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15431</c:v>
                </c:pt>
                <c:pt idx="1">
                  <c:v>15435</c:v>
                </c:pt>
                <c:pt idx="2">
                  <c:v>15439</c:v>
                </c:pt>
                <c:pt idx="3">
                  <c:v>15446</c:v>
                </c:pt>
                <c:pt idx="4">
                  <c:v>15459</c:v>
                </c:pt>
                <c:pt idx="5">
                  <c:v>15464</c:v>
                </c:pt>
                <c:pt idx="6">
                  <c:v>15472</c:v>
                </c:pt>
                <c:pt idx="7">
                  <c:v>15477</c:v>
                </c:pt>
                <c:pt idx="8">
                  <c:v>15482</c:v>
                </c:pt>
                <c:pt idx="9">
                  <c:v>15483</c:v>
                </c:pt>
                <c:pt idx="10">
                  <c:v>15488</c:v>
                </c:pt>
                <c:pt idx="11">
                  <c:v>15492</c:v>
                </c:pt>
                <c:pt idx="12">
                  <c:v>15501</c:v>
                </c:pt>
                <c:pt idx="13">
                  <c:v>15504</c:v>
                </c:pt>
                <c:pt idx="14">
                  <c:v>15505</c:v>
                </c:pt>
                <c:pt idx="15">
                  <c:v>15507</c:v>
                </c:pt>
                <c:pt idx="16">
                  <c:v>15514</c:v>
                </c:pt>
                <c:pt idx="17">
                  <c:v>15528</c:v>
                </c:pt>
                <c:pt idx="18">
                  <c:v>15535</c:v>
                </c:pt>
                <c:pt idx="19">
                  <c:v>15536</c:v>
                </c:pt>
                <c:pt idx="20">
                  <c:v>15549</c:v>
                </c:pt>
                <c:pt idx="21">
                  <c:v>15560</c:v>
                </c:pt>
                <c:pt idx="22">
                  <c:v>15574</c:v>
                </c:pt>
                <c:pt idx="23">
                  <c:v>15596</c:v>
                </c:pt>
                <c:pt idx="24">
                  <c:v>15624</c:v>
                </c:pt>
                <c:pt idx="25">
                  <c:v>15645</c:v>
                </c:pt>
                <c:pt idx="26">
                  <c:v>15676</c:v>
                </c:pt>
                <c:pt idx="27">
                  <c:v>15694</c:v>
                </c:pt>
                <c:pt idx="28">
                  <c:v>15711</c:v>
                </c:pt>
                <c:pt idx="29">
                  <c:v>15719</c:v>
                </c:pt>
                <c:pt idx="30">
                  <c:v>15742</c:v>
                </c:pt>
                <c:pt idx="31">
                  <c:v>15763</c:v>
                </c:pt>
                <c:pt idx="32">
                  <c:v>15770</c:v>
                </c:pt>
              </c:numCache>
            </c:numRef>
          </c:val>
          <c:smooth val="0"/>
          <c:extLst>
            <c:ext xmlns:c16="http://schemas.microsoft.com/office/drawing/2014/chart" uri="{C3380CC4-5D6E-409C-BE32-E72D297353CC}">
              <c16:uniqueId val="{00000000-7C2D-432B-BCC7-3608DA2D34FC}"/>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45775</c:v>
                </c:pt>
                <c:pt idx="1">
                  <c:v>45780</c:v>
                </c:pt>
                <c:pt idx="2">
                  <c:v>45836</c:v>
                </c:pt>
                <c:pt idx="3">
                  <c:v>45850</c:v>
                </c:pt>
                <c:pt idx="4">
                  <c:v>45843</c:v>
                </c:pt>
                <c:pt idx="5">
                  <c:v>45869</c:v>
                </c:pt>
                <c:pt idx="6">
                  <c:v>45879</c:v>
                </c:pt>
                <c:pt idx="7">
                  <c:v>45904</c:v>
                </c:pt>
                <c:pt idx="8">
                  <c:v>45937</c:v>
                </c:pt>
                <c:pt idx="9">
                  <c:v>45950</c:v>
                </c:pt>
                <c:pt idx="10">
                  <c:v>45968</c:v>
                </c:pt>
                <c:pt idx="11">
                  <c:v>45977</c:v>
                </c:pt>
                <c:pt idx="12">
                  <c:v>45996</c:v>
                </c:pt>
                <c:pt idx="13">
                  <c:v>46019</c:v>
                </c:pt>
                <c:pt idx="14">
                  <c:v>46024</c:v>
                </c:pt>
                <c:pt idx="15">
                  <c:v>46026</c:v>
                </c:pt>
                <c:pt idx="16">
                  <c:v>46109</c:v>
                </c:pt>
                <c:pt idx="17">
                  <c:v>46193</c:v>
                </c:pt>
                <c:pt idx="18">
                  <c:v>46230</c:v>
                </c:pt>
                <c:pt idx="19">
                  <c:v>46255</c:v>
                </c:pt>
                <c:pt idx="20">
                  <c:v>46311</c:v>
                </c:pt>
                <c:pt idx="21">
                  <c:v>46335</c:v>
                </c:pt>
                <c:pt idx="22">
                  <c:v>46361</c:v>
                </c:pt>
                <c:pt idx="23">
                  <c:v>46396</c:v>
                </c:pt>
                <c:pt idx="24">
                  <c:v>46433</c:v>
                </c:pt>
                <c:pt idx="25">
                  <c:v>46450</c:v>
                </c:pt>
                <c:pt idx="26">
                  <c:v>46467</c:v>
                </c:pt>
                <c:pt idx="27">
                  <c:v>46473</c:v>
                </c:pt>
                <c:pt idx="28">
                  <c:v>46492</c:v>
                </c:pt>
                <c:pt idx="29">
                  <c:v>46506</c:v>
                </c:pt>
                <c:pt idx="30">
                  <c:v>46523</c:v>
                </c:pt>
                <c:pt idx="31">
                  <c:v>46541</c:v>
                </c:pt>
                <c:pt idx="32">
                  <c:v>46548</c:v>
                </c:pt>
              </c:numCache>
            </c:numRef>
          </c:val>
          <c:smooth val="0"/>
          <c:extLst>
            <c:ext xmlns:c16="http://schemas.microsoft.com/office/drawing/2014/chart" uri="{C3380CC4-5D6E-409C-BE32-E72D297353CC}">
              <c16:uniqueId val="{00000001-7C2D-432B-BCC7-3608DA2D34FC}"/>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33233</c:v>
                </c:pt>
                <c:pt idx="1">
                  <c:v>33271</c:v>
                </c:pt>
                <c:pt idx="2">
                  <c:v>33303</c:v>
                </c:pt>
                <c:pt idx="3">
                  <c:v>33337</c:v>
                </c:pt>
                <c:pt idx="4">
                  <c:v>33367</c:v>
                </c:pt>
                <c:pt idx="5">
                  <c:v>33404</c:v>
                </c:pt>
                <c:pt idx="6">
                  <c:v>33432</c:v>
                </c:pt>
                <c:pt idx="7">
                  <c:v>33520</c:v>
                </c:pt>
                <c:pt idx="8">
                  <c:v>33658</c:v>
                </c:pt>
                <c:pt idx="9">
                  <c:v>33689</c:v>
                </c:pt>
                <c:pt idx="10">
                  <c:v>33715</c:v>
                </c:pt>
                <c:pt idx="11">
                  <c:v>33748</c:v>
                </c:pt>
                <c:pt idx="12">
                  <c:v>33775</c:v>
                </c:pt>
                <c:pt idx="13">
                  <c:v>33825</c:v>
                </c:pt>
                <c:pt idx="14">
                  <c:v>33835</c:v>
                </c:pt>
                <c:pt idx="15">
                  <c:v>33866</c:v>
                </c:pt>
                <c:pt idx="16">
                  <c:v>33907</c:v>
                </c:pt>
                <c:pt idx="17">
                  <c:v>33949</c:v>
                </c:pt>
                <c:pt idx="18">
                  <c:v>33983</c:v>
                </c:pt>
                <c:pt idx="19">
                  <c:v>33999</c:v>
                </c:pt>
                <c:pt idx="20">
                  <c:v>34030</c:v>
                </c:pt>
                <c:pt idx="21">
                  <c:v>34054</c:v>
                </c:pt>
                <c:pt idx="22">
                  <c:v>34077</c:v>
                </c:pt>
                <c:pt idx="23">
                  <c:v>34107</c:v>
                </c:pt>
                <c:pt idx="24">
                  <c:v>34132</c:v>
                </c:pt>
                <c:pt idx="25">
                  <c:v>34164</c:v>
                </c:pt>
                <c:pt idx="26">
                  <c:v>34195</c:v>
                </c:pt>
                <c:pt idx="27">
                  <c:v>34236</c:v>
                </c:pt>
                <c:pt idx="28">
                  <c:v>34261</c:v>
                </c:pt>
                <c:pt idx="29">
                  <c:v>34292</c:v>
                </c:pt>
                <c:pt idx="30">
                  <c:v>34315</c:v>
                </c:pt>
                <c:pt idx="31">
                  <c:v>34333</c:v>
                </c:pt>
                <c:pt idx="32">
                  <c:v>34340</c:v>
                </c:pt>
              </c:numCache>
            </c:numRef>
          </c:val>
          <c:smooth val="0"/>
          <c:extLst>
            <c:ext xmlns:c16="http://schemas.microsoft.com/office/drawing/2014/chart" uri="{C3380CC4-5D6E-409C-BE32-E72D297353CC}">
              <c16:uniqueId val="{00000002-7C2D-432B-BCC7-3608DA2D34FC}"/>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43125</c:v>
                </c:pt>
                <c:pt idx="1">
                  <c:v>43149</c:v>
                </c:pt>
                <c:pt idx="2">
                  <c:v>43167</c:v>
                </c:pt>
                <c:pt idx="3">
                  <c:v>43186</c:v>
                </c:pt>
                <c:pt idx="4">
                  <c:v>43205</c:v>
                </c:pt>
                <c:pt idx="5">
                  <c:v>43227</c:v>
                </c:pt>
                <c:pt idx="6">
                  <c:v>43239</c:v>
                </c:pt>
                <c:pt idx="7">
                  <c:v>43250</c:v>
                </c:pt>
                <c:pt idx="8">
                  <c:v>43264</c:v>
                </c:pt>
                <c:pt idx="9">
                  <c:v>43279</c:v>
                </c:pt>
                <c:pt idx="10">
                  <c:v>43300</c:v>
                </c:pt>
                <c:pt idx="11">
                  <c:v>43317</c:v>
                </c:pt>
                <c:pt idx="12">
                  <c:v>43341</c:v>
                </c:pt>
                <c:pt idx="13">
                  <c:v>43355</c:v>
                </c:pt>
                <c:pt idx="14">
                  <c:v>43375</c:v>
                </c:pt>
                <c:pt idx="15">
                  <c:v>43386</c:v>
                </c:pt>
                <c:pt idx="16">
                  <c:v>43404</c:v>
                </c:pt>
                <c:pt idx="17">
                  <c:v>43416</c:v>
                </c:pt>
                <c:pt idx="18">
                  <c:v>43431</c:v>
                </c:pt>
                <c:pt idx="19">
                  <c:v>43450</c:v>
                </c:pt>
                <c:pt idx="20">
                  <c:v>43464</c:v>
                </c:pt>
                <c:pt idx="21">
                  <c:v>43488</c:v>
                </c:pt>
                <c:pt idx="22">
                  <c:v>43528</c:v>
                </c:pt>
                <c:pt idx="23">
                  <c:v>43560</c:v>
                </c:pt>
                <c:pt idx="24">
                  <c:v>43594</c:v>
                </c:pt>
                <c:pt idx="25">
                  <c:v>43610</c:v>
                </c:pt>
                <c:pt idx="26">
                  <c:v>43653</c:v>
                </c:pt>
                <c:pt idx="27">
                  <c:v>43695</c:v>
                </c:pt>
                <c:pt idx="28">
                  <c:v>43729</c:v>
                </c:pt>
                <c:pt idx="29">
                  <c:v>43751</c:v>
                </c:pt>
                <c:pt idx="30">
                  <c:v>43777</c:v>
                </c:pt>
                <c:pt idx="31">
                  <c:v>43793</c:v>
                </c:pt>
                <c:pt idx="32">
                  <c:v>43799</c:v>
                </c:pt>
              </c:numCache>
            </c:numRef>
          </c:val>
          <c:smooth val="0"/>
          <c:extLst>
            <c:ext xmlns:c16="http://schemas.microsoft.com/office/drawing/2014/chart" uri="{C3380CC4-5D6E-409C-BE32-E72D297353CC}">
              <c16:uniqueId val="{00000003-7C2D-432B-BCC7-3608DA2D34FC}"/>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5837</c:v>
                </c:pt>
                <c:pt idx="1">
                  <c:v>5844</c:v>
                </c:pt>
                <c:pt idx="2">
                  <c:v>5845</c:v>
                </c:pt>
                <c:pt idx="3">
                  <c:v>5849</c:v>
                </c:pt>
                <c:pt idx="4">
                  <c:v>5853</c:v>
                </c:pt>
                <c:pt idx="5">
                  <c:v>5856</c:v>
                </c:pt>
                <c:pt idx="6">
                  <c:v>5856</c:v>
                </c:pt>
                <c:pt idx="7">
                  <c:v>5858</c:v>
                </c:pt>
                <c:pt idx="8">
                  <c:v>5862</c:v>
                </c:pt>
                <c:pt idx="9">
                  <c:v>5861</c:v>
                </c:pt>
                <c:pt idx="10">
                  <c:v>5860</c:v>
                </c:pt>
                <c:pt idx="11">
                  <c:v>5866</c:v>
                </c:pt>
                <c:pt idx="12">
                  <c:v>5870</c:v>
                </c:pt>
                <c:pt idx="13">
                  <c:v>5883</c:v>
                </c:pt>
                <c:pt idx="14">
                  <c:v>5896</c:v>
                </c:pt>
                <c:pt idx="15">
                  <c:v>5905</c:v>
                </c:pt>
                <c:pt idx="16">
                  <c:v>5912</c:v>
                </c:pt>
                <c:pt idx="17">
                  <c:v>5938</c:v>
                </c:pt>
                <c:pt idx="18">
                  <c:v>5950</c:v>
                </c:pt>
                <c:pt idx="19">
                  <c:v>5961</c:v>
                </c:pt>
                <c:pt idx="20">
                  <c:v>5972</c:v>
                </c:pt>
                <c:pt idx="21">
                  <c:v>5982</c:v>
                </c:pt>
                <c:pt idx="22">
                  <c:v>5994</c:v>
                </c:pt>
                <c:pt idx="23">
                  <c:v>6020</c:v>
                </c:pt>
                <c:pt idx="24">
                  <c:v>6036</c:v>
                </c:pt>
                <c:pt idx="25">
                  <c:v>6046</c:v>
                </c:pt>
                <c:pt idx="26">
                  <c:v>6056</c:v>
                </c:pt>
                <c:pt idx="27">
                  <c:v>6078</c:v>
                </c:pt>
                <c:pt idx="28">
                  <c:v>6091</c:v>
                </c:pt>
                <c:pt idx="29">
                  <c:v>6102</c:v>
                </c:pt>
                <c:pt idx="30">
                  <c:v>6118</c:v>
                </c:pt>
                <c:pt idx="31">
                  <c:v>6125</c:v>
                </c:pt>
                <c:pt idx="32">
                  <c:v>6129</c:v>
                </c:pt>
              </c:numCache>
            </c:numRef>
          </c:val>
          <c:smooth val="0"/>
          <c:extLst>
            <c:ext xmlns:c16="http://schemas.microsoft.com/office/drawing/2014/chart" uri="{C3380CC4-5D6E-409C-BE32-E72D297353CC}">
              <c16:uniqueId val="{00000004-7C2D-432B-BCC7-3608DA2D34FC}"/>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18777</c:v>
                </c:pt>
                <c:pt idx="1">
                  <c:v>18784</c:v>
                </c:pt>
                <c:pt idx="2">
                  <c:v>18789</c:v>
                </c:pt>
                <c:pt idx="3">
                  <c:v>18792</c:v>
                </c:pt>
                <c:pt idx="4">
                  <c:v>18802</c:v>
                </c:pt>
                <c:pt idx="5">
                  <c:v>18807</c:v>
                </c:pt>
                <c:pt idx="6">
                  <c:v>18813</c:v>
                </c:pt>
                <c:pt idx="7">
                  <c:v>18819</c:v>
                </c:pt>
                <c:pt idx="8">
                  <c:v>18825</c:v>
                </c:pt>
                <c:pt idx="9">
                  <c:v>18828</c:v>
                </c:pt>
                <c:pt idx="10">
                  <c:v>18838</c:v>
                </c:pt>
                <c:pt idx="11">
                  <c:v>18846</c:v>
                </c:pt>
                <c:pt idx="12">
                  <c:v>18851</c:v>
                </c:pt>
                <c:pt idx="13">
                  <c:v>18863</c:v>
                </c:pt>
                <c:pt idx="14">
                  <c:v>18866</c:v>
                </c:pt>
                <c:pt idx="15">
                  <c:v>18872</c:v>
                </c:pt>
                <c:pt idx="16">
                  <c:v>18873</c:v>
                </c:pt>
                <c:pt idx="17">
                  <c:v>18878</c:v>
                </c:pt>
                <c:pt idx="18">
                  <c:v>18885</c:v>
                </c:pt>
                <c:pt idx="19">
                  <c:v>18893</c:v>
                </c:pt>
                <c:pt idx="20">
                  <c:v>18905</c:v>
                </c:pt>
                <c:pt idx="21">
                  <c:v>18926</c:v>
                </c:pt>
                <c:pt idx="22">
                  <c:v>18938</c:v>
                </c:pt>
                <c:pt idx="23">
                  <c:v>18953</c:v>
                </c:pt>
                <c:pt idx="24">
                  <c:v>18983</c:v>
                </c:pt>
                <c:pt idx="25">
                  <c:v>18991</c:v>
                </c:pt>
                <c:pt idx="26">
                  <c:v>19005</c:v>
                </c:pt>
                <c:pt idx="27">
                  <c:v>19016</c:v>
                </c:pt>
                <c:pt idx="28">
                  <c:v>19025</c:v>
                </c:pt>
                <c:pt idx="29">
                  <c:v>19031</c:v>
                </c:pt>
                <c:pt idx="30">
                  <c:v>19068</c:v>
                </c:pt>
                <c:pt idx="31">
                  <c:v>19121</c:v>
                </c:pt>
                <c:pt idx="32">
                  <c:v>19131</c:v>
                </c:pt>
              </c:numCache>
            </c:numRef>
          </c:val>
          <c:smooth val="0"/>
          <c:extLst>
            <c:ext xmlns:c16="http://schemas.microsoft.com/office/drawing/2014/chart" uri="{C3380CC4-5D6E-409C-BE32-E72D297353CC}">
              <c16:uniqueId val="{00000005-7C2D-432B-BCC7-3608DA2D34FC}"/>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3600</c:v>
                </c:pt>
                <c:pt idx="1">
                  <c:v>3602</c:v>
                </c:pt>
                <c:pt idx="2">
                  <c:v>3602</c:v>
                </c:pt>
                <c:pt idx="3">
                  <c:v>3600</c:v>
                </c:pt>
                <c:pt idx="4">
                  <c:v>3599</c:v>
                </c:pt>
                <c:pt idx="5">
                  <c:v>3603</c:v>
                </c:pt>
                <c:pt idx="6">
                  <c:v>3606</c:v>
                </c:pt>
                <c:pt idx="7">
                  <c:v>3605</c:v>
                </c:pt>
                <c:pt idx="8">
                  <c:v>3607</c:v>
                </c:pt>
                <c:pt idx="9">
                  <c:v>3609</c:v>
                </c:pt>
                <c:pt idx="10">
                  <c:v>3609</c:v>
                </c:pt>
                <c:pt idx="11">
                  <c:v>3611</c:v>
                </c:pt>
                <c:pt idx="12">
                  <c:v>3613</c:v>
                </c:pt>
                <c:pt idx="13">
                  <c:v>3615</c:v>
                </c:pt>
                <c:pt idx="14">
                  <c:v>3617</c:v>
                </c:pt>
                <c:pt idx="15">
                  <c:v>3620</c:v>
                </c:pt>
                <c:pt idx="16">
                  <c:v>3622</c:v>
                </c:pt>
                <c:pt idx="17">
                  <c:v>3625</c:v>
                </c:pt>
                <c:pt idx="18">
                  <c:v>3626</c:v>
                </c:pt>
                <c:pt idx="19">
                  <c:v>3628</c:v>
                </c:pt>
                <c:pt idx="20">
                  <c:v>3630</c:v>
                </c:pt>
                <c:pt idx="21">
                  <c:v>3633</c:v>
                </c:pt>
                <c:pt idx="22">
                  <c:v>3637</c:v>
                </c:pt>
                <c:pt idx="23">
                  <c:v>3640</c:v>
                </c:pt>
                <c:pt idx="24">
                  <c:v>3644</c:v>
                </c:pt>
                <c:pt idx="25">
                  <c:v>3650</c:v>
                </c:pt>
                <c:pt idx="26">
                  <c:v>3653</c:v>
                </c:pt>
                <c:pt idx="27">
                  <c:v>3658</c:v>
                </c:pt>
                <c:pt idx="28">
                  <c:v>3660</c:v>
                </c:pt>
                <c:pt idx="29">
                  <c:v>3663</c:v>
                </c:pt>
                <c:pt idx="30">
                  <c:v>3677</c:v>
                </c:pt>
                <c:pt idx="31">
                  <c:v>3685</c:v>
                </c:pt>
                <c:pt idx="32">
                  <c:v>3688</c:v>
                </c:pt>
              </c:numCache>
            </c:numRef>
          </c:val>
          <c:smooth val="0"/>
          <c:extLst>
            <c:ext xmlns:c16="http://schemas.microsoft.com/office/drawing/2014/chart" uri="{C3380CC4-5D6E-409C-BE32-E72D297353CC}">
              <c16:uniqueId val="{00000006-7C2D-432B-BCC7-3608DA2D34FC}"/>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19028</c:v>
                </c:pt>
                <c:pt idx="1">
                  <c:v>19027</c:v>
                </c:pt>
                <c:pt idx="2">
                  <c:v>19024</c:v>
                </c:pt>
                <c:pt idx="3">
                  <c:v>19020</c:v>
                </c:pt>
                <c:pt idx="4">
                  <c:v>19018</c:v>
                </c:pt>
                <c:pt idx="5">
                  <c:v>19014</c:v>
                </c:pt>
                <c:pt idx="6">
                  <c:v>19016</c:v>
                </c:pt>
                <c:pt idx="7">
                  <c:v>19012</c:v>
                </c:pt>
                <c:pt idx="8">
                  <c:v>19012</c:v>
                </c:pt>
                <c:pt idx="9">
                  <c:v>19013</c:v>
                </c:pt>
                <c:pt idx="10">
                  <c:v>19005</c:v>
                </c:pt>
                <c:pt idx="11">
                  <c:v>19003</c:v>
                </c:pt>
                <c:pt idx="12">
                  <c:v>19006</c:v>
                </c:pt>
                <c:pt idx="13">
                  <c:v>19006</c:v>
                </c:pt>
                <c:pt idx="14">
                  <c:v>19004</c:v>
                </c:pt>
                <c:pt idx="15">
                  <c:v>19003</c:v>
                </c:pt>
                <c:pt idx="16">
                  <c:v>18999</c:v>
                </c:pt>
                <c:pt idx="17">
                  <c:v>18995</c:v>
                </c:pt>
                <c:pt idx="18">
                  <c:v>18991</c:v>
                </c:pt>
                <c:pt idx="19">
                  <c:v>18986</c:v>
                </c:pt>
                <c:pt idx="20">
                  <c:v>18987</c:v>
                </c:pt>
                <c:pt idx="21">
                  <c:v>18978</c:v>
                </c:pt>
                <c:pt idx="22">
                  <c:v>18975</c:v>
                </c:pt>
                <c:pt idx="23">
                  <c:v>18975</c:v>
                </c:pt>
                <c:pt idx="24">
                  <c:v>18967</c:v>
                </c:pt>
                <c:pt idx="25">
                  <c:v>18964</c:v>
                </c:pt>
                <c:pt idx="26">
                  <c:v>18962</c:v>
                </c:pt>
                <c:pt idx="27">
                  <c:v>18962</c:v>
                </c:pt>
                <c:pt idx="28">
                  <c:v>18958</c:v>
                </c:pt>
                <c:pt idx="29">
                  <c:v>18958</c:v>
                </c:pt>
                <c:pt idx="30">
                  <c:v>18955</c:v>
                </c:pt>
                <c:pt idx="31">
                  <c:v>18954</c:v>
                </c:pt>
                <c:pt idx="32">
                  <c:v>18953</c:v>
                </c:pt>
              </c:numCache>
            </c:numRef>
          </c:val>
          <c:smooth val="0"/>
          <c:extLst>
            <c:ext xmlns:c16="http://schemas.microsoft.com/office/drawing/2014/chart" uri="{C3380CC4-5D6E-409C-BE32-E72D297353CC}">
              <c16:uniqueId val="{00000007-7C2D-432B-BCC7-3608DA2D34FC}"/>
            </c:ext>
          </c:extLst>
        </c:ser>
        <c:dLbls>
          <c:showLegendKey val="0"/>
          <c:showVal val="0"/>
          <c:showCatName val="0"/>
          <c:showSerName val="0"/>
          <c:showPercent val="0"/>
          <c:showBubbleSize val="0"/>
        </c:dLbls>
        <c:smooth val="0"/>
        <c:axId val="398163208"/>
        <c:axId val="398165504"/>
      </c:lineChart>
      <c:dateAx>
        <c:axId val="39816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65504"/>
        <c:crosses val="autoZero"/>
        <c:auto val="1"/>
        <c:lblOffset val="100"/>
        <c:baseTimeUnit val="days"/>
      </c:dateAx>
      <c:valAx>
        <c:axId val="39816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6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33.878999999999998</c:v>
                </c:pt>
                <c:pt idx="1">
                  <c:v>28</c:v>
                </c:pt>
                <c:pt idx="2">
                  <c:v>77.777799999999999</c:v>
                </c:pt>
                <c:pt idx="3">
                  <c:v>100</c:v>
                </c:pt>
                <c:pt idx="4">
                  <c:v>54.545499999999997</c:v>
                </c:pt>
                <c:pt idx="5">
                  <c:v>34.9739</c:v>
                </c:pt>
                <c:pt idx="6">
                  <c:v>28.9985</c:v>
                </c:pt>
                <c:pt idx="7">
                  <c:v>43.576999999999998</c:v>
                </c:pt>
              </c:numCache>
            </c:numRef>
          </c:val>
          <c:extLst>
            <c:ext xmlns:c16="http://schemas.microsoft.com/office/drawing/2014/chart" uri="{C3380CC4-5D6E-409C-BE32-E72D297353CC}">
              <c16:uniqueId val="{00000000-4E7C-4BC5-A07B-3CE38DD35175}"/>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28</c:v>
                </c:pt>
                <c:pt idx="2">
                  <c:v>100</c:v>
                </c:pt>
                <c:pt idx="3">
                  <c:v>25</c:v>
                </c:pt>
                <c:pt idx="4">
                  <c:v>51.5152</c:v>
                </c:pt>
                <c:pt idx="5">
                  <c:v>88.250399999999999</c:v>
                </c:pt>
                <c:pt idx="6">
                  <c:v>30.607800000000001</c:v>
                </c:pt>
                <c:pt idx="7">
                  <c:v>33.659700000000001</c:v>
                </c:pt>
              </c:numCache>
            </c:numRef>
          </c:val>
          <c:extLst>
            <c:ext xmlns:c16="http://schemas.microsoft.com/office/drawing/2014/chart" uri="{C3380CC4-5D6E-409C-BE32-E72D297353CC}">
              <c16:uniqueId val="{00000001-4E7C-4BC5-A07B-3CE38DD35175}"/>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73.773300000000006</c:v>
                </c:pt>
                <c:pt idx="1">
                  <c:v>100</c:v>
                </c:pt>
                <c:pt idx="2">
                  <c:v>55.555599999999998</c:v>
                </c:pt>
                <c:pt idx="3">
                  <c:v>75</c:v>
                </c:pt>
                <c:pt idx="4">
                  <c:v>100</c:v>
                </c:pt>
                <c:pt idx="5">
                  <c:v>100</c:v>
                </c:pt>
                <c:pt idx="6">
                  <c:v>29.9542</c:v>
                </c:pt>
                <c:pt idx="7">
                  <c:v>67.968100000000007</c:v>
                </c:pt>
              </c:numCache>
            </c:numRef>
          </c:val>
          <c:extLst>
            <c:ext xmlns:c16="http://schemas.microsoft.com/office/drawing/2014/chart" uri="{C3380CC4-5D6E-409C-BE32-E72D297353CC}">
              <c16:uniqueId val="{00000002-4E7C-4BC5-A07B-3CE38DD35175}"/>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94.094300000000004</c:v>
                </c:pt>
                <c:pt idx="1">
                  <c:v>36</c:v>
                </c:pt>
                <c:pt idx="2">
                  <c:v>66.666700000000006</c:v>
                </c:pt>
                <c:pt idx="3">
                  <c:v>0</c:v>
                </c:pt>
                <c:pt idx="4">
                  <c:v>45.454500000000003</c:v>
                </c:pt>
                <c:pt idx="5">
                  <c:v>33.003399999999999</c:v>
                </c:pt>
                <c:pt idx="6">
                  <c:v>15.9938</c:v>
                </c:pt>
                <c:pt idx="7">
                  <c:v>31.933499999999999</c:v>
                </c:pt>
              </c:numCache>
            </c:numRef>
          </c:val>
          <c:extLst>
            <c:ext xmlns:c16="http://schemas.microsoft.com/office/drawing/2014/chart" uri="{C3380CC4-5D6E-409C-BE32-E72D297353CC}">
              <c16:uniqueId val="{00000003-4E7C-4BC5-A07B-3CE38DD35175}"/>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13.1671</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4-4E7C-4BC5-A07B-3CE38DD35175}"/>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41.099499999999999</c:v>
                </c:pt>
                <c:pt idx="1">
                  <c:v>24</c:v>
                </c:pt>
                <c:pt idx="2">
                  <c:v>44.444400000000002</c:v>
                </c:pt>
                <c:pt idx="3">
                  <c:v>25</c:v>
                </c:pt>
                <c:pt idx="4">
                  <c:v>33.333300000000001</c:v>
                </c:pt>
                <c:pt idx="5">
                  <c:v>8.2576999999999998</c:v>
                </c:pt>
                <c:pt idx="6">
                  <c:v>19.8323</c:v>
                </c:pt>
                <c:pt idx="7">
                  <c:v>37.069299999999998</c:v>
                </c:pt>
              </c:numCache>
            </c:numRef>
          </c:val>
          <c:extLst>
            <c:ext xmlns:c16="http://schemas.microsoft.com/office/drawing/2014/chart" uri="{C3380CC4-5D6E-409C-BE32-E72D297353CC}">
              <c16:uniqueId val="{00000005-4E7C-4BC5-A07B-3CE38DD35175}"/>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7.923</c:v>
                </c:pt>
                <c:pt idx="1">
                  <c:v>8</c:v>
                </c:pt>
                <c:pt idx="2">
                  <c:v>0</c:v>
                </c:pt>
                <c:pt idx="3">
                  <c:v>0</c:v>
                </c:pt>
                <c:pt idx="4">
                  <c:v>6.0606</c:v>
                </c:pt>
                <c:pt idx="5">
                  <c:v>2.2363</c:v>
                </c:pt>
                <c:pt idx="6">
                  <c:v>100</c:v>
                </c:pt>
                <c:pt idx="7">
                  <c:v>47.779400000000003</c:v>
                </c:pt>
              </c:numCache>
            </c:numRef>
          </c:val>
          <c:extLst>
            <c:ext xmlns:c16="http://schemas.microsoft.com/office/drawing/2014/chart" uri="{C3380CC4-5D6E-409C-BE32-E72D297353CC}">
              <c16:uniqueId val="{00000006-4E7C-4BC5-A07B-3CE38DD35175}"/>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40.717100000000002</c:v>
                </c:pt>
                <c:pt idx="1">
                  <c:v>0</c:v>
                </c:pt>
                <c:pt idx="2">
                  <c:v>0</c:v>
                </c:pt>
                <c:pt idx="3">
                  <c:v>0</c:v>
                </c:pt>
                <c:pt idx="4">
                  <c:v>0</c:v>
                </c:pt>
                <c:pt idx="5">
                  <c:v>0</c:v>
                </c:pt>
                <c:pt idx="6">
                  <c:v>0</c:v>
                </c:pt>
                <c:pt idx="7">
                  <c:v>-8.1054999999999993</c:v>
                </c:pt>
              </c:numCache>
            </c:numRef>
          </c:val>
          <c:extLst>
            <c:ext xmlns:c16="http://schemas.microsoft.com/office/drawing/2014/chart" uri="{C3380CC4-5D6E-409C-BE32-E72D297353CC}">
              <c16:uniqueId val="{00000007-4E7C-4BC5-A07B-3CE38DD35175}"/>
            </c:ext>
          </c:extLst>
        </c:ser>
        <c:dLbls>
          <c:showLegendKey val="0"/>
          <c:showVal val="0"/>
          <c:showCatName val="0"/>
          <c:showSerName val="0"/>
          <c:showPercent val="0"/>
          <c:showBubbleSize val="0"/>
        </c:dLbls>
        <c:axId val="398169768"/>
        <c:axId val="398170096"/>
      </c:radarChart>
      <c:catAx>
        <c:axId val="39816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70096"/>
        <c:crosses val="autoZero"/>
        <c:auto val="1"/>
        <c:lblAlgn val="ctr"/>
        <c:lblOffset val="100"/>
        <c:noMultiLvlLbl val="0"/>
      </c:catAx>
      <c:valAx>
        <c:axId val="39817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4</c:v>
                </c:pt>
                <c:pt idx="3">
                  <c:v>1</c:v>
                </c:pt>
                <c:pt idx="4">
                  <c:v>4</c:v>
                </c:pt>
                <c:pt idx="5">
                  <c:v>0</c:v>
                </c:pt>
                <c:pt idx="6">
                  <c:v>0</c:v>
                </c:pt>
              </c:numCache>
            </c:numRef>
          </c:val>
          <c:extLst>
            <c:ext xmlns:c16="http://schemas.microsoft.com/office/drawing/2014/chart" uri="{C3380CC4-5D6E-409C-BE32-E72D297353CC}">
              <c16:uniqueId val="{00000000-6592-4D10-9B37-CA4B8AD6A962}"/>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5</c:v>
                </c:pt>
                <c:pt idx="2">
                  <c:v>2</c:v>
                </c:pt>
                <c:pt idx="3">
                  <c:v>2</c:v>
                </c:pt>
                <c:pt idx="4">
                  <c:v>3</c:v>
                </c:pt>
                <c:pt idx="5">
                  <c:v>0</c:v>
                </c:pt>
                <c:pt idx="6">
                  <c:v>1</c:v>
                </c:pt>
              </c:numCache>
            </c:numRef>
          </c:val>
          <c:extLst>
            <c:ext xmlns:c16="http://schemas.microsoft.com/office/drawing/2014/chart" uri="{C3380CC4-5D6E-409C-BE32-E72D297353CC}">
              <c16:uniqueId val="{00000001-6592-4D10-9B37-CA4B8AD6A962}"/>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6</c:v>
                </c:pt>
                <c:pt idx="2">
                  <c:v>6</c:v>
                </c:pt>
                <c:pt idx="3">
                  <c:v>6</c:v>
                </c:pt>
                <c:pt idx="4">
                  <c:v>4</c:v>
                </c:pt>
                <c:pt idx="5">
                  <c:v>4</c:v>
                </c:pt>
                <c:pt idx="6">
                  <c:v>4</c:v>
                </c:pt>
              </c:numCache>
            </c:numRef>
          </c:val>
          <c:extLst>
            <c:ext xmlns:c16="http://schemas.microsoft.com/office/drawing/2014/chart" uri="{C3380CC4-5D6E-409C-BE32-E72D297353CC}">
              <c16:uniqueId val="{00000002-6592-4D10-9B37-CA4B8AD6A962}"/>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4</c:v>
                </c:pt>
                <c:pt idx="3">
                  <c:v>1</c:v>
                </c:pt>
                <c:pt idx="4">
                  <c:v>4</c:v>
                </c:pt>
                <c:pt idx="5">
                  <c:v>1</c:v>
                </c:pt>
                <c:pt idx="6">
                  <c:v>0</c:v>
                </c:pt>
              </c:numCache>
            </c:numRef>
          </c:val>
          <c:extLst>
            <c:ext xmlns:c16="http://schemas.microsoft.com/office/drawing/2014/chart" uri="{C3380CC4-5D6E-409C-BE32-E72D297353CC}">
              <c16:uniqueId val="{00000003-6592-4D10-9B37-CA4B8AD6A962}"/>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6592-4D10-9B37-CA4B8AD6A962}"/>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2</c:v>
                </c:pt>
                <c:pt idx="4">
                  <c:v>1</c:v>
                </c:pt>
                <c:pt idx="5">
                  <c:v>0</c:v>
                </c:pt>
                <c:pt idx="6">
                  <c:v>0</c:v>
                </c:pt>
              </c:numCache>
            </c:numRef>
          </c:val>
          <c:extLst>
            <c:ext xmlns:c16="http://schemas.microsoft.com/office/drawing/2014/chart" uri="{C3380CC4-5D6E-409C-BE32-E72D297353CC}">
              <c16:uniqueId val="{00000005-6592-4D10-9B37-CA4B8AD6A962}"/>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6-6592-4D10-9B37-CA4B8AD6A962}"/>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6592-4D10-9B37-CA4B8AD6A962}"/>
            </c:ext>
          </c:extLst>
        </c:ser>
        <c:dLbls>
          <c:showLegendKey val="0"/>
          <c:showVal val="0"/>
          <c:showCatName val="0"/>
          <c:showSerName val="0"/>
          <c:showPercent val="0"/>
          <c:showBubbleSize val="0"/>
        </c:dLbls>
        <c:gapWidth val="219"/>
        <c:overlap val="-27"/>
        <c:axId val="392305640"/>
        <c:axId val="392307280"/>
      </c:barChart>
      <c:catAx>
        <c:axId val="39230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07280"/>
        <c:crosses val="autoZero"/>
        <c:auto val="1"/>
        <c:lblAlgn val="ctr"/>
        <c:lblOffset val="100"/>
        <c:noMultiLvlLbl val="0"/>
      </c:catAx>
      <c:valAx>
        <c:axId val="39230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0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c:v>
                </c:pt>
                <c:pt idx="1">
                  <c:v>4</c:v>
                </c:pt>
                <c:pt idx="2">
                  <c:v>4</c:v>
                </c:pt>
                <c:pt idx="3">
                  <c:v>7</c:v>
                </c:pt>
                <c:pt idx="4">
                  <c:v>13</c:v>
                </c:pt>
                <c:pt idx="5">
                  <c:v>5</c:v>
                </c:pt>
                <c:pt idx="6">
                  <c:v>8</c:v>
                </c:pt>
                <c:pt idx="7">
                  <c:v>5</c:v>
                </c:pt>
                <c:pt idx="8">
                  <c:v>5</c:v>
                </c:pt>
                <c:pt idx="9">
                  <c:v>1</c:v>
                </c:pt>
                <c:pt idx="10">
                  <c:v>5</c:v>
                </c:pt>
                <c:pt idx="11">
                  <c:v>4</c:v>
                </c:pt>
                <c:pt idx="12">
                  <c:v>9</c:v>
                </c:pt>
                <c:pt idx="13">
                  <c:v>3</c:v>
                </c:pt>
                <c:pt idx="14">
                  <c:v>1</c:v>
                </c:pt>
                <c:pt idx="15">
                  <c:v>2</c:v>
                </c:pt>
                <c:pt idx="16">
                  <c:v>7</c:v>
                </c:pt>
                <c:pt idx="17">
                  <c:v>14</c:v>
                </c:pt>
                <c:pt idx="18">
                  <c:v>7</c:v>
                </c:pt>
                <c:pt idx="19">
                  <c:v>1</c:v>
                </c:pt>
                <c:pt idx="20">
                  <c:v>13</c:v>
                </c:pt>
                <c:pt idx="21">
                  <c:v>11</c:v>
                </c:pt>
                <c:pt idx="22">
                  <c:v>14</c:v>
                </c:pt>
                <c:pt idx="23">
                  <c:v>22</c:v>
                </c:pt>
                <c:pt idx="24">
                  <c:v>28</c:v>
                </c:pt>
                <c:pt idx="25">
                  <c:v>21</c:v>
                </c:pt>
                <c:pt idx="26">
                  <c:v>31</c:v>
                </c:pt>
                <c:pt idx="27">
                  <c:v>18</c:v>
                </c:pt>
                <c:pt idx="28">
                  <c:v>17</c:v>
                </c:pt>
                <c:pt idx="29">
                  <c:v>8</c:v>
                </c:pt>
                <c:pt idx="30">
                  <c:v>23</c:v>
                </c:pt>
                <c:pt idx="31">
                  <c:v>21</c:v>
                </c:pt>
                <c:pt idx="32">
                  <c:v>7</c:v>
                </c:pt>
              </c:numCache>
            </c:numRef>
          </c:val>
          <c:smooth val="0"/>
          <c:extLst>
            <c:ext xmlns:c16="http://schemas.microsoft.com/office/drawing/2014/chart" uri="{C3380CC4-5D6E-409C-BE32-E72D297353CC}">
              <c16:uniqueId val="{00000000-935F-44D3-B9FB-38A4CDF90559}"/>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6</c:v>
                </c:pt>
                <c:pt idx="1">
                  <c:v>5</c:v>
                </c:pt>
                <c:pt idx="2">
                  <c:v>56</c:v>
                </c:pt>
                <c:pt idx="3">
                  <c:v>14</c:v>
                </c:pt>
                <c:pt idx="4">
                  <c:v>-7</c:v>
                </c:pt>
                <c:pt idx="5">
                  <c:v>26</c:v>
                </c:pt>
                <c:pt idx="6">
                  <c:v>10</c:v>
                </c:pt>
                <c:pt idx="7">
                  <c:v>25</c:v>
                </c:pt>
                <c:pt idx="8">
                  <c:v>33</c:v>
                </c:pt>
                <c:pt idx="9">
                  <c:v>13</c:v>
                </c:pt>
                <c:pt idx="10">
                  <c:v>18</c:v>
                </c:pt>
                <c:pt idx="11">
                  <c:v>9</c:v>
                </c:pt>
                <c:pt idx="12">
                  <c:v>19</c:v>
                </c:pt>
                <c:pt idx="13">
                  <c:v>23</c:v>
                </c:pt>
                <c:pt idx="14">
                  <c:v>5</c:v>
                </c:pt>
                <c:pt idx="15">
                  <c:v>2</c:v>
                </c:pt>
                <c:pt idx="16">
                  <c:v>83</c:v>
                </c:pt>
                <c:pt idx="17">
                  <c:v>84</c:v>
                </c:pt>
                <c:pt idx="18">
                  <c:v>37</c:v>
                </c:pt>
                <c:pt idx="19">
                  <c:v>25</c:v>
                </c:pt>
                <c:pt idx="20">
                  <c:v>56</c:v>
                </c:pt>
                <c:pt idx="21">
                  <c:v>24</c:v>
                </c:pt>
                <c:pt idx="22">
                  <c:v>26</c:v>
                </c:pt>
                <c:pt idx="23">
                  <c:v>35</c:v>
                </c:pt>
                <c:pt idx="24">
                  <c:v>37</c:v>
                </c:pt>
                <c:pt idx="25">
                  <c:v>17</c:v>
                </c:pt>
                <c:pt idx="26">
                  <c:v>17</c:v>
                </c:pt>
                <c:pt idx="27">
                  <c:v>6</c:v>
                </c:pt>
                <c:pt idx="28">
                  <c:v>19</c:v>
                </c:pt>
                <c:pt idx="29">
                  <c:v>14</c:v>
                </c:pt>
                <c:pt idx="30">
                  <c:v>17</c:v>
                </c:pt>
                <c:pt idx="31">
                  <c:v>18</c:v>
                </c:pt>
                <c:pt idx="32">
                  <c:v>7</c:v>
                </c:pt>
              </c:numCache>
            </c:numRef>
          </c:val>
          <c:smooth val="0"/>
          <c:extLst>
            <c:ext xmlns:c16="http://schemas.microsoft.com/office/drawing/2014/chart" uri="{C3380CC4-5D6E-409C-BE32-E72D297353CC}">
              <c16:uniqueId val="{00000001-935F-44D3-B9FB-38A4CDF90559}"/>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34</c:v>
                </c:pt>
                <c:pt idx="1">
                  <c:v>38</c:v>
                </c:pt>
                <c:pt idx="2">
                  <c:v>32</c:v>
                </c:pt>
                <c:pt idx="3">
                  <c:v>34</c:v>
                </c:pt>
                <c:pt idx="4">
                  <c:v>30</c:v>
                </c:pt>
                <c:pt idx="5">
                  <c:v>37</c:v>
                </c:pt>
                <c:pt idx="6">
                  <c:v>28</c:v>
                </c:pt>
                <c:pt idx="7">
                  <c:v>88</c:v>
                </c:pt>
                <c:pt idx="8">
                  <c:v>138</c:v>
                </c:pt>
                <c:pt idx="9">
                  <c:v>31</c:v>
                </c:pt>
                <c:pt idx="10">
                  <c:v>26</c:v>
                </c:pt>
                <c:pt idx="11">
                  <c:v>33</c:v>
                </c:pt>
                <c:pt idx="12">
                  <c:v>27</c:v>
                </c:pt>
                <c:pt idx="13">
                  <c:v>50</c:v>
                </c:pt>
                <c:pt idx="14">
                  <c:v>10</c:v>
                </c:pt>
                <c:pt idx="15">
                  <c:v>31</c:v>
                </c:pt>
                <c:pt idx="16">
                  <c:v>41</c:v>
                </c:pt>
                <c:pt idx="17">
                  <c:v>42</c:v>
                </c:pt>
                <c:pt idx="18">
                  <c:v>34</c:v>
                </c:pt>
                <c:pt idx="19">
                  <c:v>16</c:v>
                </c:pt>
                <c:pt idx="20">
                  <c:v>31</c:v>
                </c:pt>
                <c:pt idx="21">
                  <c:v>24</c:v>
                </c:pt>
                <c:pt idx="22">
                  <c:v>23</c:v>
                </c:pt>
                <c:pt idx="23">
                  <c:v>30</c:v>
                </c:pt>
                <c:pt idx="24">
                  <c:v>25</c:v>
                </c:pt>
                <c:pt idx="25">
                  <c:v>32</c:v>
                </c:pt>
                <c:pt idx="26">
                  <c:v>31</c:v>
                </c:pt>
                <c:pt idx="27">
                  <c:v>41</c:v>
                </c:pt>
                <c:pt idx="28">
                  <c:v>25</c:v>
                </c:pt>
                <c:pt idx="29">
                  <c:v>31</c:v>
                </c:pt>
                <c:pt idx="30">
                  <c:v>23</c:v>
                </c:pt>
                <c:pt idx="31">
                  <c:v>18</c:v>
                </c:pt>
                <c:pt idx="32">
                  <c:v>7</c:v>
                </c:pt>
              </c:numCache>
            </c:numRef>
          </c:val>
          <c:smooth val="0"/>
          <c:extLst>
            <c:ext xmlns:c16="http://schemas.microsoft.com/office/drawing/2014/chart" uri="{C3380CC4-5D6E-409C-BE32-E72D297353CC}">
              <c16:uniqueId val="{00000002-935F-44D3-B9FB-38A4CDF90559}"/>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22</c:v>
                </c:pt>
                <c:pt idx="1">
                  <c:v>24</c:v>
                </c:pt>
                <c:pt idx="2">
                  <c:v>18</c:v>
                </c:pt>
                <c:pt idx="3">
                  <c:v>19</c:v>
                </c:pt>
                <c:pt idx="4">
                  <c:v>19</c:v>
                </c:pt>
                <c:pt idx="5">
                  <c:v>22</c:v>
                </c:pt>
                <c:pt idx="6">
                  <c:v>12</c:v>
                </c:pt>
                <c:pt idx="7">
                  <c:v>11</c:v>
                </c:pt>
                <c:pt idx="8">
                  <c:v>14</c:v>
                </c:pt>
                <c:pt idx="9">
                  <c:v>15</c:v>
                </c:pt>
                <c:pt idx="10">
                  <c:v>21</c:v>
                </c:pt>
                <c:pt idx="11">
                  <c:v>17</c:v>
                </c:pt>
                <c:pt idx="12">
                  <c:v>24</c:v>
                </c:pt>
                <c:pt idx="13">
                  <c:v>14</c:v>
                </c:pt>
                <c:pt idx="14">
                  <c:v>20</c:v>
                </c:pt>
                <c:pt idx="15">
                  <c:v>11</c:v>
                </c:pt>
                <c:pt idx="16">
                  <c:v>18</c:v>
                </c:pt>
                <c:pt idx="17">
                  <c:v>12</c:v>
                </c:pt>
                <c:pt idx="18">
                  <c:v>15</c:v>
                </c:pt>
                <c:pt idx="19">
                  <c:v>19</c:v>
                </c:pt>
                <c:pt idx="20">
                  <c:v>14</c:v>
                </c:pt>
                <c:pt idx="21">
                  <c:v>24</c:v>
                </c:pt>
                <c:pt idx="22">
                  <c:v>40</c:v>
                </c:pt>
                <c:pt idx="23">
                  <c:v>32</c:v>
                </c:pt>
                <c:pt idx="24">
                  <c:v>34</c:v>
                </c:pt>
                <c:pt idx="25">
                  <c:v>16</c:v>
                </c:pt>
                <c:pt idx="26">
                  <c:v>43</c:v>
                </c:pt>
                <c:pt idx="27">
                  <c:v>42</c:v>
                </c:pt>
                <c:pt idx="28">
                  <c:v>34</c:v>
                </c:pt>
                <c:pt idx="29">
                  <c:v>22</c:v>
                </c:pt>
                <c:pt idx="30">
                  <c:v>26</c:v>
                </c:pt>
                <c:pt idx="31">
                  <c:v>16</c:v>
                </c:pt>
                <c:pt idx="32">
                  <c:v>6</c:v>
                </c:pt>
              </c:numCache>
            </c:numRef>
          </c:val>
          <c:smooth val="0"/>
          <c:extLst>
            <c:ext xmlns:c16="http://schemas.microsoft.com/office/drawing/2014/chart" uri="{C3380CC4-5D6E-409C-BE32-E72D297353CC}">
              <c16:uniqueId val="{00000003-935F-44D3-B9FB-38A4CDF90559}"/>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3</c:v>
                </c:pt>
                <c:pt idx="1">
                  <c:v>7</c:v>
                </c:pt>
                <c:pt idx="2">
                  <c:v>1</c:v>
                </c:pt>
                <c:pt idx="3">
                  <c:v>4</c:v>
                </c:pt>
                <c:pt idx="4">
                  <c:v>4</c:v>
                </c:pt>
                <c:pt idx="5">
                  <c:v>3</c:v>
                </c:pt>
                <c:pt idx="6">
                  <c:v>0</c:v>
                </c:pt>
                <c:pt idx="7">
                  <c:v>2</c:v>
                </c:pt>
                <c:pt idx="8">
                  <c:v>4</c:v>
                </c:pt>
                <c:pt idx="9">
                  <c:v>-1</c:v>
                </c:pt>
                <c:pt idx="10">
                  <c:v>-1</c:v>
                </c:pt>
                <c:pt idx="11">
                  <c:v>6</c:v>
                </c:pt>
                <c:pt idx="12">
                  <c:v>4</c:v>
                </c:pt>
                <c:pt idx="13">
                  <c:v>13</c:v>
                </c:pt>
                <c:pt idx="14">
                  <c:v>13</c:v>
                </c:pt>
                <c:pt idx="15">
                  <c:v>9</c:v>
                </c:pt>
                <c:pt idx="16">
                  <c:v>7</c:v>
                </c:pt>
                <c:pt idx="17">
                  <c:v>26</c:v>
                </c:pt>
                <c:pt idx="18">
                  <c:v>12</c:v>
                </c:pt>
                <c:pt idx="19">
                  <c:v>11</c:v>
                </c:pt>
                <c:pt idx="20">
                  <c:v>11</c:v>
                </c:pt>
                <c:pt idx="21">
                  <c:v>10</c:v>
                </c:pt>
                <c:pt idx="22">
                  <c:v>12</c:v>
                </c:pt>
                <c:pt idx="23">
                  <c:v>26</c:v>
                </c:pt>
                <c:pt idx="24">
                  <c:v>16</c:v>
                </c:pt>
                <c:pt idx="25">
                  <c:v>10</c:v>
                </c:pt>
                <c:pt idx="26">
                  <c:v>10</c:v>
                </c:pt>
                <c:pt idx="27">
                  <c:v>22</c:v>
                </c:pt>
                <c:pt idx="28">
                  <c:v>13</c:v>
                </c:pt>
                <c:pt idx="29">
                  <c:v>11</c:v>
                </c:pt>
                <c:pt idx="30">
                  <c:v>16</c:v>
                </c:pt>
                <c:pt idx="31">
                  <c:v>7</c:v>
                </c:pt>
                <c:pt idx="32">
                  <c:v>4</c:v>
                </c:pt>
              </c:numCache>
            </c:numRef>
          </c:val>
          <c:smooth val="0"/>
          <c:extLst>
            <c:ext xmlns:c16="http://schemas.microsoft.com/office/drawing/2014/chart" uri="{C3380CC4-5D6E-409C-BE32-E72D297353CC}">
              <c16:uniqueId val="{00000004-935F-44D3-B9FB-38A4CDF90559}"/>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-2</c:v>
                </c:pt>
                <c:pt idx="1">
                  <c:v>7</c:v>
                </c:pt>
                <c:pt idx="2">
                  <c:v>5</c:v>
                </c:pt>
                <c:pt idx="3">
                  <c:v>3</c:v>
                </c:pt>
                <c:pt idx="4">
                  <c:v>10</c:v>
                </c:pt>
                <c:pt idx="5">
                  <c:v>5</c:v>
                </c:pt>
                <c:pt idx="6">
                  <c:v>6</c:v>
                </c:pt>
                <c:pt idx="7">
                  <c:v>6</c:v>
                </c:pt>
                <c:pt idx="8">
                  <c:v>6</c:v>
                </c:pt>
                <c:pt idx="9">
                  <c:v>3</c:v>
                </c:pt>
                <c:pt idx="10">
                  <c:v>10</c:v>
                </c:pt>
                <c:pt idx="11">
                  <c:v>8</c:v>
                </c:pt>
                <c:pt idx="12">
                  <c:v>5</c:v>
                </c:pt>
                <c:pt idx="13">
                  <c:v>12</c:v>
                </c:pt>
                <c:pt idx="14">
                  <c:v>3</c:v>
                </c:pt>
                <c:pt idx="15">
                  <c:v>6</c:v>
                </c:pt>
                <c:pt idx="16">
                  <c:v>1</c:v>
                </c:pt>
                <c:pt idx="17">
                  <c:v>5</c:v>
                </c:pt>
                <c:pt idx="18">
                  <c:v>7</c:v>
                </c:pt>
                <c:pt idx="19">
                  <c:v>8</c:v>
                </c:pt>
                <c:pt idx="20">
                  <c:v>12</c:v>
                </c:pt>
                <c:pt idx="21">
                  <c:v>21</c:v>
                </c:pt>
                <c:pt idx="22">
                  <c:v>12</c:v>
                </c:pt>
                <c:pt idx="23">
                  <c:v>15</c:v>
                </c:pt>
                <c:pt idx="24">
                  <c:v>30</c:v>
                </c:pt>
                <c:pt idx="25">
                  <c:v>8</c:v>
                </c:pt>
                <c:pt idx="26">
                  <c:v>14</c:v>
                </c:pt>
                <c:pt idx="27">
                  <c:v>11</c:v>
                </c:pt>
                <c:pt idx="28">
                  <c:v>9</c:v>
                </c:pt>
                <c:pt idx="29">
                  <c:v>6</c:v>
                </c:pt>
                <c:pt idx="30">
                  <c:v>37</c:v>
                </c:pt>
                <c:pt idx="31">
                  <c:v>53</c:v>
                </c:pt>
                <c:pt idx="32">
                  <c:v>10</c:v>
                </c:pt>
              </c:numCache>
            </c:numRef>
          </c:val>
          <c:smooth val="0"/>
          <c:extLst>
            <c:ext xmlns:c16="http://schemas.microsoft.com/office/drawing/2014/chart" uri="{C3380CC4-5D6E-409C-BE32-E72D297353CC}">
              <c16:uniqueId val="{00000005-935F-44D3-B9FB-38A4CDF90559}"/>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-1</c:v>
                </c:pt>
                <c:pt idx="1">
                  <c:v>2</c:v>
                </c:pt>
                <c:pt idx="2">
                  <c:v>0</c:v>
                </c:pt>
                <c:pt idx="3">
                  <c:v>-2</c:v>
                </c:pt>
                <c:pt idx="4">
                  <c:v>-1</c:v>
                </c:pt>
                <c:pt idx="5">
                  <c:v>4</c:v>
                </c:pt>
                <c:pt idx="6">
                  <c:v>3</c:v>
                </c:pt>
                <c:pt idx="7">
                  <c:v>-1</c:v>
                </c:pt>
                <c:pt idx="8">
                  <c:v>2</c:v>
                </c:pt>
                <c:pt idx="9">
                  <c:v>2</c:v>
                </c:pt>
                <c:pt idx="10">
                  <c:v>0</c:v>
                </c:pt>
                <c:pt idx="11">
                  <c:v>2</c:v>
                </c:pt>
                <c:pt idx="12">
                  <c:v>2</c:v>
                </c:pt>
                <c:pt idx="13">
                  <c:v>2</c:v>
                </c:pt>
                <c:pt idx="14">
                  <c:v>2</c:v>
                </c:pt>
                <c:pt idx="15">
                  <c:v>3</c:v>
                </c:pt>
                <c:pt idx="16">
                  <c:v>2</c:v>
                </c:pt>
                <c:pt idx="17">
                  <c:v>3</c:v>
                </c:pt>
                <c:pt idx="18">
                  <c:v>1</c:v>
                </c:pt>
                <c:pt idx="19">
                  <c:v>2</c:v>
                </c:pt>
                <c:pt idx="20">
                  <c:v>2</c:v>
                </c:pt>
                <c:pt idx="21">
                  <c:v>3</c:v>
                </c:pt>
                <c:pt idx="22">
                  <c:v>4</c:v>
                </c:pt>
                <c:pt idx="23">
                  <c:v>3</c:v>
                </c:pt>
                <c:pt idx="24">
                  <c:v>4</c:v>
                </c:pt>
                <c:pt idx="25">
                  <c:v>6</c:v>
                </c:pt>
                <c:pt idx="26">
                  <c:v>3</c:v>
                </c:pt>
                <c:pt idx="27">
                  <c:v>5</c:v>
                </c:pt>
                <c:pt idx="28">
                  <c:v>2</c:v>
                </c:pt>
                <c:pt idx="29">
                  <c:v>3</c:v>
                </c:pt>
                <c:pt idx="30">
                  <c:v>14</c:v>
                </c:pt>
                <c:pt idx="31">
                  <c:v>8</c:v>
                </c:pt>
                <c:pt idx="32">
                  <c:v>3</c:v>
                </c:pt>
              </c:numCache>
            </c:numRef>
          </c:val>
          <c:smooth val="0"/>
          <c:extLst>
            <c:ext xmlns:c16="http://schemas.microsoft.com/office/drawing/2014/chart" uri="{C3380CC4-5D6E-409C-BE32-E72D297353CC}">
              <c16:uniqueId val="{00000006-935F-44D3-B9FB-38A4CDF90559}"/>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-3</c:v>
                </c:pt>
                <c:pt idx="1">
                  <c:v>-1</c:v>
                </c:pt>
                <c:pt idx="2">
                  <c:v>-3</c:v>
                </c:pt>
                <c:pt idx="3">
                  <c:v>-4</c:v>
                </c:pt>
                <c:pt idx="4">
                  <c:v>-2</c:v>
                </c:pt>
                <c:pt idx="5">
                  <c:v>-4</c:v>
                </c:pt>
                <c:pt idx="6">
                  <c:v>2</c:v>
                </c:pt>
                <c:pt idx="7">
                  <c:v>-4</c:v>
                </c:pt>
                <c:pt idx="8">
                  <c:v>0</c:v>
                </c:pt>
                <c:pt idx="9">
                  <c:v>1</c:v>
                </c:pt>
                <c:pt idx="10">
                  <c:v>-8</c:v>
                </c:pt>
                <c:pt idx="11">
                  <c:v>-2</c:v>
                </c:pt>
                <c:pt idx="12">
                  <c:v>3</c:v>
                </c:pt>
                <c:pt idx="13">
                  <c:v>0</c:v>
                </c:pt>
                <c:pt idx="14">
                  <c:v>-2</c:v>
                </c:pt>
                <c:pt idx="15">
                  <c:v>-1</c:v>
                </c:pt>
                <c:pt idx="16">
                  <c:v>-4</c:v>
                </c:pt>
                <c:pt idx="17">
                  <c:v>-4</c:v>
                </c:pt>
                <c:pt idx="18">
                  <c:v>-4</c:v>
                </c:pt>
                <c:pt idx="19">
                  <c:v>-5</c:v>
                </c:pt>
                <c:pt idx="20">
                  <c:v>1</c:v>
                </c:pt>
                <c:pt idx="21">
                  <c:v>-9</c:v>
                </c:pt>
                <c:pt idx="22">
                  <c:v>-3</c:v>
                </c:pt>
                <c:pt idx="23">
                  <c:v>0</c:v>
                </c:pt>
                <c:pt idx="24">
                  <c:v>-8</c:v>
                </c:pt>
                <c:pt idx="25">
                  <c:v>-3</c:v>
                </c:pt>
                <c:pt idx="26">
                  <c:v>-2</c:v>
                </c:pt>
                <c:pt idx="27">
                  <c:v>0</c:v>
                </c:pt>
                <c:pt idx="28">
                  <c:v>-4</c:v>
                </c:pt>
                <c:pt idx="29">
                  <c:v>0</c:v>
                </c:pt>
                <c:pt idx="30">
                  <c:v>-3</c:v>
                </c:pt>
                <c:pt idx="31">
                  <c:v>-1</c:v>
                </c:pt>
                <c:pt idx="32">
                  <c:v>-1</c:v>
                </c:pt>
              </c:numCache>
            </c:numRef>
          </c:val>
          <c:smooth val="0"/>
          <c:extLst>
            <c:ext xmlns:c16="http://schemas.microsoft.com/office/drawing/2014/chart" uri="{C3380CC4-5D6E-409C-BE32-E72D297353CC}">
              <c16:uniqueId val="{00000007-935F-44D3-B9FB-38A4CDF90559}"/>
            </c:ext>
          </c:extLst>
        </c:ser>
        <c:dLbls>
          <c:showLegendKey val="0"/>
          <c:showVal val="0"/>
          <c:showCatName val="0"/>
          <c:showSerName val="0"/>
          <c:showPercent val="0"/>
          <c:showBubbleSize val="0"/>
        </c:dLbls>
        <c:smooth val="0"/>
        <c:axId val="425597560"/>
        <c:axId val="425596576"/>
      </c:lineChart>
      <c:dateAx>
        <c:axId val="42559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96576"/>
        <c:crosses val="autoZero"/>
        <c:auto val="1"/>
        <c:lblOffset val="100"/>
        <c:baseTimeUnit val="days"/>
      </c:dateAx>
      <c:valAx>
        <c:axId val="42559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9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c:v>
                </c:pt>
                <c:pt idx="9">
                  <c:v>5</c:v>
                </c:pt>
                <c:pt idx="10">
                  <c:v>0</c:v>
                </c:pt>
                <c:pt idx="11">
                  <c:v>1</c:v>
                </c:pt>
                <c:pt idx="12">
                  <c:v>0</c:v>
                </c:pt>
                <c:pt idx="13">
                  <c:v>1</c:v>
                </c:pt>
                <c:pt idx="14">
                  <c:v>0</c:v>
                </c:pt>
                <c:pt idx="15">
                  <c:v>0</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0-63B2-4CE8-91A5-058462148C86}"/>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2</c:v>
                </c:pt>
                <c:pt idx="18">
                  <c:v>2</c:v>
                </c:pt>
                <c:pt idx="19">
                  <c:v>0</c:v>
                </c:pt>
                <c:pt idx="20">
                  <c:v>1</c:v>
                </c:pt>
                <c:pt idx="21">
                  <c:v>2</c:v>
                </c:pt>
                <c:pt idx="22">
                  <c:v>0</c:v>
                </c:pt>
                <c:pt idx="23">
                  <c:v>0</c:v>
                </c:pt>
              </c:numCache>
            </c:numRef>
          </c:val>
          <c:smooth val="0"/>
          <c:extLst>
            <c:ext xmlns:c16="http://schemas.microsoft.com/office/drawing/2014/chart" uri="{C3380CC4-5D6E-409C-BE32-E72D297353CC}">
              <c16:uniqueId val="{00000001-63B2-4CE8-91A5-058462148C86}"/>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1</c:v>
                </c:pt>
                <c:pt idx="16">
                  <c:v>0</c:v>
                </c:pt>
                <c:pt idx="17">
                  <c:v>3</c:v>
                </c:pt>
                <c:pt idx="18">
                  <c:v>4</c:v>
                </c:pt>
                <c:pt idx="19">
                  <c:v>2</c:v>
                </c:pt>
                <c:pt idx="20">
                  <c:v>8</c:v>
                </c:pt>
                <c:pt idx="21">
                  <c:v>4</c:v>
                </c:pt>
                <c:pt idx="22">
                  <c:v>5</c:v>
                </c:pt>
                <c:pt idx="23">
                  <c:v>0</c:v>
                </c:pt>
              </c:numCache>
            </c:numRef>
          </c:val>
          <c:smooth val="0"/>
          <c:extLst>
            <c:ext xmlns:c16="http://schemas.microsoft.com/office/drawing/2014/chart" uri="{C3380CC4-5D6E-409C-BE32-E72D297353CC}">
              <c16:uniqueId val="{00000002-63B2-4CE8-91A5-058462148C86}"/>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7</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63B2-4CE8-91A5-058462148C86}"/>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3B2-4CE8-91A5-058462148C86}"/>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1</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5-63B2-4CE8-91A5-058462148C86}"/>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6-63B2-4CE8-91A5-058462148C86}"/>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3B2-4CE8-91A5-058462148C86}"/>
            </c:ext>
          </c:extLst>
        </c:ser>
        <c:dLbls>
          <c:showLegendKey val="0"/>
          <c:showVal val="0"/>
          <c:showCatName val="0"/>
          <c:showSerName val="0"/>
          <c:showPercent val="0"/>
          <c:showBubbleSize val="0"/>
        </c:dLbls>
        <c:smooth val="0"/>
        <c:axId val="425601496"/>
        <c:axId val="425599856"/>
      </c:lineChart>
      <c:catAx>
        <c:axId val="4256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99856"/>
        <c:crosses val="autoZero"/>
        <c:auto val="1"/>
        <c:lblAlgn val="ctr"/>
        <c:lblOffset val="100"/>
        <c:noMultiLvlLbl val="0"/>
      </c:catAx>
      <c:valAx>
        <c:axId val="42559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11</c:v>
                </c:pt>
                <c:pt idx="3">
                  <c:v>15</c:v>
                </c:pt>
                <c:pt idx="4">
                  <c:v>10</c:v>
                </c:pt>
                <c:pt idx="5">
                  <c:v>12</c:v>
                </c:pt>
                <c:pt idx="6">
                  <c:v>11</c:v>
                </c:pt>
              </c:numCache>
            </c:numRef>
          </c:val>
          <c:extLst>
            <c:ext xmlns:c16="http://schemas.microsoft.com/office/drawing/2014/chart" uri="{C3380CC4-5D6E-409C-BE32-E72D297353CC}">
              <c16:uniqueId val="{00000000-0CC3-4891-9986-69845161959D}"/>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c:v>
                </c:pt>
                <c:pt idx="1">
                  <c:v>16</c:v>
                </c:pt>
                <c:pt idx="2">
                  <c:v>41</c:v>
                </c:pt>
                <c:pt idx="3">
                  <c:v>34</c:v>
                </c:pt>
                <c:pt idx="4">
                  <c:v>13</c:v>
                </c:pt>
                <c:pt idx="5">
                  <c:v>22</c:v>
                </c:pt>
                <c:pt idx="6">
                  <c:v>24</c:v>
                </c:pt>
              </c:numCache>
            </c:numRef>
          </c:val>
          <c:extLst>
            <c:ext xmlns:c16="http://schemas.microsoft.com/office/drawing/2014/chart" uri="{C3380CC4-5D6E-409C-BE32-E72D297353CC}">
              <c16:uniqueId val="{00000001-0CC3-4891-9986-69845161959D}"/>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36</c:v>
                </c:pt>
                <c:pt idx="1">
                  <c:v>52</c:v>
                </c:pt>
                <c:pt idx="2">
                  <c:v>31</c:v>
                </c:pt>
                <c:pt idx="3">
                  <c:v>29</c:v>
                </c:pt>
                <c:pt idx="4">
                  <c:v>27</c:v>
                </c:pt>
                <c:pt idx="5">
                  <c:v>28</c:v>
                </c:pt>
                <c:pt idx="6">
                  <c:v>38</c:v>
                </c:pt>
              </c:numCache>
            </c:numRef>
          </c:val>
          <c:extLst>
            <c:ext xmlns:c16="http://schemas.microsoft.com/office/drawing/2014/chart" uri="{C3380CC4-5D6E-409C-BE32-E72D297353CC}">
              <c16:uniqueId val="{00000002-0CC3-4891-9986-69845161959D}"/>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c:v>
                </c:pt>
                <c:pt idx="1">
                  <c:v>22</c:v>
                </c:pt>
                <c:pt idx="2">
                  <c:v>22</c:v>
                </c:pt>
                <c:pt idx="3">
                  <c:v>20</c:v>
                </c:pt>
                <c:pt idx="4">
                  <c:v>15</c:v>
                </c:pt>
                <c:pt idx="5">
                  <c:v>27</c:v>
                </c:pt>
                <c:pt idx="6">
                  <c:v>21</c:v>
                </c:pt>
              </c:numCache>
            </c:numRef>
          </c:val>
          <c:extLst>
            <c:ext xmlns:c16="http://schemas.microsoft.com/office/drawing/2014/chart" uri="{C3380CC4-5D6E-409C-BE32-E72D297353CC}">
              <c16:uniqueId val="{00000003-0CC3-4891-9986-69845161959D}"/>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9</c:v>
                </c:pt>
                <c:pt idx="2">
                  <c:v>10</c:v>
                </c:pt>
                <c:pt idx="3">
                  <c:v>10</c:v>
                </c:pt>
                <c:pt idx="4">
                  <c:v>7</c:v>
                </c:pt>
                <c:pt idx="5">
                  <c:v>7</c:v>
                </c:pt>
                <c:pt idx="6">
                  <c:v>12</c:v>
                </c:pt>
              </c:numCache>
            </c:numRef>
          </c:val>
          <c:extLst>
            <c:ext xmlns:c16="http://schemas.microsoft.com/office/drawing/2014/chart" uri="{C3380CC4-5D6E-409C-BE32-E72D297353CC}">
              <c16:uniqueId val="{00000004-0CC3-4891-9986-69845161959D}"/>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7</c:v>
                </c:pt>
                <c:pt idx="2">
                  <c:v>12</c:v>
                </c:pt>
                <c:pt idx="3">
                  <c:v>20</c:v>
                </c:pt>
                <c:pt idx="4">
                  <c:v>9</c:v>
                </c:pt>
                <c:pt idx="5">
                  <c:v>8</c:v>
                </c:pt>
                <c:pt idx="6">
                  <c:v>10</c:v>
                </c:pt>
              </c:numCache>
            </c:numRef>
          </c:val>
          <c:extLst>
            <c:ext xmlns:c16="http://schemas.microsoft.com/office/drawing/2014/chart" uri="{C3380CC4-5D6E-409C-BE32-E72D297353CC}">
              <c16:uniqueId val="{00000005-0CC3-4891-9986-69845161959D}"/>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4</c:v>
                </c:pt>
                <c:pt idx="3">
                  <c:v>3</c:v>
                </c:pt>
                <c:pt idx="4">
                  <c:v>2</c:v>
                </c:pt>
                <c:pt idx="5">
                  <c:v>3</c:v>
                </c:pt>
                <c:pt idx="6">
                  <c:v>3</c:v>
                </c:pt>
              </c:numCache>
            </c:numRef>
          </c:val>
          <c:extLst>
            <c:ext xmlns:c16="http://schemas.microsoft.com/office/drawing/2014/chart" uri="{C3380CC4-5D6E-409C-BE32-E72D297353CC}">
              <c16:uniqueId val="{00000006-0CC3-4891-9986-69845161959D}"/>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-1</c:v>
                </c:pt>
                <c:pt idx="2">
                  <c:v>-2</c:v>
                </c:pt>
                <c:pt idx="3">
                  <c:v>-5</c:v>
                </c:pt>
                <c:pt idx="4">
                  <c:v>-2</c:v>
                </c:pt>
                <c:pt idx="5">
                  <c:v>-2</c:v>
                </c:pt>
                <c:pt idx="6">
                  <c:v>1</c:v>
                </c:pt>
              </c:numCache>
            </c:numRef>
          </c:val>
          <c:extLst>
            <c:ext xmlns:c16="http://schemas.microsoft.com/office/drawing/2014/chart" uri="{C3380CC4-5D6E-409C-BE32-E72D297353CC}">
              <c16:uniqueId val="{00000007-0CC3-4891-9986-69845161959D}"/>
            </c:ext>
          </c:extLst>
        </c:ser>
        <c:dLbls>
          <c:showLegendKey val="0"/>
          <c:showVal val="0"/>
          <c:showCatName val="0"/>
          <c:showSerName val="0"/>
          <c:showPercent val="0"/>
          <c:showBubbleSize val="0"/>
        </c:dLbls>
        <c:gapWidth val="219"/>
        <c:overlap val="-27"/>
        <c:axId val="425609696"/>
        <c:axId val="425609368"/>
      </c:barChart>
      <c:catAx>
        <c:axId val="42560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09368"/>
        <c:crosses val="autoZero"/>
        <c:auto val="1"/>
        <c:lblAlgn val="ctr"/>
        <c:lblOffset val="100"/>
        <c:noMultiLvlLbl val="0"/>
      </c:catAx>
      <c:valAx>
        <c:axId val="42560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0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0.88354700854700896</c:v>
                </c:pt>
                <c:pt idx="1">
                  <c:v>1.84188034188034</c:v>
                </c:pt>
                <c:pt idx="2">
                  <c:v>2.3012820512820502</c:v>
                </c:pt>
                <c:pt idx="3">
                  <c:v>1.12179487179487</c:v>
                </c:pt>
                <c:pt idx="4">
                  <c:v>0.82692307692307698</c:v>
                </c:pt>
              </c:numCache>
            </c:numRef>
          </c:val>
          <c:extLst>
            <c:ext xmlns:c16="http://schemas.microsoft.com/office/drawing/2014/chart" uri="{C3380CC4-5D6E-409C-BE32-E72D297353CC}">
              <c16:uniqueId val="{00000000-E548-4E53-8068-9BE6F236B904}"/>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0.75258334958081496</c:v>
                </c:pt>
                <c:pt idx="1">
                  <c:v>1.43454431229826</c:v>
                </c:pt>
                <c:pt idx="2">
                  <c:v>0.88602933212018797</c:v>
                </c:pt>
                <c:pt idx="3">
                  <c:v>1.2759688914884899</c:v>
                </c:pt>
                <c:pt idx="4">
                  <c:v>1.4926019800264301</c:v>
                </c:pt>
                <c:pt idx="6">
                  <c:v>1.6420788111176099</c:v>
                </c:pt>
              </c:numCache>
            </c:numRef>
          </c:val>
          <c:extLst>
            <c:ext xmlns:c16="http://schemas.microsoft.com/office/drawing/2014/chart" uri="{C3380CC4-5D6E-409C-BE32-E72D297353CC}">
              <c16:uniqueId val="{00000001-E548-4E53-8068-9BE6F236B904}"/>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4.4219499200852397</c:v>
                </c:pt>
                <c:pt idx="1">
                  <c:v>0.38477475877582401</c:v>
                </c:pt>
                <c:pt idx="2">
                  <c:v>0.46370291442214701</c:v>
                </c:pt>
                <c:pt idx="3">
                  <c:v>1.14149845103495</c:v>
                </c:pt>
                <c:pt idx="4">
                  <c:v>0.38699461315337702</c:v>
                </c:pt>
                <c:pt idx="5">
                  <c:v>0.28710116616350001</c:v>
                </c:pt>
                <c:pt idx="6">
                  <c:v>0.68519505120464097</c:v>
                </c:pt>
              </c:numCache>
            </c:numRef>
          </c:val>
          <c:extLst>
            <c:ext xmlns:c16="http://schemas.microsoft.com/office/drawing/2014/chart" uri="{C3380CC4-5D6E-409C-BE32-E72D297353CC}">
              <c16:uniqueId val="{00000002-E548-4E53-8068-9BE6F236B904}"/>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0.37331461966775598</c:v>
                </c:pt>
                <c:pt idx="1">
                  <c:v>0.35663338088445101</c:v>
                </c:pt>
                <c:pt idx="2">
                  <c:v>0.690833371681009</c:v>
                </c:pt>
                <c:pt idx="3">
                  <c:v>0.40495145184298897</c:v>
                </c:pt>
                <c:pt idx="4">
                  <c:v>0.68335557498504396</c:v>
                </c:pt>
                <c:pt idx="5">
                  <c:v>0.53379964106575895</c:v>
                </c:pt>
              </c:numCache>
            </c:numRef>
          </c:val>
          <c:extLst>
            <c:ext xmlns:c16="http://schemas.microsoft.com/office/drawing/2014/chart" uri="{C3380CC4-5D6E-409C-BE32-E72D297353CC}">
              <c16:uniqueId val="{00000003-E548-4E53-8068-9BE6F236B904}"/>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E548-4E53-8068-9BE6F236B904}"/>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2.6379656009285599E-3</c:v>
                </c:pt>
                <c:pt idx="1">
                  <c:v>1.1571875769406601</c:v>
                </c:pt>
                <c:pt idx="2">
                  <c:v>3.5172874679047499E-2</c:v>
                </c:pt>
                <c:pt idx="3">
                  <c:v>0.58035243220428401</c:v>
                </c:pt>
                <c:pt idx="4">
                  <c:v>1.05518624037143E-2</c:v>
                </c:pt>
              </c:numCache>
            </c:numRef>
          </c:val>
          <c:extLst>
            <c:ext xmlns:c16="http://schemas.microsoft.com/office/drawing/2014/chart" uri="{C3380CC4-5D6E-409C-BE32-E72D297353CC}">
              <c16:uniqueId val="{00000005-E548-4E53-8068-9BE6F236B904}"/>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3.6772777167947299</c:v>
                </c:pt>
                <c:pt idx="2">
                  <c:v>3.01866081229418</c:v>
                </c:pt>
              </c:numCache>
            </c:numRef>
          </c:val>
          <c:extLst>
            <c:ext xmlns:c16="http://schemas.microsoft.com/office/drawing/2014/chart" uri="{C3380CC4-5D6E-409C-BE32-E72D297353CC}">
              <c16:uniqueId val="{00000006-E548-4E53-8068-9BE6F236B904}"/>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E548-4E53-8068-9BE6F236B904}"/>
            </c:ext>
          </c:extLst>
        </c:ser>
        <c:dLbls>
          <c:showLegendKey val="0"/>
          <c:showVal val="0"/>
          <c:showCatName val="0"/>
          <c:showSerName val="0"/>
          <c:showPercent val="0"/>
          <c:showBubbleSize val="0"/>
        </c:dLbls>
        <c:gapWidth val="219"/>
        <c:overlap val="-27"/>
        <c:axId val="425610024"/>
        <c:axId val="425608056"/>
      </c:barChart>
      <c:catAx>
        <c:axId val="42561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08056"/>
        <c:crosses val="autoZero"/>
        <c:auto val="1"/>
        <c:lblAlgn val="ctr"/>
        <c:lblOffset val="100"/>
        <c:noMultiLvlLbl val="0"/>
      </c:catAx>
      <c:valAx>
        <c:axId val="42560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1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0.84609960899942305</c:v>
                </c:pt>
                <c:pt idx="9">
                  <c:v>1.0868249186305701</c:v>
                </c:pt>
                <c:pt idx="10">
                  <c:v>0</c:v>
                </c:pt>
                <c:pt idx="11">
                  <c:v>2.1120440997371999</c:v>
                </c:pt>
                <c:pt idx="12">
                  <c:v>0</c:v>
                </c:pt>
                <c:pt idx="13">
                  <c:v>3.3908082815204201</c:v>
                </c:pt>
                <c:pt idx="14">
                  <c:v>0</c:v>
                </c:pt>
                <c:pt idx="15">
                  <c:v>0</c:v>
                </c:pt>
                <c:pt idx="16">
                  <c:v>0</c:v>
                </c:pt>
                <c:pt idx="17">
                  <c:v>0</c:v>
                </c:pt>
                <c:pt idx="18">
                  <c:v>0.51919748734055504</c:v>
                </c:pt>
                <c:pt idx="19">
                  <c:v>0</c:v>
                </c:pt>
                <c:pt idx="20">
                  <c:v>0</c:v>
                </c:pt>
                <c:pt idx="21">
                  <c:v>0</c:v>
                </c:pt>
                <c:pt idx="22">
                  <c:v>0.615345170181399</c:v>
                </c:pt>
                <c:pt idx="23">
                  <c:v>0</c:v>
                </c:pt>
              </c:numCache>
            </c:numRef>
          </c:val>
          <c:smooth val="0"/>
          <c:extLst>
            <c:ext xmlns:c16="http://schemas.microsoft.com/office/drawing/2014/chart" uri="{C3380CC4-5D6E-409C-BE32-E72D297353CC}">
              <c16:uniqueId val="{00000000-822E-409E-BEA0-386B912AFACE}"/>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1.2175307090708201</c:v>
                </c:pt>
                <c:pt idx="11">
                  <c:v>1.9714465218050701</c:v>
                </c:pt>
                <c:pt idx="12">
                  <c:v>0</c:v>
                </c:pt>
                <c:pt idx="13">
                  <c:v>0</c:v>
                </c:pt>
                <c:pt idx="14">
                  <c:v>0</c:v>
                </c:pt>
                <c:pt idx="15">
                  <c:v>0</c:v>
                </c:pt>
                <c:pt idx="16">
                  <c:v>0</c:v>
                </c:pt>
                <c:pt idx="17">
                  <c:v>1.71653054297826</c:v>
                </c:pt>
                <c:pt idx="18">
                  <c:v>0.97164150003249605</c:v>
                </c:pt>
                <c:pt idx="19">
                  <c:v>2.4025650469031001</c:v>
                </c:pt>
                <c:pt idx="20">
                  <c:v>0.24697242141294201</c:v>
                </c:pt>
                <c:pt idx="21">
                  <c:v>1.02363569401417</c:v>
                </c:pt>
                <c:pt idx="22">
                  <c:v>0.59685001841461005</c:v>
                </c:pt>
                <c:pt idx="23">
                  <c:v>0</c:v>
                </c:pt>
              </c:numCache>
            </c:numRef>
          </c:val>
          <c:smooth val="0"/>
          <c:extLst>
            <c:ext xmlns:c16="http://schemas.microsoft.com/office/drawing/2014/chart" uri="{C3380CC4-5D6E-409C-BE32-E72D297353CC}">
              <c16:uniqueId val="{00000001-822E-409E-BEA0-386B912AFACE}"/>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0.49740932642487001</c:v>
                </c:pt>
                <c:pt idx="13">
                  <c:v>0.70170244263508497</c:v>
                </c:pt>
                <c:pt idx="14">
                  <c:v>0</c:v>
                </c:pt>
                <c:pt idx="15">
                  <c:v>0.201332346410067</c:v>
                </c:pt>
                <c:pt idx="16">
                  <c:v>0</c:v>
                </c:pt>
                <c:pt idx="17">
                  <c:v>1.1320009869232699</c:v>
                </c:pt>
                <c:pt idx="18">
                  <c:v>0.97335307179866803</c:v>
                </c:pt>
                <c:pt idx="19">
                  <c:v>4.1904761904761898</c:v>
                </c:pt>
                <c:pt idx="20">
                  <c:v>0.76565507031828295</c:v>
                </c:pt>
                <c:pt idx="21">
                  <c:v>0.66025166543301295</c:v>
                </c:pt>
                <c:pt idx="22">
                  <c:v>0.50248493179655296</c:v>
                </c:pt>
                <c:pt idx="23">
                  <c:v>0</c:v>
                </c:pt>
              </c:numCache>
            </c:numRef>
          </c:val>
          <c:smooth val="0"/>
          <c:extLst>
            <c:ext xmlns:c16="http://schemas.microsoft.com/office/drawing/2014/chart" uri="{C3380CC4-5D6E-409C-BE32-E72D297353CC}">
              <c16:uniqueId val="{00000002-822E-409E-BEA0-386B912AFACE}"/>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0.475215170064896</c:v>
                </c:pt>
                <c:pt idx="17">
                  <c:v>0.590802395009142</c:v>
                </c:pt>
                <c:pt idx="18">
                  <c:v>0.418833709209739</c:v>
                </c:pt>
                <c:pt idx="19">
                  <c:v>0</c:v>
                </c:pt>
                <c:pt idx="20">
                  <c:v>0</c:v>
                </c:pt>
                <c:pt idx="21">
                  <c:v>0</c:v>
                </c:pt>
                <c:pt idx="22">
                  <c:v>0</c:v>
                </c:pt>
                <c:pt idx="23">
                  <c:v>0</c:v>
                </c:pt>
              </c:numCache>
            </c:numRef>
          </c:val>
          <c:smooth val="0"/>
          <c:extLst>
            <c:ext xmlns:c16="http://schemas.microsoft.com/office/drawing/2014/chart" uri="{C3380CC4-5D6E-409C-BE32-E72D297353CC}">
              <c16:uniqueId val="{00000003-822E-409E-BEA0-386B912AFACE}"/>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22E-409E-BEA0-386B912AFACE}"/>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6.3311174422285496E-2</c:v>
                </c:pt>
                <c:pt idx="10">
                  <c:v>0</c:v>
                </c:pt>
                <c:pt idx="11">
                  <c:v>0</c:v>
                </c:pt>
                <c:pt idx="12">
                  <c:v>1.05518624037143E-2</c:v>
                </c:pt>
                <c:pt idx="13">
                  <c:v>0</c:v>
                </c:pt>
                <c:pt idx="14">
                  <c:v>0</c:v>
                </c:pt>
                <c:pt idx="15">
                  <c:v>0</c:v>
                </c:pt>
                <c:pt idx="16">
                  <c:v>2.3741690408357101E-2</c:v>
                </c:pt>
                <c:pt idx="17">
                  <c:v>0.28358130209982102</c:v>
                </c:pt>
                <c:pt idx="18">
                  <c:v>1.74897119341564</c:v>
                </c:pt>
                <c:pt idx="19">
                  <c:v>0</c:v>
                </c:pt>
                <c:pt idx="20">
                  <c:v>0</c:v>
                </c:pt>
                <c:pt idx="21">
                  <c:v>0</c:v>
                </c:pt>
                <c:pt idx="22">
                  <c:v>0</c:v>
                </c:pt>
                <c:pt idx="23">
                  <c:v>0</c:v>
                </c:pt>
              </c:numCache>
            </c:numRef>
          </c:val>
          <c:smooth val="0"/>
          <c:extLst>
            <c:ext xmlns:c16="http://schemas.microsoft.com/office/drawing/2014/chart" uri="{C3380CC4-5D6E-409C-BE32-E72D297353CC}">
              <c16:uniqueId val="{00000005-822E-409E-BEA0-386B912AFACE}"/>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3.01866081229418</c:v>
                </c:pt>
                <c:pt idx="14">
                  <c:v>0</c:v>
                </c:pt>
                <c:pt idx="15">
                  <c:v>0</c:v>
                </c:pt>
                <c:pt idx="16">
                  <c:v>0</c:v>
                </c:pt>
                <c:pt idx="17">
                  <c:v>0</c:v>
                </c:pt>
                <c:pt idx="18">
                  <c:v>0</c:v>
                </c:pt>
                <c:pt idx="19">
                  <c:v>0</c:v>
                </c:pt>
                <c:pt idx="20">
                  <c:v>0</c:v>
                </c:pt>
                <c:pt idx="21">
                  <c:v>3.6772777167947299</c:v>
                </c:pt>
                <c:pt idx="22">
                  <c:v>0</c:v>
                </c:pt>
                <c:pt idx="23">
                  <c:v>0</c:v>
                </c:pt>
              </c:numCache>
            </c:numRef>
          </c:val>
          <c:smooth val="0"/>
          <c:extLst>
            <c:ext xmlns:c16="http://schemas.microsoft.com/office/drawing/2014/chart" uri="{C3380CC4-5D6E-409C-BE32-E72D297353CC}">
              <c16:uniqueId val="{00000006-822E-409E-BEA0-386B912AFACE}"/>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822E-409E-BEA0-386B912AFACE}"/>
            </c:ext>
          </c:extLst>
        </c:ser>
        <c:dLbls>
          <c:showLegendKey val="0"/>
          <c:showVal val="0"/>
          <c:showCatName val="0"/>
          <c:showSerName val="0"/>
          <c:showPercent val="0"/>
          <c:showBubbleSize val="0"/>
        </c:dLbls>
        <c:smooth val="0"/>
        <c:axId val="423085256"/>
        <c:axId val="423089192"/>
      </c:lineChart>
      <c:catAx>
        <c:axId val="42308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9192"/>
        <c:crosses val="autoZero"/>
        <c:auto val="1"/>
        <c:lblAlgn val="ctr"/>
        <c:lblOffset val="100"/>
        <c:noMultiLvlLbl val="0"/>
      </c:catAx>
      <c:valAx>
        <c:axId val="42308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7</c:v>
                </c:pt>
                <c:pt idx="1">
                  <c:v>9</c:v>
                </c:pt>
                <c:pt idx="2">
                  <c:v>5</c:v>
                </c:pt>
                <c:pt idx="3">
                  <c:v>6</c:v>
                </c:pt>
                <c:pt idx="4">
                  <c:v>0</c:v>
                </c:pt>
                <c:pt idx="5">
                  <c:v>4</c:v>
                </c:pt>
                <c:pt idx="6">
                  <c:v>0</c:v>
                </c:pt>
                <c:pt idx="7">
                  <c:v>0</c:v>
                </c:pt>
              </c:numCache>
            </c:numRef>
          </c:val>
          <c:extLst>
            <c:ext xmlns:c16="http://schemas.microsoft.com/office/drawing/2014/chart" uri="{C3380CC4-5D6E-409C-BE32-E72D297353CC}">
              <c16:uniqueId val="{00000000-3D16-4926-A21B-6CEEF6394EE5}"/>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7</c:v>
                </c:pt>
                <c:pt idx="1">
                  <c:v>7</c:v>
                </c:pt>
                <c:pt idx="2">
                  <c:v>25</c:v>
                </c:pt>
                <c:pt idx="3">
                  <c:v>9</c:v>
                </c:pt>
                <c:pt idx="4">
                  <c:v>0</c:v>
                </c:pt>
                <c:pt idx="5">
                  <c:v>6</c:v>
                </c:pt>
                <c:pt idx="6">
                  <c:v>2</c:v>
                </c:pt>
                <c:pt idx="7">
                  <c:v>0</c:v>
                </c:pt>
              </c:numCache>
            </c:numRef>
          </c:val>
          <c:extLst>
            <c:ext xmlns:c16="http://schemas.microsoft.com/office/drawing/2014/chart" uri="{C3380CC4-5D6E-409C-BE32-E72D297353CC}">
              <c16:uniqueId val="{00000001-3D16-4926-A21B-6CEEF6394EE5}"/>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4</c:v>
                </c:pt>
                <c:pt idx="1">
                  <c:v>1</c:v>
                </c:pt>
                <c:pt idx="2">
                  <c:v>3</c:v>
                </c:pt>
                <c:pt idx="3">
                  <c:v>0</c:v>
                </c:pt>
                <c:pt idx="4">
                  <c:v>0</c:v>
                </c:pt>
                <c:pt idx="5">
                  <c:v>1</c:v>
                </c:pt>
                <c:pt idx="6">
                  <c:v>0</c:v>
                </c:pt>
                <c:pt idx="7">
                  <c:v>0</c:v>
                </c:pt>
              </c:numCache>
            </c:numRef>
          </c:val>
          <c:extLst>
            <c:ext xmlns:c16="http://schemas.microsoft.com/office/drawing/2014/chart" uri="{C3380CC4-5D6E-409C-BE32-E72D297353CC}">
              <c16:uniqueId val="{00000002-3D16-4926-A21B-6CEEF6394EE5}"/>
            </c:ext>
          </c:extLst>
        </c:ser>
        <c:dLbls>
          <c:showLegendKey val="0"/>
          <c:showVal val="0"/>
          <c:showCatName val="0"/>
          <c:showSerName val="0"/>
          <c:showPercent val="0"/>
          <c:showBubbleSize val="0"/>
        </c:dLbls>
        <c:gapWidth val="150"/>
        <c:overlap val="100"/>
        <c:axId val="423088536"/>
        <c:axId val="423085584"/>
      </c:barChart>
      <c:catAx>
        <c:axId val="42308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5584"/>
        <c:crosses val="autoZero"/>
        <c:auto val="1"/>
        <c:lblAlgn val="ctr"/>
        <c:lblOffset val="100"/>
        <c:noMultiLvlLbl val="0"/>
      </c:catAx>
      <c:valAx>
        <c:axId val="423085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1147</c:v>
                </c:pt>
                <c:pt idx="1">
                  <c:v>3968</c:v>
                </c:pt>
                <c:pt idx="2">
                  <c:v>8182</c:v>
                </c:pt>
                <c:pt idx="3">
                  <c:v>2094</c:v>
                </c:pt>
                <c:pt idx="4">
                  <c:v>0</c:v>
                </c:pt>
                <c:pt idx="5">
                  <c:v>678</c:v>
                </c:pt>
                <c:pt idx="6">
                  <c:v>244</c:v>
                </c:pt>
                <c:pt idx="7">
                  <c:v>0</c:v>
                </c:pt>
              </c:numCache>
            </c:numRef>
          </c:val>
          <c:extLst>
            <c:ext xmlns:c16="http://schemas.microsoft.com/office/drawing/2014/chart" uri="{C3380CC4-5D6E-409C-BE32-E72D297353CC}">
              <c16:uniqueId val="{00000000-8463-4EEF-A039-D19B6ACDEF46}"/>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519</c:v>
                </c:pt>
                <c:pt idx="1">
                  <c:v>289</c:v>
                </c:pt>
                <c:pt idx="2">
                  <c:v>1639</c:v>
                </c:pt>
                <c:pt idx="3">
                  <c:v>0</c:v>
                </c:pt>
                <c:pt idx="4">
                  <c:v>0</c:v>
                </c:pt>
                <c:pt idx="5">
                  <c:v>203</c:v>
                </c:pt>
                <c:pt idx="6">
                  <c:v>0</c:v>
                </c:pt>
                <c:pt idx="7">
                  <c:v>0</c:v>
                </c:pt>
              </c:numCache>
            </c:numRef>
          </c:val>
          <c:extLst>
            <c:ext xmlns:c16="http://schemas.microsoft.com/office/drawing/2014/chart" uri="{C3380CC4-5D6E-409C-BE32-E72D297353CC}">
              <c16:uniqueId val="{00000001-8463-4EEF-A039-D19B6ACDEF46}"/>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2150</c:v>
                </c:pt>
                <c:pt idx="1">
                  <c:v>5612</c:v>
                </c:pt>
                <c:pt idx="2">
                  <c:v>2026</c:v>
                </c:pt>
                <c:pt idx="3">
                  <c:v>1507</c:v>
                </c:pt>
                <c:pt idx="4">
                  <c:v>0</c:v>
                </c:pt>
                <c:pt idx="5">
                  <c:v>20</c:v>
                </c:pt>
                <c:pt idx="6">
                  <c:v>0</c:v>
                </c:pt>
                <c:pt idx="7">
                  <c:v>0</c:v>
                </c:pt>
              </c:numCache>
            </c:numRef>
          </c:val>
          <c:extLst>
            <c:ext xmlns:c16="http://schemas.microsoft.com/office/drawing/2014/chart" uri="{C3380CC4-5D6E-409C-BE32-E72D297353CC}">
              <c16:uniqueId val="{00000002-8463-4EEF-A039-D19B6ACDEF46}"/>
            </c:ext>
          </c:extLst>
        </c:ser>
        <c:dLbls>
          <c:showLegendKey val="0"/>
          <c:showVal val="0"/>
          <c:showCatName val="0"/>
          <c:showSerName val="0"/>
          <c:showPercent val="0"/>
          <c:showBubbleSize val="0"/>
        </c:dLbls>
        <c:gapWidth val="150"/>
        <c:overlap val="100"/>
        <c:axId val="423083944"/>
        <c:axId val="423088208"/>
      </c:barChart>
      <c:catAx>
        <c:axId val="42308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8208"/>
        <c:crosses val="autoZero"/>
        <c:auto val="1"/>
        <c:lblAlgn val="ctr"/>
        <c:lblOffset val="100"/>
        <c:noMultiLvlLbl val="0"/>
      </c:catAx>
      <c:valAx>
        <c:axId val="42308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1.96824814159832</c:v>
                </c:pt>
                <c:pt idx="1">
                  <c:v>1.0525944386352399</c:v>
                </c:pt>
                <c:pt idx="2">
                  <c:v>0.83009109194159003</c:v>
                </c:pt>
              </c:numCache>
            </c:numRef>
          </c:val>
          <c:extLst>
            <c:ext xmlns:c16="http://schemas.microsoft.com/office/drawing/2014/chart" uri="{C3380CC4-5D6E-409C-BE32-E72D297353CC}">
              <c16:uniqueId val="{00000000-93EA-4227-A331-E6B18A7FC8F8}"/>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1.3497165292648801</c:v>
                </c:pt>
                <c:pt idx="1">
                  <c:v>1.2269822563264401</c:v>
                </c:pt>
                <c:pt idx="2">
                  <c:v>0.10548977395048</c:v>
                </c:pt>
              </c:numCache>
            </c:numRef>
          </c:val>
          <c:extLst>
            <c:ext xmlns:c16="http://schemas.microsoft.com/office/drawing/2014/chart" uri="{C3380CC4-5D6E-409C-BE32-E72D297353CC}">
              <c16:uniqueId val="{00000001-93EA-4227-A331-E6B18A7FC8F8}"/>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1.1969542181967601</c:v>
                </c:pt>
                <c:pt idx="1">
                  <c:v>0.97121584998860699</c:v>
                </c:pt>
                <c:pt idx="2">
                  <c:v>0.69846061527544301</c:v>
                </c:pt>
              </c:numCache>
            </c:numRef>
          </c:val>
          <c:extLst>
            <c:ext xmlns:c16="http://schemas.microsoft.com/office/drawing/2014/chart" uri="{C3380CC4-5D6E-409C-BE32-E72D297353CC}">
              <c16:uniqueId val="{00000002-93EA-4227-A331-E6B18A7FC8F8}"/>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0.578851385105422</c:v>
                </c:pt>
                <c:pt idx="1">
                  <c:v>0.53576083596999002</c:v>
                </c:pt>
                <c:pt idx="2">
                  <c:v>0</c:v>
                </c:pt>
              </c:numCache>
            </c:numRef>
          </c:val>
          <c:extLst>
            <c:ext xmlns:c16="http://schemas.microsoft.com/office/drawing/2014/chart" uri="{C3380CC4-5D6E-409C-BE32-E72D297353CC}">
              <c16:uniqueId val="{00000003-93EA-4227-A331-E6B18A7FC8F8}"/>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93EA-4227-A331-E6B18A7FC8F8}"/>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2.6575567313566199E-2</c:v>
                </c:pt>
                <c:pt idx="1">
                  <c:v>0.59402989150788399</c:v>
                </c:pt>
                <c:pt idx="2">
                  <c:v>1.0616599550232999</c:v>
                </c:pt>
              </c:numCache>
            </c:numRef>
          </c:val>
          <c:extLst>
            <c:ext xmlns:c16="http://schemas.microsoft.com/office/drawing/2014/chart" uri="{C3380CC4-5D6E-409C-BE32-E72D297353CC}">
              <c16:uniqueId val="{00000005-93EA-4227-A331-E6B18A7FC8F8}"/>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3.3399904974652501</c:v>
                </c:pt>
                <c:pt idx="2">
                  <c:v>0</c:v>
                </c:pt>
              </c:numCache>
            </c:numRef>
          </c:val>
          <c:extLst>
            <c:ext xmlns:c16="http://schemas.microsoft.com/office/drawing/2014/chart" uri="{C3380CC4-5D6E-409C-BE32-E72D297353CC}">
              <c16:uniqueId val="{00000006-93EA-4227-A331-E6B18A7FC8F8}"/>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93EA-4227-A331-E6B18A7FC8F8}"/>
            </c:ext>
          </c:extLst>
        </c:ser>
        <c:dLbls>
          <c:showLegendKey val="0"/>
          <c:showVal val="0"/>
          <c:showCatName val="0"/>
          <c:showSerName val="0"/>
          <c:showPercent val="0"/>
          <c:showBubbleSize val="0"/>
        </c:dLbls>
        <c:gapWidth val="219"/>
        <c:overlap val="-27"/>
        <c:axId val="423102968"/>
        <c:axId val="423093456"/>
      </c:barChart>
      <c:catAx>
        <c:axId val="42310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93456"/>
        <c:crosses val="autoZero"/>
        <c:auto val="1"/>
        <c:lblAlgn val="ctr"/>
        <c:lblOffset val="100"/>
        <c:noMultiLvlLbl val="0"/>
      </c:catAx>
      <c:valAx>
        <c:axId val="42309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0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3130</c:v>
                </c:pt>
                <c:pt idx="1">
                  <c:v>9657</c:v>
                </c:pt>
                <c:pt idx="2">
                  <c:v>8908</c:v>
                </c:pt>
                <c:pt idx="3">
                  <c:v>3483</c:v>
                </c:pt>
                <c:pt idx="4">
                  <c:v>0</c:v>
                </c:pt>
                <c:pt idx="5">
                  <c:v>834</c:v>
                </c:pt>
                <c:pt idx="6">
                  <c:v>237</c:v>
                </c:pt>
                <c:pt idx="7">
                  <c:v>0</c:v>
                </c:pt>
              </c:numCache>
            </c:numRef>
          </c:val>
          <c:extLst>
            <c:ext xmlns:c16="http://schemas.microsoft.com/office/drawing/2014/chart" uri="{C3380CC4-5D6E-409C-BE32-E72D297353CC}">
              <c16:uniqueId val="{00000000-DA07-43B3-87B5-1E5C2B54EAF2}"/>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686</c:v>
                </c:pt>
                <c:pt idx="1">
                  <c:v>212</c:v>
                </c:pt>
                <c:pt idx="2">
                  <c:v>2939</c:v>
                </c:pt>
                <c:pt idx="3">
                  <c:v>118</c:v>
                </c:pt>
                <c:pt idx="4">
                  <c:v>0</c:v>
                </c:pt>
                <c:pt idx="5">
                  <c:v>67</c:v>
                </c:pt>
                <c:pt idx="6">
                  <c:v>7</c:v>
                </c:pt>
                <c:pt idx="7">
                  <c:v>0</c:v>
                </c:pt>
              </c:numCache>
            </c:numRef>
          </c:val>
          <c:extLst>
            <c:ext xmlns:c16="http://schemas.microsoft.com/office/drawing/2014/chart" uri="{C3380CC4-5D6E-409C-BE32-E72D297353CC}">
              <c16:uniqueId val="{00000001-DA07-43B3-87B5-1E5C2B54EAF2}"/>
            </c:ext>
          </c:extLst>
        </c:ser>
        <c:dLbls>
          <c:showLegendKey val="0"/>
          <c:showVal val="0"/>
          <c:showCatName val="0"/>
          <c:showSerName val="0"/>
          <c:showPercent val="0"/>
          <c:showBubbleSize val="0"/>
        </c:dLbls>
        <c:gapWidth val="150"/>
        <c:overlap val="100"/>
        <c:axId val="423096408"/>
        <c:axId val="423097392"/>
      </c:barChart>
      <c:catAx>
        <c:axId val="42309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97392"/>
        <c:crosses val="autoZero"/>
        <c:auto val="1"/>
        <c:lblAlgn val="ctr"/>
        <c:lblOffset val="100"/>
        <c:noMultiLvlLbl val="0"/>
      </c:catAx>
      <c:valAx>
        <c:axId val="423097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9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5B53-98A8-401F-A192-6E00BA06F16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0E1CBCF-EA9B-4A79-9849-291E186B855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6995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A344D-1669-4799-B47C-81246AB7FF39}"/>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3785F953-65EE-438B-A3EA-B5A5A6A2E536}"/>
              </a:ext>
            </a:extLst>
          </p:cNvPr>
          <p:cNvGraphicFramePr>
            <a:graphicFrameLocks noGrp="1"/>
          </p:cNvGraphicFramePr>
          <p:nvPr>
            <p:ph type="tbl" sz="quarter" idx="13"/>
            <p:extLst>
              <p:ext uri="{D42A27DB-BD31-4B8C-83A1-F6EECF244321}">
                <p14:modId xmlns:p14="http://schemas.microsoft.com/office/powerpoint/2010/main" val="402326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6269749"/>
                    </a:ext>
                  </a:extLst>
                </a:gridCol>
                <a:gridCol w="658368">
                  <a:extLst>
                    <a:ext uri="{9D8B030D-6E8A-4147-A177-3AD203B41FA5}">
                      <a16:colId xmlns:a16="http://schemas.microsoft.com/office/drawing/2014/main" val="3314112239"/>
                    </a:ext>
                  </a:extLst>
                </a:gridCol>
                <a:gridCol w="658368">
                  <a:extLst>
                    <a:ext uri="{9D8B030D-6E8A-4147-A177-3AD203B41FA5}">
                      <a16:colId xmlns:a16="http://schemas.microsoft.com/office/drawing/2014/main" val="609995195"/>
                    </a:ext>
                  </a:extLst>
                </a:gridCol>
                <a:gridCol w="658368">
                  <a:extLst>
                    <a:ext uri="{9D8B030D-6E8A-4147-A177-3AD203B41FA5}">
                      <a16:colId xmlns:a16="http://schemas.microsoft.com/office/drawing/2014/main" val="1228277587"/>
                    </a:ext>
                  </a:extLst>
                </a:gridCol>
                <a:gridCol w="658368">
                  <a:extLst>
                    <a:ext uri="{9D8B030D-6E8A-4147-A177-3AD203B41FA5}">
                      <a16:colId xmlns:a16="http://schemas.microsoft.com/office/drawing/2014/main" val="571807320"/>
                    </a:ext>
                  </a:extLst>
                </a:gridCol>
                <a:gridCol w="658368">
                  <a:extLst>
                    <a:ext uri="{9D8B030D-6E8A-4147-A177-3AD203B41FA5}">
                      <a16:colId xmlns:a16="http://schemas.microsoft.com/office/drawing/2014/main" val="1899217955"/>
                    </a:ext>
                  </a:extLst>
                </a:gridCol>
                <a:gridCol w="658368">
                  <a:extLst>
                    <a:ext uri="{9D8B030D-6E8A-4147-A177-3AD203B41FA5}">
                      <a16:colId xmlns:a16="http://schemas.microsoft.com/office/drawing/2014/main" val="4105665550"/>
                    </a:ext>
                  </a:extLst>
                </a:gridCol>
                <a:gridCol w="658368">
                  <a:extLst>
                    <a:ext uri="{9D8B030D-6E8A-4147-A177-3AD203B41FA5}">
                      <a16:colId xmlns:a16="http://schemas.microsoft.com/office/drawing/2014/main" val="3838599581"/>
                    </a:ext>
                  </a:extLst>
                </a:gridCol>
                <a:gridCol w="658368">
                  <a:extLst>
                    <a:ext uri="{9D8B030D-6E8A-4147-A177-3AD203B41FA5}">
                      <a16:colId xmlns:a16="http://schemas.microsoft.com/office/drawing/2014/main" val="1624189900"/>
                    </a:ext>
                  </a:extLst>
                </a:gridCol>
                <a:gridCol w="658368">
                  <a:extLst>
                    <a:ext uri="{9D8B030D-6E8A-4147-A177-3AD203B41FA5}">
                      <a16:colId xmlns:a16="http://schemas.microsoft.com/office/drawing/2014/main" val="16380597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63271263"/>
                  </a:ext>
                </a:extLst>
              </a:tr>
              <a:tr h="370840">
                <a:tc>
                  <a:txBody>
                    <a:bodyPr/>
                    <a:lstStyle/>
                    <a:p>
                      <a:r>
                        <a:rPr lang="en-US" sz="1000"/>
                        <a:t>trekbicycleargentina</a:t>
                      </a:r>
                    </a:p>
                  </a:txBody>
                  <a:tcPr/>
                </a:tc>
                <a:tc>
                  <a:txBody>
                    <a:bodyPr/>
                    <a:lstStyle/>
                    <a:p>
                      <a:r>
                        <a:rPr lang="en-US" sz="1000"/>
                        <a:t>46548</a:t>
                      </a:r>
                    </a:p>
                  </a:txBody>
                  <a:tcPr/>
                </a:tc>
                <a:tc>
                  <a:txBody>
                    <a:bodyPr/>
                    <a:lstStyle/>
                    <a:p>
                      <a:r>
                        <a:rPr lang="en-US" sz="1000"/>
                        <a:t>779</a:t>
                      </a:r>
                    </a:p>
                  </a:txBody>
                  <a:tcPr/>
                </a:tc>
                <a:tc>
                  <a:txBody>
                    <a:bodyPr/>
                    <a:lstStyle/>
                    <a:p>
                      <a:r>
                        <a:rPr lang="en-US" sz="1000"/>
                        <a:t>7</a:t>
                      </a:r>
                    </a:p>
                  </a:txBody>
                  <a:tcPr/>
                </a:tc>
                <a:tc>
                  <a:txBody>
                    <a:bodyPr/>
                    <a:lstStyle/>
                    <a:p>
                      <a:r>
                        <a:rPr lang="en-US" sz="1000"/>
                        <a:t>9</a:t>
                      </a:r>
                    </a:p>
                  </a:txBody>
                  <a:tcPr/>
                </a:tc>
                <a:tc>
                  <a:txBody>
                    <a:bodyPr/>
                    <a:lstStyle/>
                    <a:p>
                      <a:r>
                        <a:rPr lang="en-US" sz="1000"/>
                        <a:t>2</a:t>
                      </a:r>
                    </a:p>
                  </a:txBody>
                  <a:tcPr/>
                </a:tc>
                <a:tc>
                  <a:txBody>
                    <a:bodyPr/>
                    <a:lstStyle/>
                    <a:p>
                      <a:r>
                        <a:rPr lang="en-US" sz="1000"/>
                        <a:t>18</a:t>
                      </a:r>
                    </a:p>
                  </a:txBody>
                  <a:tcPr/>
                </a:tc>
                <a:tc>
                  <a:txBody>
                    <a:bodyPr/>
                    <a:lstStyle/>
                    <a:p>
                      <a:r>
                        <a:rPr lang="en-US" sz="1000"/>
                        <a:t>9657</a:t>
                      </a:r>
                    </a:p>
                  </a:txBody>
                  <a:tcPr/>
                </a:tc>
                <a:tc>
                  <a:txBody>
                    <a:bodyPr/>
                    <a:lstStyle/>
                    <a:p>
                      <a:r>
                        <a:rPr lang="en-US" sz="1000"/>
                        <a:t>212</a:t>
                      </a:r>
                    </a:p>
                  </a:txBody>
                  <a:tcPr/>
                </a:tc>
                <a:tc>
                  <a:txBody>
                    <a:bodyPr/>
                    <a:lstStyle/>
                    <a:p>
                      <a:r>
                        <a:rPr lang="en-US" sz="1000"/>
                        <a:t>1.1878 %</a:t>
                      </a:r>
                    </a:p>
                  </a:txBody>
                  <a:tcPr/>
                </a:tc>
                <a:extLst>
                  <a:ext uri="{0D108BD9-81ED-4DB2-BD59-A6C34878D82A}">
                    <a16:rowId xmlns:a16="http://schemas.microsoft.com/office/drawing/2014/main" val="3238381039"/>
                  </a:ext>
                </a:extLst>
              </a:tr>
              <a:tr h="370840">
                <a:tc>
                  <a:txBody>
                    <a:bodyPr/>
                    <a:lstStyle/>
                    <a:p>
                      <a:r>
                        <a:rPr lang="en-US" sz="1000"/>
                        <a:t>specialized_arg</a:t>
                      </a:r>
                    </a:p>
                  </a:txBody>
                  <a:tcPr/>
                </a:tc>
                <a:tc>
                  <a:txBody>
                    <a:bodyPr/>
                    <a:lstStyle/>
                    <a:p>
                      <a:r>
                        <a:rPr lang="en-US" sz="1000"/>
                        <a:t>43799</a:t>
                      </a:r>
                    </a:p>
                  </a:txBody>
                  <a:tcPr/>
                </a:tc>
                <a:tc>
                  <a:txBody>
                    <a:bodyPr/>
                    <a:lstStyle/>
                    <a:p>
                      <a:r>
                        <a:rPr lang="en-US" sz="1000"/>
                        <a:t>696</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15</a:t>
                      </a:r>
                    </a:p>
                  </a:txBody>
                  <a:tcPr/>
                </a:tc>
                <a:tc>
                  <a:txBody>
                    <a:bodyPr/>
                    <a:lstStyle/>
                    <a:p>
                      <a:r>
                        <a:rPr lang="en-US" sz="1000"/>
                        <a:t>3483</a:t>
                      </a:r>
                    </a:p>
                  </a:txBody>
                  <a:tcPr/>
                </a:tc>
                <a:tc>
                  <a:txBody>
                    <a:bodyPr/>
                    <a:lstStyle/>
                    <a:p>
                      <a:r>
                        <a:rPr lang="en-US" sz="1000"/>
                        <a:t>118</a:t>
                      </a:r>
                    </a:p>
                  </a:txBody>
                  <a:tcPr/>
                </a:tc>
                <a:tc>
                  <a:txBody>
                    <a:bodyPr/>
                    <a:lstStyle/>
                    <a:p>
                      <a:r>
                        <a:rPr lang="en-US" sz="1000"/>
                        <a:t>0.5525 %</a:t>
                      </a:r>
                    </a:p>
                  </a:txBody>
                  <a:tcPr/>
                </a:tc>
                <a:extLst>
                  <a:ext uri="{0D108BD9-81ED-4DB2-BD59-A6C34878D82A}">
                    <a16:rowId xmlns:a16="http://schemas.microsoft.com/office/drawing/2014/main" val="2915852417"/>
                  </a:ext>
                </a:extLst>
              </a:tr>
              <a:tr h="370840">
                <a:tc>
                  <a:txBody>
                    <a:bodyPr/>
                    <a:lstStyle/>
                    <a:p>
                      <a:r>
                        <a:rPr lang="en-US" sz="1000"/>
                        <a:t>scottsportsargentina</a:t>
                      </a:r>
                    </a:p>
                  </a:txBody>
                  <a:tcPr/>
                </a:tc>
                <a:tc>
                  <a:txBody>
                    <a:bodyPr/>
                    <a:lstStyle/>
                    <a:p>
                      <a:r>
                        <a:rPr lang="en-US" sz="1000"/>
                        <a:t>34340</a:t>
                      </a:r>
                    </a:p>
                  </a:txBody>
                  <a:tcPr/>
                </a:tc>
                <a:tc>
                  <a:txBody>
                    <a:bodyPr/>
                    <a:lstStyle/>
                    <a:p>
                      <a:r>
                        <a:rPr lang="en-US" sz="1000"/>
                        <a:t>1141</a:t>
                      </a:r>
                    </a:p>
                  </a:txBody>
                  <a:tcPr/>
                </a:tc>
                <a:tc>
                  <a:txBody>
                    <a:bodyPr/>
                    <a:lstStyle/>
                    <a:p>
                      <a:r>
                        <a:rPr lang="en-US" sz="1000"/>
                        <a:t>25</a:t>
                      </a:r>
                    </a:p>
                  </a:txBody>
                  <a:tcPr/>
                </a:tc>
                <a:tc>
                  <a:txBody>
                    <a:bodyPr/>
                    <a:lstStyle/>
                    <a:p>
                      <a:r>
                        <a:rPr lang="en-US" sz="1000"/>
                        <a:t>5</a:t>
                      </a:r>
                    </a:p>
                  </a:txBody>
                  <a:tcPr/>
                </a:tc>
                <a:tc>
                  <a:txBody>
                    <a:bodyPr/>
                    <a:lstStyle/>
                    <a:p>
                      <a:r>
                        <a:rPr lang="en-US" sz="1000"/>
                        <a:t>4</a:t>
                      </a:r>
                    </a:p>
                  </a:txBody>
                  <a:tcPr/>
                </a:tc>
                <a:tc>
                  <a:txBody>
                    <a:bodyPr/>
                    <a:lstStyle/>
                    <a:p>
                      <a:r>
                        <a:rPr lang="en-US" sz="1000"/>
                        <a:t>34</a:t>
                      </a:r>
                    </a:p>
                  </a:txBody>
                  <a:tcPr/>
                </a:tc>
                <a:tc>
                  <a:txBody>
                    <a:bodyPr/>
                    <a:lstStyle/>
                    <a:p>
                      <a:r>
                        <a:rPr lang="en-US" sz="1000"/>
                        <a:t>8908</a:t>
                      </a:r>
                    </a:p>
                  </a:txBody>
                  <a:tcPr/>
                </a:tc>
                <a:tc>
                  <a:txBody>
                    <a:bodyPr/>
                    <a:lstStyle/>
                    <a:p>
                      <a:r>
                        <a:rPr lang="en-US" sz="1000"/>
                        <a:t>2939</a:t>
                      </a:r>
                    </a:p>
                  </a:txBody>
                  <a:tcPr/>
                </a:tc>
                <a:tc>
                  <a:txBody>
                    <a:bodyPr/>
                    <a:lstStyle/>
                    <a:p>
                      <a:r>
                        <a:rPr lang="en-US" sz="1000"/>
                        <a:t>1.0318 %</a:t>
                      </a:r>
                    </a:p>
                  </a:txBody>
                  <a:tcPr/>
                </a:tc>
                <a:extLst>
                  <a:ext uri="{0D108BD9-81ED-4DB2-BD59-A6C34878D82A}">
                    <a16:rowId xmlns:a16="http://schemas.microsoft.com/office/drawing/2014/main" val="943470326"/>
                  </a:ext>
                </a:extLst>
              </a:tr>
              <a:tr h="370840">
                <a:tc>
                  <a:txBody>
                    <a:bodyPr/>
                    <a:lstStyle/>
                    <a:p>
                      <a:r>
                        <a:rPr lang="en-US" sz="1000"/>
                        <a:t>giantargentina</a:t>
                      </a:r>
                    </a:p>
                  </a:txBody>
                  <a:tcPr/>
                </a:tc>
                <a:tc>
                  <a:txBody>
                    <a:bodyPr/>
                    <a:lstStyle/>
                    <a:p>
                      <a:r>
                        <a:rPr lang="en-US" sz="1000"/>
                        <a:t>19131</a:t>
                      </a:r>
                    </a:p>
                  </a:txBody>
                  <a:tcPr/>
                </a:tc>
                <a:tc>
                  <a:txBody>
                    <a:bodyPr/>
                    <a:lstStyle/>
                    <a:p>
                      <a:r>
                        <a:rPr lang="en-US" sz="1000"/>
                        <a:t>352</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11</a:t>
                      </a:r>
                    </a:p>
                  </a:txBody>
                  <a:tcPr/>
                </a:tc>
                <a:tc>
                  <a:txBody>
                    <a:bodyPr/>
                    <a:lstStyle/>
                    <a:p>
                      <a:r>
                        <a:rPr lang="en-US" sz="1000"/>
                        <a:t>834</a:t>
                      </a:r>
                    </a:p>
                  </a:txBody>
                  <a:tcPr/>
                </a:tc>
                <a:tc>
                  <a:txBody>
                    <a:bodyPr/>
                    <a:lstStyle/>
                    <a:p>
                      <a:r>
                        <a:rPr lang="en-US" sz="1000"/>
                        <a:t>67</a:t>
                      </a:r>
                    </a:p>
                  </a:txBody>
                  <a:tcPr/>
                </a:tc>
                <a:tc>
                  <a:txBody>
                    <a:bodyPr/>
                    <a:lstStyle/>
                    <a:p>
                      <a:r>
                        <a:rPr lang="en-US" sz="1000"/>
                        <a:t>0.4321 %</a:t>
                      </a:r>
                    </a:p>
                  </a:txBody>
                  <a:tcPr/>
                </a:tc>
                <a:extLst>
                  <a:ext uri="{0D108BD9-81ED-4DB2-BD59-A6C34878D82A}">
                    <a16:rowId xmlns:a16="http://schemas.microsoft.com/office/drawing/2014/main" val="1195623222"/>
                  </a:ext>
                </a:extLst>
              </a:tr>
              <a:tr h="370840">
                <a:tc>
                  <a:txBody>
                    <a:bodyPr/>
                    <a:lstStyle/>
                    <a:p>
                      <a:r>
                        <a:rPr lang="en-US" sz="1000"/>
                        <a:t>orbea.argentina</a:t>
                      </a:r>
                    </a:p>
                  </a:txBody>
                  <a:tcPr/>
                </a:tc>
                <a:tc>
                  <a:txBody>
                    <a:bodyPr/>
                    <a:lstStyle/>
                    <a:p>
                      <a:r>
                        <a:rPr lang="en-US" sz="1000"/>
                        <a:t>18953</a:t>
                      </a:r>
                    </a:p>
                  </a:txBody>
                  <a:tcPr/>
                </a:tc>
                <a:tc>
                  <a:txBody>
                    <a:bodyPr/>
                    <a:lstStyle/>
                    <a:p>
                      <a:r>
                        <a:rPr lang="en-US" sz="1000"/>
                        <a:t>-78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78840595"/>
                  </a:ext>
                </a:extLst>
              </a:tr>
              <a:tr h="370840">
                <a:tc>
                  <a:txBody>
                    <a:bodyPr/>
                    <a:lstStyle/>
                    <a:p>
                      <a:r>
                        <a:rPr lang="en-US" sz="1000"/>
                        <a:t>cannondale.argentina</a:t>
                      </a:r>
                    </a:p>
                  </a:txBody>
                  <a:tcPr/>
                </a:tc>
                <a:tc>
                  <a:txBody>
                    <a:bodyPr/>
                    <a:lstStyle/>
                    <a:p>
                      <a:r>
                        <a:rPr lang="en-US" sz="1000"/>
                        <a:t>15770</a:t>
                      </a:r>
                    </a:p>
                  </a:txBody>
                  <a:tcPr/>
                </a:tc>
                <a:tc>
                  <a:txBody>
                    <a:bodyPr/>
                    <a:lstStyle/>
                    <a:p>
                      <a:r>
                        <a:rPr lang="en-US" sz="1000"/>
                        <a:t>340</a:t>
                      </a:r>
                    </a:p>
                  </a:txBody>
                  <a:tcPr/>
                </a:tc>
                <a:tc>
                  <a:txBody>
                    <a:bodyPr/>
                    <a:lstStyle/>
                    <a:p>
                      <a:r>
                        <a:rPr lang="en-US" sz="1000"/>
                        <a:t>7</a:t>
                      </a:r>
                    </a:p>
                  </a:txBody>
                  <a:tcPr/>
                </a:tc>
                <a:tc>
                  <a:txBody>
                    <a:bodyPr/>
                    <a:lstStyle/>
                    <a:p>
                      <a:r>
                        <a:rPr lang="en-US" sz="1000"/>
                        <a:t>7</a:t>
                      </a:r>
                    </a:p>
                  </a:txBody>
                  <a:tcPr/>
                </a:tc>
                <a:tc>
                  <a:txBody>
                    <a:bodyPr/>
                    <a:lstStyle/>
                    <a:p>
                      <a:r>
                        <a:rPr lang="en-US" sz="1000"/>
                        <a:t>4</a:t>
                      </a:r>
                    </a:p>
                  </a:txBody>
                  <a:tcPr/>
                </a:tc>
                <a:tc>
                  <a:txBody>
                    <a:bodyPr/>
                    <a:lstStyle/>
                    <a:p>
                      <a:r>
                        <a:rPr lang="en-US" sz="1000"/>
                        <a:t>18</a:t>
                      </a:r>
                    </a:p>
                  </a:txBody>
                  <a:tcPr/>
                </a:tc>
                <a:tc>
                  <a:txBody>
                    <a:bodyPr/>
                    <a:lstStyle/>
                    <a:p>
                      <a:r>
                        <a:rPr lang="en-US" sz="1000"/>
                        <a:t>3130</a:t>
                      </a:r>
                    </a:p>
                  </a:txBody>
                  <a:tcPr/>
                </a:tc>
                <a:tc>
                  <a:txBody>
                    <a:bodyPr/>
                    <a:lstStyle/>
                    <a:p>
                      <a:r>
                        <a:rPr lang="en-US" sz="1000"/>
                        <a:t>686</a:t>
                      </a:r>
                    </a:p>
                  </a:txBody>
                  <a:tcPr/>
                </a:tc>
                <a:tc>
                  <a:txBody>
                    <a:bodyPr/>
                    <a:lstStyle/>
                    <a:p>
                      <a:r>
                        <a:rPr lang="en-US" sz="1000"/>
                        <a:t>1.3590 %</a:t>
                      </a:r>
                    </a:p>
                  </a:txBody>
                  <a:tcPr/>
                </a:tc>
                <a:extLst>
                  <a:ext uri="{0D108BD9-81ED-4DB2-BD59-A6C34878D82A}">
                    <a16:rowId xmlns:a16="http://schemas.microsoft.com/office/drawing/2014/main" val="2943378093"/>
                  </a:ext>
                </a:extLst>
              </a:tr>
              <a:tr h="370840">
                <a:tc>
                  <a:txBody>
                    <a:bodyPr/>
                    <a:lstStyle/>
                    <a:p>
                      <a:r>
                        <a:rPr lang="en-US" sz="1000"/>
                        <a:t>meridabikes_ar</a:t>
                      </a:r>
                    </a:p>
                  </a:txBody>
                  <a:tcPr/>
                </a:tc>
                <a:tc>
                  <a:txBody>
                    <a:bodyPr/>
                    <a:lstStyle/>
                    <a:p>
                      <a:r>
                        <a:rPr lang="en-US" sz="1000"/>
                        <a:t>6129</a:t>
                      </a:r>
                    </a:p>
                  </a:txBody>
                  <a:tcPr/>
                </a:tc>
                <a:tc>
                  <a:txBody>
                    <a:bodyPr/>
                    <a:lstStyle/>
                    <a:p>
                      <a:r>
                        <a:rPr lang="en-US" sz="1000"/>
                        <a:t>295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662978592"/>
                  </a:ext>
                </a:extLst>
              </a:tr>
              <a:tr h="370840">
                <a:tc>
                  <a:txBody>
                    <a:bodyPr/>
                    <a:lstStyle/>
                    <a:p>
                      <a:r>
                        <a:rPr lang="en-US" sz="1000"/>
                        <a:t>cervelo_argentina</a:t>
                      </a:r>
                    </a:p>
                  </a:txBody>
                  <a:tcPr/>
                </a:tc>
                <a:tc>
                  <a:txBody>
                    <a:bodyPr/>
                    <a:lstStyle/>
                    <a:p>
                      <a:r>
                        <a:rPr lang="en-US" sz="1000"/>
                        <a:t>3688</a:t>
                      </a:r>
                    </a:p>
                  </a:txBody>
                  <a:tcPr/>
                </a:tc>
                <a:tc>
                  <a:txBody>
                    <a:bodyPr/>
                    <a:lstStyle/>
                    <a:p>
                      <a:r>
                        <a:rPr lang="en-US" sz="1000"/>
                        <a:t>87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237</a:t>
                      </a:r>
                    </a:p>
                  </a:txBody>
                  <a:tcPr/>
                </a:tc>
                <a:tc>
                  <a:txBody>
                    <a:bodyPr/>
                    <a:lstStyle/>
                    <a:p>
                      <a:r>
                        <a:rPr lang="en-US" sz="1000"/>
                        <a:t>7</a:t>
                      </a:r>
                    </a:p>
                  </a:txBody>
                  <a:tcPr/>
                </a:tc>
                <a:tc>
                  <a:txBody>
                    <a:bodyPr/>
                    <a:lstStyle/>
                    <a:p>
                      <a:r>
                        <a:rPr lang="en-US" sz="1000"/>
                        <a:t>3.3480 %</a:t>
                      </a:r>
                    </a:p>
                  </a:txBody>
                  <a:tcPr/>
                </a:tc>
                <a:extLst>
                  <a:ext uri="{0D108BD9-81ED-4DB2-BD59-A6C34878D82A}">
                    <a16:rowId xmlns:a16="http://schemas.microsoft.com/office/drawing/2014/main" val="1737947408"/>
                  </a:ext>
                </a:extLst>
              </a:tr>
            </a:tbl>
          </a:graphicData>
        </a:graphic>
      </p:graphicFrame>
      <p:sp>
        <p:nvSpPr>
          <p:cNvPr id="4" name="Text Placeholder 3">
            <a:extLst>
              <a:ext uri="{FF2B5EF4-FFF2-40B4-BE49-F238E27FC236}">
                <a16:creationId xmlns:a16="http://schemas.microsoft.com/office/drawing/2014/main" id="{764D79C2-1039-4408-A832-D582E5EB12C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31146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6ED9-AC0B-4904-A523-15D30B6AD5E2}"/>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012ED2E3-2993-491E-81B1-566B39D193B5}"/>
              </a:ext>
            </a:extLst>
          </p:cNvPr>
          <p:cNvGraphicFramePr>
            <a:graphicFrameLocks noGrp="1"/>
          </p:cNvGraphicFramePr>
          <p:nvPr>
            <p:ph type="chart" sz="quarter" idx="13"/>
            <p:extLst>
              <p:ext uri="{D42A27DB-BD31-4B8C-83A1-F6EECF244321}">
                <p14:modId xmlns:p14="http://schemas.microsoft.com/office/powerpoint/2010/main" val="1309488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885276-84EC-49B9-AF86-EE3A9FE4302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59468AE-4340-4D66-AB47-67E487FAC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280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1E785-655F-434D-8650-39C0C5730F56}"/>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B0B5106C-18E6-4C10-867D-0F8A080E269B}"/>
              </a:ext>
            </a:extLst>
          </p:cNvPr>
          <p:cNvGraphicFramePr>
            <a:graphicFrameLocks noGrp="1"/>
          </p:cNvGraphicFramePr>
          <p:nvPr>
            <p:ph type="chart" sz="quarter" idx="13"/>
            <p:extLst>
              <p:ext uri="{D42A27DB-BD31-4B8C-83A1-F6EECF244321}">
                <p14:modId xmlns:p14="http://schemas.microsoft.com/office/powerpoint/2010/main" val="1902371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81343-4562-4270-BAD1-ABC37C4E1D2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1B24267-9293-4B1B-A067-95463351F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1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C59E-1EDF-4C19-A3E3-C2DAE3E77EAE}"/>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587D4D5D-C80F-4773-A4DC-E19C3E32D90D}"/>
              </a:ext>
            </a:extLst>
          </p:cNvPr>
          <p:cNvGraphicFramePr>
            <a:graphicFrameLocks noGrp="1"/>
          </p:cNvGraphicFramePr>
          <p:nvPr>
            <p:ph type="chart" sz="quarter" idx="13"/>
            <p:extLst>
              <p:ext uri="{D42A27DB-BD31-4B8C-83A1-F6EECF244321}">
                <p14:modId xmlns:p14="http://schemas.microsoft.com/office/powerpoint/2010/main" val="241348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050900-7306-447A-B176-145E05C6642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5BDF9C6-3029-4FCE-8260-EB735B771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67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4928-03FA-4EB6-84B1-296350A60CBC}"/>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A43F8A0F-D8E7-4103-B5E1-EFEDC416CC0E}"/>
              </a:ext>
            </a:extLst>
          </p:cNvPr>
          <p:cNvGraphicFramePr>
            <a:graphicFrameLocks noGrp="1"/>
          </p:cNvGraphicFramePr>
          <p:nvPr>
            <p:ph type="chart" sz="quarter" idx="13"/>
            <p:extLst>
              <p:ext uri="{D42A27DB-BD31-4B8C-83A1-F6EECF244321}">
                <p14:modId xmlns:p14="http://schemas.microsoft.com/office/powerpoint/2010/main" val="3594853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DFEBE-0B6A-4062-ABD0-4DDD22D7F5B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3CB7C9B-87A9-4A96-A35D-9E9FC91233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402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5312-FC5D-4C32-9EFB-723B3B8638A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290E4517-50BA-4A99-BD8F-E2BA1B410EDF}"/>
              </a:ext>
            </a:extLst>
          </p:cNvPr>
          <p:cNvGraphicFramePr>
            <a:graphicFrameLocks noGrp="1"/>
          </p:cNvGraphicFramePr>
          <p:nvPr>
            <p:ph type="chart" sz="quarter" idx="13"/>
            <p:extLst>
              <p:ext uri="{D42A27DB-BD31-4B8C-83A1-F6EECF244321}">
                <p14:modId xmlns:p14="http://schemas.microsoft.com/office/powerpoint/2010/main" val="1816050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6E4929-2AC7-46FD-A852-13E321EE964F}"/>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F26C6D2-DBF6-43A4-A818-2501DA2F6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585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2A3F9-E800-4290-A480-AF5C47FE34C2}"/>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AE1CE7F9-5667-4F43-8E92-00ED09810880}"/>
              </a:ext>
            </a:extLst>
          </p:cNvPr>
          <p:cNvGraphicFramePr>
            <a:graphicFrameLocks noGrp="1"/>
          </p:cNvGraphicFramePr>
          <p:nvPr>
            <p:ph type="chart" sz="quarter" idx="13"/>
            <p:extLst>
              <p:ext uri="{D42A27DB-BD31-4B8C-83A1-F6EECF244321}">
                <p14:modId xmlns:p14="http://schemas.microsoft.com/office/powerpoint/2010/main" val="202361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024FF-2CD0-48EF-A1B7-EA6B120AD33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386707E-3009-4A1E-948B-52537B7E0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32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1E3A-B13D-4CB7-B578-29A0DCEB141B}"/>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6156B2B3-28D8-4F77-9667-082DDD7821F8}"/>
              </a:ext>
            </a:extLst>
          </p:cNvPr>
          <p:cNvGraphicFramePr>
            <a:graphicFrameLocks noGrp="1"/>
          </p:cNvGraphicFramePr>
          <p:nvPr>
            <p:ph type="chart" sz="quarter" idx="13"/>
            <p:extLst>
              <p:ext uri="{D42A27DB-BD31-4B8C-83A1-F6EECF244321}">
                <p14:modId xmlns:p14="http://schemas.microsoft.com/office/powerpoint/2010/main" val="2116577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26D75-F693-4664-A9E9-0BD89F5B479F}"/>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FE512C7-96D3-4B13-91A9-31852A87E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75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D27ED-2D03-42A0-AD77-62F8F3A0C8B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DB6872B-1EF6-4A4E-B63D-65D079EDB347}"/>
              </a:ext>
            </a:extLst>
          </p:cNvPr>
          <p:cNvGraphicFramePr>
            <a:graphicFrameLocks noGrp="1"/>
          </p:cNvGraphicFramePr>
          <p:nvPr>
            <p:ph type="chart" sz="quarter" idx="13"/>
            <p:extLst>
              <p:ext uri="{D42A27DB-BD31-4B8C-83A1-F6EECF244321}">
                <p14:modId xmlns:p14="http://schemas.microsoft.com/office/powerpoint/2010/main" val="4005657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3103A0-E1C5-40B1-A359-52E9E718AE8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DE98994-5A60-49DA-9609-D4C6F04C9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63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D1B9-D5D8-4CE1-A66F-F17433BCCCA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A209139F-6338-4987-B1CB-9814E1A07D9A}"/>
              </a:ext>
            </a:extLst>
          </p:cNvPr>
          <p:cNvGraphicFramePr>
            <a:graphicFrameLocks noGrp="1"/>
          </p:cNvGraphicFramePr>
          <p:nvPr>
            <p:ph type="chart" sz="quarter" idx="13"/>
            <p:extLst>
              <p:ext uri="{D42A27DB-BD31-4B8C-83A1-F6EECF244321}">
                <p14:modId xmlns:p14="http://schemas.microsoft.com/office/powerpoint/2010/main" val="1840364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150F7-8F43-4FD5-AC05-2B3BA2F8DD4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047C67D-B366-4A8B-8457-6F3DD4EB4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9734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0093-E8BC-45CA-A2E9-A939A8CA2BF7}"/>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71C11EF3-4555-4CBD-AD06-93D1204C9C70}"/>
              </a:ext>
            </a:extLst>
          </p:cNvPr>
          <p:cNvGraphicFramePr>
            <a:graphicFrameLocks noGrp="1"/>
          </p:cNvGraphicFramePr>
          <p:nvPr>
            <p:ph type="chart" sz="quarter" idx="13"/>
            <p:extLst>
              <p:ext uri="{D42A27DB-BD31-4B8C-83A1-F6EECF244321}">
                <p14:modId xmlns:p14="http://schemas.microsoft.com/office/powerpoint/2010/main" val="1630666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42039-BA9C-40D4-91AB-CA0A49DAFF9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2C2793E-CEB8-413B-BFA0-42270593D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10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460B6-0D46-4B92-B6B5-DFC8F480FE01}"/>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508A5EC3-9C3B-4037-A80C-055F89503E32}"/>
              </a:ext>
            </a:extLst>
          </p:cNvPr>
          <p:cNvGraphicFramePr>
            <a:graphicFrameLocks noGrp="1"/>
          </p:cNvGraphicFramePr>
          <p:nvPr>
            <p:ph type="chart" sz="quarter" idx="13"/>
            <p:extLst>
              <p:ext uri="{D42A27DB-BD31-4B8C-83A1-F6EECF244321}">
                <p14:modId xmlns:p14="http://schemas.microsoft.com/office/powerpoint/2010/main" val="116855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9B08F-920D-42A3-AB57-9D83BD68CC3F}"/>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68984CD-3808-4077-B414-F196BA7BA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941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9138-130C-4449-8EFE-4468EEF7E1EC}"/>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7452C80F-A8F0-4965-99F6-5AC4CC06A28D}"/>
              </a:ext>
            </a:extLst>
          </p:cNvPr>
          <p:cNvGraphicFramePr>
            <a:graphicFrameLocks noGrp="1"/>
          </p:cNvGraphicFramePr>
          <p:nvPr>
            <p:ph type="chart" sz="quarter" idx="13"/>
            <p:extLst>
              <p:ext uri="{D42A27DB-BD31-4B8C-83A1-F6EECF244321}">
                <p14:modId xmlns:p14="http://schemas.microsoft.com/office/powerpoint/2010/main" val="333761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22094-25D7-4CB1-9F61-281EA3601BF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9450245-B110-4ED7-A21D-8EEC55C2C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782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6B06-12ED-481A-9A4A-619E11CE4C03}"/>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4D8EF30E-BC7E-44CF-AB2C-1D727D748385}"/>
              </a:ext>
            </a:extLst>
          </p:cNvPr>
          <p:cNvGraphicFramePr>
            <a:graphicFrameLocks noGrp="1"/>
          </p:cNvGraphicFramePr>
          <p:nvPr>
            <p:ph type="tbl" sz="quarter" idx="13"/>
            <p:extLst>
              <p:ext uri="{D42A27DB-BD31-4B8C-83A1-F6EECF244321}">
                <p14:modId xmlns:p14="http://schemas.microsoft.com/office/powerpoint/2010/main" val="218119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3137392"/>
                    </a:ext>
                  </a:extLst>
                </a:gridCol>
                <a:gridCol w="1399032">
                  <a:extLst>
                    <a:ext uri="{9D8B030D-6E8A-4147-A177-3AD203B41FA5}">
                      <a16:colId xmlns:a16="http://schemas.microsoft.com/office/drawing/2014/main" val="1514639029"/>
                    </a:ext>
                  </a:extLst>
                </a:gridCol>
                <a:gridCol w="1399032">
                  <a:extLst>
                    <a:ext uri="{9D8B030D-6E8A-4147-A177-3AD203B41FA5}">
                      <a16:colId xmlns:a16="http://schemas.microsoft.com/office/drawing/2014/main" val="2679642248"/>
                    </a:ext>
                  </a:extLst>
                </a:gridCol>
                <a:gridCol w="1399032">
                  <a:extLst>
                    <a:ext uri="{9D8B030D-6E8A-4147-A177-3AD203B41FA5}">
                      <a16:colId xmlns:a16="http://schemas.microsoft.com/office/drawing/2014/main" val="1226414845"/>
                    </a:ext>
                  </a:extLst>
                </a:gridCol>
                <a:gridCol w="1399032">
                  <a:extLst>
                    <a:ext uri="{9D8B030D-6E8A-4147-A177-3AD203B41FA5}">
                      <a16:colId xmlns:a16="http://schemas.microsoft.com/office/drawing/2014/main" val="192313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2507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211.96774193548</a:t>
                      </a:r>
                    </a:p>
                  </a:txBody>
                  <a:tcPr/>
                </a:tc>
                <a:extLst>
                  <a:ext uri="{0D108BD9-81ED-4DB2-BD59-A6C34878D82A}">
                    <a16:rowId xmlns:a16="http://schemas.microsoft.com/office/drawing/2014/main" val="352684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214.66666666667</a:t>
                      </a:r>
                    </a:p>
                  </a:txBody>
                  <a:tcPr/>
                </a:tc>
                <a:extLst>
                  <a:ext uri="{0D108BD9-81ED-4DB2-BD59-A6C34878D82A}">
                    <a16:rowId xmlns:a16="http://schemas.microsoft.com/office/drawing/2014/main" val="258271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244.28571428571</a:t>
                      </a:r>
                    </a:p>
                  </a:txBody>
                  <a:tcPr/>
                </a:tc>
                <a:extLst>
                  <a:ext uri="{0D108BD9-81ED-4DB2-BD59-A6C34878D82A}">
                    <a16:rowId xmlns:a16="http://schemas.microsoft.com/office/drawing/2014/main" val="48741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253.69230769231</a:t>
                      </a:r>
                    </a:p>
                  </a:txBody>
                  <a:tcPr/>
                </a:tc>
                <a:extLst>
                  <a:ext uri="{0D108BD9-81ED-4DB2-BD59-A6C34878D82A}">
                    <a16:rowId xmlns:a16="http://schemas.microsoft.com/office/drawing/2014/main" val="197632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163.16666666667</a:t>
                      </a:r>
                    </a:p>
                  </a:txBody>
                  <a:tcPr/>
                </a:tc>
                <a:extLst>
                  <a:ext uri="{0D108BD9-81ED-4DB2-BD59-A6C34878D82A}">
                    <a16:rowId xmlns:a16="http://schemas.microsoft.com/office/drawing/2014/main" val="106014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49670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81.909090909091</a:t>
                      </a:r>
                    </a:p>
                  </a:txBody>
                  <a:tcPr/>
                </a:tc>
                <a:extLst>
                  <a:ext uri="{0D108BD9-81ED-4DB2-BD59-A6C34878D82A}">
                    <a16:rowId xmlns:a16="http://schemas.microsoft.com/office/drawing/2014/main" val="365174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26.444444444444</a:t>
                      </a:r>
                    </a:p>
                  </a:txBody>
                  <a:tcPr/>
                </a:tc>
                <a:extLst>
                  <a:ext uri="{0D108BD9-81ED-4DB2-BD59-A6C34878D82A}">
                    <a16:rowId xmlns:a16="http://schemas.microsoft.com/office/drawing/2014/main" val="39971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154404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2456943513"/>
                  </a:ext>
                </a:extLst>
              </a:tr>
            </a:tbl>
          </a:graphicData>
        </a:graphic>
      </p:graphicFrame>
      <p:sp>
        <p:nvSpPr>
          <p:cNvPr id="4" name="Text Placeholder 3">
            <a:extLst>
              <a:ext uri="{FF2B5EF4-FFF2-40B4-BE49-F238E27FC236}">
                <a16:creationId xmlns:a16="http://schemas.microsoft.com/office/drawing/2014/main" id="{B57C724E-CD42-42A7-B5B6-C10C9C7FC3D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98519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AD08-CE6A-4342-8DA2-79F0F44714FA}"/>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2DECA57B-DF5B-4FAD-ACB2-80BF64085C48}"/>
              </a:ext>
            </a:extLst>
          </p:cNvPr>
          <p:cNvGraphicFramePr>
            <a:graphicFrameLocks noGrp="1"/>
          </p:cNvGraphicFramePr>
          <p:nvPr>
            <p:ph type="tbl" sz="quarter" idx="13"/>
            <p:extLst>
              <p:ext uri="{D42A27DB-BD31-4B8C-83A1-F6EECF244321}">
                <p14:modId xmlns:p14="http://schemas.microsoft.com/office/powerpoint/2010/main" val="96797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9655287"/>
                    </a:ext>
                  </a:extLst>
                </a:gridCol>
                <a:gridCol w="1399032">
                  <a:extLst>
                    <a:ext uri="{9D8B030D-6E8A-4147-A177-3AD203B41FA5}">
                      <a16:colId xmlns:a16="http://schemas.microsoft.com/office/drawing/2014/main" val="3966392716"/>
                    </a:ext>
                  </a:extLst>
                </a:gridCol>
                <a:gridCol w="1399032">
                  <a:extLst>
                    <a:ext uri="{9D8B030D-6E8A-4147-A177-3AD203B41FA5}">
                      <a16:colId xmlns:a16="http://schemas.microsoft.com/office/drawing/2014/main" val="2282039959"/>
                    </a:ext>
                  </a:extLst>
                </a:gridCol>
                <a:gridCol w="1399032">
                  <a:extLst>
                    <a:ext uri="{9D8B030D-6E8A-4147-A177-3AD203B41FA5}">
                      <a16:colId xmlns:a16="http://schemas.microsoft.com/office/drawing/2014/main" val="1524863791"/>
                    </a:ext>
                  </a:extLst>
                </a:gridCol>
                <a:gridCol w="1399032">
                  <a:extLst>
                    <a:ext uri="{9D8B030D-6E8A-4147-A177-3AD203B41FA5}">
                      <a16:colId xmlns:a16="http://schemas.microsoft.com/office/drawing/2014/main" val="39800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40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697.28571428571</a:t>
                      </a:r>
                    </a:p>
                  </a:txBody>
                  <a:tcPr/>
                </a:tc>
                <a:extLst>
                  <a:ext uri="{0D108BD9-81ED-4DB2-BD59-A6C34878D82A}">
                    <a16:rowId xmlns:a16="http://schemas.microsoft.com/office/drawing/2014/main" val="249193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271314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392919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94245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extLst>
                  <a:ext uri="{0D108BD9-81ED-4DB2-BD59-A6C34878D82A}">
                    <a16:rowId xmlns:a16="http://schemas.microsoft.com/office/drawing/2014/main" val="116443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#UsaCasco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354146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154161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38305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292.25</a:t>
                      </a:r>
                    </a:p>
                  </a:txBody>
                  <a:tcPr/>
                </a:tc>
                <a:extLst>
                  <a:ext uri="{0D108BD9-81ED-4DB2-BD59-A6C34878D82A}">
                    <a16:rowId xmlns:a16="http://schemas.microsoft.com/office/drawing/2014/main" val="414199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extLst>
                  <a:ext uri="{0D108BD9-81ED-4DB2-BD59-A6C34878D82A}">
                    <a16:rowId xmlns:a16="http://schemas.microsoft.com/office/drawing/2014/main" val="113173564"/>
                  </a:ext>
                </a:extLst>
              </a:tr>
            </a:tbl>
          </a:graphicData>
        </a:graphic>
      </p:graphicFrame>
      <p:sp>
        <p:nvSpPr>
          <p:cNvPr id="4" name="Text Placeholder 3">
            <a:extLst>
              <a:ext uri="{FF2B5EF4-FFF2-40B4-BE49-F238E27FC236}">
                <a16:creationId xmlns:a16="http://schemas.microsoft.com/office/drawing/2014/main" id="{65803E2B-E000-47DC-A5F3-C84914DB117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24264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3A49-9C92-431C-8085-954915A2DEFC}"/>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978B3F43-7D0F-4E14-9B6E-8744E80DEA25}"/>
              </a:ext>
            </a:extLst>
          </p:cNvPr>
          <p:cNvGraphicFramePr>
            <a:graphicFrameLocks noGrp="1"/>
          </p:cNvGraphicFramePr>
          <p:nvPr>
            <p:ph type="tbl" sz="quarter" idx="13"/>
            <p:extLst>
              <p:ext uri="{D42A27DB-BD31-4B8C-83A1-F6EECF244321}">
                <p14:modId xmlns:p14="http://schemas.microsoft.com/office/powerpoint/2010/main" val="181350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2794796"/>
                    </a:ext>
                  </a:extLst>
                </a:gridCol>
                <a:gridCol w="1810512">
                  <a:extLst>
                    <a:ext uri="{9D8B030D-6E8A-4147-A177-3AD203B41FA5}">
                      <a16:colId xmlns:a16="http://schemas.microsoft.com/office/drawing/2014/main" val="3900157724"/>
                    </a:ext>
                  </a:extLst>
                </a:gridCol>
                <a:gridCol w="822960">
                  <a:extLst>
                    <a:ext uri="{9D8B030D-6E8A-4147-A177-3AD203B41FA5}">
                      <a16:colId xmlns:a16="http://schemas.microsoft.com/office/drawing/2014/main" val="2223826143"/>
                    </a:ext>
                  </a:extLst>
                </a:gridCol>
                <a:gridCol w="822960">
                  <a:extLst>
                    <a:ext uri="{9D8B030D-6E8A-4147-A177-3AD203B41FA5}">
                      <a16:colId xmlns:a16="http://schemas.microsoft.com/office/drawing/2014/main" val="1849140229"/>
                    </a:ext>
                  </a:extLst>
                </a:gridCol>
                <a:gridCol w="822960">
                  <a:extLst>
                    <a:ext uri="{9D8B030D-6E8A-4147-A177-3AD203B41FA5}">
                      <a16:colId xmlns:a16="http://schemas.microsoft.com/office/drawing/2014/main" val="382737727"/>
                    </a:ext>
                  </a:extLst>
                </a:gridCol>
                <a:gridCol w="822960">
                  <a:extLst>
                    <a:ext uri="{9D8B030D-6E8A-4147-A177-3AD203B41FA5}">
                      <a16:colId xmlns:a16="http://schemas.microsoft.com/office/drawing/2014/main" val="1702344346"/>
                    </a:ext>
                  </a:extLst>
                </a:gridCol>
                <a:gridCol w="822960">
                  <a:extLst>
                    <a:ext uri="{9D8B030D-6E8A-4147-A177-3AD203B41FA5}">
                      <a16:colId xmlns:a16="http://schemas.microsoft.com/office/drawing/2014/main" val="1384835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350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251394237_1128597027671390_2880023737987851992_n.jpg?_nc_cat=100&amp;ccb=1-5&amp;_nc_sid=8ae9d6&amp;_nc_ohc=MlxiG9ky8A4AX8xb6pX&amp;_nc_ht=scontent-yyz1-1.cdninstagram.com&amp;edm=AL-3X8kEAAAA&amp;oh=163f5f19c401398c0e4ff5ebddec12a0&amp;oe=619BCA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6307269"/>
                  </a:ext>
                </a:extLst>
              </a:tr>
            </a:tbl>
          </a:graphicData>
        </a:graphic>
      </p:graphicFrame>
      <p:sp>
        <p:nvSpPr>
          <p:cNvPr id="4" name="Text Placeholder 3">
            <a:extLst>
              <a:ext uri="{FF2B5EF4-FFF2-40B4-BE49-F238E27FC236}">
                <a16:creationId xmlns:a16="http://schemas.microsoft.com/office/drawing/2014/main" id="{756C3DB9-BFC9-4B01-BE0B-BDB5B76F320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62105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7F0B-9C7A-42D9-9C4D-F02AAE74F8A9}"/>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7CBE334D-4ABC-4AB5-AD2C-5B4BEAABF67F}"/>
              </a:ext>
            </a:extLst>
          </p:cNvPr>
          <p:cNvGraphicFramePr>
            <a:graphicFrameLocks noGrp="1"/>
          </p:cNvGraphicFramePr>
          <p:nvPr>
            <p:ph type="tbl" sz="quarter" idx="13"/>
            <p:extLst>
              <p:ext uri="{D42A27DB-BD31-4B8C-83A1-F6EECF244321}">
                <p14:modId xmlns:p14="http://schemas.microsoft.com/office/powerpoint/2010/main" val="79906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3318824"/>
                    </a:ext>
                  </a:extLst>
                </a:gridCol>
                <a:gridCol w="1810512">
                  <a:extLst>
                    <a:ext uri="{9D8B030D-6E8A-4147-A177-3AD203B41FA5}">
                      <a16:colId xmlns:a16="http://schemas.microsoft.com/office/drawing/2014/main" val="2310317591"/>
                    </a:ext>
                  </a:extLst>
                </a:gridCol>
                <a:gridCol w="822960">
                  <a:extLst>
                    <a:ext uri="{9D8B030D-6E8A-4147-A177-3AD203B41FA5}">
                      <a16:colId xmlns:a16="http://schemas.microsoft.com/office/drawing/2014/main" val="1458340710"/>
                    </a:ext>
                  </a:extLst>
                </a:gridCol>
                <a:gridCol w="822960">
                  <a:extLst>
                    <a:ext uri="{9D8B030D-6E8A-4147-A177-3AD203B41FA5}">
                      <a16:colId xmlns:a16="http://schemas.microsoft.com/office/drawing/2014/main" val="1441987110"/>
                    </a:ext>
                  </a:extLst>
                </a:gridCol>
                <a:gridCol w="822960">
                  <a:extLst>
                    <a:ext uri="{9D8B030D-6E8A-4147-A177-3AD203B41FA5}">
                      <a16:colId xmlns:a16="http://schemas.microsoft.com/office/drawing/2014/main" val="1974842448"/>
                    </a:ext>
                  </a:extLst>
                </a:gridCol>
                <a:gridCol w="822960">
                  <a:extLst>
                    <a:ext uri="{9D8B030D-6E8A-4147-A177-3AD203B41FA5}">
                      <a16:colId xmlns:a16="http://schemas.microsoft.com/office/drawing/2014/main" val="1178598234"/>
                    </a:ext>
                  </a:extLst>
                </a:gridCol>
                <a:gridCol w="822960">
                  <a:extLst>
                    <a:ext uri="{9D8B030D-6E8A-4147-A177-3AD203B41FA5}">
                      <a16:colId xmlns:a16="http://schemas.microsoft.com/office/drawing/2014/main" val="27650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87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- 2021-11-01 20:36:50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251825478_1618943311773274_20908648058044197_n.jpg?_nc_cat=108&amp;ccb=1-5&amp;_nc_sid=8ae9d6&amp;_nc_ohc=TRP-YRSrMpsAX-utYPu&amp;_nc_ht=scontent-iad3-2.cdninstagram.com&amp;edm=AL-3X8kEAAAA&amp;oh=97d2a60c31348df9b0e7a12f7d768c48&amp;oe=619C9E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7479606"/>
                  </a:ext>
                </a:extLst>
              </a:tr>
            </a:tbl>
          </a:graphicData>
        </a:graphic>
      </p:graphicFrame>
      <p:sp>
        <p:nvSpPr>
          <p:cNvPr id="4" name="Text Placeholder 3">
            <a:extLst>
              <a:ext uri="{FF2B5EF4-FFF2-40B4-BE49-F238E27FC236}">
                <a16:creationId xmlns:a16="http://schemas.microsoft.com/office/drawing/2014/main" id="{C9E3FA77-3446-42AB-BBF1-8EB321AB22C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61936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7973-FE59-4EE2-BD40-F3F9CCC729A9}"/>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98F382FE-719B-47BA-89C4-DE47DC18B730}"/>
              </a:ext>
            </a:extLst>
          </p:cNvPr>
          <p:cNvGraphicFramePr>
            <a:graphicFrameLocks noGrp="1"/>
          </p:cNvGraphicFramePr>
          <p:nvPr>
            <p:ph type="tbl" sz="quarter" idx="13"/>
            <p:extLst>
              <p:ext uri="{D42A27DB-BD31-4B8C-83A1-F6EECF244321}">
                <p14:modId xmlns:p14="http://schemas.microsoft.com/office/powerpoint/2010/main" val="148149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9528813"/>
                    </a:ext>
                  </a:extLst>
                </a:gridCol>
                <a:gridCol w="1810512">
                  <a:extLst>
                    <a:ext uri="{9D8B030D-6E8A-4147-A177-3AD203B41FA5}">
                      <a16:colId xmlns:a16="http://schemas.microsoft.com/office/drawing/2014/main" val="1348631563"/>
                    </a:ext>
                  </a:extLst>
                </a:gridCol>
                <a:gridCol w="822960">
                  <a:extLst>
                    <a:ext uri="{9D8B030D-6E8A-4147-A177-3AD203B41FA5}">
                      <a16:colId xmlns:a16="http://schemas.microsoft.com/office/drawing/2014/main" val="1361351705"/>
                    </a:ext>
                  </a:extLst>
                </a:gridCol>
                <a:gridCol w="822960">
                  <a:extLst>
                    <a:ext uri="{9D8B030D-6E8A-4147-A177-3AD203B41FA5}">
                      <a16:colId xmlns:a16="http://schemas.microsoft.com/office/drawing/2014/main" val="1781188961"/>
                    </a:ext>
                  </a:extLst>
                </a:gridCol>
                <a:gridCol w="822960">
                  <a:extLst>
                    <a:ext uri="{9D8B030D-6E8A-4147-A177-3AD203B41FA5}">
                      <a16:colId xmlns:a16="http://schemas.microsoft.com/office/drawing/2014/main" val="946574093"/>
                    </a:ext>
                  </a:extLst>
                </a:gridCol>
                <a:gridCol w="822960">
                  <a:extLst>
                    <a:ext uri="{9D8B030D-6E8A-4147-A177-3AD203B41FA5}">
                      <a16:colId xmlns:a16="http://schemas.microsoft.com/office/drawing/2014/main" val="1409464954"/>
                    </a:ext>
                  </a:extLst>
                </a:gridCol>
                <a:gridCol w="822960">
                  <a:extLst>
                    <a:ext uri="{9D8B030D-6E8A-4147-A177-3AD203B41FA5}">
                      <a16:colId xmlns:a16="http://schemas.microsoft.com/office/drawing/2014/main" val="21806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449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- 2021-10-25 19:17:46</a:t>
                      </a:r>
                      <a:r>
                        <a:rPr kumimoji="0" lang="es-ES" sz="1000" b="0" i="0" u="none" strike="noStrike" kern="1200" cap="none" spc="0" normalizeH="0" baseline="0" noProof="0">
                          <a:ln>
                            <a:noFill/>
                          </a:ln>
                          <a:solidFill>
                            <a:prstClr val="black"/>
                          </a:solidFill>
                          <a:effectLst/>
                          <a:uLnTx/>
                          <a:uFillTx/>
                          <a:latin typeface="+mn-lt"/>
                          <a:ea typeface="+mn-ea"/>
                          <a:cs typeface="+mn-cs"/>
                        </a:rPr>
                        <a:t>
 #Sorteo
Inaugura Scott Store San Isidro y podés ganarte un casco Scott Centric Supersonic que sortean este jueves!
Seguilos en scottstoresanisidro , seguí a scottsportsargentina y etiquetá a un amigo para que se entere.
Si además subís una Storie con el Instagram Live del 28/10 desde las 18 horas desde el local y los arrobás, tenés doble chance!!
AVISO: nunca te pediremos ningún dato personal o de tarjeta de crédito para participar o declararte ganador. No caigas en estafas. No le des a nadie tus datos personales.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247787626_1529768854048769_1619864170335033868_n.jpg?_nc_cat=106&amp;ccb=1-5&amp;_nc_sid=8ae9d6&amp;_nc_ohc=KWHZjMCazrUAX_kDMer&amp;_nc_ht=scontent-iad3-2.cdninstagram.com&amp;edm=AL-3X8kEAAAA&amp;oh=6ecb353c57f1df7bfeb00005dfac41d6&amp;oe=619BA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663023"/>
                  </a:ext>
                </a:extLst>
              </a:tr>
            </a:tbl>
          </a:graphicData>
        </a:graphic>
      </p:graphicFrame>
      <p:sp>
        <p:nvSpPr>
          <p:cNvPr id="4" name="Text Placeholder 3">
            <a:extLst>
              <a:ext uri="{FF2B5EF4-FFF2-40B4-BE49-F238E27FC236}">
                <a16:creationId xmlns:a16="http://schemas.microsoft.com/office/drawing/2014/main" id="{F0AF746E-A1FE-4F73-AEFC-3654A7315A3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1485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318B-1121-4D89-A9CE-2533CC272F0D}"/>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1C77C5C4-6A15-400F-B0CE-9040206A19F1}"/>
              </a:ext>
            </a:extLst>
          </p:cNvPr>
          <p:cNvGraphicFramePr>
            <a:graphicFrameLocks noGrp="1"/>
          </p:cNvGraphicFramePr>
          <p:nvPr>
            <p:ph type="tbl" sz="quarter" idx="13"/>
            <p:extLst>
              <p:ext uri="{D42A27DB-BD31-4B8C-83A1-F6EECF244321}">
                <p14:modId xmlns:p14="http://schemas.microsoft.com/office/powerpoint/2010/main" val="300620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0912808"/>
                    </a:ext>
                  </a:extLst>
                </a:gridCol>
                <a:gridCol w="1810512">
                  <a:extLst>
                    <a:ext uri="{9D8B030D-6E8A-4147-A177-3AD203B41FA5}">
                      <a16:colId xmlns:a16="http://schemas.microsoft.com/office/drawing/2014/main" val="925717411"/>
                    </a:ext>
                  </a:extLst>
                </a:gridCol>
                <a:gridCol w="822960">
                  <a:extLst>
                    <a:ext uri="{9D8B030D-6E8A-4147-A177-3AD203B41FA5}">
                      <a16:colId xmlns:a16="http://schemas.microsoft.com/office/drawing/2014/main" val="2556564836"/>
                    </a:ext>
                  </a:extLst>
                </a:gridCol>
                <a:gridCol w="822960">
                  <a:extLst>
                    <a:ext uri="{9D8B030D-6E8A-4147-A177-3AD203B41FA5}">
                      <a16:colId xmlns:a16="http://schemas.microsoft.com/office/drawing/2014/main" val="2525858444"/>
                    </a:ext>
                  </a:extLst>
                </a:gridCol>
                <a:gridCol w="822960">
                  <a:extLst>
                    <a:ext uri="{9D8B030D-6E8A-4147-A177-3AD203B41FA5}">
                      <a16:colId xmlns:a16="http://schemas.microsoft.com/office/drawing/2014/main" val="1863327004"/>
                    </a:ext>
                  </a:extLst>
                </a:gridCol>
                <a:gridCol w="822960">
                  <a:extLst>
                    <a:ext uri="{9D8B030D-6E8A-4147-A177-3AD203B41FA5}">
                      <a16:colId xmlns:a16="http://schemas.microsoft.com/office/drawing/2014/main" val="1545306638"/>
                    </a:ext>
                  </a:extLst>
                </a:gridCol>
                <a:gridCol w="822960">
                  <a:extLst>
                    <a:ext uri="{9D8B030D-6E8A-4147-A177-3AD203B41FA5}">
                      <a16:colId xmlns:a16="http://schemas.microsoft.com/office/drawing/2014/main" val="29331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589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- 2021-11-04 19:36:44</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facundoperezc en santarosamtb ! Un final de infarto para llevarse el segundo puesto en esta emocionante carrera. ¡Supercaliber siempre protagonista! 
Felicitaciones a todos los participantes del Rally MTB de Santa Rosa de Calamuchita y la hermosa fiesta del MTB argentino. 
📸 foton_line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252124270_124107376704922_9063915453882467292_n.jpg?_nc_cat=110&amp;ccb=1-5&amp;_nc_sid=8ae9d6&amp;_nc_ohc=x1pjTbfMNgUAX_lZ-7H&amp;_nc_ht=scontent-yyz1-1.cdninstagram.com&amp;edm=AL-3X8kEAAAA&amp;oh=a922e58e224c874efd4447c27087f270&amp;oe=619D841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523496"/>
                  </a:ext>
                </a:extLst>
              </a:tr>
            </a:tbl>
          </a:graphicData>
        </a:graphic>
      </p:graphicFrame>
      <p:sp>
        <p:nvSpPr>
          <p:cNvPr id="4" name="Text Placeholder 3">
            <a:extLst>
              <a:ext uri="{FF2B5EF4-FFF2-40B4-BE49-F238E27FC236}">
                <a16:creationId xmlns:a16="http://schemas.microsoft.com/office/drawing/2014/main" id="{663EE952-1D30-49B1-BB7A-FCDAFAF4AA7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454695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9A05-FA02-4064-9009-D803F13FED3B}"/>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4732C0BC-9D11-4BCA-AADD-C51DA1CB9193}"/>
              </a:ext>
            </a:extLst>
          </p:cNvPr>
          <p:cNvGraphicFramePr>
            <a:graphicFrameLocks noGrp="1"/>
          </p:cNvGraphicFramePr>
          <p:nvPr>
            <p:ph type="tbl" sz="quarter" idx="13"/>
            <p:extLst>
              <p:ext uri="{D42A27DB-BD31-4B8C-83A1-F6EECF244321}">
                <p14:modId xmlns:p14="http://schemas.microsoft.com/office/powerpoint/2010/main" val="157716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0850737"/>
                    </a:ext>
                  </a:extLst>
                </a:gridCol>
                <a:gridCol w="1810512">
                  <a:extLst>
                    <a:ext uri="{9D8B030D-6E8A-4147-A177-3AD203B41FA5}">
                      <a16:colId xmlns:a16="http://schemas.microsoft.com/office/drawing/2014/main" val="4080734028"/>
                    </a:ext>
                  </a:extLst>
                </a:gridCol>
                <a:gridCol w="822960">
                  <a:extLst>
                    <a:ext uri="{9D8B030D-6E8A-4147-A177-3AD203B41FA5}">
                      <a16:colId xmlns:a16="http://schemas.microsoft.com/office/drawing/2014/main" val="2428537889"/>
                    </a:ext>
                  </a:extLst>
                </a:gridCol>
                <a:gridCol w="822960">
                  <a:extLst>
                    <a:ext uri="{9D8B030D-6E8A-4147-A177-3AD203B41FA5}">
                      <a16:colId xmlns:a16="http://schemas.microsoft.com/office/drawing/2014/main" val="1673592972"/>
                    </a:ext>
                  </a:extLst>
                </a:gridCol>
                <a:gridCol w="822960">
                  <a:extLst>
                    <a:ext uri="{9D8B030D-6E8A-4147-A177-3AD203B41FA5}">
                      <a16:colId xmlns:a16="http://schemas.microsoft.com/office/drawing/2014/main" val="817485170"/>
                    </a:ext>
                  </a:extLst>
                </a:gridCol>
                <a:gridCol w="822960">
                  <a:extLst>
                    <a:ext uri="{9D8B030D-6E8A-4147-A177-3AD203B41FA5}">
                      <a16:colId xmlns:a16="http://schemas.microsoft.com/office/drawing/2014/main" val="3077079236"/>
                    </a:ext>
                  </a:extLst>
                </a:gridCol>
                <a:gridCol w="822960">
                  <a:extLst>
                    <a:ext uri="{9D8B030D-6E8A-4147-A177-3AD203B41FA5}">
                      <a16:colId xmlns:a16="http://schemas.microsoft.com/office/drawing/2014/main" val="187646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982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- 2021-11-05 21:15:16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253156852_2952033495107678_1793121023227703670_n.jpg?_nc_cat=111&amp;ccb=1-5&amp;_nc_sid=8ae9d6&amp;_nc_ohc=cyLoMfdHOjEAX8IoU1w&amp;_nc_ht=scontent-yyz1-1.cdninstagram.com&amp;edm=AL-3X8kEAAAA&amp;oh=145ec2f51f94471e8ba3b7b9d82b21c5&amp;oe=619D342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0408013"/>
                  </a:ext>
                </a:extLst>
              </a:tr>
            </a:tbl>
          </a:graphicData>
        </a:graphic>
      </p:graphicFrame>
      <p:sp>
        <p:nvSpPr>
          <p:cNvPr id="4" name="Text Placeholder 3">
            <a:extLst>
              <a:ext uri="{FF2B5EF4-FFF2-40B4-BE49-F238E27FC236}">
                <a16:creationId xmlns:a16="http://schemas.microsoft.com/office/drawing/2014/main" id="{F0141D1F-1555-4DA8-ACDC-B3E2791C0C2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10853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C0F0A-3976-405A-B30D-1C7C73671785}"/>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75687AB9-B85A-4D3A-AD17-92D300A9E3D9}"/>
              </a:ext>
            </a:extLst>
          </p:cNvPr>
          <p:cNvGraphicFramePr>
            <a:graphicFrameLocks noGrp="1"/>
          </p:cNvGraphicFramePr>
          <p:nvPr>
            <p:ph type="tbl" sz="quarter" idx="13"/>
            <p:extLst>
              <p:ext uri="{D42A27DB-BD31-4B8C-83A1-F6EECF244321}">
                <p14:modId xmlns:p14="http://schemas.microsoft.com/office/powerpoint/2010/main" val="26251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4499860"/>
                    </a:ext>
                  </a:extLst>
                </a:gridCol>
                <a:gridCol w="1810512">
                  <a:extLst>
                    <a:ext uri="{9D8B030D-6E8A-4147-A177-3AD203B41FA5}">
                      <a16:colId xmlns:a16="http://schemas.microsoft.com/office/drawing/2014/main" val="354059885"/>
                    </a:ext>
                  </a:extLst>
                </a:gridCol>
                <a:gridCol w="822960">
                  <a:extLst>
                    <a:ext uri="{9D8B030D-6E8A-4147-A177-3AD203B41FA5}">
                      <a16:colId xmlns:a16="http://schemas.microsoft.com/office/drawing/2014/main" val="888725904"/>
                    </a:ext>
                  </a:extLst>
                </a:gridCol>
                <a:gridCol w="822960">
                  <a:extLst>
                    <a:ext uri="{9D8B030D-6E8A-4147-A177-3AD203B41FA5}">
                      <a16:colId xmlns:a16="http://schemas.microsoft.com/office/drawing/2014/main" val="1181726102"/>
                    </a:ext>
                  </a:extLst>
                </a:gridCol>
                <a:gridCol w="822960">
                  <a:extLst>
                    <a:ext uri="{9D8B030D-6E8A-4147-A177-3AD203B41FA5}">
                      <a16:colId xmlns:a16="http://schemas.microsoft.com/office/drawing/2014/main" val="1874936237"/>
                    </a:ext>
                  </a:extLst>
                </a:gridCol>
                <a:gridCol w="822960">
                  <a:extLst>
                    <a:ext uri="{9D8B030D-6E8A-4147-A177-3AD203B41FA5}">
                      <a16:colId xmlns:a16="http://schemas.microsoft.com/office/drawing/2014/main" val="4294743913"/>
                    </a:ext>
                  </a:extLst>
                </a:gridCol>
                <a:gridCol w="822960">
                  <a:extLst>
                    <a:ext uri="{9D8B030D-6E8A-4147-A177-3AD203B41FA5}">
                      <a16:colId xmlns:a16="http://schemas.microsoft.com/office/drawing/2014/main" val="341149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317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- 2021-10-29 11:09:33</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249412268_921588645122219_3326038288373792037_n.jpg?_nc_cat=101&amp;ccb=1-5&amp;_nc_sid=8ae9d6&amp;_nc_ohc=zoZZByTw7mUAX9tVuDQ&amp;_nc_ht=scontent-yyz1-1.cdninstagram.com&amp;edm=AL-3X8kEAAAA&amp;oh=e4933373ae4e36116a86c256e18599b5&amp;oe=619CFE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8205322"/>
                  </a:ext>
                </a:extLst>
              </a:tr>
            </a:tbl>
          </a:graphicData>
        </a:graphic>
      </p:graphicFrame>
      <p:sp>
        <p:nvSpPr>
          <p:cNvPr id="4" name="Text Placeholder 3">
            <a:extLst>
              <a:ext uri="{FF2B5EF4-FFF2-40B4-BE49-F238E27FC236}">
                <a16:creationId xmlns:a16="http://schemas.microsoft.com/office/drawing/2014/main" id="{DBC96C60-96A0-4E2C-BE70-9ADF635C93C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56030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4ABE0-BBB8-43C2-A606-5F3FEF8125BC}"/>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56D8B7C2-18E1-4EF9-B1A4-3356DE5DF0C4}"/>
              </a:ext>
            </a:extLst>
          </p:cNvPr>
          <p:cNvGraphicFramePr>
            <a:graphicFrameLocks noGrp="1"/>
          </p:cNvGraphicFramePr>
          <p:nvPr>
            <p:ph type="tbl" sz="quarter" idx="13"/>
            <p:extLst>
              <p:ext uri="{D42A27DB-BD31-4B8C-83A1-F6EECF244321}">
                <p14:modId xmlns:p14="http://schemas.microsoft.com/office/powerpoint/2010/main" val="68527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6116253"/>
                    </a:ext>
                  </a:extLst>
                </a:gridCol>
                <a:gridCol w="1810512">
                  <a:extLst>
                    <a:ext uri="{9D8B030D-6E8A-4147-A177-3AD203B41FA5}">
                      <a16:colId xmlns:a16="http://schemas.microsoft.com/office/drawing/2014/main" val="3024454533"/>
                    </a:ext>
                  </a:extLst>
                </a:gridCol>
                <a:gridCol w="822960">
                  <a:extLst>
                    <a:ext uri="{9D8B030D-6E8A-4147-A177-3AD203B41FA5}">
                      <a16:colId xmlns:a16="http://schemas.microsoft.com/office/drawing/2014/main" val="631336746"/>
                    </a:ext>
                  </a:extLst>
                </a:gridCol>
                <a:gridCol w="822960">
                  <a:extLst>
                    <a:ext uri="{9D8B030D-6E8A-4147-A177-3AD203B41FA5}">
                      <a16:colId xmlns:a16="http://schemas.microsoft.com/office/drawing/2014/main" val="2827539502"/>
                    </a:ext>
                  </a:extLst>
                </a:gridCol>
                <a:gridCol w="822960">
                  <a:extLst>
                    <a:ext uri="{9D8B030D-6E8A-4147-A177-3AD203B41FA5}">
                      <a16:colId xmlns:a16="http://schemas.microsoft.com/office/drawing/2014/main" val="1052226427"/>
                    </a:ext>
                  </a:extLst>
                </a:gridCol>
                <a:gridCol w="822960">
                  <a:extLst>
                    <a:ext uri="{9D8B030D-6E8A-4147-A177-3AD203B41FA5}">
                      <a16:colId xmlns:a16="http://schemas.microsoft.com/office/drawing/2014/main" val="1576347126"/>
                    </a:ext>
                  </a:extLst>
                </a:gridCol>
                <a:gridCol w="822960">
                  <a:extLst>
                    <a:ext uri="{9D8B030D-6E8A-4147-A177-3AD203B41FA5}">
                      <a16:colId xmlns:a16="http://schemas.microsoft.com/office/drawing/2014/main" val="126934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099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- 2021-10-28 17:31:48</a:t>
                      </a:r>
                      <a:r>
                        <a:rPr kumimoji="0" lang="en-US" sz="1000" b="0" i="0" u="none" strike="noStrike" kern="1200" cap="none" spc="0" normalizeH="0" baseline="0" noProof="0">
                          <a:ln>
                            <a:noFill/>
                          </a:ln>
                          <a:solidFill>
                            <a:prstClr val="black"/>
                          </a:solidFill>
                          <a:effectLst/>
                          <a:uLnTx/>
                          <a:uFillTx/>
                          <a:latin typeface="+mn-lt"/>
                          <a:ea typeface="+mn-ea"/>
                          <a:cs typeface="+mn-cs"/>
                        </a:rPr>
                        <a:t>
 Bienvenido scottstoresanisidro !
Sumamos una tienda más.
Avenida del Libertador 15.232, San Isidro.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249241874_3933844043382908_8585719282909448834_n.jpg?_nc_cat=106&amp;ccb=1-5&amp;_nc_sid=8ae9d6&amp;_nc_ohc=Hx541WU8lD4AX8lfEQ5&amp;_nc_ht=scontent-iad3-2.cdninstagram.com&amp;edm=AL-3X8kEAAAA&amp;oh=a99208ba06acbebb8e4eb39eeb7169f7&amp;oe=619C0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983234"/>
                  </a:ext>
                </a:extLst>
              </a:tr>
            </a:tbl>
          </a:graphicData>
        </a:graphic>
      </p:graphicFrame>
      <p:sp>
        <p:nvSpPr>
          <p:cNvPr id="4" name="Text Placeholder 3">
            <a:extLst>
              <a:ext uri="{FF2B5EF4-FFF2-40B4-BE49-F238E27FC236}">
                <a16:creationId xmlns:a16="http://schemas.microsoft.com/office/drawing/2014/main" id="{47AE93B5-F933-482E-A633-A7D5FE83AD5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10108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18B4E-F1FD-4EEE-85A8-192384AC5FDB}"/>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98688ED3-2A7D-4625-86B1-9E59E30D8D0F}"/>
              </a:ext>
            </a:extLst>
          </p:cNvPr>
          <p:cNvGraphicFramePr>
            <a:graphicFrameLocks noGrp="1"/>
          </p:cNvGraphicFramePr>
          <p:nvPr>
            <p:ph type="tbl" sz="quarter" idx="13"/>
            <p:extLst>
              <p:ext uri="{D42A27DB-BD31-4B8C-83A1-F6EECF244321}">
                <p14:modId xmlns:p14="http://schemas.microsoft.com/office/powerpoint/2010/main" val="1341971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3298544"/>
                    </a:ext>
                  </a:extLst>
                </a:gridCol>
                <a:gridCol w="1810512">
                  <a:extLst>
                    <a:ext uri="{9D8B030D-6E8A-4147-A177-3AD203B41FA5}">
                      <a16:colId xmlns:a16="http://schemas.microsoft.com/office/drawing/2014/main" val="547624671"/>
                    </a:ext>
                  </a:extLst>
                </a:gridCol>
                <a:gridCol w="822960">
                  <a:extLst>
                    <a:ext uri="{9D8B030D-6E8A-4147-A177-3AD203B41FA5}">
                      <a16:colId xmlns:a16="http://schemas.microsoft.com/office/drawing/2014/main" val="964390549"/>
                    </a:ext>
                  </a:extLst>
                </a:gridCol>
                <a:gridCol w="822960">
                  <a:extLst>
                    <a:ext uri="{9D8B030D-6E8A-4147-A177-3AD203B41FA5}">
                      <a16:colId xmlns:a16="http://schemas.microsoft.com/office/drawing/2014/main" val="2891051481"/>
                    </a:ext>
                  </a:extLst>
                </a:gridCol>
                <a:gridCol w="822960">
                  <a:extLst>
                    <a:ext uri="{9D8B030D-6E8A-4147-A177-3AD203B41FA5}">
                      <a16:colId xmlns:a16="http://schemas.microsoft.com/office/drawing/2014/main" val="2053654153"/>
                    </a:ext>
                  </a:extLst>
                </a:gridCol>
                <a:gridCol w="822960">
                  <a:extLst>
                    <a:ext uri="{9D8B030D-6E8A-4147-A177-3AD203B41FA5}">
                      <a16:colId xmlns:a16="http://schemas.microsoft.com/office/drawing/2014/main" val="3314630595"/>
                    </a:ext>
                  </a:extLst>
                </a:gridCol>
                <a:gridCol w="822960">
                  <a:extLst>
                    <a:ext uri="{9D8B030D-6E8A-4147-A177-3AD203B41FA5}">
                      <a16:colId xmlns:a16="http://schemas.microsoft.com/office/drawing/2014/main" val="427181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544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- 2021-11-14 10:57:56</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256259437_2938666913061959_7643434399061131565_n.jpg?_nc_cat=101&amp;ccb=1-5&amp;_nc_sid=8ae9d6&amp;_nc_ohc=u05ei1E1dfMAX8iDLq8&amp;_nc_ht=scontent-yyz1-1.cdninstagram.com&amp;edm=AL-3X8kEAAAA&amp;oh=99285f08684322f78be8c7eb28225e4a&amp;oe=619C903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3174926"/>
                  </a:ext>
                </a:extLst>
              </a:tr>
            </a:tbl>
          </a:graphicData>
        </a:graphic>
      </p:graphicFrame>
      <p:sp>
        <p:nvSpPr>
          <p:cNvPr id="4" name="Text Placeholder 3">
            <a:extLst>
              <a:ext uri="{FF2B5EF4-FFF2-40B4-BE49-F238E27FC236}">
                <a16:creationId xmlns:a16="http://schemas.microsoft.com/office/drawing/2014/main" id="{5D8327D2-D418-454B-9CA6-267DE9BF94A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396800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1C06-21B9-4B60-8F84-05A293416A99}"/>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62FCDB23-46BD-4F35-98DF-51052720B4B9}"/>
              </a:ext>
            </a:extLst>
          </p:cNvPr>
          <p:cNvGraphicFramePr>
            <a:graphicFrameLocks noGrp="1"/>
          </p:cNvGraphicFramePr>
          <p:nvPr>
            <p:ph type="tbl" sz="quarter" idx="13"/>
            <p:extLst>
              <p:ext uri="{D42A27DB-BD31-4B8C-83A1-F6EECF244321}">
                <p14:modId xmlns:p14="http://schemas.microsoft.com/office/powerpoint/2010/main" val="366139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1890294"/>
                    </a:ext>
                  </a:extLst>
                </a:gridCol>
                <a:gridCol w="1810512">
                  <a:extLst>
                    <a:ext uri="{9D8B030D-6E8A-4147-A177-3AD203B41FA5}">
                      <a16:colId xmlns:a16="http://schemas.microsoft.com/office/drawing/2014/main" val="915092661"/>
                    </a:ext>
                  </a:extLst>
                </a:gridCol>
                <a:gridCol w="822960">
                  <a:extLst>
                    <a:ext uri="{9D8B030D-6E8A-4147-A177-3AD203B41FA5}">
                      <a16:colId xmlns:a16="http://schemas.microsoft.com/office/drawing/2014/main" val="420187876"/>
                    </a:ext>
                  </a:extLst>
                </a:gridCol>
                <a:gridCol w="822960">
                  <a:extLst>
                    <a:ext uri="{9D8B030D-6E8A-4147-A177-3AD203B41FA5}">
                      <a16:colId xmlns:a16="http://schemas.microsoft.com/office/drawing/2014/main" val="565851644"/>
                    </a:ext>
                  </a:extLst>
                </a:gridCol>
                <a:gridCol w="822960">
                  <a:extLst>
                    <a:ext uri="{9D8B030D-6E8A-4147-A177-3AD203B41FA5}">
                      <a16:colId xmlns:a16="http://schemas.microsoft.com/office/drawing/2014/main" val="2344138002"/>
                    </a:ext>
                  </a:extLst>
                </a:gridCol>
                <a:gridCol w="822960">
                  <a:extLst>
                    <a:ext uri="{9D8B030D-6E8A-4147-A177-3AD203B41FA5}">
                      <a16:colId xmlns:a16="http://schemas.microsoft.com/office/drawing/2014/main" val="707497615"/>
                    </a:ext>
                  </a:extLst>
                </a:gridCol>
                <a:gridCol w="822960">
                  <a:extLst>
                    <a:ext uri="{9D8B030D-6E8A-4147-A177-3AD203B41FA5}">
                      <a16:colId xmlns:a16="http://schemas.microsoft.com/office/drawing/2014/main" val="126552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400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- 2021-11-15 21:36:56</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257554117_232099342353432_9014560996382455101_n.jpg?_nc_cat=104&amp;ccb=1-5&amp;_nc_sid=8ae9d6&amp;_nc_ohc=B_J65kTuz6QAX8Vc8eJ&amp;_nc_ht=scontent-yyz1-1.cdninstagram.com&amp;edm=AL-3X8kEAAAA&amp;oh=7389b0e1ed8247c7b5e8d666a963c333&amp;oe=619C38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1158836"/>
                  </a:ext>
                </a:extLst>
              </a:tr>
            </a:tbl>
          </a:graphicData>
        </a:graphic>
      </p:graphicFrame>
      <p:sp>
        <p:nvSpPr>
          <p:cNvPr id="4" name="Text Placeholder 3">
            <a:extLst>
              <a:ext uri="{FF2B5EF4-FFF2-40B4-BE49-F238E27FC236}">
                <a16:creationId xmlns:a16="http://schemas.microsoft.com/office/drawing/2014/main" id="{42F7179D-D6D2-49DB-9D08-794B2BAB4B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81132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0A401-F21A-4F4F-A956-CB499E6698BA}"/>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B10FDEEE-6CAE-4452-A165-70F73707E1DF}"/>
              </a:ext>
            </a:extLst>
          </p:cNvPr>
          <p:cNvGraphicFramePr>
            <a:graphicFrameLocks noGrp="1"/>
          </p:cNvGraphicFramePr>
          <p:nvPr>
            <p:ph type="tbl" sz="quarter" idx="13"/>
            <p:extLst>
              <p:ext uri="{D42A27DB-BD31-4B8C-83A1-F6EECF244321}">
                <p14:modId xmlns:p14="http://schemas.microsoft.com/office/powerpoint/2010/main" val="44965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2213835"/>
                    </a:ext>
                  </a:extLst>
                </a:gridCol>
                <a:gridCol w="1810512">
                  <a:extLst>
                    <a:ext uri="{9D8B030D-6E8A-4147-A177-3AD203B41FA5}">
                      <a16:colId xmlns:a16="http://schemas.microsoft.com/office/drawing/2014/main" val="550399018"/>
                    </a:ext>
                  </a:extLst>
                </a:gridCol>
                <a:gridCol w="822960">
                  <a:extLst>
                    <a:ext uri="{9D8B030D-6E8A-4147-A177-3AD203B41FA5}">
                      <a16:colId xmlns:a16="http://schemas.microsoft.com/office/drawing/2014/main" val="2049053490"/>
                    </a:ext>
                  </a:extLst>
                </a:gridCol>
                <a:gridCol w="822960">
                  <a:extLst>
                    <a:ext uri="{9D8B030D-6E8A-4147-A177-3AD203B41FA5}">
                      <a16:colId xmlns:a16="http://schemas.microsoft.com/office/drawing/2014/main" val="700561791"/>
                    </a:ext>
                  </a:extLst>
                </a:gridCol>
                <a:gridCol w="822960">
                  <a:extLst>
                    <a:ext uri="{9D8B030D-6E8A-4147-A177-3AD203B41FA5}">
                      <a16:colId xmlns:a16="http://schemas.microsoft.com/office/drawing/2014/main" val="1814307865"/>
                    </a:ext>
                  </a:extLst>
                </a:gridCol>
                <a:gridCol w="822960">
                  <a:extLst>
                    <a:ext uri="{9D8B030D-6E8A-4147-A177-3AD203B41FA5}">
                      <a16:colId xmlns:a16="http://schemas.microsoft.com/office/drawing/2014/main" val="3168275620"/>
                    </a:ext>
                  </a:extLst>
                </a:gridCol>
                <a:gridCol w="822960">
                  <a:extLst>
                    <a:ext uri="{9D8B030D-6E8A-4147-A177-3AD203B41FA5}">
                      <a16:colId xmlns:a16="http://schemas.microsoft.com/office/drawing/2014/main" val="175017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038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- 2021-11-16 18:00:49</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al nuevo Giant Exclusive Store: giant_delta 💪
🔹Un nuevo lugar donde vivir una verdadera experiencia ciclista.
📍Diego Palma 3340, Benavidez.
👉 Conocelo en el link de nuestra bio ☝️.
#GiantDelta #RideUnleashed #GiantArgentinanull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256892381_650648739290410_3730188789821338878_n.webp.jpg?_nc_cat=106&amp;ccb=1-5&amp;_nc_sid=8ae9d6&amp;_nc_ohc=FOdrU_mpF3oAX_Ylvz1&amp;_nc_ht=scontent-iad3-1.cdninstagram.com&amp;edm=AL-3X8kEAAAA&amp;oh=7dd9ec00ed41e1a56244e369238baedf&amp;oe=619BF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6173505"/>
                  </a:ext>
                </a:extLst>
              </a:tr>
            </a:tbl>
          </a:graphicData>
        </a:graphic>
      </p:graphicFrame>
      <p:sp>
        <p:nvSpPr>
          <p:cNvPr id="4" name="Text Placeholder 3">
            <a:extLst>
              <a:ext uri="{FF2B5EF4-FFF2-40B4-BE49-F238E27FC236}">
                <a16:creationId xmlns:a16="http://schemas.microsoft.com/office/drawing/2014/main" id="{9B53AE14-7C98-42D2-A31D-B87216659EE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78416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29D8-0718-48E8-A71B-EAE599F44AC7}"/>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0183BDFC-6371-4E79-B601-017D0F1D5F8A}"/>
              </a:ext>
            </a:extLst>
          </p:cNvPr>
          <p:cNvGraphicFramePr>
            <a:graphicFrameLocks noGrp="1"/>
          </p:cNvGraphicFramePr>
          <p:nvPr>
            <p:ph type="tbl" sz="quarter" idx="13"/>
            <p:extLst>
              <p:ext uri="{D42A27DB-BD31-4B8C-83A1-F6EECF244321}">
                <p14:modId xmlns:p14="http://schemas.microsoft.com/office/powerpoint/2010/main" val="2470342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3185548"/>
                    </a:ext>
                  </a:extLst>
                </a:gridCol>
                <a:gridCol w="1810512">
                  <a:extLst>
                    <a:ext uri="{9D8B030D-6E8A-4147-A177-3AD203B41FA5}">
                      <a16:colId xmlns:a16="http://schemas.microsoft.com/office/drawing/2014/main" val="368671140"/>
                    </a:ext>
                  </a:extLst>
                </a:gridCol>
                <a:gridCol w="822960">
                  <a:extLst>
                    <a:ext uri="{9D8B030D-6E8A-4147-A177-3AD203B41FA5}">
                      <a16:colId xmlns:a16="http://schemas.microsoft.com/office/drawing/2014/main" val="2396437775"/>
                    </a:ext>
                  </a:extLst>
                </a:gridCol>
                <a:gridCol w="822960">
                  <a:extLst>
                    <a:ext uri="{9D8B030D-6E8A-4147-A177-3AD203B41FA5}">
                      <a16:colId xmlns:a16="http://schemas.microsoft.com/office/drawing/2014/main" val="1473136278"/>
                    </a:ext>
                  </a:extLst>
                </a:gridCol>
                <a:gridCol w="822960">
                  <a:extLst>
                    <a:ext uri="{9D8B030D-6E8A-4147-A177-3AD203B41FA5}">
                      <a16:colId xmlns:a16="http://schemas.microsoft.com/office/drawing/2014/main" val="110645742"/>
                    </a:ext>
                  </a:extLst>
                </a:gridCol>
                <a:gridCol w="822960">
                  <a:extLst>
                    <a:ext uri="{9D8B030D-6E8A-4147-A177-3AD203B41FA5}">
                      <a16:colId xmlns:a16="http://schemas.microsoft.com/office/drawing/2014/main" val="2181742604"/>
                    </a:ext>
                  </a:extLst>
                </a:gridCol>
                <a:gridCol w="822960">
                  <a:extLst>
                    <a:ext uri="{9D8B030D-6E8A-4147-A177-3AD203B41FA5}">
                      <a16:colId xmlns:a16="http://schemas.microsoft.com/office/drawing/2014/main" val="3715023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988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- 2021-11-10 18:38:06</a:t>
                      </a:r>
                      <a:r>
                        <a:rPr kumimoji="0" lang="en-U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  foton_line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254966003_376521430922022_8414751170655519165_n.jpg?_nc_cat=110&amp;ccb=1-5&amp;_nc_sid=8ae9d6&amp;_nc_ohc=bZ1Qrt5uORIAX9QqYPb&amp;_nc_ht=scontent-yyz1-1.cdninstagram.com&amp;edm=AL-3X8kEAAAA&amp;oh=80eb18e574dadaef5e873a36e61ade2f&amp;oe=619D6C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73221956"/>
                  </a:ext>
                </a:extLst>
              </a:tr>
            </a:tbl>
          </a:graphicData>
        </a:graphic>
      </p:graphicFrame>
      <p:sp>
        <p:nvSpPr>
          <p:cNvPr id="4" name="Text Placeholder 3">
            <a:extLst>
              <a:ext uri="{FF2B5EF4-FFF2-40B4-BE49-F238E27FC236}">
                <a16:creationId xmlns:a16="http://schemas.microsoft.com/office/drawing/2014/main" id="{C62BAA5C-53B1-4F91-84A2-07FB86A0274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88318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0FA0-DF49-49BC-A39D-53E67546AA13}"/>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C6879958-F0E6-4896-A71C-2573F38D5E32}"/>
              </a:ext>
            </a:extLst>
          </p:cNvPr>
          <p:cNvGraphicFramePr>
            <a:graphicFrameLocks noGrp="1"/>
          </p:cNvGraphicFramePr>
          <p:nvPr>
            <p:ph type="tbl" sz="quarter" idx="13"/>
            <p:extLst>
              <p:ext uri="{D42A27DB-BD31-4B8C-83A1-F6EECF244321}">
                <p14:modId xmlns:p14="http://schemas.microsoft.com/office/powerpoint/2010/main" val="60543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010406"/>
                    </a:ext>
                  </a:extLst>
                </a:gridCol>
                <a:gridCol w="1810512">
                  <a:extLst>
                    <a:ext uri="{9D8B030D-6E8A-4147-A177-3AD203B41FA5}">
                      <a16:colId xmlns:a16="http://schemas.microsoft.com/office/drawing/2014/main" val="285702322"/>
                    </a:ext>
                  </a:extLst>
                </a:gridCol>
                <a:gridCol w="822960">
                  <a:extLst>
                    <a:ext uri="{9D8B030D-6E8A-4147-A177-3AD203B41FA5}">
                      <a16:colId xmlns:a16="http://schemas.microsoft.com/office/drawing/2014/main" val="67322243"/>
                    </a:ext>
                  </a:extLst>
                </a:gridCol>
                <a:gridCol w="822960">
                  <a:extLst>
                    <a:ext uri="{9D8B030D-6E8A-4147-A177-3AD203B41FA5}">
                      <a16:colId xmlns:a16="http://schemas.microsoft.com/office/drawing/2014/main" val="3899381234"/>
                    </a:ext>
                  </a:extLst>
                </a:gridCol>
                <a:gridCol w="822960">
                  <a:extLst>
                    <a:ext uri="{9D8B030D-6E8A-4147-A177-3AD203B41FA5}">
                      <a16:colId xmlns:a16="http://schemas.microsoft.com/office/drawing/2014/main" val="3187351456"/>
                    </a:ext>
                  </a:extLst>
                </a:gridCol>
                <a:gridCol w="822960">
                  <a:extLst>
                    <a:ext uri="{9D8B030D-6E8A-4147-A177-3AD203B41FA5}">
                      <a16:colId xmlns:a16="http://schemas.microsoft.com/office/drawing/2014/main" val="1398497744"/>
                    </a:ext>
                  </a:extLst>
                </a:gridCol>
                <a:gridCol w="822960">
                  <a:extLst>
                    <a:ext uri="{9D8B030D-6E8A-4147-A177-3AD203B41FA5}">
                      <a16:colId xmlns:a16="http://schemas.microsoft.com/office/drawing/2014/main" val="70694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600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- 2021-11-09 18:47:16</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255068507_946753992930322_4290376027460328824_n.jpg?_nc_cat=110&amp;ccb=1-5&amp;_nc_sid=8ae9d6&amp;_nc_ohc=CydpkHqmJIgAX8Zq_43&amp;_nc_ht=scontent-yyz1-1.cdninstagram.com&amp;edm=AL-3X8kEAAAA&amp;oh=756c4695bca1e931606a3abb6e48f19d&amp;oe=619BCF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4354246"/>
                  </a:ext>
                </a:extLst>
              </a:tr>
            </a:tbl>
          </a:graphicData>
        </a:graphic>
      </p:graphicFrame>
      <p:sp>
        <p:nvSpPr>
          <p:cNvPr id="4" name="Text Placeholder 3">
            <a:extLst>
              <a:ext uri="{FF2B5EF4-FFF2-40B4-BE49-F238E27FC236}">
                <a16:creationId xmlns:a16="http://schemas.microsoft.com/office/drawing/2014/main" id="{A8C97EFA-FF4A-4E7E-A0B1-E8E69369FB4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89613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D8BE-6AC7-44FC-8257-F4782A18DC00}"/>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5D9EB8BD-2360-4B22-AFB7-91833EE9DE9E}"/>
              </a:ext>
            </a:extLst>
          </p:cNvPr>
          <p:cNvGraphicFramePr>
            <a:graphicFrameLocks noGrp="1"/>
          </p:cNvGraphicFramePr>
          <p:nvPr>
            <p:ph type="tbl" sz="quarter" idx="13"/>
            <p:extLst>
              <p:ext uri="{D42A27DB-BD31-4B8C-83A1-F6EECF244321}">
                <p14:modId xmlns:p14="http://schemas.microsoft.com/office/powerpoint/2010/main" val="122548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041841"/>
                    </a:ext>
                  </a:extLst>
                </a:gridCol>
                <a:gridCol w="1810512">
                  <a:extLst>
                    <a:ext uri="{9D8B030D-6E8A-4147-A177-3AD203B41FA5}">
                      <a16:colId xmlns:a16="http://schemas.microsoft.com/office/drawing/2014/main" val="1834273592"/>
                    </a:ext>
                  </a:extLst>
                </a:gridCol>
                <a:gridCol w="822960">
                  <a:extLst>
                    <a:ext uri="{9D8B030D-6E8A-4147-A177-3AD203B41FA5}">
                      <a16:colId xmlns:a16="http://schemas.microsoft.com/office/drawing/2014/main" val="15202641"/>
                    </a:ext>
                  </a:extLst>
                </a:gridCol>
                <a:gridCol w="822960">
                  <a:extLst>
                    <a:ext uri="{9D8B030D-6E8A-4147-A177-3AD203B41FA5}">
                      <a16:colId xmlns:a16="http://schemas.microsoft.com/office/drawing/2014/main" val="2116223011"/>
                    </a:ext>
                  </a:extLst>
                </a:gridCol>
                <a:gridCol w="822960">
                  <a:extLst>
                    <a:ext uri="{9D8B030D-6E8A-4147-A177-3AD203B41FA5}">
                      <a16:colId xmlns:a16="http://schemas.microsoft.com/office/drawing/2014/main" val="3073032987"/>
                    </a:ext>
                  </a:extLst>
                </a:gridCol>
                <a:gridCol w="822960">
                  <a:extLst>
                    <a:ext uri="{9D8B030D-6E8A-4147-A177-3AD203B41FA5}">
                      <a16:colId xmlns:a16="http://schemas.microsoft.com/office/drawing/2014/main" val="2456296804"/>
                    </a:ext>
                  </a:extLst>
                </a:gridCol>
                <a:gridCol w="822960">
                  <a:extLst>
                    <a:ext uri="{9D8B030D-6E8A-4147-A177-3AD203B41FA5}">
                      <a16:colId xmlns:a16="http://schemas.microsoft.com/office/drawing/2014/main" val="65719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17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- 2021-11-03 17:10:53</a:t>
                      </a:r>
                      <a:r>
                        <a:rPr kumimoji="0" lang="en-US" sz="1000" b="0" i="0" u="none" strike="noStrike" kern="1200" cap="none" spc="0" normalizeH="0" baseline="0" noProof="0">
                          <a:ln>
                            <a:noFill/>
                          </a:ln>
                          <a:solidFill>
                            <a:prstClr val="black"/>
                          </a:solidFill>
                          <a:effectLst/>
                          <a:uLnTx/>
                          <a:uFillTx/>
                          <a:latin typeface="+mn-lt"/>
                          <a:ea typeface="+mn-ea"/>
                          <a:cs typeface="+mn-cs"/>
                        </a:rPr>
                        <a:t>
 Una de las máquinas de triatlón más lindas, confortables y eficientes, que te hará conocer un nuevo concepto de velocidad.
La Shiv fue diseñada y probada a fondo en nuestro túnel de viento💨 
#AeroIsEverything
#IamSpecialized #SpecializedArgentina #Specialized #SpecializedShiv #SpecializedShivExpert #Tria
 📸  parsongarage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251998889_265316798871852_9029105769289810595_n.jpg?_nc_cat=111&amp;ccb=1-5&amp;_nc_sid=8ae9d6&amp;_nc_ohc=6e33hSG33X0AX-_Va2K&amp;_nc_ht=scontent-iad3-2.cdninstagram.com&amp;edm=AL-3X8kEAAAA&amp;oh=66d51b07ded68028515f2cab10b802ce&amp;oe=619D46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0121811"/>
                  </a:ext>
                </a:extLst>
              </a:tr>
            </a:tbl>
          </a:graphicData>
        </a:graphic>
      </p:graphicFrame>
      <p:sp>
        <p:nvSpPr>
          <p:cNvPr id="4" name="Text Placeholder 3">
            <a:extLst>
              <a:ext uri="{FF2B5EF4-FFF2-40B4-BE49-F238E27FC236}">
                <a16:creationId xmlns:a16="http://schemas.microsoft.com/office/drawing/2014/main" id="{697E3B16-645B-482C-B689-0B057DAC137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49191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127E5-4E46-4B65-9925-A60EA4A9436E}"/>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D8850BE5-091F-4E3A-BB58-52B7BD5F3C24}"/>
              </a:ext>
            </a:extLst>
          </p:cNvPr>
          <p:cNvGraphicFramePr>
            <a:graphicFrameLocks noGrp="1"/>
          </p:cNvGraphicFramePr>
          <p:nvPr>
            <p:ph type="tbl" sz="quarter" idx="13"/>
            <p:extLst>
              <p:ext uri="{D42A27DB-BD31-4B8C-83A1-F6EECF244321}">
                <p14:modId xmlns:p14="http://schemas.microsoft.com/office/powerpoint/2010/main" val="305859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5919846"/>
                    </a:ext>
                  </a:extLst>
                </a:gridCol>
                <a:gridCol w="1810512">
                  <a:extLst>
                    <a:ext uri="{9D8B030D-6E8A-4147-A177-3AD203B41FA5}">
                      <a16:colId xmlns:a16="http://schemas.microsoft.com/office/drawing/2014/main" val="1306172741"/>
                    </a:ext>
                  </a:extLst>
                </a:gridCol>
                <a:gridCol w="822960">
                  <a:extLst>
                    <a:ext uri="{9D8B030D-6E8A-4147-A177-3AD203B41FA5}">
                      <a16:colId xmlns:a16="http://schemas.microsoft.com/office/drawing/2014/main" val="1078740953"/>
                    </a:ext>
                  </a:extLst>
                </a:gridCol>
                <a:gridCol w="822960">
                  <a:extLst>
                    <a:ext uri="{9D8B030D-6E8A-4147-A177-3AD203B41FA5}">
                      <a16:colId xmlns:a16="http://schemas.microsoft.com/office/drawing/2014/main" val="3498803822"/>
                    </a:ext>
                  </a:extLst>
                </a:gridCol>
                <a:gridCol w="822960">
                  <a:extLst>
                    <a:ext uri="{9D8B030D-6E8A-4147-A177-3AD203B41FA5}">
                      <a16:colId xmlns:a16="http://schemas.microsoft.com/office/drawing/2014/main" val="1710235154"/>
                    </a:ext>
                  </a:extLst>
                </a:gridCol>
                <a:gridCol w="822960">
                  <a:extLst>
                    <a:ext uri="{9D8B030D-6E8A-4147-A177-3AD203B41FA5}">
                      <a16:colId xmlns:a16="http://schemas.microsoft.com/office/drawing/2014/main" val="2051166422"/>
                    </a:ext>
                  </a:extLst>
                </a:gridCol>
                <a:gridCol w="822960">
                  <a:extLst>
                    <a:ext uri="{9D8B030D-6E8A-4147-A177-3AD203B41FA5}">
                      <a16:colId xmlns:a16="http://schemas.microsoft.com/office/drawing/2014/main" val="692858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408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- 2021-10-27 17:07:36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ciclistas de enduro, trail y e-mtb, el Specialized Tactic lo tiene todo gracias a su combinación sin precedentes de ajuste, ventilación, cobertura excepcional y una integración perfecta con gafas o antiparras.😎
Además, el Tactic ha obtenido la máxima calificación de cinco estrellas ⭐️⭐️ ⭐️ ⭐️ ⭐️ en el Virginia Tech y viene equipado con MIPS Evolve.
#IamSpecialized #TacticHelmet #TrailBike #SpecializedArgentina #PedaleaSeguro #UsaCasco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248693626_3029800587261837_5364263398224351613_n.jpg?_nc_cat=104&amp;ccb=1-5&amp;_nc_sid=8ae9d6&amp;_nc_ohc=zqMwitBA4FMAX9zdYEx&amp;_nc_ht=scontent-iad3-2.cdninstagram.com&amp;edm=AL-3X8kEAAAA&amp;oh=c2cc1b4821db7aa0e50ef29aed9ffe04&amp;oe=619C1C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5773319"/>
                  </a:ext>
                </a:extLst>
              </a:tr>
            </a:tbl>
          </a:graphicData>
        </a:graphic>
      </p:graphicFrame>
      <p:sp>
        <p:nvSpPr>
          <p:cNvPr id="4" name="Text Placeholder 3">
            <a:extLst>
              <a:ext uri="{FF2B5EF4-FFF2-40B4-BE49-F238E27FC236}">
                <a16:creationId xmlns:a16="http://schemas.microsoft.com/office/drawing/2014/main" id="{A860CA73-5D9A-4CFA-A31D-C3B856F44A0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76294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CFB0-F34C-42C1-A543-2CF77B09A13E}"/>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A4B8A6EE-F0BB-4182-BDEC-7B37E2E203B5}"/>
              </a:ext>
            </a:extLst>
          </p:cNvPr>
          <p:cNvGraphicFramePr>
            <a:graphicFrameLocks noGrp="1"/>
          </p:cNvGraphicFramePr>
          <p:nvPr>
            <p:ph type="tbl" sz="quarter" idx="13"/>
            <p:extLst>
              <p:ext uri="{D42A27DB-BD31-4B8C-83A1-F6EECF244321}">
                <p14:modId xmlns:p14="http://schemas.microsoft.com/office/powerpoint/2010/main" val="355340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6139556"/>
                    </a:ext>
                  </a:extLst>
                </a:gridCol>
                <a:gridCol w="1810512">
                  <a:extLst>
                    <a:ext uri="{9D8B030D-6E8A-4147-A177-3AD203B41FA5}">
                      <a16:colId xmlns:a16="http://schemas.microsoft.com/office/drawing/2014/main" val="3438063357"/>
                    </a:ext>
                  </a:extLst>
                </a:gridCol>
                <a:gridCol w="822960">
                  <a:extLst>
                    <a:ext uri="{9D8B030D-6E8A-4147-A177-3AD203B41FA5}">
                      <a16:colId xmlns:a16="http://schemas.microsoft.com/office/drawing/2014/main" val="445237392"/>
                    </a:ext>
                  </a:extLst>
                </a:gridCol>
                <a:gridCol w="822960">
                  <a:extLst>
                    <a:ext uri="{9D8B030D-6E8A-4147-A177-3AD203B41FA5}">
                      <a16:colId xmlns:a16="http://schemas.microsoft.com/office/drawing/2014/main" val="2010931422"/>
                    </a:ext>
                  </a:extLst>
                </a:gridCol>
                <a:gridCol w="822960">
                  <a:extLst>
                    <a:ext uri="{9D8B030D-6E8A-4147-A177-3AD203B41FA5}">
                      <a16:colId xmlns:a16="http://schemas.microsoft.com/office/drawing/2014/main" val="4273476393"/>
                    </a:ext>
                  </a:extLst>
                </a:gridCol>
                <a:gridCol w="822960">
                  <a:extLst>
                    <a:ext uri="{9D8B030D-6E8A-4147-A177-3AD203B41FA5}">
                      <a16:colId xmlns:a16="http://schemas.microsoft.com/office/drawing/2014/main" val="171517810"/>
                    </a:ext>
                  </a:extLst>
                </a:gridCol>
                <a:gridCol w="822960">
                  <a:extLst>
                    <a:ext uri="{9D8B030D-6E8A-4147-A177-3AD203B41FA5}">
                      <a16:colId xmlns:a16="http://schemas.microsoft.com/office/drawing/2014/main" val="285591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280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- 2021-10-29 17:08:23</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249901479_282605477000799_1196795124752138630_n.jpg?_nc_cat=101&amp;ccb=1-5&amp;_nc_sid=8ae9d6&amp;_nc_aid=0&amp;_nc_ohc=A86RkxrNQ_0AX-cRaLn&amp;_nc_ht=scontent-iad3-2.cdninstagram.com&amp;edm=AL-3X8kEAAAA&amp;oh=db168d7626e19098bba8371fe1d3ce87&amp;oe=619C3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5561393"/>
                  </a:ext>
                </a:extLst>
              </a:tr>
            </a:tbl>
          </a:graphicData>
        </a:graphic>
      </p:graphicFrame>
      <p:sp>
        <p:nvSpPr>
          <p:cNvPr id="4" name="Text Placeholder 3">
            <a:extLst>
              <a:ext uri="{FF2B5EF4-FFF2-40B4-BE49-F238E27FC236}">
                <a16:creationId xmlns:a16="http://schemas.microsoft.com/office/drawing/2014/main" id="{FD8FD2A9-568A-4FE2-8D3F-8BACEFF87D9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77446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B9096-8F5A-4757-A965-8510D068DF88}"/>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FF8DC309-015D-44FF-AAB3-E13114EFB3ED}"/>
              </a:ext>
            </a:extLst>
          </p:cNvPr>
          <p:cNvGraphicFramePr>
            <a:graphicFrameLocks noGrp="1"/>
          </p:cNvGraphicFramePr>
          <p:nvPr>
            <p:ph type="tbl" sz="quarter" idx="13"/>
            <p:extLst>
              <p:ext uri="{D42A27DB-BD31-4B8C-83A1-F6EECF244321}">
                <p14:modId xmlns:p14="http://schemas.microsoft.com/office/powerpoint/2010/main" val="192978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60967779"/>
                    </a:ext>
                  </a:extLst>
                </a:gridCol>
                <a:gridCol w="1810512">
                  <a:extLst>
                    <a:ext uri="{9D8B030D-6E8A-4147-A177-3AD203B41FA5}">
                      <a16:colId xmlns:a16="http://schemas.microsoft.com/office/drawing/2014/main" val="2481862452"/>
                    </a:ext>
                  </a:extLst>
                </a:gridCol>
                <a:gridCol w="822960">
                  <a:extLst>
                    <a:ext uri="{9D8B030D-6E8A-4147-A177-3AD203B41FA5}">
                      <a16:colId xmlns:a16="http://schemas.microsoft.com/office/drawing/2014/main" val="310957854"/>
                    </a:ext>
                  </a:extLst>
                </a:gridCol>
                <a:gridCol w="822960">
                  <a:extLst>
                    <a:ext uri="{9D8B030D-6E8A-4147-A177-3AD203B41FA5}">
                      <a16:colId xmlns:a16="http://schemas.microsoft.com/office/drawing/2014/main" val="45478245"/>
                    </a:ext>
                  </a:extLst>
                </a:gridCol>
                <a:gridCol w="822960">
                  <a:extLst>
                    <a:ext uri="{9D8B030D-6E8A-4147-A177-3AD203B41FA5}">
                      <a16:colId xmlns:a16="http://schemas.microsoft.com/office/drawing/2014/main" val="3106987592"/>
                    </a:ext>
                  </a:extLst>
                </a:gridCol>
                <a:gridCol w="822960">
                  <a:extLst>
                    <a:ext uri="{9D8B030D-6E8A-4147-A177-3AD203B41FA5}">
                      <a16:colId xmlns:a16="http://schemas.microsoft.com/office/drawing/2014/main" val="1437053124"/>
                    </a:ext>
                  </a:extLst>
                </a:gridCol>
                <a:gridCol w="822960">
                  <a:extLst>
                    <a:ext uri="{9D8B030D-6E8A-4147-A177-3AD203B41FA5}">
                      <a16:colId xmlns:a16="http://schemas.microsoft.com/office/drawing/2014/main" val="42446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689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- 2021-11-08 18:17:39</a:t>
                      </a:r>
                      <a:r>
                        <a:rPr kumimoji="0" lang="en-U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254256752_416480786823314_4138541695024304036_n.jpg?_nc_cat=109&amp;ccb=1-5&amp;_nc_sid=8ae9d6&amp;_nc_ohc=nW1zeu7JRUIAX9v4el6&amp;_nc_ht=scontent-yyz1-1.cdninstagram.com&amp;edm=AL-3X8kEAAAA&amp;oh=4fd61717af8ac2302ac62526ef450a9d&amp;oe=619CD6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6210200"/>
                  </a:ext>
                </a:extLst>
              </a:tr>
            </a:tbl>
          </a:graphicData>
        </a:graphic>
      </p:graphicFrame>
      <p:sp>
        <p:nvSpPr>
          <p:cNvPr id="4" name="Text Placeholder 3">
            <a:extLst>
              <a:ext uri="{FF2B5EF4-FFF2-40B4-BE49-F238E27FC236}">
                <a16:creationId xmlns:a16="http://schemas.microsoft.com/office/drawing/2014/main" id="{25B51D6E-6434-4BAD-9F37-4D3C347EC4A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473042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C737-8224-4F84-94F5-E3AD76AC8A7E}"/>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18175399-5442-4B60-9BF0-B23A5E756643}"/>
              </a:ext>
            </a:extLst>
          </p:cNvPr>
          <p:cNvGraphicFramePr>
            <a:graphicFrameLocks noGrp="1"/>
          </p:cNvGraphicFramePr>
          <p:nvPr>
            <p:ph type="tbl" sz="quarter" idx="13"/>
            <p:extLst>
              <p:ext uri="{D42A27DB-BD31-4B8C-83A1-F6EECF244321}">
                <p14:modId xmlns:p14="http://schemas.microsoft.com/office/powerpoint/2010/main" val="37669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8686608"/>
                    </a:ext>
                  </a:extLst>
                </a:gridCol>
                <a:gridCol w="1810512">
                  <a:extLst>
                    <a:ext uri="{9D8B030D-6E8A-4147-A177-3AD203B41FA5}">
                      <a16:colId xmlns:a16="http://schemas.microsoft.com/office/drawing/2014/main" val="2457502897"/>
                    </a:ext>
                  </a:extLst>
                </a:gridCol>
                <a:gridCol w="822960">
                  <a:extLst>
                    <a:ext uri="{9D8B030D-6E8A-4147-A177-3AD203B41FA5}">
                      <a16:colId xmlns:a16="http://schemas.microsoft.com/office/drawing/2014/main" val="1376450215"/>
                    </a:ext>
                  </a:extLst>
                </a:gridCol>
                <a:gridCol w="822960">
                  <a:extLst>
                    <a:ext uri="{9D8B030D-6E8A-4147-A177-3AD203B41FA5}">
                      <a16:colId xmlns:a16="http://schemas.microsoft.com/office/drawing/2014/main" val="1871409810"/>
                    </a:ext>
                  </a:extLst>
                </a:gridCol>
                <a:gridCol w="822960">
                  <a:extLst>
                    <a:ext uri="{9D8B030D-6E8A-4147-A177-3AD203B41FA5}">
                      <a16:colId xmlns:a16="http://schemas.microsoft.com/office/drawing/2014/main" val="786495038"/>
                    </a:ext>
                  </a:extLst>
                </a:gridCol>
                <a:gridCol w="822960">
                  <a:extLst>
                    <a:ext uri="{9D8B030D-6E8A-4147-A177-3AD203B41FA5}">
                      <a16:colId xmlns:a16="http://schemas.microsoft.com/office/drawing/2014/main" val="1669069489"/>
                    </a:ext>
                  </a:extLst>
                </a:gridCol>
                <a:gridCol w="822960">
                  <a:extLst>
                    <a:ext uri="{9D8B030D-6E8A-4147-A177-3AD203B41FA5}">
                      <a16:colId xmlns:a16="http://schemas.microsoft.com/office/drawing/2014/main" val="44919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099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- 2021-11-16 10:43:59</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257834148_188621253459271_2433927998028894224_n.jpg?_nc_cat=110&amp;ccb=1-5&amp;_nc_sid=8ae9d6&amp;_nc_ohc=odDzhjK_2GIAX8dS1dA&amp;_nc_ht=scontent-yyz1-1.cdninstagram.com&amp;edm=AL-3X8kEAAAA&amp;oh=824b546c611677673ca27ad2f17bc5ad&amp;oe=619BA8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1229818"/>
                  </a:ext>
                </a:extLst>
              </a:tr>
            </a:tbl>
          </a:graphicData>
        </a:graphic>
      </p:graphicFrame>
      <p:sp>
        <p:nvSpPr>
          <p:cNvPr id="4" name="Text Placeholder 3">
            <a:extLst>
              <a:ext uri="{FF2B5EF4-FFF2-40B4-BE49-F238E27FC236}">
                <a16:creationId xmlns:a16="http://schemas.microsoft.com/office/drawing/2014/main" id="{FDE6D093-7EBA-4364-AFDB-009F881DF3A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37493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DF40-9F21-439F-A384-EE43EE58A959}"/>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CAB7DA0D-9501-407E-98E2-3DA53EA159C3}"/>
              </a:ext>
            </a:extLst>
          </p:cNvPr>
          <p:cNvGraphicFramePr>
            <a:graphicFrameLocks noGrp="1"/>
          </p:cNvGraphicFramePr>
          <p:nvPr>
            <p:ph type="tbl" sz="quarter" idx="13"/>
            <p:extLst>
              <p:ext uri="{D42A27DB-BD31-4B8C-83A1-F6EECF244321}">
                <p14:modId xmlns:p14="http://schemas.microsoft.com/office/powerpoint/2010/main" val="235287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3850105"/>
                    </a:ext>
                  </a:extLst>
                </a:gridCol>
                <a:gridCol w="1810512">
                  <a:extLst>
                    <a:ext uri="{9D8B030D-6E8A-4147-A177-3AD203B41FA5}">
                      <a16:colId xmlns:a16="http://schemas.microsoft.com/office/drawing/2014/main" val="873095343"/>
                    </a:ext>
                  </a:extLst>
                </a:gridCol>
                <a:gridCol w="822960">
                  <a:extLst>
                    <a:ext uri="{9D8B030D-6E8A-4147-A177-3AD203B41FA5}">
                      <a16:colId xmlns:a16="http://schemas.microsoft.com/office/drawing/2014/main" val="3784152320"/>
                    </a:ext>
                  </a:extLst>
                </a:gridCol>
                <a:gridCol w="822960">
                  <a:extLst>
                    <a:ext uri="{9D8B030D-6E8A-4147-A177-3AD203B41FA5}">
                      <a16:colId xmlns:a16="http://schemas.microsoft.com/office/drawing/2014/main" val="3954403236"/>
                    </a:ext>
                  </a:extLst>
                </a:gridCol>
                <a:gridCol w="822960">
                  <a:extLst>
                    <a:ext uri="{9D8B030D-6E8A-4147-A177-3AD203B41FA5}">
                      <a16:colId xmlns:a16="http://schemas.microsoft.com/office/drawing/2014/main" val="3599570473"/>
                    </a:ext>
                  </a:extLst>
                </a:gridCol>
                <a:gridCol w="822960">
                  <a:extLst>
                    <a:ext uri="{9D8B030D-6E8A-4147-A177-3AD203B41FA5}">
                      <a16:colId xmlns:a16="http://schemas.microsoft.com/office/drawing/2014/main" val="1494078589"/>
                    </a:ext>
                  </a:extLst>
                </a:gridCol>
                <a:gridCol w="822960">
                  <a:extLst>
                    <a:ext uri="{9D8B030D-6E8A-4147-A177-3AD203B41FA5}">
                      <a16:colId xmlns:a16="http://schemas.microsoft.com/office/drawing/2014/main" val="161882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365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- 2021-11-05 17:05:10</a:t>
                      </a:r>
                      <a:r>
                        <a:rPr kumimoji="0" lang="es-ES" sz="1000" b="0" i="0" u="none" strike="noStrike" kern="1200" cap="none" spc="0" normalizeH="0" baseline="0" noProof="0">
                          <a:ln>
                            <a:noFill/>
                          </a:ln>
                          <a:solidFill>
                            <a:prstClr val="black"/>
                          </a:solidFill>
                          <a:effectLst/>
                          <a:uLnTx/>
                          <a:uFillTx/>
                          <a:latin typeface="+mn-lt"/>
                          <a:ea typeface="+mn-ea"/>
                          <a:cs typeface="+mn-cs"/>
                        </a:rPr>
                        <a:t>
 El nuevo casco S-Works Prevail II Vent mantendrá tu cabeza tan fresca💨 que hará que sientas que no llevas casco.
Respecto del S-Works Prevail II, una de las mayores mejoras fue la eliminación de un total de siete puentes de unión centrales y laterales, creando canales de ventilación más amplios y eficaces. Lo que nos permitió incrementar el flujo del aire un 18% más.💨 
Nuestra versión ultraligera y sumamente cómoda del MIPS, el MIPS SL, no ha hecho más que mejorar, ya que hemos integrado la tecnología MIPS en el propio acolchado del casco, brindándote los mismos beneficios de protección pero a un nuevo nivel de comodidad y bajo peso. Otro componente de seguridad importante de este casco es que es ANGi ready.
Se suma confort y un calce perfecto gracias a su sistema de ajuste ultraliviano Mindset HairPort II, sus cintas 4X DryLite y su hebilla Tri-Fix.
Como si todo esto fuera poco, el S-Works Prevail II Vent recibió la máxima calificación de cinco estrellas ⭐️⭐️ ⭐️ ⭐️ ⭐️ del Five Star Virginia Tech.
#IamSpecialized #PrevailVent #SpecializedArgentina #PedaleaSeguro #UsaCasco #SpecializedPrevailVent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252558498_4710038969062321_374472656615699996_n.jpg?_nc_cat=108&amp;ccb=1-5&amp;_nc_sid=8ae9d6&amp;_nc_ohc=EYCm0Gv0_bUAX9VHBLd&amp;_nc_ht=scontent-iad3-2.cdninstagram.com&amp;edm=AL-3X8kEAAAA&amp;oh=6ec97059a3b31fe99da946208636ccf6&amp;oe=619D4D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3592788"/>
                  </a:ext>
                </a:extLst>
              </a:tr>
            </a:tbl>
          </a:graphicData>
        </a:graphic>
      </p:graphicFrame>
      <p:sp>
        <p:nvSpPr>
          <p:cNvPr id="4" name="Text Placeholder 3">
            <a:extLst>
              <a:ext uri="{FF2B5EF4-FFF2-40B4-BE49-F238E27FC236}">
                <a16:creationId xmlns:a16="http://schemas.microsoft.com/office/drawing/2014/main" id="{9974B001-0F56-42C0-B18E-F917E0E79E1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47755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00DC3-7252-4BEF-BFD7-7260080D3F09}"/>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BC984D20-4CA0-4FC2-84F6-0A68219934DD}"/>
              </a:ext>
            </a:extLst>
          </p:cNvPr>
          <p:cNvGraphicFramePr>
            <a:graphicFrameLocks noGrp="1"/>
          </p:cNvGraphicFramePr>
          <p:nvPr>
            <p:ph type="tbl" sz="quarter" idx="13"/>
            <p:extLst>
              <p:ext uri="{D42A27DB-BD31-4B8C-83A1-F6EECF244321}">
                <p14:modId xmlns:p14="http://schemas.microsoft.com/office/powerpoint/2010/main" val="391736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117487"/>
                    </a:ext>
                  </a:extLst>
                </a:gridCol>
                <a:gridCol w="1810512">
                  <a:extLst>
                    <a:ext uri="{9D8B030D-6E8A-4147-A177-3AD203B41FA5}">
                      <a16:colId xmlns:a16="http://schemas.microsoft.com/office/drawing/2014/main" val="1164994447"/>
                    </a:ext>
                  </a:extLst>
                </a:gridCol>
                <a:gridCol w="822960">
                  <a:extLst>
                    <a:ext uri="{9D8B030D-6E8A-4147-A177-3AD203B41FA5}">
                      <a16:colId xmlns:a16="http://schemas.microsoft.com/office/drawing/2014/main" val="1946277858"/>
                    </a:ext>
                  </a:extLst>
                </a:gridCol>
                <a:gridCol w="822960">
                  <a:extLst>
                    <a:ext uri="{9D8B030D-6E8A-4147-A177-3AD203B41FA5}">
                      <a16:colId xmlns:a16="http://schemas.microsoft.com/office/drawing/2014/main" val="3967480728"/>
                    </a:ext>
                  </a:extLst>
                </a:gridCol>
                <a:gridCol w="822960">
                  <a:extLst>
                    <a:ext uri="{9D8B030D-6E8A-4147-A177-3AD203B41FA5}">
                      <a16:colId xmlns:a16="http://schemas.microsoft.com/office/drawing/2014/main" val="4269783253"/>
                    </a:ext>
                  </a:extLst>
                </a:gridCol>
                <a:gridCol w="822960">
                  <a:extLst>
                    <a:ext uri="{9D8B030D-6E8A-4147-A177-3AD203B41FA5}">
                      <a16:colId xmlns:a16="http://schemas.microsoft.com/office/drawing/2014/main" val="414629196"/>
                    </a:ext>
                  </a:extLst>
                </a:gridCol>
                <a:gridCol w="822960">
                  <a:extLst>
                    <a:ext uri="{9D8B030D-6E8A-4147-A177-3AD203B41FA5}">
                      <a16:colId xmlns:a16="http://schemas.microsoft.com/office/drawing/2014/main" val="2298666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75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- 2021-11-01 22:01:44</a:t>
                      </a:r>
                      <a:r>
                        <a:rPr kumimoji="0" lang="en-US" sz="1000" b="0" i="0" u="none" strike="noStrike" kern="1200" cap="none" spc="0" normalizeH="0" baseline="0" noProof="0">
                          <a:ln>
                            <a:noFill/>
                          </a:ln>
                          <a:solidFill>
                            <a:prstClr val="black"/>
                          </a:solidFill>
                          <a:effectLst/>
                          <a:uLnTx/>
                          <a:uFillTx/>
                          <a:latin typeface="+mn-lt"/>
                          <a:ea typeface="+mn-ea"/>
                          <a:cs typeface="+mn-cs"/>
                        </a:rPr>
                        <a:t>
 ¡Imparable chiquita.cantelmi ! 
Una vez más Yesi se sube a lo más alto del podio en santarosamtb. ¡Supercaliber! 
Felicitaciones a todos los participantes del Rally MTB de Santa Rosa de Calamuchita y la hermosa fiesta del MTB argentino. 
📸 priscilafotos_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251614409_291289172774813_4832059500984986825_n.jpg?_nc_cat=108&amp;ccb=1-5&amp;_nc_sid=8ae9d6&amp;_nc_ohc=8qPbkMU-FWMAX-TnnRD&amp;_nc_ht=scontent-yyz1-1.cdninstagram.com&amp;edm=AL-3X8kEAAAA&amp;oh=20c52369dc096b735d418b74da8c0126&amp;oe=619D0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969807"/>
                  </a:ext>
                </a:extLst>
              </a:tr>
            </a:tbl>
          </a:graphicData>
        </a:graphic>
      </p:graphicFrame>
      <p:sp>
        <p:nvSpPr>
          <p:cNvPr id="4" name="Text Placeholder 3">
            <a:extLst>
              <a:ext uri="{FF2B5EF4-FFF2-40B4-BE49-F238E27FC236}">
                <a16:creationId xmlns:a16="http://schemas.microsoft.com/office/drawing/2014/main" id="{2EA9C8C5-076C-4D84-AC90-AB1292FBAE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65098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BBCF3-AAE5-4C8A-956F-D82CE7AC31AD}"/>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66C6981E-B1AD-46FE-8366-A54BC209AAAF}"/>
              </a:ext>
            </a:extLst>
          </p:cNvPr>
          <p:cNvGraphicFramePr>
            <a:graphicFrameLocks noGrp="1"/>
          </p:cNvGraphicFramePr>
          <p:nvPr>
            <p:ph type="tbl" sz="quarter" idx="13"/>
            <p:extLst>
              <p:ext uri="{D42A27DB-BD31-4B8C-83A1-F6EECF244321}">
                <p14:modId xmlns:p14="http://schemas.microsoft.com/office/powerpoint/2010/main" val="4281597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4537133"/>
                    </a:ext>
                  </a:extLst>
                </a:gridCol>
                <a:gridCol w="1810512">
                  <a:extLst>
                    <a:ext uri="{9D8B030D-6E8A-4147-A177-3AD203B41FA5}">
                      <a16:colId xmlns:a16="http://schemas.microsoft.com/office/drawing/2014/main" val="116109211"/>
                    </a:ext>
                  </a:extLst>
                </a:gridCol>
                <a:gridCol w="822960">
                  <a:extLst>
                    <a:ext uri="{9D8B030D-6E8A-4147-A177-3AD203B41FA5}">
                      <a16:colId xmlns:a16="http://schemas.microsoft.com/office/drawing/2014/main" val="880088565"/>
                    </a:ext>
                  </a:extLst>
                </a:gridCol>
                <a:gridCol w="822960">
                  <a:extLst>
                    <a:ext uri="{9D8B030D-6E8A-4147-A177-3AD203B41FA5}">
                      <a16:colId xmlns:a16="http://schemas.microsoft.com/office/drawing/2014/main" val="432977465"/>
                    </a:ext>
                  </a:extLst>
                </a:gridCol>
                <a:gridCol w="822960">
                  <a:extLst>
                    <a:ext uri="{9D8B030D-6E8A-4147-A177-3AD203B41FA5}">
                      <a16:colId xmlns:a16="http://schemas.microsoft.com/office/drawing/2014/main" val="308590737"/>
                    </a:ext>
                  </a:extLst>
                </a:gridCol>
                <a:gridCol w="822960">
                  <a:extLst>
                    <a:ext uri="{9D8B030D-6E8A-4147-A177-3AD203B41FA5}">
                      <a16:colId xmlns:a16="http://schemas.microsoft.com/office/drawing/2014/main" val="4236578906"/>
                    </a:ext>
                  </a:extLst>
                </a:gridCol>
                <a:gridCol w="822960">
                  <a:extLst>
                    <a:ext uri="{9D8B030D-6E8A-4147-A177-3AD203B41FA5}">
                      <a16:colId xmlns:a16="http://schemas.microsoft.com/office/drawing/2014/main" val="285868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360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- 2021-11-02 11:11:29</a:t>
                      </a:r>
                      <a:r>
                        <a:rPr kumimoji="0" lang="en-US" sz="1000" b="0" i="0" u="none" strike="noStrike" kern="1200" cap="none" spc="0" normalizeH="0" baseline="0" noProof="0">
                          <a:ln>
                            <a:noFill/>
                          </a:ln>
                          <a:solidFill>
                            <a:prstClr val="black"/>
                          </a:solidFill>
                          <a:effectLst/>
                          <a:uLnTx/>
                          <a:uFillTx/>
                          <a:latin typeface="+mn-lt"/>
                          <a:ea typeface="+mn-ea"/>
                          <a:cs typeface="+mn-cs"/>
                        </a:rPr>
                        <a:t>
 Decime que estás enamorado de tu Cannondale sin decirme que estás enamorado de tu Cannondale... 😉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251703889_335839588348934_1886018030882019024_n.jpg?_nc_cat=106&amp;ccb=1-5&amp;_nc_sid=8ae9d6&amp;_nc_ohc=JFAOYlrYQzgAX_dYXMY&amp;_nc_ht=scontent-lga3-2.cdninstagram.com&amp;edm=AL-3X8kEAAAA&amp;oh=a55bc99137d3789346a3704f49775856&amp;oe=619CB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473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- 2021-10-31 21:20:43</a:t>
                      </a:r>
                      <a:r>
                        <a:rPr kumimoji="0" lang="en-US" sz="1000" b="0" i="0" u="none" strike="noStrike" kern="1200" cap="none" spc="0" normalizeH="0" baseline="0" noProof="0">
                          <a:ln>
                            <a:noFill/>
                          </a:ln>
                          <a:solidFill>
                            <a:prstClr val="black"/>
                          </a:solidFill>
                          <a:effectLst/>
                          <a:uLnTx/>
                          <a:uFillTx/>
                          <a:latin typeface="+mn-lt"/>
                          <a:ea typeface="+mn-ea"/>
                          <a:cs typeface="+mn-cs"/>
                        </a:rPr>
                        <a:t>
 #Halloween pero con estilo Scott.
#SCOTTargentina 
#SCOTTbikes 
#Spark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251282660_399460338580792_3205028239224895209_n.jpg?_nc_ht=scontent.cdninstagram.com&amp;_nc_cat=104&amp;_nc_ohc=LX6rGHdzOQQAX-ho07K&amp;edm=AMO9-JQAAAAA&amp;ccb=7-4&amp;oh=e0832a0c1cc05901f95cdff7cbb783e4&amp;oe=6198385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207316"/>
                  </a:ext>
                </a:extLst>
              </a:tr>
            </a:tbl>
          </a:graphicData>
        </a:graphic>
      </p:graphicFrame>
      <p:sp>
        <p:nvSpPr>
          <p:cNvPr id="4" name="Text Placeholder 3">
            <a:extLst>
              <a:ext uri="{FF2B5EF4-FFF2-40B4-BE49-F238E27FC236}">
                <a16:creationId xmlns:a16="http://schemas.microsoft.com/office/drawing/2014/main" id="{EE6DAA04-8D46-4E9E-B441-2EE3008B2B5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70645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0940-0DC0-4518-B351-33B3CE83B263}"/>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4940C852-2A2E-42F2-8AD6-72EE69F91295}"/>
              </a:ext>
            </a:extLst>
          </p:cNvPr>
          <p:cNvGraphicFramePr>
            <a:graphicFrameLocks noGrp="1"/>
          </p:cNvGraphicFramePr>
          <p:nvPr>
            <p:ph type="tbl" sz="quarter" idx="13"/>
            <p:extLst>
              <p:ext uri="{D42A27DB-BD31-4B8C-83A1-F6EECF244321}">
                <p14:modId xmlns:p14="http://schemas.microsoft.com/office/powerpoint/2010/main" val="2594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8946683"/>
                    </a:ext>
                  </a:extLst>
                </a:gridCol>
                <a:gridCol w="1810512">
                  <a:extLst>
                    <a:ext uri="{9D8B030D-6E8A-4147-A177-3AD203B41FA5}">
                      <a16:colId xmlns:a16="http://schemas.microsoft.com/office/drawing/2014/main" val="2361077331"/>
                    </a:ext>
                  </a:extLst>
                </a:gridCol>
                <a:gridCol w="822960">
                  <a:extLst>
                    <a:ext uri="{9D8B030D-6E8A-4147-A177-3AD203B41FA5}">
                      <a16:colId xmlns:a16="http://schemas.microsoft.com/office/drawing/2014/main" val="3675112006"/>
                    </a:ext>
                  </a:extLst>
                </a:gridCol>
                <a:gridCol w="822960">
                  <a:extLst>
                    <a:ext uri="{9D8B030D-6E8A-4147-A177-3AD203B41FA5}">
                      <a16:colId xmlns:a16="http://schemas.microsoft.com/office/drawing/2014/main" val="3790658855"/>
                    </a:ext>
                  </a:extLst>
                </a:gridCol>
                <a:gridCol w="822960">
                  <a:extLst>
                    <a:ext uri="{9D8B030D-6E8A-4147-A177-3AD203B41FA5}">
                      <a16:colId xmlns:a16="http://schemas.microsoft.com/office/drawing/2014/main" val="1229139354"/>
                    </a:ext>
                  </a:extLst>
                </a:gridCol>
                <a:gridCol w="822960">
                  <a:extLst>
                    <a:ext uri="{9D8B030D-6E8A-4147-A177-3AD203B41FA5}">
                      <a16:colId xmlns:a16="http://schemas.microsoft.com/office/drawing/2014/main" val="176938276"/>
                    </a:ext>
                  </a:extLst>
                </a:gridCol>
                <a:gridCol w="822960">
                  <a:extLst>
                    <a:ext uri="{9D8B030D-6E8A-4147-A177-3AD203B41FA5}">
                      <a16:colId xmlns:a16="http://schemas.microsoft.com/office/drawing/2014/main" val="235301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44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- 2021-11-07 22:12:12</a:t>
                      </a:r>
                      <a:r>
                        <a:rPr kumimoji="0" lang="en-US" sz="1000" b="0" i="0" u="none" strike="noStrike" kern="1200" cap="none" spc="0" normalizeH="0" baseline="0" noProof="0">
                          <a:ln>
                            <a:noFill/>
                          </a:ln>
                          <a:solidFill>
                            <a:prstClr val="black"/>
                          </a:solidFill>
                          <a:effectLst/>
                          <a:uLnTx/>
                          <a:uFillTx/>
                          <a:latin typeface="+mn-lt"/>
                          <a:ea typeface="+mn-ea"/>
                          <a:cs typeface="+mn-cs"/>
                        </a:rPr>
                        <a:t>
 Like si hiciste como kateplusfate y te pasaste el donde con esta vista.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253980817_568525414450696_3648484754537897162_n.jpg?_nc_cat=100&amp;ccb=1-5&amp;_nc_sid=8ae9d6&amp;_nc_ohc=w7tIJGuCrAsAX8FciCd&amp;_nc_oc=AQm0PMfPgyPrEFDyKU-9TNLJek0S1P_bHK184FOf6VpHRRtfgjGd_ESLUoAa8zIv9aw&amp;_nc_ht=scontent-iad3-2.cdninstagram.com&amp;edm=AL-3X8kEAAAA&amp;oh=5efa2add278d2fdff0f61f195d13354c&amp;oe=619CD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8807379"/>
                  </a:ext>
                </a:extLst>
              </a:tr>
            </a:tbl>
          </a:graphicData>
        </a:graphic>
      </p:graphicFrame>
      <p:sp>
        <p:nvSpPr>
          <p:cNvPr id="4" name="Text Placeholder 3">
            <a:extLst>
              <a:ext uri="{FF2B5EF4-FFF2-40B4-BE49-F238E27FC236}">
                <a16:creationId xmlns:a16="http://schemas.microsoft.com/office/drawing/2014/main" id="{76CC28A7-5F3A-4BA3-9CD7-ADC42A50DEA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941433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7241-D774-4839-BAC5-60788346F998}"/>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1906FAAD-C18F-4073-B1FD-F5EC3577F101}"/>
              </a:ext>
            </a:extLst>
          </p:cNvPr>
          <p:cNvGraphicFramePr>
            <a:graphicFrameLocks noGrp="1"/>
          </p:cNvGraphicFramePr>
          <p:nvPr>
            <p:ph type="tbl" sz="quarter" idx="13"/>
            <p:extLst>
              <p:ext uri="{D42A27DB-BD31-4B8C-83A1-F6EECF244321}">
                <p14:modId xmlns:p14="http://schemas.microsoft.com/office/powerpoint/2010/main" val="110550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5516806"/>
                    </a:ext>
                  </a:extLst>
                </a:gridCol>
                <a:gridCol w="1810512">
                  <a:extLst>
                    <a:ext uri="{9D8B030D-6E8A-4147-A177-3AD203B41FA5}">
                      <a16:colId xmlns:a16="http://schemas.microsoft.com/office/drawing/2014/main" val="3908068000"/>
                    </a:ext>
                  </a:extLst>
                </a:gridCol>
                <a:gridCol w="822960">
                  <a:extLst>
                    <a:ext uri="{9D8B030D-6E8A-4147-A177-3AD203B41FA5}">
                      <a16:colId xmlns:a16="http://schemas.microsoft.com/office/drawing/2014/main" val="3680247193"/>
                    </a:ext>
                  </a:extLst>
                </a:gridCol>
                <a:gridCol w="822960">
                  <a:extLst>
                    <a:ext uri="{9D8B030D-6E8A-4147-A177-3AD203B41FA5}">
                      <a16:colId xmlns:a16="http://schemas.microsoft.com/office/drawing/2014/main" val="3574801290"/>
                    </a:ext>
                  </a:extLst>
                </a:gridCol>
                <a:gridCol w="822960">
                  <a:extLst>
                    <a:ext uri="{9D8B030D-6E8A-4147-A177-3AD203B41FA5}">
                      <a16:colId xmlns:a16="http://schemas.microsoft.com/office/drawing/2014/main" val="2250223758"/>
                    </a:ext>
                  </a:extLst>
                </a:gridCol>
                <a:gridCol w="822960">
                  <a:extLst>
                    <a:ext uri="{9D8B030D-6E8A-4147-A177-3AD203B41FA5}">
                      <a16:colId xmlns:a16="http://schemas.microsoft.com/office/drawing/2014/main" val="1504117445"/>
                    </a:ext>
                  </a:extLst>
                </a:gridCol>
                <a:gridCol w="822960">
                  <a:extLst>
                    <a:ext uri="{9D8B030D-6E8A-4147-A177-3AD203B41FA5}">
                      <a16:colId xmlns:a16="http://schemas.microsoft.com/office/drawing/2014/main" val="381276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55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- 2021-11-09 11:28:57</a:t>
                      </a:r>
                      <a:r>
                        <a:rPr kumimoji="0" lang="es-ES" sz="1000" b="0" i="0" u="none" strike="noStrike" kern="1200" cap="none" spc="0" normalizeH="0" baseline="0" noProof="0">
                          <a:ln>
                            <a:noFill/>
                          </a:ln>
                          <a:solidFill>
                            <a:prstClr val="black"/>
                          </a:solidFill>
                          <a:effectLst/>
                          <a:uLnTx/>
                          <a:uFillTx/>
                          <a:latin typeface="+mn-lt"/>
                          <a:ea typeface="+mn-ea"/>
                          <a:cs typeface="+mn-cs"/>
                        </a:rPr>
                        <a:t>
 🔝 La forma más pura de correr. 
Una nueva generación de bicicletas de XC, especialmente diseñada para ser agresivo en las subidas, en las bajadas y propulsarte directamente al escalón más alto. Conocé la nueva Scalpel HT. 
Obtenga más información utilizando en el link de nuestra bio. Próximamente en Argentina...
#ScalpelHT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254041557_407131044227959_5885334325385449426_n.jpg?_nc_cat=109&amp;ccb=1-5&amp;_nc_sid=8ae9d6&amp;_nc_ohc=vPHLrGvlD44AX8GZLPm&amp;_nc_ht=scontent-lga3-2.cdninstagram.com&amp;edm=AL-3X8kEAAAA&amp;oh=0054b085649e9d472ca37fcddfd21444&amp;oe=619BC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6498766"/>
                  </a:ext>
                </a:extLst>
              </a:tr>
            </a:tbl>
          </a:graphicData>
        </a:graphic>
      </p:graphicFrame>
      <p:sp>
        <p:nvSpPr>
          <p:cNvPr id="4" name="Text Placeholder 3">
            <a:extLst>
              <a:ext uri="{FF2B5EF4-FFF2-40B4-BE49-F238E27FC236}">
                <a16:creationId xmlns:a16="http://schemas.microsoft.com/office/drawing/2014/main" id="{7A27F0B1-48F4-46B2-A029-77ED5D4EB87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985767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E1D6-5433-4E01-B65F-FDC67D584DF7}"/>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4009D45F-3AFE-44E1-B3F4-279C63133B8B}"/>
              </a:ext>
            </a:extLst>
          </p:cNvPr>
          <p:cNvGraphicFramePr>
            <a:graphicFrameLocks noGrp="1"/>
          </p:cNvGraphicFramePr>
          <p:nvPr>
            <p:ph type="tbl" sz="quarter" idx="13"/>
            <p:extLst>
              <p:ext uri="{D42A27DB-BD31-4B8C-83A1-F6EECF244321}">
                <p14:modId xmlns:p14="http://schemas.microsoft.com/office/powerpoint/2010/main" val="224810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73592775"/>
                    </a:ext>
                  </a:extLst>
                </a:gridCol>
                <a:gridCol w="1810512">
                  <a:extLst>
                    <a:ext uri="{9D8B030D-6E8A-4147-A177-3AD203B41FA5}">
                      <a16:colId xmlns:a16="http://schemas.microsoft.com/office/drawing/2014/main" val="1729235756"/>
                    </a:ext>
                  </a:extLst>
                </a:gridCol>
                <a:gridCol w="822960">
                  <a:extLst>
                    <a:ext uri="{9D8B030D-6E8A-4147-A177-3AD203B41FA5}">
                      <a16:colId xmlns:a16="http://schemas.microsoft.com/office/drawing/2014/main" val="117337070"/>
                    </a:ext>
                  </a:extLst>
                </a:gridCol>
                <a:gridCol w="822960">
                  <a:extLst>
                    <a:ext uri="{9D8B030D-6E8A-4147-A177-3AD203B41FA5}">
                      <a16:colId xmlns:a16="http://schemas.microsoft.com/office/drawing/2014/main" val="1974590146"/>
                    </a:ext>
                  </a:extLst>
                </a:gridCol>
                <a:gridCol w="822960">
                  <a:extLst>
                    <a:ext uri="{9D8B030D-6E8A-4147-A177-3AD203B41FA5}">
                      <a16:colId xmlns:a16="http://schemas.microsoft.com/office/drawing/2014/main" val="1132554252"/>
                    </a:ext>
                  </a:extLst>
                </a:gridCol>
                <a:gridCol w="822960">
                  <a:extLst>
                    <a:ext uri="{9D8B030D-6E8A-4147-A177-3AD203B41FA5}">
                      <a16:colId xmlns:a16="http://schemas.microsoft.com/office/drawing/2014/main" val="1553044795"/>
                    </a:ext>
                  </a:extLst>
                </a:gridCol>
                <a:gridCol w="822960">
                  <a:extLst>
                    <a:ext uri="{9D8B030D-6E8A-4147-A177-3AD203B41FA5}">
                      <a16:colId xmlns:a16="http://schemas.microsoft.com/office/drawing/2014/main" val="2348029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44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- 2021-11-08 22:32:29</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255658005_411981883978616_5754627290007274996_n.jpg?_nc_cat=100&amp;ccb=1-5&amp;_nc_sid=8ae9d6&amp;_nc_ohc=CwRUKnDHEkEAX-iULex&amp;_nc_ht=scontent-iad3-2.cdninstagram.com&amp;edm=AL-3X8kEAAAA&amp;oh=f5b181ab93fd1d2fbeeb14172274242c&amp;oe=619C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1202448"/>
                  </a:ext>
                </a:extLst>
              </a:tr>
            </a:tbl>
          </a:graphicData>
        </a:graphic>
      </p:graphicFrame>
      <p:sp>
        <p:nvSpPr>
          <p:cNvPr id="4" name="Text Placeholder 3">
            <a:extLst>
              <a:ext uri="{FF2B5EF4-FFF2-40B4-BE49-F238E27FC236}">
                <a16:creationId xmlns:a16="http://schemas.microsoft.com/office/drawing/2014/main" id="{46FB76A9-8358-4E97-83E5-1194B8A7CEB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35768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0733-BF51-4764-9A51-A418B31A0D59}"/>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290C2410-C529-4876-8E57-6A1A9A7BBEF8}"/>
              </a:ext>
            </a:extLst>
          </p:cNvPr>
          <p:cNvGraphicFramePr>
            <a:graphicFrameLocks noGrp="1"/>
          </p:cNvGraphicFramePr>
          <p:nvPr>
            <p:ph type="tbl" sz="quarter" idx="13"/>
            <p:extLst>
              <p:ext uri="{D42A27DB-BD31-4B8C-83A1-F6EECF244321}">
                <p14:modId xmlns:p14="http://schemas.microsoft.com/office/powerpoint/2010/main" val="57770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6241791"/>
                    </a:ext>
                  </a:extLst>
                </a:gridCol>
                <a:gridCol w="1810512">
                  <a:extLst>
                    <a:ext uri="{9D8B030D-6E8A-4147-A177-3AD203B41FA5}">
                      <a16:colId xmlns:a16="http://schemas.microsoft.com/office/drawing/2014/main" val="2548126685"/>
                    </a:ext>
                  </a:extLst>
                </a:gridCol>
                <a:gridCol w="822960">
                  <a:extLst>
                    <a:ext uri="{9D8B030D-6E8A-4147-A177-3AD203B41FA5}">
                      <a16:colId xmlns:a16="http://schemas.microsoft.com/office/drawing/2014/main" val="1803916362"/>
                    </a:ext>
                  </a:extLst>
                </a:gridCol>
                <a:gridCol w="822960">
                  <a:extLst>
                    <a:ext uri="{9D8B030D-6E8A-4147-A177-3AD203B41FA5}">
                      <a16:colId xmlns:a16="http://schemas.microsoft.com/office/drawing/2014/main" val="150127110"/>
                    </a:ext>
                  </a:extLst>
                </a:gridCol>
                <a:gridCol w="822960">
                  <a:extLst>
                    <a:ext uri="{9D8B030D-6E8A-4147-A177-3AD203B41FA5}">
                      <a16:colId xmlns:a16="http://schemas.microsoft.com/office/drawing/2014/main" val="1654272831"/>
                    </a:ext>
                  </a:extLst>
                </a:gridCol>
                <a:gridCol w="822960">
                  <a:extLst>
                    <a:ext uri="{9D8B030D-6E8A-4147-A177-3AD203B41FA5}">
                      <a16:colId xmlns:a16="http://schemas.microsoft.com/office/drawing/2014/main" val="2121520394"/>
                    </a:ext>
                  </a:extLst>
                </a:gridCol>
                <a:gridCol w="822960">
                  <a:extLst>
                    <a:ext uri="{9D8B030D-6E8A-4147-A177-3AD203B41FA5}">
                      <a16:colId xmlns:a16="http://schemas.microsoft.com/office/drawing/2014/main" val="27902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1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- 2021-10-20 21:14:30</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243543439_906631386894883_3636757840984523221_n.jpg?_nc_ht=scontent.cdninstagram.com&amp;_nc_cat=107&amp;_nc_ohc=qh04Ft8nH8gAX-i3wtS&amp;edm=AMO9-JQAAAAA&amp;ccb=7-4&amp;oh=91a644acb4aa6240da979219b5d4bcc7&amp;oe=619821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1636558"/>
                  </a:ext>
                </a:extLst>
              </a:tr>
            </a:tbl>
          </a:graphicData>
        </a:graphic>
      </p:graphicFrame>
      <p:sp>
        <p:nvSpPr>
          <p:cNvPr id="4" name="Text Placeholder 3">
            <a:extLst>
              <a:ext uri="{FF2B5EF4-FFF2-40B4-BE49-F238E27FC236}">
                <a16:creationId xmlns:a16="http://schemas.microsoft.com/office/drawing/2014/main" id="{E2DD44D4-928F-4C4E-836E-2491C7818D7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26523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2979</Words>
  <Application>Microsoft Office PowerPoint</Application>
  <PresentationFormat>On-screen Show (4:3)</PresentationFormat>
  <Paragraphs>635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Followers Total | Scott</vt:lpstr>
      <vt:lpstr>Instagram Key Metrics Radar | Scott</vt:lpstr>
      <vt:lpstr>Instagram Posts By Weekday | Scott</vt:lpstr>
      <vt:lpstr>Instagram Followers Change | Scott</vt:lpstr>
      <vt:lpstr>Instagram Posts By Hour | Scott</vt:lpstr>
      <vt:lpstr>Instagram Followers Change Per Weekday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2021-11-19T17:42:37Z</dcterms:created>
  <dcterms:modified xsi:type="dcterms:W3CDTF">2021-11-19T17:43:45Z</dcterms:modified>
</cp:coreProperties>
</file>