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5837</c:v>
                </c:pt>
                <c:pt idx="1">
                  <c:v>5844</c:v>
                </c:pt>
                <c:pt idx="2">
                  <c:v>5845</c:v>
                </c:pt>
                <c:pt idx="3">
                  <c:v>5849</c:v>
                </c:pt>
                <c:pt idx="4">
                  <c:v>5853</c:v>
                </c:pt>
                <c:pt idx="5">
                  <c:v>5856</c:v>
                </c:pt>
                <c:pt idx="6">
                  <c:v>5856</c:v>
                </c:pt>
                <c:pt idx="7">
                  <c:v>5858</c:v>
                </c:pt>
                <c:pt idx="8">
                  <c:v>5862</c:v>
                </c:pt>
                <c:pt idx="9">
                  <c:v>5861</c:v>
                </c:pt>
                <c:pt idx="10">
                  <c:v>5860</c:v>
                </c:pt>
                <c:pt idx="11">
                  <c:v>5866</c:v>
                </c:pt>
                <c:pt idx="12">
                  <c:v>5870</c:v>
                </c:pt>
                <c:pt idx="13">
                  <c:v>5883</c:v>
                </c:pt>
                <c:pt idx="14">
                  <c:v>5896</c:v>
                </c:pt>
                <c:pt idx="15">
                  <c:v>5905</c:v>
                </c:pt>
                <c:pt idx="16">
                  <c:v>5912</c:v>
                </c:pt>
                <c:pt idx="17">
                  <c:v>5938</c:v>
                </c:pt>
                <c:pt idx="18">
                  <c:v>5950</c:v>
                </c:pt>
                <c:pt idx="19">
                  <c:v>5961</c:v>
                </c:pt>
                <c:pt idx="20">
                  <c:v>5972</c:v>
                </c:pt>
                <c:pt idx="21">
                  <c:v>5982</c:v>
                </c:pt>
                <c:pt idx="22">
                  <c:v>5994</c:v>
                </c:pt>
                <c:pt idx="23">
                  <c:v>6020</c:v>
                </c:pt>
                <c:pt idx="24">
                  <c:v>6036</c:v>
                </c:pt>
                <c:pt idx="25">
                  <c:v>6046</c:v>
                </c:pt>
                <c:pt idx="26">
                  <c:v>6056</c:v>
                </c:pt>
                <c:pt idx="27">
                  <c:v>6078</c:v>
                </c:pt>
                <c:pt idx="28">
                  <c:v>6091</c:v>
                </c:pt>
                <c:pt idx="29">
                  <c:v>6102</c:v>
                </c:pt>
                <c:pt idx="30">
                  <c:v>6118</c:v>
                </c:pt>
                <c:pt idx="31">
                  <c:v>6125</c:v>
                </c:pt>
                <c:pt idx="32">
                  <c:v>6129</c:v>
                </c:pt>
              </c:numCache>
            </c:numRef>
          </c:val>
          <c:smooth val="0"/>
          <c:extLst>
            <c:ext xmlns:c16="http://schemas.microsoft.com/office/drawing/2014/chart" uri="{C3380CC4-5D6E-409C-BE32-E72D297353CC}">
              <c16:uniqueId val="{00000000-D0BA-4C94-B4B0-43EC64EED91E}"/>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18777</c:v>
                </c:pt>
                <c:pt idx="1">
                  <c:v>18784</c:v>
                </c:pt>
                <c:pt idx="2">
                  <c:v>18789</c:v>
                </c:pt>
                <c:pt idx="3">
                  <c:v>18792</c:v>
                </c:pt>
                <c:pt idx="4">
                  <c:v>18802</c:v>
                </c:pt>
                <c:pt idx="5">
                  <c:v>18807</c:v>
                </c:pt>
                <c:pt idx="6">
                  <c:v>18813</c:v>
                </c:pt>
                <c:pt idx="7">
                  <c:v>18819</c:v>
                </c:pt>
                <c:pt idx="8">
                  <c:v>18825</c:v>
                </c:pt>
                <c:pt idx="9">
                  <c:v>18828</c:v>
                </c:pt>
                <c:pt idx="10">
                  <c:v>18838</c:v>
                </c:pt>
                <c:pt idx="11">
                  <c:v>18846</c:v>
                </c:pt>
                <c:pt idx="12">
                  <c:v>18851</c:v>
                </c:pt>
                <c:pt idx="13">
                  <c:v>18863</c:v>
                </c:pt>
                <c:pt idx="14">
                  <c:v>18866</c:v>
                </c:pt>
                <c:pt idx="15">
                  <c:v>18872</c:v>
                </c:pt>
                <c:pt idx="16">
                  <c:v>18873</c:v>
                </c:pt>
                <c:pt idx="17">
                  <c:v>18878</c:v>
                </c:pt>
                <c:pt idx="18">
                  <c:v>18885</c:v>
                </c:pt>
                <c:pt idx="19">
                  <c:v>18893</c:v>
                </c:pt>
                <c:pt idx="20">
                  <c:v>18905</c:v>
                </c:pt>
                <c:pt idx="21">
                  <c:v>18926</c:v>
                </c:pt>
                <c:pt idx="22">
                  <c:v>18938</c:v>
                </c:pt>
                <c:pt idx="23">
                  <c:v>18953</c:v>
                </c:pt>
                <c:pt idx="24">
                  <c:v>18983</c:v>
                </c:pt>
                <c:pt idx="25">
                  <c:v>18991</c:v>
                </c:pt>
                <c:pt idx="26">
                  <c:v>19005</c:v>
                </c:pt>
                <c:pt idx="27">
                  <c:v>19016</c:v>
                </c:pt>
                <c:pt idx="28">
                  <c:v>19025</c:v>
                </c:pt>
                <c:pt idx="29">
                  <c:v>19031</c:v>
                </c:pt>
                <c:pt idx="30">
                  <c:v>19068</c:v>
                </c:pt>
                <c:pt idx="31">
                  <c:v>19121</c:v>
                </c:pt>
                <c:pt idx="32">
                  <c:v>19131</c:v>
                </c:pt>
              </c:numCache>
            </c:numRef>
          </c:val>
          <c:smooth val="0"/>
          <c:extLst>
            <c:ext xmlns:c16="http://schemas.microsoft.com/office/drawing/2014/chart" uri="{C3380CC4-5D6E-409C-BE32-E72D297353CC}">
              <c16:uniqueId val="{00000001-D0BA-4C94-B4B0-43EC64EED91E}"/>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3600</c:v>
                </c:pt>
                <c:pt idx="1">
                  <c:v>3602</c:v>
                </c:pt>
                <c:pt idx="2">
                  <c:v>3602</c:v>
                </c:pt>
                <c:pt idx="3">
                  <c:v>3600</c:v>
                </c:pt>
                <c:pt idx="4">
                  <c:v>3599</c:v>
                </c:pt>
                <c:pt idx="5">
                  <c:v>3603</c:v>
                </c:pt>
                <c:pt idx="6">
                  <c:v>3606</c:v>
                </c:pt>
                <c:pt idx="7">
                  <c:v>3605</c:v>
                </c:pt>
                <c:pt idx="8">
                  <c:v>3607</c:v>
                </c:pt>
                <c:pt idx="9">
                  <c:v>3609</c:v>
                </c:pt>
                <c:pt idx="10">
                  <c:v>3609</c:v>
                </c:pt>
                <c:pt idx="11">
                  <c:v>3611</c:v>
                </c:pt>
                <c:pt idx="12">
                  <c:v>3613</c:v>
                </c:pt>
                <c:pt idx="13">
                  <c:v>3615</c:v>
                </c:pt>
                <c:pt idx="14">
                  <c:v>3617</c:v>
                </c:pt>
                <c:pt idx="15">
                  <c:v>3620</c:v>
                </c:pt>
                <c:pt idx="16">
                  <c:v>3622</c:v>
                </c:pt>
                <c:pt idx="17">
                  <c:v>3625</c:v>
                </c:pt>
                <c:pt idx="18">
                  <c:v>3626</c:v>
                </c:pt>
                <c:pt idx="19">
                  <c:v>3628</c:v>
                </c:pt>
                <c:pt idx="20">
                  <c:v>3630</c:v>
                </c:pt>
                <c:pt idx="21">
                  <c:v>3633</c:v>
                </c:pt>
                <c:pt idx="22">
                  <c:v>3637</c:v>
                </c:pt>
                <c:pt idx="23">
                  <c:v>3640</c:v>
                </c:pt>
                <c:pt idx="24">
                  <c:v>3644</c:v>
                </c:pt>
                <c:pt idx="25">
                  <c:v>3650</c:v>
                </c:pt>
                <c:pt idx="26">
                  <c:v>3653</c:v>
                </c:pt>
                <c:pt idx="27">
                  <c:v>3658</c:v>
                </c:pt>
                <c:pt idx="28">
                  <c:v>3660</c:v>
                </c:pt>
                <c:pt idx="29">
                  <c:v>3663</c:v>
                </c:pt>
                <c:pt idx="30">
                  <c:v>3677</c:v>
                </c:pt>
                <c:pt idx="31">
                  <c:v>3685</c:v>
                </c:pt>
                <c:pt idx="32">
                  <c:v>3688</c:v>
                </c:pt>
              </c:numCache>
            </c:numRef>
          </c:val>
          <c:smooth val="0"/>
          <c:extLst>
            <c:ext xmlns:c16="http://schemas.microsoft.com/office/drawing/2014/chart" uri="{C3380CC4-5D6E-409C-BE32-E72D297353CC}">
              <c16:uniqueId val="{00000002-D0BA-4C94-B4B0-43EC64EED91E}"/>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19028</c:v>
                </c:pt>
                <c:pt idx="1">
                  <c:v>19027</c:v>
                </c:pt>
                <c:pt idx="2">
                  <c:v>19024</c:v>
                </c:pt>
                <c:pt idx="3">
                  <c:v>19020</c:v>
                </c:pt>
                <c:pt idx="4">
                  <c:v>19018</c:v>
                </c:pt>
                <c:pt idx="5">
                  <c:v>19014</c:v>
                </c:pt>
                <c:pt idx="6">
                  <c:v>19016</c:v>
                </c:pt>
                <c:pt idx="7">
                  <c:v>19012</c:v>
                </c:pt>
                <c:pt idx="8">
                  <c:v>19012</c:v>
                </c:pt>
                <c:pt idx="9">
                  <c:v>19013</c:v>
                </c:pt>
                <c:pt idx="10">
                  <c:v>19005</c:v>
                </c:pt>
                <c:pt idx="11">
                  <c:v>19003</c:v>
                </c:pt>
                <c:pt idx="12">
                  <c:v>19006</c:v>
                </c:pt>
                <c:pt idx="13">
                  <c:v>19006</c:v>
                </c:pt>
                <c:pt idx="14">
                  <c:v>19004</c:v>
                </c:pt>
                <c:pt idx="15">
                  <c:v>19003</c:v>
                </c:pt>
                <c:pt idx="16">
                  <c:v>18999</c:v>
                </c:pt>
                <c:pt idx="17">
                  <c:v>18995</c:v>
                </c:pt>
                <c:pt idx="18">
                  <c:v>18991</c:v>
                </c:pt>
                <c:pt idx="19">
                  <c:v>18986</c:v>
                </c:pt>
                <c:pt idx="20">
                  <c:v>18987</c:v>
                </c:pt>
                <c:pt idx="21">
                  <c:v>18978</c:v>
                </c:pt>
                <c:pt idx="22">
                  <c:v>18975</c:v>
                </c:pt>
                <c:pt idx="23">
                  <c:v>18975</c:v>
                </c:pt>
                <c:pt idx="24">
                  <c:v>18967</c:v>
                </c:pt>
                <c:pt idx="25">
                  <c:v>18964</c:v>
                </c:pt>
                <c:pt idx="26">
                  <c:v>18962</c:v>
                </c:pt>
                <c:pt idx="27">
                  <c:v>18962</c:v>
                </c:pt>
                <c:pt idx="28">
                  <c:v>18958</c:v>
                </c:pt>
                <c:pt idx="29">
                  <c:v>18958</c:v>
                </c:pt>
                <c:pt idx="30">
                  <c:v>18955</c:v>
                </c:pt>
                <c:pt idx="31">
                  <c:v>18954</c:v>
                </c:pt>
                <c:pt idx="32">
                  <c:v>18953</c:v>
                </c:pt>
              </c:numCache>
            </c:numRef>
          </c:val>
          <c:smooth val="0"/>
          <c:extLst>
            <c:ext xmlns:c16="http://schemas.microsoft.com/office/drawing/2014/chart" uri="{C3380CC4-5D6E-409C-BE32-E72D297353CC}">
              <c16:uniqueId val="{00000003-D0BA-4C94-B4B0-43EC64EED91E}"/>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15431</c:v>
                </c:pt>
                <c:pt idx="1">
                  <c:v>15435</c:v>
                </c:pt>
                <c:pt idx="2">
                  <c:v>15439</c:v>
                </c:pt>
                <c:pt idx="3">
                  <c:v>15446</c:v>
                </c:pt>
                <c:pt idx="4">
                  <c:v>15459</c:v>
                </c:pt>
                <c:pt idx="5">
                  <c:v>15464</c:v>
                </c:pt>
                <c:pt idx="6">
                  <c:v>15472</c:v>
                </c:pt>
                <c:pt idx="7">
                  <c:v>15477</c:v>
                </c:pt>
                <c:pt idx="8">
                  <c:v>15482</c:v>
                </c:pt>
                <c:pt idx="9">
                  <c:v>15483</c:v>
                </c:pt>
                <c:pt idx="10">
                  <c:v>15488</c:v>
                </c:pt>
                <c:pt idx="11">
                  <c:v>15492</c:v>
                </c:pt>
                <c:pt idx="12">
                  <c:v>15501</c:v>
                </c:pt>
                <c:pt idx="13">
                  <c:v>15504</c:v>
                </c:pt>
                <c:pt idx="14">
                  <c:v>15505</c:v>
                </c:pt>
                <c:pt idx="15">
                  <c:v>15507</c:v>
                </c:pt>
                <c:pt idx="16">
                  <c:v>15514</c:v>
                </c:pt>
                <c:pt idx="17">
                  <c:v>15528</c:v>
                </c:pt>
                <c:pt idx="18">
                  <c:v>15535</c:v>
                </c:pt>
                <c:pt idx="19">
                  <c:v>15536</c:v>
                </c:pt>
                <c:pt idx="20">
                  <c:v>15549</c:v>
                </c:pt>
                <c:pt idx="21">
                  <c:v>15560</c:v>
                </c:pt>
                <c:pt idx="22">
                  <c:v>15574</c:v>
                </c:pt>
                <c:pt idx="23">
                  <c:v>15596</c:v>
                </c:pt>
                <c:pt idx="24">
                  <c:v>15624</c:v>
                </c:pt>
                <c:pt idx="25">
                  <c:v>15645</c:v>
                </c:pt>
                <c:pt idx="26">
                  <c:v>15676</c:v>
                </c:pt>
                <c:pt idx="27">
                  <c:v>15694</c:v>
                </c:pt>
                <c:pt idx="28">
                  <c:v>15711</c:v>
                </c:pt>
                <c:pt idx="29">
                  <c:v>15719</c:v>
                </c:pt>
                <c:pt idx="30">
                  <c:v>15742</c:v>
                </c:pt>
                <c:pt idx="31">
                  <c:v>15763</c:v>
                </c:pt>
                <c:pt idx="32">
                  <c:v>15770</c:v>
                </c:pt>
              </c:numCache>
            </c:numRef>
          </c:val>
          <c:smooth val="0"/>
          <c:extLst>
            <c:ext xmlns:c16="http://schemas.microsoft.com/office/drawing/2014/chart" uri="{C3380CC4-5D6E-409C-BE32-E72D297353CC}">
              <c16:uniqueId val="{00000004-D0BA-4C94-B4B0-43EC64EED91E}"/>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45775</c:v>
                </c:pt>
                <c:pt idx="1">
                  <c:v>45780</c:v>
                </c:pt>
                <c:pt idx="2">
                  <c:v>45836</c:v>
                </c:pt>
                <c:pt idx="3">
                  <c:v>45850</c:v>
                </c:pt>
                <c:pt idx="4">
                  <c:v>45843</c:v>
                </c:pt>
                <c:pt idx="5">
                  <c:v>45869</c:v>
                </c:pt>
                <c:pt idx="6">
                  <c:v>45879</c:v>
                </c:pt>
                <c:pt idx="7">
                  <c:v>45904</c:v>
                </c:pt>
                <c:pt idx="8">
                  <c:v>45937</c:v>
                </c:pt>
                <c:pt idx="9">
                  <c:v>45950</c:v>
                </c:pt>
                <c:pt idx="10">
                  <c:v>45968</c:v>
                </c:pt>
                <c:pt idx="11">
                  <c:v>45977</c:v>
                </c:pt>
                <c:pt idx="12">
                  <c:v>45996</c:v>
                </c:pt>
                <c:pt idx="13">
                  <c:v>46019</c:v>
                </c:pt>
                <c:pt idx="14">
                  <c:v>46024</c:v>
                </c:pt>
                <c:pt idx="15">
                  <c:v>46026</c:v>
                </c:pt>
                <c:pt idx="16">
                  <c:v>46109</c:v>
                </c:pt>
                <c:pt idx="17">
                  <c:v>46193</c:v>
                </c:pt>
                <c:pt idx="18">
                  <c:v>46230</c:v>
                </c:pt>
                <c:pt idx="19">
                  <c:v>46255</c:v>
                </c:pt>
                <c:pt idx="20">
                  <c:v>46311</c:v>
                </c:pt>
                <c:pt idx="21">
                  <c:v>46335</c:v>
                </c:pt>
                <c:pt idx="22">
                  <c:v>46361</c:v>
                </c:pt>
                <c:pt idx="23">
                  <c:v>46396</c:v>
                </c:pt>
                <c:pt idx="24">
                  <c:v>46433</c:v>
                </c:pt>
                <c:pt idx="25">
                  <c:v>46450</c:v>
                </c:pt>
                <c:pt idx="26">
                  <c:v>46467</c:v>
                </c:pt>
                <c:pt idx="27">
                  <c:v>46473</c:v>
                </c:pt>
                <c:pt idx="28">
                  <c:v>46492</c:v>
                </c:pt>
                <c:pt idx="29">
                  <c:v>46506</c:v>
                </c:pt>
                <c:pt idx="30">
                  <c:v>46523</c:v>
                </c:pt>
                <c:pt idx="31">
                  <c:v>46541</c:v>
                </c:pt>
                <c:pt idx="32">
                  <c:v>46548</c:v>
                </c:pt>
              </c:numCache>
            </c:numRef>
          </c:val>
          <c:smooth val="0"/>
          <c:extLst>
            <c:ext xmlns:c16="http://schemas.microsoft.com/office/drawing/2014/chart" uri="{C3380CC4-5D6E-409C-BE32-E72D297353CC}">
              <c16:uniqueId val="{00000005-D0BA-4C94-B4B0-43EC64EED91E}"/>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33233</c:v>
                </c:pt>
                <c:pt idx="1">
                  <c:v>33271</c:v>
                </c:pt>
                <c:pt idx="2">
                  <c:v>33303</c:v>
                </c:pt>
                <c:pt idx="3">
                  <c:v>33337</c:v>
                </c:pt>
                <c:pt idx="4">
                  <c:v>33367</c:v>
                </c:pt>
                <c:pt idx="5">
                  <c:v>33404</c:v>
                </c:pt>
                <c:pt idx="6">
                  <c:v>33432</c:v>
                </c:pt>
                <c:pt idx="7">
                  <c:v>33520</c:v>
                </c:pt>
                <c:pt idx="8">
                  <c:v>33658</c:v>
                </c:pt>
                <c:pt idx="9">
                  <c:v>33689</c:v>
                </c:pt>
                <c:pt idx="10">
                  <c:v>33715</c:v>
                </c:pt>
                <c:pt idx="11">
                  <c:v>33748</c:v>
                </c:pt>
                <c:pt idx="12">
                  <c:v>33775</c:v>
                </c:pt>
                <c:pt idx="13">
                  <c:v>33825</c:v>
                </c:pt>
                <c:pt idx="14">
                  <c:v>33835</c:v>
                </c:pt>
                <c:pt idx="15">
                  <c:v>33866</c:v>
                </c:pt>
                <c:pt idx="16">
                  <c:v>33907</c:v>
                </c:pt>
                <c:pt idx="17">
                  <c:v>33949</c:v>
                </c:pt>
                <c:pt idx="18">
                  <c:v>33983</c:v>
                </c:pt>
                <c:pt idx="19">
                  <c:v>33999</c:v>
                </c:pt>
                <c:pt idx="20">
                  <c:v>34030</c:v>
                </c:pt>
                <c:pt idx="21">
                  <c:v>34054</c:v>
                </c:pt>
                <c:pt idx="22">
                  <c:v>34077</c:v>
                </c:pt>
                <c:pt idx="23">
                  <c:v>34107</c:v>
                </c:pt>
                <c:pt idx="24">
                  <c:v>34132</c:v>
                </c:pt>
                <c:pt idx="25">
                  <c:v>34164</c:v>
                </c:pt>
                <c:pt idx="26">
                  <c:v>34195</c:v>
                </c:pt>
                <c:pt idx="27">
                  <c:v>34236</c:v>
                </c:pt>
                <c:pt idx="28">
                  <c:v>34261</c:v>
                </c:pt>
                <c:pt idx="29">
                  <c:v>34292</c:v>
                </c:pt>
                <c:pt idx="30">
                  <c:v>34315</c:v>
                </c:pt>
                <c:pt idx="31">
                  <c:v>34333</c:v>
                </c:pt>
                <c:pt idx="32">
                  <c:v>34340</c:v>
                </c:pt>
              </c:numCache>
            </c:numRef>
          </c:val>
          <c:smooth val="0"/>
          <c:extLst>
            <c:ext xmlns:c16="http://schemas.microsoft.com/office/drawing/2014/chart" uri="{C3380CC4-5D6E-409C-BE32-E72D297353CC}">
              <c16:uniqueId val="{00000006-D0BA-4C94-B4B0-43EC64EED91E}"/>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43125</c:v>
                </c:pt>
                <c:pt idx="1">
                  <c:v>43149</c:v>
                </c:pt>
                <c:pt idx="2">
                  <c:v>43167</c:v>
                </c:pt>
                <c:pt idx="3">
                  <c:v>43186</c:v>
                </c:pt>
                <c:pt idx="4">
                  <c:v>43205</c:v>
                </c:pt>
                <c:pt idx="5">
                  <c:v>43227</c:v>
                </c:pt>
                <c:pt idx="6">
                  <c:v>43239</c:v>
                </c:pt>
                <c:pt idx="7">
                  <c:v>43250</c:v>
                </c:pt>
                <c:pt idx="8">
                  <c:v>43264</c:v>
                </c:pt>
                <c:pt idx="9">
                  <c:v>43279</c:v>
                </c:pt>
                <c:pt idx="10">
                  <c:v>43300</c:v>
                </c:pt>
                <c:pt idx="11">
                  <c:v>43317</c:v>
                </c:pt>
                <c:pt idx="12">
                  <c:v>43341</c:v>
                </c:pt>
                <c:pt idx="13">
                  <c:v>43355</c:v>
                </c:pt>
                <c:pt idx="14">
                  <c:v>43375</c:v>
                </c:pt>
                <c:pt idx="15">
                  <c:v>43386</c:v>
                </c:pt>
                <c:pt idx="16">
                  <c:v>43404</c:v>
                </c:pt>
                <c:pt idx="17">
                  <c:v>43416</c:v>
                </c:pt>
                <c:pt idx="18">
                  <c:v>43431</c:v>
                </c:pt>
                <c:pt idx="19">
                  <c:v>43450</c:v>
                </c:pt>
                <c:pt idx="20">
                  <c:v>43464</c:v>
                </c:pt>
                <c:pt idx="21">
                  <c:v>43488</c:v>
                </c:pt>
                <c:pt idx="22">
                  <c:v>43528</c:v>
                </c:pt>
                <c:pt idx="23">
                  <c:v>43560</c:v>
                </c:pt>
                <c:pt idx="24">
                  <c:v>43594</c:v>
                </c:pt>
                <c:pt idx="25">
                  <c:v>43610</c:v>
                </c:pt>
                <c:pt idx="26">
                  <c:v>43653</c:v>
                </c:pt>
                <c:pt idx="27">
                  <c:v>43695</c:v>
                </c:pt>
                <c:pt idx="28">
                  <c:v>43729</c:v>
                </c:pt>
                <c:pt idx="29">
                  <c:v>43751</c:v>
                </c:pt>
                <c:pt idx="30">
                  <c:v>43777</c:v>
                </c:pt>
                <c:pt idx="31">
                  <c:v>43793</c:v>
                </c:pt>
                <c:pt idx="32">
                  <c:v>43799</c:v>
                </c:pt>
              </c:numCache>
            </c:numRef>
          </c:val>
          <c:smooth val="0"/>
          <c:extLst>
            <c:ext xmlns:c16="http://schemas.microsoft.com/office/drawing/2014/chart" uri="{C3380CC4-5D6E-409C-BE32-E72D297353CC}">
              <c16:uniqueId val="{00000007-D0BA-4C94-B4B0-43EC64EED91E}"/>
            </c:ext>
          </c:extLst>
        </c:ser>
        <c:dLbls>
          <c:showLegendKey val="0"/>
          <c:showVal val="0"/>
          <c:showCatName val="0"/>
          <c:showSerName val="0"/>
          <c:showPercent val="0"/>
          <c:showBubbleSize val="0"/>
        </c:dLbls>
        <c:smooth val="0"/>
        <c:axId val="401888608"/>
        <c:axId val="401887952"/>
      </c:lineChart>
      <c:dateAx>
        <c:axId val="40188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87952"/>
        <c:crosses val="autoZero"/>
        <c:auto val="1"/>
        <c:lblOffset val="100"/>
        <c:baseTimeUnit val="days"/>
      </c:dateAx>
      <c:valAx>
        <c:axId val="40188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8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13.1671</c:v>
                </c:pt>
                <c:pt idx="1">
                  <c:v>0</c:v>
                </c:pt>
                <c:pt idx="2">
                  <c:v>0</c:v>
                </c:pt>
                <c:pt idx="3">
                  <c:v>0</c:v>
                </c:pt>
                <c:pt idx="4">
                  <c:v>0</c:v>
                </c:pt>
                <c:pt idx="5">
                  <c:v>0</c:v>
                </c:pt>
                <c:pt idx="6">
                  <c:v>0</c:v>
                </c:pt>
                <c:pt idx="7">
                  <c:v>100</c:v>
                </c:pt>
              </c:numCache>
            </c:numRef>
          </c:val>
          <c:extLst>
            <c:ext xmlns:c16="http://schemas.microsoft.com/office/drawing/2014/chart" uri="{C3380CC4-5D6E-409C-BE32-E72D297353CC}">
              <c16:uniqueId val="{00000000-75DD-452B-8B74-79EADEAD3BB8}"/>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41.099499999999999</c:v>
                </c:pt>
                <c:pt idx="1">
                  <c:v>24</c:v>
                </c:pt>
                <c:pt idx="2">
                  <c:v>44.444400000000002</c:v>
                </c:pt>
                <c:pt idx="3">
                  <c:v>25</c:v>
                </c:pt>
                <c:pt idx="4">
                  <c:v>33.333300000000001</c:v>
                </c:pt>
                <c:pt idx="5">
                  <c:v>8.2576999999999998</c:v>
                </c:pt>
                <c:pt idx="6">
                  <c:v>19.8323</c:v>
                </c:pt>
                <c:pt idx="7">
                  <c:v>37.069299999999998</c:v>
                </c:pt>
              </c:numCache>
            </c:numRef>
          </c:val>
          <c:extLst>
            <c:ext xmlns:c16="http://schemas.microsoft.com/office/drawing/2014/chart" uri="{C3380CC4-5D6E-409C-BE32-E72D297353CC}">
              <c16:uniqueId val="{00000001-75DD-452B-8B74-79EADEAD3BB8}"/>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7.923</c:v>
                </c:pt>
                <c:pt idx="1">
                  <c:v>8</c:v>
                </c:pt>
                <c:pt idx="2">
                  <c:v>0</c:v>
                </c:pt>
                <c:pt idx="3">
                  <c:v>0</c:v>
                </c:pt>
                <c:pt idx="4">
                  <c:v>6.0606</c:v>
                </c:pt>
                <c:pt idx="5">
                  <c:v>2.2363</c:v>
                </c:pt>
                <c:pt idx="6">
                  <c:v>100</c:v>
                </c:pt>
                <c:pt idx="7">
                  <c:v>47.779400000000003</c:v>
                </c:pt>
              </c:numCache>
            </c:numRef>
          </c:val>
          <c:extLst>
            <c:ext xmlns:c16="http://schemas.microsoft.com/office/drawing/2014/chart" uri="{C3380CC4-5D6E-409C-BE32-E72D297353CC}">
              <c16:uniqueId val="{00000002-75DD-452B-8B74-79EADEAD3BB8}"/>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40.717100000000002</c:v>
                </c:pt>
                <c:pt idx="1">
                  <c:v>0</c:v>
                </c:pt>
                <c:pt idx="2">
                  <c:v>0</c:v>
                </c:pt>
                <c:pt idx="3">
                  <c:v>0</c:v>
                </c:pt>
                <c:pt idx="4">
                  <c:v>0</c:v>
                </c:pt>
                <c:pt idx="5">
                  <c:v>0</c:v>
                </c:pt>
                <c:pt idx="6">
                  <c:v>0</c:v>
                </c:pt>
                <c:pt idx="7">
                  <c:v>-8.1054999999999993</c:v>
                </c:pt>
              </c:numCache>
            </c:numRef>
          </c:val>
          <c:extLst>
            <c:ext xmlns:c16="http://schemas.microsoft.com/office/drawing/2014/chart" uri="{C3380CC4-5D6E-409C-BE32-E72D297353CC}">
              <c16:uniqueId val="{00000003-75DD-452B-8B74-79EADEAD3BB8}"/>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33.878999999999998</c:v>
                </c:pt>
                <c:pt idx="1">
                  <c:v>28</c:v>
                </c:pt>
                <c:pt idx="2">
                  <c:v>77.777799999999999</c:v>
                </c:pt>
                <c:pt idx="3">
                  <c:v>100</c:v>
                </c:pt>
                <c:pt idx="4">
                  <c:v>54.545499999999997</c:v>
                </c:pt>
                <c:pt idx="5">
                  <c:v>34.9739</c:v>
                </c:pt>
                <c:pt idx="6">
                  <c:v>28.9985</c:v>
                </c:pt>
                <c:pt idx="7">
                  <c:v>43.576999999999998</c:v>
                </c:pt>
              </c:numCache>
            </c:numRef>
          </c:val>
          <c:extLst>
            <c:ext xmlns:c16="http://schemas.microsoft.com/office/drawing/2014/chart" uri="{C3380CC4-5D6E-409C-BE32-E72D297353CC}">
              <c16:uniqueId val="{00000004-75DD-452B-8B74-79EADEAD3BB8}"/>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100</c:v>
                </c:pt>
                <c:pt idx="1">
                  <c:v>28</c:v>
                </c:pt>
                <c:pt idx="2">
                  <c:v>100</c:v>
                </c:pt>
                <c:pt idx="3">
                  <c:v>25</c:v>
                </c:pt>
                <c:pt idx="4">
                  <c:v>51.5152</c:v>
                </c:pt>
                <c:pt idx="5">
                  <c:v>88.250399999999999</c:v>
                </c:pt>
                <c:pt idx="6">
                  <c:v>30.607800000000001</c:v>
                </c:pt>
                <c:pt idx="7">
                  <c:v>33.659700000000001</c:v>
                </c:pt>
              </c:numCache>
            </c:numRef>
          </c:val>
          <c:extLst>
            <c:ext xmlns:c16="http://schemas.microsoft.com/office/drawing/2014/chart" uri="{C3380CC4-5D6E-409C-BE32-E72D297353CC}">
              <c16:uniqueId val="{00000005-75DD-452B-8B74-79EADEAD3BB8}"/>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73.773300000000006</c:v>
                </c:pt>
                <c:pt idx="1">
                  <c:v>100</c:v>
                </c:pt>
                <c:pt idx="2">
                  <c:v>55.555599999999998</c:v>
                </c:pt>
                <c:pt idx="3">
                  <c:v>75</c:v>
                </c:pt>
                <c:pt idx="4">
                  <c:v>100</c:v>
                </c:pt>
                <c:pt idx="5">
                  <c:v>100</c:v>
                </c:pt>
                <c:pt idx="6">
                  <c:v>29.9542</c:v>
                </c:pt>
                <c:pt idx="7">
                  <c:v>67.968100000000007</c:v>
                </c:pt>
              </c:numCache>
            </c:numRef>
          </c:val>
          <c:extLst>
            <c:ext xmlns:c16="http://schemas.microsoft.com/office/drawing/2014/chart" uri="{C3380CC4-5D6E-409C-BE32-E72D297353CC}">
              <c16:uniqueId val="{00000006-75DD-452B-8B74-79EADEAD3BB8}"/>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94.094300000000004</c:v>
                </c:pt>
                <c:pt idx="1">
                  <c:v>36</c:v>
                </c:pt>
                <c:pt idx="2">
                  <c:v>66.666700000000006</c:v>
                </c:pt>
                <c:pt idx="3">
                  <c:v>0</c:v>
                </c:pt>
                <c:pt idx="4">
                  <c:v>45.454500000000003</c:v>
                </c:pt>
                <c:pt idx="5">
                  <c:v>33.003399999999999</c:v>
                </c:pt>
                <c:pt idx="6">
                  <c:v>15.9938</c:v>
                </c:pt>
                <c:pt idx="7">
                  <c:v>31.933499999999999</c:v>
                </c:pt>
              </c:numCache>
            </c:numRef>
          </c:val>
          <c:extLst>
            <c:ext xmlns:c16="http://schemas.microsoft.com/office/drawing/2014/chart" uri="{C3380CC4-5D6E-409C-BE32-E72D297353CC}">
              <c16:uniqueId val="{00000007-75DD-452B-8B74-79EADEAD3BB8}"/>
            </c:ext>
          </c:extLst>
        </c:ser>
        <c:dLbls>
          <c:showLegendKey val="0"/>
          <c:showVal val="0"/>
          <c:showCatName val="0"/>
          <c:showSerName val="0"/>
          <c:showPercent val="0"/>
          <c:showBubbleSize val="0"/>
        </c:dLbls>
        <c:axId val="401879752"/>
        <c:axId val="401883032"/>
      </c:radarChart>
      <c:catAx>
        <c:axId val="40187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83032"/>
        <c:crosses val="autoZero"/>
        <c:auto val="1"/>
        <c:lblAlgn val="ctr"/>
        <c:lblOffset val="100"/>
        <c:noMultiLvlLbl val="0"/>
      </c:catAx>
      <c:valAx>
        <c:axId val="40188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7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2C74-42F8-A170-B62648088928}"/>
            </c:ext>
          </c:extLst>
        </c:ser>
        <c:ser>
          <c:idx val="1"/>
          <c:order val="1"/>
          <c:tx>
            <c:strRef>
              <c:f>Sheet1!$C$1</c:f>
              <c:strCache>
                <c:ptCount val="1"/>
                <c:pt idx="0">
                  <c:v>giantargentina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3</c:v>
                </c:pt>
                <c:pt idx="3">
                  <c:v>2</c:v>
                </c:pt>
                <c:pt idx="4">
                  <c:v>1</c:v>
                </c:pt>
                <c:pt idx="5">
                  <c:v>0</c:v>
                </c:pt>
                <c:pt idx="6">
                  <c:v>0</c:v>
                </c:pt>
              </c:numCache>
            </c:numRef>
          </c:val>
          <c:extLst>
            <c:ext xmlns:c16="http://schemas.microsoft.com/office/drawing/2014/chart" uri="{C3380CC4-5D6E-409C-BE32-E72D297353CC}">
              <c16:uniqueId val="{00000001-2C74-42F8-A170-B62648088928}"/>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2-2C74-42F8-A170-B62648088928}"/>
            </c:ext>
          </c:extLst>
        </c:ser>
        <c:ser>
          <c:idx val="3"/>
          <c:order val="3"/>
          <c:tx>
            <c:strRef>
              <c:f>Sheet1!$E$1</c:f>
              <c:strCache>
                <c:ptCount val="1"/>
                <c:pt idx="0">
                  <c:v>orbea.argentina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2C74-42F8-A170-B62648088928}"/>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3</c:v>
                </c:pt>
                <c:pt idx="2">
                  <c:v>4</c:v>
                </c:pt>
                <c:pt idx="3">
                  <c:v>1</c:v>
                </c:pt>
                <c:pt idx="4">
                  <c:v>4</c:v>
                </c:pt>
                <c:pt idx="5">
                  <c:v>0</c:v>
                </c:pt>
                <c:pt idx="6">
                  <c:v>0</c:v>
                </c:pt>
              </c:numCache>
            </c:numRef>
          </c:val>
          <c:extLst>
            <c:ext xmlns:c16="http://schemas.microsoft.com/office/drawing/2014/chart" uri="{C3380CC4-5D6E-409C-BE32-E72D297353CC}">
              <c16:uniqueId val="{00000004-2C74-42F8-A170-B62648088928}"/>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5</c:v>
                </c:pt>
                <c:pt idx="2">
                  <c:v>2</c:v>
                </c:pt>
                <c:pt idx="3">
                  <c:v>2</c:v>
                </c:pt>
                <c:pt idx="4">
                  <c:v>3</c:v>
                </c:pt>
                <c:pt idx="5">
                  <c:v>0</c:v>
                </c:pt>
                <c:pt idx="6">
                  <c:v>1</c:v>
                </c:pt>
              </c:numCache>
            </c:numRef>
          </c:val>
          <c:extLst>
            <c:ext xmlns:c16="http://schemas.microsoft.com/office/drawing/2014/chart" uri="{C3380CC4-5D6E-409C-BE32-E72D297353CC}">
              <c16:uniqueId val="{00000005-2C74-42F8-A170-B62648088928}"/>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6</c:v>
                </c:pt>
                <c:pt idx="2">
                  <c:v>6</c:v>
                </c:pt>
                <c:pt idx="3">
                  <c:v>6</c:v>
                </c:pt>
                <c:pt idx="4">
                  <c:v>4</c:v>
                </c:pt>
                <c:pt idx="5">
                  <c:v>4</c:v>
                </c:pt>
                <c:pt idx="6">
                  <c:v>4</c:v>
                </c:pt>
              </c:numCache>
            </c:numRef>
          </c:val>
          <c:extLst>
            <c:ext xmlns:c16="http://schemas.microsoft.com/office/drawing/2014/chart" uri="{C3380CC4-5D6E-409C-BE32-E72D297353CC}">
              <c16:uniqueId val="{00000006-2C74-42F8-A170-B62648088928}"/>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c:v>
                </c:pt>
                <c:pt idx="1">
                  <c:v>1</c:v>
                </c:pt>
                <c:pt idx="2">
                  <c:v>4</c:v>
                </c:pt>
                <c:pt idx="3">
                  <c:v>1</c:v>
                </c:pt>
                <c:pt idx="4">
                  <c:v>4</c:v>
                </c:pt>
                <c:pt idx="5">
                  <c:v>1</c:v>
                </c:pt>
                <c:pt idx="6">
                  <c:v>0</c:v>
                </c:pt>
              </c:numCache>
            </c:numRef>
          </c:val>
          <c:extLst>
            <c:ext xmlns:c16="http://schemas.microsoft.com/office/drawing/2014/chart" uri="{C3380CC4-5D6E-409C-BE32-E72D297353CC}">
              <c16:uniqueId val="{00000007-2C74-42F8-A170-B62648088928}"/>
            </c:ext>
          </c:extLst>
        </c:ser>
        <c:dLbls>
          <c:showLegendKey val="0"/>
          <c:showVal val="0"/>
          <c:showCatName val="0"/>
          <c:showSerName val="0"/>
          <c:showPercent val="0"/>
          <c:showBubbleSize val="0"/>
        </c:dLbls>
        <c:gapWidth val="219"/>
        <c:overlap val="-27"/>
        <c:axId val="401891232"/>
        <c:axId val="401894184"/>
      </c:barChart>
      <c:catAx>
        <c:axId val="40189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4184"/>
        <c:crosses val="autoZero"/>
        <c:auto val="1"/>
        <c:lblAlgn val="ctr"/>
        <c:lblOffset val="100"/>
        <c:noMultiLvlLbl val="0"/>
      </c:catAx>
      <c:valAx>
        <c:axId val="40189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3</c:v>
                </c:pt>
                <c:pt idx="1">
                  <c:v>7</c:v>
                </c:pt>
                <c:pt idx="2">
                  <c:v>1</c:v>
                </c:pt>
                <c:pt idx="3">
                  <c:v>4</c:v>
                </c:pt>
                <c:pt idx="4">
                  <c:v>4</c:v>
                </c:pt>
                <c:pt idx="5">
                  <c:v>3</c:v>
                </c:pt>
                <c:pt idx="6">
                  <c:v>0</c:v>
                </c:pt>
                <c:pt idx="7">
                  <c:v>2</c:v>
                </c:pt>
                <c:pt idx="8">
                  <c:v>4</c:v>
                </c:pt>
                <c:pt idx="9">
                  <c:v>-1</c:v>
                </c:pt>
                <c:pt idx="10">
                  <c:v>-1</c:v>
                </c:pt>
                <c:pt idx="11">
                  <c:v>6</c:v>
                </c:pt>
                <c:pt idx="12">
                  <c:v>4</c:v>
                </c:pt>
                <c:pt idx="13">
                  <c:v>13</c:v>
                </c:pt>
                <c:pt idx="14">
                  <c:v>13</c:v>
                </c:pt>
                <c:pt idx="15">
                  <c:v>9</c:v>
                </c:pt>
                <c:pt idx="16">
                  <c:v>7</c:v>
                </c:pt>
                <c:pt idx="17">
                  <c:v>26</c:v>
                </c:pt>
                <c:pt idx="18">
                  <c:v>12</c:v>
                </c:pt>
                <c:pt idx="19">
                  <c:v>11</c:v>
                </c:pt>
                <c:pt idx="20">
                  <c:v>11</c:v>
                </c:pt>
                <c:pt idx="21">
                  <c:v>10</c:v>
                </c:pt>
                <c:pt idx="22">
                  <c:v>12</c:v>
                </c:pt>
                <c:pt idx="23">
                  <c:v>26</c:v>
                </c:pt>
                <c:pt idx="24">
                  <c:v>16</c:v>
                </c:pt>
                <c:pt idx="25">
                  <c:v>10</c:v>
                </c:pt>
                <c:pt idx="26">
                  <c:v>10</c:v>
                </c:pt>
                <c:pt idx="27">
                  <c:v>22</c:v>
                </c:pt>
                <c:pt idx="28">
                  <c:v>13</c:v>
                </c:pt>
                <c:pt idx="29">
                  <c:v>11</c:v>
                </c:pt>
                <c:pt idx="30">
                  <c:v>16</c:v>
                </c:pt>
                <c:pt idx="31">
                  <c:v>7</c:v>
                </c:pt>
                <c:pt idx="32">
                  <c:v>4</c:v>
                </c:pt>
              </c:numCache>
            </c:numRef>
          </c:val>
          <c:smooth val="0"/>
          <c:extLst>
            <c:ext xmlns:c16="http://schemas.microsoft.com/office/drawing/2014/chart" uri="{C3380CC4-5D6E-409C-BE32-E72D297353CC}">
              <c16:uniqueId val="{00000000-AD52-4AD0-AA2D-5279CA56A7B2}"/>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-2</c:v>
                </c:pt>
                <c:pt idx="1">
                  <c:v>7</c:v>
                </c:pt>
                <c:pt idx="2">
                  <c:v>5</c:v>
                </c:pt>
                <c:pt idx="3">
                  <c:v>3</c:v>
                </c:pt>
                <c:pt idx="4">
                  <c:v>10</c:v>
                </c:pt>
                <c:pt idx="5">
                  <c:v>5</c:v>
                </c:pt>
                <c:pt idx="6">
                  <c:v>6</c:v>
                </c:pt>
                <c:pt idx="7">
                  <c:v>6</c:v>
                </c:pt>
                <c:pt idx="8">
                  <c:v>6</c:v>
                </c:pt>
                <c:pt idx="9">
                  <c:v>3</c:v>
                </c:pt>
                <c:pt idx="10">
                  <c:v>10</c:v>
                </c:pt>
                <c:pt idx="11">
                  <c:v>8</c:v>
                </c:pt>
                <c:pt idx="12">
                  <c:v>5</c:v>
                </c:pt>
                <c:pt idx="13">
                  <c:v>12</c:v>
                </c:pt>
                <c:pt idx="14">
                  <c:v>3</c:v>
                </c:pt>
                <c:pt idx="15">
                  <c:v>6</c:v>
                </c:pt>
                <c:pt idx="16">
                  <c:v>1</c:v>
                </c:pt>
                <c:pt idx="17">
                  <c:v>5</c:v>
                </c:pt>
                <c:pt idx="18">
                  <c:v>7</c:v>
                </c:pt>
                <c:pt idx="19">
                  <c:v>8</c:v>
                </c:pt>
                <c:pt idx="20">
                  <c:v>12</c:v>
                </c:pt>
                <c:pt idx="21">
                  <c:v>21</c:v>
                </c:pt>
                <c:pt idx="22">
                  <c:v>12</c:v>
                </c:pt>
                <c:pt idx="23">
                  <c:v>15</c:v>
                </c:pt>
                <c:pt idx="24">
                  <c:v>30</c:v>
                </c:pt>
                <c:pt idx="25">
                  <c:v>8</c:v>
                </c:pt>
                <c:pt idx="26">
                  <c:v>14</c:v>
                </c:pt>
                <c:pt idx="27">
                  <c:v>11</c:v>
                </c:pt>
                <c:pt idx="28">
                  <c:v>9</c:v>
                </c:pt>
                <c:pt idx="29">
                  <c:v>6</c:v>
                </c:pt>
                <c:pt idx="30">
                  <c:v>37</c:v>
                </c:pt>
                <c:pt idx="31">
                  <c:v>53</c:v>
                </c:pt>
                <c:pt idx="32">
                  <c:v>10</c:v>
                </c:pt>
              </c:numCache>
            </c:numRef>
          </c:val>
          <c:smooth val="0"/>
          <c:extLst>
            <c:ext xmlns:c16="http://schemas.microsoft.com/office/drawing/2014/chart" uri="{C3380CC4-5D6E-409C-BE32-E72D297353CC}">
              <c16:uniqueId val="{00000001-AD52-4AD0-AA2D-5279CA56A7B2}"/>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-1</c:v>
                </c:pt>
                <c:pt idx="1">
                  <c:v>2</c:v>
                </c:pt>
                <c:pt idx="2">
                  <c:v>0</c:v>
                </c:pt>
                <c:pt idx="3">
                  <c:v>-2</c:v>
                </c:pt>
                <c:pt idx="4">
                  <c:v>-1</c:v>
                </c:pt>
                <c:pt idx="5">
                  <c:v>4</c:v>
                </c:pt>
                <c:pt idx="6">
                  <c:v>3</c:v>
                </c:pt>
                <c:pt idx="7">
                  <c:v>-1</c:v>
                </c:pt>
                <c:pt idx="8">
                  <c:v>2</c:v>
                </c:pt>
                <c:pt idx="9">
                  <c:v>2</c:v>
                </c:pt>
                <c:pt idx="10">
                  <c:v>0</c:v>
                </c:pt>
                <c:pt idx="11">
                  <c:v>2</c:v>
                </c:pt>
                <c:pt idx="12">
                  <c:v>2</c:v>
                </c:pt>
                <c:pt idx="13">
                  <c:v>2</c:v>
                </c:pt>
                <c:pt idx="14">
                  <c:v>2</c:v>
                </c:pt>
                <c:pt idx="15">
                  <c:v>3</c:v>
                </c:pt>
                <c:pt idx="16">
                  <c:v>2</c:v>
                </c:pt>
                <c:pt idx="17">
                  <c:v>3</c:v>
                </c:pt>
                <c:pt idx="18">
                  <c:v>1</c:v>
                </c:pt>
                <c:pt idx="19">
                  <c:v>2</c:v>
                </c:pt>
                <c:pt idx="20">
                  <c:v>2</c:v>
                </c:pt>
                <c:pt idx="21">
                  <c:v>3</c:v>
                </c:pt>
                <c:pt idx="22">
                  <c:v>4</c:v>
                </c:pt>
                <c:pt idx="23">
                  <c:v>3</c:v>
                </c:pt>
                <c:pt idx="24">
                  <c:v>4</c:v>
                </c:pt>
                <c:pt idx="25">
                  <c:v>6</c:v>
                </c:pt>
                <c:pt idx="26">
                  <c:v>3</c:v>
                </c:pt>
                <c:pt idx="27">
                  <c:v>5</c:v>
                </c:pt>
                <c:pt idx="28">
                  <c:v>2</c:v>
                </c:pt>
                <c:pt idx="29">
                  <c:v>3</c:v>
                </c:pt>
                <c:pt idx="30">
                  <c:v>14</c:v>
                </c:pt>
                <c:pt idx="31">
                  <c:v>8</c:v>
                </c:pt>
                <c:pt idx="32">
                  <c:v>3</c:v>
                </c:pt>
              </c:numCache>
            </c:numRef>
          </c:val>
          <c:smooth val="0"/>
          <c:extLst>
            <c:ext xmlns:c16="http://schemas.microsoft.com/office/drawing/2014/chart" uri="{C3380CC4-5D6E-409C-BE32-E72D297353CC}">
              <c16:uniqueId val="{00000002-AD52-4AD0-AA2D-5279CA56A7B2}"/>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-3</c:v>
                </c:pt>
                <c:pt idx="1">
                  <c:v>-1</c:v>
                </c:pt>
                <c:pt idx="2">
                  <c:v>-3</c:v>
                </c:pt>
                <c:pt idx="3">
                  <c:v>-4</c:v>
                </c:pt>
                <c:pt idx="4">
                  <c:v>-2</c:v>
                </c:pt>
                <c:pt idx="5">
                  <c:v>-4</c:v>
                </c:pt>
                <c:pt idx="6">
                  <c:v>2</c:v>
                </c:pt>
                <c:pt idx="7">
                  <c:v>-4</c:v>
                </c:pt>
                <c:pt idx="8">
                  <c:v>0</c:v>
                </c:pt>
                <c:pt idx="9">
                  <c:v>1</c:v>
                </c:pt>
                <c:pt idx="10">
                  <c:v>-8</c:v>
                </c:pt>
                <c:pt idx="11">
                  <c:v>-2</c:v>
                </c:pt>
                <c:pt idx="12">
                  <c:v>3</c:v>
                </c:pt>
                <c:pt idx="13">
                  <c:v>0</c:v>
                </c:pt>
                <c:pt idx="14">
                  <c:v>-2</c:v>
                </c:pt>
                <c:pt idx="15">
                  <c:v>-1</c:v>
                </c:pt>
                <c:pt idx="16">
                  <c:v>-4</c:v>
                </c:pt>
                <c:pt idx="17">
                  <c:v>-4</c:v>
                </c:pt>
                <c:pt idx="18">
                  <c:v>-4</c:v>
                </c:pt>
                <c:pt idx="19">
                  <c:v>-5</c:v>
                </c:pt>
                <c:pt idx="20">
                  <c:v>1</c:v>
                </c:pt>
                <c:pt idx="21">
                  <c:v>-9</c:v>
                </c:pt>
                <c:pt idx="22">
                  <c:v>-3</c:v>
                </c:pt>
                <c:pt idx="23">
                  <c:v>0</c:v>
                </c:pt>
                <c:pt idx="24">
                  <c:v>-8</c:v>
                </c:pt>
                <c:pt idx="25">
                  <c:v>-3</c:v>
                </c:pt>
                <c:pt idx="26">
                  <c:v>-2</c:v>
                </c:pt>
                <c:pt idx="27">
                  <c:v>0</c:v>
                </c:pt>
                <c:pt idx="28">
                  <c:v>-4</c:v>
                </c:pt>
                <c:pt idx="29">
                  <c:v>0</c:v>
                </c:pt>
                <c:pt idx="30">
                  <c:v>-3</c:v>
                </c:pt>
                <c:pt idx="31">
                  <c:v>-1</c:v>
                </c:pt>
                <c:pt idx="32">
                  <c:v>-1</c:v>
                </c:pt>
              </c:numCache>
            </c:numRef>
          </c:val>
          <c:smooth val="0"/>
          <c:extLst>
            <c:ext xmlns:c16="http://schemas.microsoft.com/office/drawing/2014/chart" uri="{C3380CC4-5D6E-409C-BE32-E72D297353CC}">
              <c16:uniqueId val="{00000003-AD52-4AD0-AA2D-5279CA56A7B2}"/>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1</c:v>
                </c:pt>
                <c:pt idx="1">
                  <c:v>4</c:v>
                </c:pt>
                <c:pt idx="2">
                  <c:v>4</c:v>
                </c:pt>
                <c:pt idx="3">
                  <c:v>7</c:v>
                </c:pt>
                <c:pt idx="4">
                  <c:v>13</c:v>
                </c:pt>
                <c:pt idx="5">
                  <c:v>5</c:v>
                </c:pt>
                <c:pt idx="6">
                  <c:v>8</c:v>
                </c:pt>
                <c:pt idx="7">
                  <c:v>5</c:v>
                </c:pt>
                <c:pt idx="8">
                  <c:v>5</c:v>
                </c:pt>
                <c:pt idx="9">
                  <c:v>1</c:v>
                </c:pt>
                <c:pt idx="10">
                  <c:v>5</c:v>
                </c:pt>
                <c:pt idx="11">
                  <c:v>4</c:v>
                </c:pt>
                <c:pt idx="12">
                  <c:v>9</c:v>
                </c:pt>
                <c:pt idx="13">
                  <c:v>3</c:v>
                </c:pt>
                <c:pt idx="14">
                  <c:v>1</c:v>
                </c:pt>
                <c:pt idx="15">
                  <c:v>2</c:v>
                </c:pt>
                <c:pt idx="16">
                  <c:v>7</c:v>
                </c:pt>
                <c:pt idx="17">
                  <c:v>14</c:v>
                </c:pt>
                <c:pt idx="18">
                  <c:v>7</c:v>
                </c:pt>
                <c:pt idx="19">
                  <c:v>1</c:v>
                </c:pt>
                <c:pt idx="20">
                  <c:v>13</c:v>
                </c:pt>
                <c:pt idx="21">
                  <c:v>11</c:v>
                </c:pt>
                <c:pt idx="22">
                  <c:v>14</c:v>
                </c:pt>
                <c:pt idx="23">
                  <c:v>22</c:v>
                </c:pt>
                <c:pt idx="24">
                  <c:v>28</c:v>
                </c:pt>
                <c:pt idx="25">
                  <c:v>21</c:v>
                </c:pt>
                <c:pt idx="26">
                  <c:v>31</c:v>
                </c:pt>
                <c:pt idx="27">
                  <c:v>18</c:v>
                </c:pt>
                <c:pt idx="28">
                  <c:v>17</c:v>
                </c:pt>
                <c:pt idx="29">
                  <c:v>8</c:v>
                </c:pt>
                <c:pt idx="30">
                  <c:v>23</c:v>
                </c:pt>
                <c:pt idx="31">
                  <c:v>21</c:v>
                </c:pt>
                <c:pt idx="32">
                  <c:v>7</c:v>
                </c:pt>
              </c:numCache>
            </c:numRef>
          </c:val>
          <c:smooth val="0"/>
          <c:extLst>
            <c:ext xmlns:c16="http://schemas.microsoft.com/office/drawing/2014/chart" uri="{C3380CC4-5D6E-409C-BE32-E72D297353CC}">
              <c16:uniqueId val="{00000004-AD52-4AD0-AA2D-5279CA56A7B2}"/>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6</c:v>
                </c:pt>
                <c:pt idx="1">
                  <c:v>5</c:v>
                </c:pt>
                <c:pt idx="2">
                  <c:v>56</c:v>
                </c:pt>
                <c:pt idx="3">
                  <c:v>14</c:v>
                </c:pt>
                <c:pt idx="4">
                  <c:v>-7</c:v>
                </c:pt>
                <c:pt idx="5">
                  <c:v>26</c:v>
                </c:pt>
                <c:pt idx="6">
                  <c:v>10</c:v>
                </c:pt>
                <c:pt idx="7">
                  <c:v>25</c:v>
                </c:pt>
                <c:pt idx="8">
                  <c:v>33</c:v>
                </c:pt>
                <c:pt idx="9">
                  <c:v>13</c:v>
                </c:pt>
                <c:pt idx="10">
                  <c:v>18</c:v>
                </c:pt>
                <c:pt idx="11">
                  <c:v>9</c:v>
                </c:pt>
                <c:pt idx="12">
                  <c:v>19</c:v>
                </c:pt>
                <c:pt idx="13">
                  <c:v>23</c:v>
                </c:pt>
                <c:pt idx="14">
                  <c:v>5</c:v>
                </c:pt>
                <c:pt idx="15">
                  <c:v>2</c:v>
                </c:pt>
                <c:pt idx="16">
                  <c:v>83</c:v>
                </c:pt>
                <c:pt idx="17">
                  <c:v>84</c:v>
                </c:pt>
                <c:pt idx="18">
                  <c:v>37</c:v>
                </c:pt>
                <c:pt idx="19">
                  <c:v>25</c:v>
                </c:pt>
                <c:pt idx="20">
                  <c:v>56</c:v>
                </c:pt>
                <c:pt idx="21">
                  <c:v>24</c:v>
                </c:pt>
                <c:pt idx="22">
                  <c:v>26</c:v>
                </c:pt>
                <c:pt idx="23">
                  <c:v>35</c:v>
                </c:pt>
                <c:pt idx="24">
                  <c:v>37</c:v>
                </c:pt>
                <c:pt idx="25">
                  <c:v>17</c:v>
                </c:pt>
                <c:pt idx="26">
                  <c:v>17</c:v>
                </c:pt>
                <c:pt idx="27">
                  <c:v>6</c:v>
                </c:pt>
                <c:pt idx="28">
                  <c:v>19</c:v>
                </c:pt>
                <c:pt idx="29">
                  <c:v>14</c:v>
                </c:pt>
                <c:pt idx="30">
                  <c:v>17</c:v>
                </c:pt>
                <c:pt idx="31">
                  <c:v>18</c:v>
                </c:pt>
                <c:pt idx="32">
                  <c:v>7</c:v>
                </c:pt>
              </c:numCache>
            </c:numRef>
          </c:val>
          <c:smooth val="0"/>
          <c:extLst>
            <c:ext xmlns:c16="http://schemas.microsoft.com/office/drawing/2014/chart" uri="{C3380CC4-5D6E-409C-BE32-E72D297353CC}">
              <c16:uniqueId val="{00000005-AD52-4AD0-AA2D-5279CA56A7B2}"/>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34</c:v>
                </c:pt>
                <c:pt idx="1">
                  <c:v>38</c:v>
                </c:pt>
                <c:pt idx="2">
                  <c:v>32</c:v>
                </c:pt>
                <c:pt idx="3">
                  <c:v>34</c:v>
                </c:pt>
                <c:pt idx="4">
                  <c:v>30</c:v>
                </c:pt>
                <c:pt idx="5">
                  <c:v>37</c:v>
                </c:pt>
                <c:pt idx="6">
                  <c:v>28</c:v>
                </c:pt>
                <c:pt idx="7">
                  <c:v>88</c:v>
                </c:pt>
                <c:pt idx="8">
                  <c:v>138</c:v>
                </c:pt>
                <c:pt idx="9">
                  <c:v>31</c:v>
                </c:pt>
                <c:pt idx="10">
                  <c:v>26</c:v>
                </c:pt>
                <c:pt idx="11">
                  <c:v>33</c:v>
                </c:pt>
                <c:pt idx="12">
                  <c:v>27</c:v>
                </c:pt>
                <c:pt idx="13">
                  <c:v>50</c:v>
                </c:pt>
                <c:pt idx="14">
                  <c:v>10</c:v>
                </c:pt>
                <c:pt idx="15">
                  <c:v>31</c:v>
                </c:pt>
                <c:pt idx="16">
                  <c:v>41</c:v>
                </c:pt>
                <c:pt idx="17">
                  <c:v>42</c:v>
                </c:pt>
                <c:pt idx="18">
                  <c:v>34</c:v>
                </c:pt>
                <c:pt idx="19">
                  <c:v>16</c:v>
                </c:pt>
                <c:pt idx="20">
                  <c:v>31</c:v>
                </c:pt>
                <c:pt idx="21">
                  <c:v>24</c:v>
                </c:pt>
                <c:pt idx="22">
                  <c:v>23</c:v>
                </c:pt>
                <c:pt idx="23">
                  <c:v>30</c:v>
                </c:pt>
                <c:pt idx="24">
                  <c:v>25</c:v>
                </c:pt>
                <c:pt idx="25">
                  <c:v>32</c:v>
                </c:pt>
                <c:pt idx="26">
                  <c:v>31</c:v>
                </c:pt>
                <c:pt idx="27">
                  <c:v>41</c:v>
                </c:pt>
                <c:pt idx="28">
                  <c:v>25</c:v>
                </c:pt>
                <c:pt idx="29">
                  <c:v>31</c:v>
                </c:pt>
                <c:pt idx="30">
                  <c:v>23</c:v>
                </c:pt>
                <c:pt idx="31">
                  <c:v>18</c:v>
                </c:pt>
                <c:pt idx="32">
                  <c:v>7</c:v>
                </c:pt>
              </c:numCache>
            </c:numRef>
          </c:val>
          <c:smooth val="0"/>
          <c:extLst>
            <c:ext xmlns:c16="http://schemas.microsoft.com/office/drawing/2014/chart" uri="{C3380CC4-5D6E-409C-BE32-E72D297353CC}">
              <c16:uniqueId val="{00000006-AD52-4AD0-AA2D-5279CA56A7B2}"/>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22</c:v>
                </c:pt>
                <c:pt idx="1">
                  <c:v>24</c:v>
                </c:pt>
                <c:pt idx="2">
                  <c:v>18</c:v>
                </c:pt>
                <c:pt idx="3">
                  <c:v>19</c:v>
                </c:pt>
                <c:pt idx="4">
                  <c:v>19</c:v>
                </c:pt>
                <c:pt idx="5">
                  <c:v>22</c:v>
                </c:pt>
                <c:pt idx="6">
                  <c:v>12</c:v>
                </c:pt>
                <c:pt idx="7">
                  <c:v>11</c:v>
                </c:pt>
                <c:pt idx="8">
                  <c:v>14</c:v>
                </c:pt>
                <c:pt idx="9">
                  <c:v>15</c:v>
                </c:pt>
                <c:pt idx="10">
                  <c:v>21</c:v>
                </c:pt>
                <c:pt idx="11">
                  <c:v>17</c:v>
                </c:pt>
                <c:pt idx="12">
                  <c:v>24</c:v>
                </c:pt>
                <c:pt idx="13">
                  <c:v>14</c:v>
                </c:pt>
                <c:pt idx="14">
                  <c:v>20</c:v>
                </c:pt>
                <c:pt idx="15">
                  <c:v>11</c:v>
                </c:pt>
                <c:pt idx="16">
                  <c:v>18</c:v>
                </c:pt>
                <c:pt idx="17">
                  <c:v>12</c:v>
                </c:pt>
                <c:pt idx="18">
                  <c:v>15</c:v>
                </c:pt>
                <c:pt idx="19">
                  <c:v>19</c:v>
                </c:pt>
                <c:pt idx="20">
                  <c:v>14</c:v>
                </c:pt>
                <c:pt idx="21">
                  <c:v>24</c:v>
                </c:pt>
                <c:pt idx="22">
                  <c:v>40</c:v>
                </c:pt>
                <c:pt idx="23">
                  <c:v>32</c:v>
                </c:pt>
                <c:pt idx="24">
                  <c:v>34</c:v>
                </c:pt>
                <c:pt idx="25">
                  <c:v>16</c:v>
                </c:pt>
                <c:pt idx="26">
                  <c:v>43</c:v>
                </c:pt>
                <c:pt idx="27">
                  <c:v>42</c:v>
                </c:pt>
                <c:pt idx="28">
                  <c:v>34</c:v>
                </c:pt>
                <c:pt idx="29">
                  <c:v>22</c:v>
                </c:pt>
                <c:pt idx="30">
                  <c:v>26</c:v>
                </c:pt>
                <c:pt idx="31">
                  <c:v>16</c:v>
                </c:pt>
                <c:pt idx="32">
                  <c:v>6</c:v>
                </c:pt>
              </c:numCache>
            </c:numRef>
          </c:val>
          <c:smooth val="0"/>
          <c:extLst>
            <c:ext xmlns:c16="http://schemas.microsoft.com/office/drawing/2014/chart" uri="{C3380CC4-5D6E-409C-BE32-E72D297353CC}">
              <c16:uniqueId val="{00000007-AD52-4AD0-AA2D-5279CA56A7B2}"/>
            </c:ext>
          </c:extLst>
        </c:ser>
        <c:dLbls>
          <c:showLegendKey val="0"/>
          <c:showVal val="0"/>
          <c:showCatName val="0"/>
          <c:showSerName val="0"/>
          <c:showPercent val="0"/>
          <c:showBubbleSize val="0"/>
        </c:dLbls>
        <c:smooth val="0"/>
        <c:axId val="421459040"/>
        <c:axId val="421461992"/>
      </c:lineChart>
      <c:dateAx>
        <c:axId val="421459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61992"/>
        <c:crosses val="autoZero"/>
        <c:auto val="1"/>
        <c:lblOffset val="100"/>
        <c:baseTimeUnit val="days"/>
      </c:dateAx>
      <c:valAx>
        <c:axId val="42146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5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FD7-438F-9C48-AB683BD57B96}"/>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1</c:v>
                </c:pt>
                <c:pt idx="16">
                  <c:v>1</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1-6FD7-438F-9C48-AB683BD57B96}"/>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2-6FD7-438F-9C48-AB683BD57B96}"/>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FD7-438F-9C48-AB683BD57B96}"/>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3</c:v>
                </c:pt>
                <c:pt idx="9">
                  <c:v>5</c:v>
                </c:pt>
                <c:pt idx="10">
                  <c:v>0</c:v>
                </c:pt>
                <c:pt idx="11">
                  <c:v>1</c:v>
                </c:pt>
                <c:pt idx="12">
                  <c:v>0</c:v>
                </c:pt>
                <c:pt idx="13">
                  <c:v>1</c:v>
                </c:pt>
                <c:pt idx="14">
                  <c:v>0</c:v>
                </c:pt>
                <c:pt idx="15">
                  <c:v>0</c:v>
                </c:pt>
                <c:pt idx="16">
                  <c:v>0</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4-6FD7-438F-9C48-AB683BD57B96}"/>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0</c:v>
                </c:pt>
                <c:pt idx="16">
                  <c:v>0</c:v>
                </c:pt>
                <c:pt idx="17">
                  <c:v>2</c:v>
                </c:pt>
                <c:pt idx="18">
                  <c:v>2</c:v>
                </c:pt>
                <c:pt idx="19">
                  <c:v>0</c:v>
                </c:pt>
                <c:pt idx="20">
                  <c:v>1</c:v>
                </c:pt>
                <c:pt idx="21">
                  <c:v>2</c:v>
                </c:pt>
                <c:pt idx="22">
                  <c:v>0</c:v>
                </c:pt>
                <c:pt idx="23">
                  <c:v>0</c:v>
                </c:pt>
              </c:numCache>
            </c:numRef>
          </c:val>
          <c:smooth val="0"/>
          <c:extLst>
            <c:ext xmlns:c16="http://schemas.microsoft.com/office/drawing/2014/chart" uri="{C3380CC4-5D6E-409C-BE32-E72D297353CC}">
              <c16:uniqueId val="{00000005-6FD7-438F-9C48-AB683BD57B96}"/>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1</c:v>
                </c:pt>
                <c:pt idx="16">
                  <c:v>0</c:v>
                </c:pt>
                <c:pt idx="17">
                  <c:v>3</c:v>
                </c:pt>
                <c:pt idx="18">
                  <c:v>4</c:v>
                </c:pt>
                <c:pt idx="19">
                  <c:v>2</c:v>
                </c:pt>
                <c:pt idx="20">
                  <c:v>8</c:v>
                </c:pt>
                <c:pt idx="21">
                  <c:v>4</c:v>
                </c:pt>
                <c:pt idx="22">
                  <c:v>5</c:v>
                </c:pt>
                <c:pt idx="23">
                  <c:v>0</c:v>
                </c:pt>
              </c:numCache>
            </c:numRef>
          </c:val>
          <c:smooth val="0"/>
          <c:extLst>
            <c:ext xmlns:c16="http://schemas.microsoft.com/office/drawing/2014/chart" uri="{C3380CC4-5D6E-409C-BE32-E72D297353CC}">
              <c16:uniqueId val="{00000006-6FD7-438F-9C48-AB683BD57B96}"/>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7</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7-6FD7-438F-9C48-AB683BD57B96}"/>
            </c:ext>
          </c:extLst>
        </c:ser>
        <c:dLbls>
          <c:showLegendKey val="0"/>
          <c:showVal val="0"/>
          <c:showCatName val="0"/>
          <c:showSerName val="0"/>
          <c:showPercent val="0"/>
          <c:showBubbleSize val="0"/>
        </c:dLbls>
        <c:smooth val="0"/>
        <c:axId val="421460024"/>
        <c:axId val="421460680"/>
      </c:lineChart>
      <c:catAx>
        <c:axId val="421460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60680"/>
        <c:crosses val="autoZero"/>
        <c:auto val="1"/>
        <c:lblAlgn val="ctr"/>
        <c:lblOffset val="100"/>
        <c:noMultiLvlLbl val="0"/>
      </c:catAx>
      <c:valAx>
        <c:axId val="42146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60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9</c:v>
                </c:pt>
                <c:pt idx="2">
                  <c:v>10</c:v>
                </c:pt>
                <c:pt idx="3">
                  <c:v>10</c:v>
                </c:pt>
                <c:pt idx="4">
                  <c:v>7</c:v>
                </c:pt>
                <c:pt idx="5">
                  <c:v>7</c:v>
                </c:pt>
                <c:pt idx="6">
                  <c:v>12</c:v>
                </c:pt>
              </c:numCache>
            </c:numRef>
          </c:val>
          <c:extLst>
            <c:ext xmlns:c16="http://schemas.microsoft.com/office/drawing/2014/chart" uri="{C3380CC4-5D6E-409C-BE32-E72D297353CC}">
              <c16:uniqueId val="{00000000-4B43-4A82-B930-D0316260219F}"/>
            </c:ext>
          </c:extLst>
        </c:ser>
        <c:ser>
          <c:idx val="1"/>
          <c:order val="1"/>
          <c:tx>
            <c:strRef>
              <c:f>Sheet1!$C$1</c:f>
              <c:strCache>
                <c:ptCount val="1"/>
                <c:pt idx="0">
                  <c:v>giantargentina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7</c:v>
                </c:pt>
                <c:pt idx="2">
                  <c:v>12</c:v>
                </c:pt>
                <c:pt idx="3">
                  <c:v>20</c:v>
                </c:pt>
                <c:pt idx="4">
                  <c:v>9</c:v>
                </c:pt>
                <c:pt idx="5">
                  <c:v>8</c:v>
                </c:pt>
                <c:pt idx="6">
                  <c:v>10</c:v>
                </c:pt>
              </c:numCache>
            </c:numRef>
          </c:val>
          <c:extLst>
            <c:ext xmlns:c16="http://schemas.microsoft.com/office/drawing/2014/chart" uri="{C3380CC4-5D6E-409C-BE32-E72D297353CC}">
              <c16:uniqueId val="{00000001-4B43-4A82-B930-D0316260219F}"/>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3</c:v>
                </c:pt>
                <c:pt idx="2">
                  <c:v>4</c:v>
                </c:pt>
                <c:pt idx="3">
                  <c:v>3</c:v>
                </c:pt>
                <c:pt idx="4">
                  <c:v>2</c:v>
                </c:pt>
                <c:pt idx="5">
                  <c:v>3</c:v>
                </c:pt>
                <c:pt idx="6">
                  <c:v>3</c:v>
                </c:pt>
              </c:numCache>
            </c:numRef>
          </c:val>
          <c:extLst>
            <c:ext xmlns:c16="http://schemas.microsoft.com/office/drawing/2014/chart" uri="{C3380CC4-5D6E-409C-BE32-E72D297353CC}">
              <c16:uniqueId val="{00000002-4B43-4A82-B930-D0316260219F}"/>
            </c:ext>
          </c:extLst>
        </c:ser>
        <c:ser>
          <c:idx val="3"/>
          <c:order val="3"/>
          <c:tx>
            <c:strRef>
              <c:f>Sheet1!$E$1</c:f>
              <c:strCache>
                <c:ptCount val="1"/>
                <c:pt idx="0">
                  <c:v>orbea.argentina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-2</c:v>
                </c:pt>
                <c:pt idx="3">
                  <c:v>-5</c:v>
                </c:pt>
                <c:pt idx="4">
                  <c:v>-2</c:v>
                </c:pt>
                <c:pt idx="5">
                  <c:v>-2</c:v>
                </c:pt>
                <c:pt idx="6">
                  <c:v>1</c:v>
                </c:pt>
              </c:numCache>
            </c:numRef>
          </c:val>
          <c:extLst>
            <c:ext xmlns:c16="http://schemas.microsoft.com/office/drawing/2014/chart" uri="{C3380CC4-5D6E-409C-BE32-E72D297353CC}">
              <c16:uniqueId val="{00000003-4B43-4A82-B930-D0316260219F}"/>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7</c:v>
                </c:pt>
                <c:pt idx="2">
                  <c:v>11</c:v>
                </c:pt>
                <c:pt idx="3">
                  <c:v>15</c:v>
                </c:pt>
                <c:pt idx="4">
                  <c:v>10</c:v>
                </c:pt>
                <c:pt idx="5">
                  <c:v>12</c:v>
                </c:pt>
                <c:pt idx="6">
                  <c:v>11</c:v>
                </c:pt>
              </c:numCache>
            </c:numRef>
          </c:val>
          <c:extLst>
            <c:ext xmlns:c16="http://schemas.microsoft.com/office/drawing/2014/chart" uri="{C3380CC4-5D6E-409C-BE32-E72D297353CC}">
              <c16:uniqueId val="{00000004-4B43-4A82-B930-D0316260219F}"/>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16</c:v>
                </c:pt>
                <c:pt idx="1">
                  <c:v>16</c:v>
                </c:pt>
                <c:pt idx="2">
                  <c:v>41</c:v>
                </c:pt>
                <c:pt idx="3">
                  <c:v>34</c:v>
                </c:pt>
                <c:pt idx="4">
                  <c:v>13</c:v>
                </c:pt>
                <c:pt idx="5">
                  <c:v>22</c:v>
                </c:pt>
                <c:pt idx="6">
                  <c:v>24</c:v>
                </c:pt>
              </c:numCache>
            </c:numRef>
          </c:val>
          <c:extLst>
            <c:ext xmlns:c16="http://schemas.microsoft.com/office/drawing/2014/chart" uri="{C3380CC4-5D6E-409C-BE32-E72D297353CC}">
              <c16:uniqueId val="{00000005-4B43-4A82-B930-D0316260219F}"/>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36</c:v>
                </c:pt>
                <c:pt idx="1">
                  <c:v>52</c:v>
                </c:pt>
                <c:pt idx="2">
                  <c:v>31</c:v>
                </c:pt>
                <c:pt idx="3">
                  <c:v>29</c:v>
                </c:pt>
                <c:pt idx="4">
                  <c:v>27</c:v>
                </c:pt>
                <c:pt idx="5">
                  <c:v>28</c:v>
                </c:pt>
                <c:pt idx="6">
                  <c:v>38</c:v>
                </c:pt>
              </c:numCache>
            </c:numRef>
          </c:val>
          <c:extLst>
            <c:ext xmlns:c16="http://schemas.microsoft.com/office/drawing/2014/chart" uri="{C3380CC4-5D6E-409C-BE32-E72D297353CC}">
              <c16:uniqueId val="{00000006-4B43-4A82-B930-D0316260219F}"/>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22</c:v>
                </c:pt>
                <c:pt idx="1">
                  <c:v>22</c:v>
                </c:pt>
                <c:pt idx="2">
                  <c:v>22</c:v>
                </c:pt>
                <c:pt idx="3">
                  <c:v>20</c:v>
                </c:pt>
                <c:pt idx="4">
                  <c:v>15</c:v>
                </c:pt>
                <c:pt idx="5">
                  <c:v>27</c:v>
                </c:pt>
                <c:pt idx="6">
                  <c:v>21</c:v>
                </c:pt>
              </c:numCache>
            </c:numRef>
          </c:val>
          <c:extLst>
            <c:ext xmlns:c16="http://schemas.microsoft.com/office/drawing/2014/chart" uri="{C3380CC4-5D6E-409C-BE32-E72D297353CC}">
              <c16:uniqueId val="{00000007-4B43-4A82-B930-D0316260219F}"/>
            </c:ext>
          </c:extLst>
        </c:ser>
        <c:dLbls>
          <c:showLegendKey val="0"/>
          <c:showVal val="0"/>
          <c:showCatName val="0"/>
          <c:showSerName val="0"/>
          <c:showPercent val="0"/>
          <c:showBubbleSize val="0"/>
        </c:dLbls>
        <c:gapWidth val="219"/>
        <c:overlap val="-27"/>
        <c:axId val="421476096"/>
        <c:axId val="421467568"/>
      </c:barChart>
      <c:catAx>
        <c:axId val="421476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67568"/>
        <c:crosses val="autoZero"/>
        <c:auto val="1"/>
        <c:lblAlgn val="ctr"/>
        <c:lblOffset val="100"/>
        <c:noMultiLvlLbl val="0"/>
      </c:catAx>
      <c:valAx>
        <c:axId val="42146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76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9784-44C6-A9C3-9037B83681AA}"/>
            </c:ext>
          </c:extLst>
        </c:ser>
        <c:ser>
          <c:idx val="1"/>
          <c:order val="1"/>
          <c:tx>
            <c:strRef>
              <c:f>Sheet1!$C$1</c:f>
              <c:strCache>
                <c:ptCount val="1"/>
                <c:pt idx="0">
                  <c:v>giantargentina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2.6379656009285599E-3</c:v>
                </c:pt>
                <c:pt idx="1">
                  <c:v>1.1571875769406601</c:v>
                </c:pt>
                <c:pt idx="2">
                  <c:v>3.5172874679047499E-2</c:v>
                </c:pt>
                <c:pt idx="3">
                  <c:v>0.58035243220428401</c:v>
                </c:pt>
                <c:pt idx="4">
                  <c:v>1.05518624037143E-2</c:v>
                </c:pt>
              </c:numCache>
            </c:numRef>
          </c:val>
          <c:extLst>
            <c:ext xmlns:c16="http://schemas.microsoft.com/office/drawing/2014/chart" uri="{C3380CC4-5D6E-409C-BE32-E72D297353CC}">
              <c16:uniqueId val="{00000001-9784-44C6-A9C3-9037B83681AA}"/>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3.6772777167947299</c:v>
                </c:pt>
                <c:pt idx="2">
                  <c:v>3.01866081229418</c:v>
                </c:pt>
              </c:numCache>
            </c:numRef>
          </c:val>
          <c:extLst>
            <c:ext xmlns:c16="http://schemas.microsoft.com/office/drawing/2014/chart" uri="{C3380CC4-5D6E-409C-BE32-E72D297353CC}">
              <c16:uniqueId val="{00000002-9784-44C6-A9C3-9037B83681AA}"/>
            </c:ext>
          </c:extLst>
        </c:ser>
        <c:ser>
          <c:idx val="3"/>
          <c:order val="3"/>
          <c:tx>
            <c:strRef>
              <c:f>Sheet1!$E$1</c:f>
              <c:strCache>
                <c:ptCount val="1"/>
                <c:pt idx="0">
                  <c:v>orbea.argentina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9784-44C6-A9C3-9037B83681AA}"/>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0.88354700854700896</c:v>
                </c:pt>
                <c:pt idx="1">
                  <c:v>1.84188034188034</c:v>
                </c:pt>
                <c:pt idx="2">
                  <c:v>2.3012820512820502</c:v>
                </c:pt>
                <c:pt idx="3">
                  <c:v>1.12179487179487</c:v>
                </c:pt>
                <c:pt idx="4">
                  <c:v>0.82692307692307698</c:v>
                </c:pt>
              </c:numCache>
            </c:numRef>
          </c:val>
          <c:extLst>
            <c:ext xmlns:c16="http://schemas.microsoft.com/office/drawing/2014/chart" uri="{C3380CC4-5D6E-409C-BE32-E72D297353CC}">
              <c16:uniqueId val="{00000004-9784-44C6-A9C3-9037B83681AA}"/>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0.75258334958081496</c:v>
                </c:pt>
                <c:pt idx="1">
                  <c:v>1.43454431229826</c:v>
                </c:pt>
                <c:pt idx="2">
                  <c:v>0.88602933212018797</c:v>
                </c:pt>
                <c:pt idx="3">
                  <c:v>1.2759688914884899</c:v>
                </c:pt>
                <c:pt idx="4">
                  <c:v>1.4926019800264301</c:v>
                </c:pt>
                <c:pt idx="6">
                  <c:v>1.6420788111176099</c:v>
                </c:pt>
              </c:numCache>
            </c:numRef>
          </c:val>
          <c:extLst>
            <c:ext xmlns:c16="http://schemas.microsoft.com/office/drawing/2014/chart" uri="{C3380CC4-5D6E-409C-BE32-E72D297353CC}">
              <c16:uniqueId val="{00000005-9784-44C6-A9C3-9037B83681AA}"/>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4.4219499200852397</c:v>
                </c:pt>
                <c:pt idx="1">
                  <c:v>0.38477475877582401</c:v>
                </c:pt>
                <c:pt idx="2">
                  <c:v>0.46370291442214701</c:v>
                </c:pt>
                <c:pt idx="3">
                  <c:v>1.14149845103495</c:v>
                </c:pt>
                <c:pt idx="4">
                  <c:v>0.38699461315337702</c:v>
                </c:pt>
                <c:pt idx="5">
                  <c:v>0.28710116616350001</c:v>
                </c:pt>
                <c:pt idx="6">
                  <c:v>0.68519505120464097</c:v>
                </c:pt>
              </c:numCache>
            </c:numRef>
          </c:val>
          <c:extLst>
            <c:ext xmlns:c16="http://schemas.microsoft.com/office/drawing/2014/chart" uri="{C3380CC4-5D6E-409C-BE32-E72D297353CC}">
              <c16:uniqueId val="{00000006-9784-44C6-A9C3-9037B83681AA}"/>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0.37331461966775598</c:v>
                </c:pt>
                <c:pt idx="1">
                  <c:v>0.35663338088445101</c:v>
                </c:pt>
                <c:pt idx="2">
                  <c:v>0.690833371681009</c:v>
                </c:pt>
                <c:pt idx="3">
                  <c:v>0.40495145184298897</c:v>
                </c:pt>
                <c:pt idx="4">
                  <c:v>0.68335557498504396</c:v>
                </c:pt>
                <c:pt idx="5">
                  <c:v>0.53379964106575895</c:v>
                </c:pt>
              </c:numCache>
            </c:numRef>
          </c:val>
          <c:extLst>
            <c:ext xmlns:c16="http://schemas.microsoft.com/office/drawing/2014/chart" uri="{C3380CC4-5D6E-409C-BE32-E72D297353CC}">
              <c16:uniqueId val="{00000007-9784-44C6-A9C3-9037B83681AA}"/>
            </c:ext>
          </c:extLst>
        </c:ser>
        <c:dLbls>
          <c:showLegendKey val="0"/>
          <c:showVal val="0"/>
          <c:showCatName val="0"/>
          <c:showSerName val="0"/>
          <c:showPercent val="0"/>
          <c:showBubbleSize val="0"/>
        </c:dLbls>
        <c:gapWidth val="219"/>
        <c:overlap val="-27"/>
        <c:axId val="421474128"/>
        <c:axId val="421474784"/>
      </c:barChart>
      <c:catAx>
        <c:axId val="42147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74784"/>
        <c:crosses val="autoZero"/>
        <c:auto val="1"/>
        <c:lblAlgn val="ctr"/>
        <c:lblOffset val="100"/>
        <c:noMultiLvlLbl val="0"/>
      </c:catAx>
      <c:valAx>
        <c:axId val="421474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7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F81-4AB5-A6E6-75B9389BF980}"/>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6.3311174422285496E-2</c:v>
                </c:pt>
                <c:pt idx="10">
                  <c:v>0</c:v>
                </c:pt>
                <c:pt idx="11">
                  <c:v>0</c:v>
                </c:pt>
                <c:pt idx="12">
                  <c:v>1.05518624037143E-2</c:v>
                </c:pt>
                <c:pt idx="13">
                  <c:v>0</c:v>
                </c:pt>
                <c:pt idx="14">
                  <c:v>0</c:v>
                </c:pt>
                <c:pt idx="15">
                  <c:v>0</c:v>
                </c:pt>
                <c:pt idx="16">
                  <c:v>2.3741690408357101E-2</c:v>
                </c:pt>
                <c:pt idx="17">
                  <c:v>0.28358130209982102</c:v>
                </c:pt>
                <c:pt idx="18">
                  <c:v>1.74897119341564</c:v>
                </c:pt>
                <c:pt idx="19">
                  <c:v>0</c:v>
                </c:pt>
                <c:pt idx="20">
                  <c:v>0</c:v>
                </c:pt>
                <c:pt idx="21">
                  <c:v>0</c:v>
                </c:pt>
                <c:pt idx="22">
                  <c:v>0</c:v>
                </c:pt>
                <c:pt idx="23">
                  <c:v>0</c:v>
                </c:pt>
              </c:numCache>
            </c:numRef>
          </c:val>
          <c:smooth val="0"/>
          <c:extLst>
            <c:ext xmlns:c16="http://schemas.microsoft.com/office/drawing/2014/chart" uri="{C3380CC4-5D6E-409C-BE32-E72D297353CC}">
              <c16:uniqueId val="{00000001-5F81-4AB5-A6E6-75B9389BF980}"/>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3.01866081229418</c:v>
                </c:pt>
                <c:pt idx="14">
                  <c:v>0</c:v>
                </c:pt>
                <c:pt idx="15">
                  <c:v>0</c:v>
                </c:pt>
                <c:pt idx="16">
                  <c:v>0</c:v>
                </c:pt>
                <c:pt idx="17">
                  <c:v>0</c:v>
                </c:pt>
                <c:pt idx="18">
                  <c:v>0</c:v>
                </c:pt>
                <c:pt idx="19">
                  <c:v>0</c:v>
                </c:pt>
                <c:pt idx="20">
                  <c:v>0</c:v>
                </c:pt>
                <c:pt idx="21">
                  <c:v>3.6772777167947299</c:v>
                </c:pt>
                <c:pt idx="22">
                  <c:v>0</c:v>
                </c:pt>
                <c:pt idx="23">
                  <c:v>0</c:v>
                </c:pt>
              </c:numCache>
            </c:numRef>
          </c:val>
          <c:smooth val="0"/>
          <c:extLst>
            <c:ext xmlns:c16="http://schemas.microsoft.com/office/drawing/2014/chart" uri="{C3380CC4-5D6E-409C-BE32-E72D297353CC}">
              <c16:uniqueId val="{00000002-5F81-4AB5-A6E6-75B9389BF980}"/>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5F81-4AB5-A6E6-75B9389BF980}"/>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0.84609960899942305</c:v>
                </c:pt>
                <c:pt idx="9">
                  <c:v>1.0868249186305701</c:v>
                </c:pt>
                <c:pt idx="10">
                  <c:v>0</c:v>
                </c:pt>
                <c:pt idx="11">
                  <c:v>2.1120440997371999</c:v>
                </c:pt>
                <c:pt idx="12">
                  <c:v>0</c:v>
                </c:pt>
                <c:pt idx="13">
                  <c:v>3.3908082815204201</c:v>
                </c:pt>
                <c:pt idx="14">
                  <c:v>0</c:v>
                </c:pt>
                <c:pt idx="15">
                  <c:v>0</c:v>
                </c:pt>
                <c:pt idx="16">
                  <c:v>0</c:v>
                </c:pt>
                <c:pt idx="17">
                  <c:v>0</c:v>
                </c:pt>
                <c:pt idx="18">
                  <c:v>0.51919748734055504</c:v>
                </c:pt>
                <c:pt idx="19">
                  <c:v>0</c:v>
                </c:pt>
                <c:pt idx="20">
                  <c:v>0</c:v>
                </c:pt>
                <c:pt idx="21">
                  <c:v>0</c:v>
                </c:pt>
                <c:pt idx="22">
                  <c:v>0.615345170181399</c:v>
                </c:pt>
                <c:pt idx="23">
                  <c:v>0</c:v>
                </c:pt>
              </c:numCache>
            </c:numRef>
          </c:val>
          <c:smooth val="0"/>
          <c:extLst>
            <c:ext xmlns:c16="http://schemas.microsoft.com/office/drawing/2014/chart" uri="{C3380CC4-5D6E-409C-BE32-E72D297353CC}">
              <c16:uniqueId val="{00000004-5F81-4AB5-A6E6-75B9389BF980}"/>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1.2175307090708201</c:v>
                </c:pt>
                <c:pt idx="11">
                  <c:v>1.9714465218050701</c:v>
                </c:pt>
                <c:pt idx="12">
                  <c:v>0</c:v>
                </c:pt>
                <c:pt idx="13">
                  <c:v>0</c:v>
                </c:pt>
                <c:pt idx="14">
                  <c:v>0</c:v>
                </c:pt>
                <c:pt idx="15">
                  <c:v>0</c:v>
                </c:pt>
                <c:pt idx="16">
                  <c:v>0</c:v>
                </c:pt>
                <c:pt idx="17">
                  <c:v>1.71653054297826</c:v>
                </c:pt>
                <c:pt idx="18">
                  <c:v>0.97164150003249605</c:v>
                </c:pt>
                <c:pt idx="19">
                  <c:v>2.4025650469031001</c:v>
                </c:pt>
                <c:pt idx="20">
                  <c:v>0.24697242141294201</c:v>
                </c:pt>
                <c:pt idx="21">
                  <c:v>1.02363569401417</c:v>
                </c:pt>
                <c:pt idx="22">
                  <c:v>0.59685001841461005</c:v>
                </c:pt>
                <c:pt idx="23">
                  <c:v>0</c:v>
                </c:pt>
              </c:numCache>
            </c:numRef>
          </c:val>
          <c:smooth val="0"/>
          <c:extLst>
            <c:ext xmlns:c16="http://schemas.microsoft.com/office/drawing/2014/chart" uri="{C3380CC4-5D6E-409C-BE32-E72D297353CC}">
              <c16:uniqueId val="{00000005-5F81-4AB5-A6E6-75B9389BF980}"/>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0.49740932642487001</c:v>
                </c:pt>
                <c:pt idx="13">
                  <c:v>0.70170244263508497</c:v>
                </c:pt>
                <c:pt idx="14">
                  <c:v>0</c:v>
                </c:pt>
                <c:pt idx="15">
                  <c:v>0.201332346410067</c:v>
                </c:pt>
                <c:pt idx="16">
                  <c:v>0</c:v>
                </c:pt>
                <c:pt idx="17">
                  <c:v>1.1320009869232699</c:v>
                </c:pt>
                <c:pt idx="18">
                  <c:v>0.97335307179866803</c:v>
                </c:pt>
                <c:pt idx="19">
                  <c:v>4.1904761904761898</c:v>
                </c:pt>
                <c:pt idx="20">
                  <c:v>0.76565507031828295</c:v>
                </c:pt>
                <c:pt idx="21">
                  <c:v>0.66025166543301295</c:v>
                </c:pt>
                <c:pt idx="22">
                  <c:v>0.50248493179655296</c:v>
                </c:pt>
                <c:pt idx="23">
                  <c:v>0</c:v>
                </c:pt>
              </c:numCache>
            </c:numRef>
          </c:val>
          <c:smooth val="0"/>
          <c:extLst>
            <c:ext xmlns:c16="http://schemas.microsoft.com/office/drawing/2014/chart" uri="{C3380CC4-5D6E-409C-BE32-E72D297353CC}">
              <c16:uniqueId val="{00000006-5F81-4AB5-A6E6-75B9389BF980}"/>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0.475215170064896</c:v>
                </c:pt>
                <c:pt idx="17">
                  <c:v>0.590802395009142</c:v>
                </c:pt>
                <c:pt idx="18">
                  <c:v>0.418833709209739</c:v>
                </c:pt>
                <c:pt idx="19">
                  <c:v>0</c:v>
                </c:pt>
                <c:pt idx="20">
                  <c:v>0</c:v>
                </c:pt>
                <c:pt idx="21">
                  <c:v>0</c:v>
                </c:pt>
                <c:pt idx="22">
                  <c:v>0</c:v>
                </c:pt>
                <c:pt idx="23">
                  <c:v>0</c:v>
                </c:pt>
              </c:numCache>
            </c:numRef>
          </c:val>
          <c:smooth val="0"/>
          <c:extLst>
            <c:ext xmlns:c16="http://schemas.microsoft.com/office/drawing/2014/chart" uri="{C3380CC4-5D6E-409C-BE32-E72D297353CC}">
              <c16:uniqueId val="{00000007-5F81-4AB5-A6E6-75B9389BF980}"/>
            </c:ext>
          </c:extLst>
        </c:ser>
        <c:dLbls>
          <c:showLegendKey val="0"/>
          <c:showVal val="0"/>
          <c:showCatName val="0"/>
          <c:showSerName val="0"/>
          <c:showPercent val="0"/>
          <c:showBubbleSize val="0"/>
        </c:dLbls>
        <c:smooth val="0"/>
        <c:axId val="421471504"/>
        <c:axId val="421470192"/>
      </c:lineChart>
      <c:catAx>
        <c:axId val="421471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70192"/>
        <c:crosses val="autoZero"/>
        <c:auto val="1"/>
        <c:lblAlgn val="ctr"/>
        <c:lblOffset val="100"/>
        <c:noMultiLvlLbl val="0"/>
      </c:catAx>
      <c:valAx>
        <c:axId val="42147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7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Sheet1!$B$2:$B$9</c:f>
              <c:numCache>
                <c:formatCode>General</c:formatCode>
                <c:ptCount val="8"/>
                <c:pt idx="0">
                  <c:v>0</c:v>
                </c:pt>
                <c:pt idx="1">
                  <c:v>4</c:v>
                </c:pt>
                <c:pt idx="2">
                  <c:v>0</c:v>
                </c:pt>
                <c:pt idx="3">
                  <c:v>0</c:v>
                </c:pt>
                <c:pt idx="4">
                  <c:v>7</c:v>
                </c:pt>
                <c:pt idx="5">
                  <c:v>9</c:v>
                </c:pt>
                <c:pt idx="6">
                  <c:v>5</c:v>
                </c:pt>
                <c:pt idx="7">
                  <c:v>6</c:v>
                </c:pt>
              </c:numCache>
            </c:numRef>
          </c:val>
          <c:extLst>
            <c:ext xmlns:c16="http://schemas.microsoft.com/office/drawing/2014/chart" uri="{C3380CC4-5D6E-409C-BE32-E72D297353CC}">
              <c16:uniqueId val="{00000000-5903-424B-99E0-A90281755D3D}"/>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Sheet1!$C$2:$C$9</c:f>
              <c:numCache>
                <c:formatCode>General</c:formatCode>
                <c:ptCount val="8"/>
                <c:pt idx="0">
                  <c:v>0</c:v>
                </c:pt>
                <c:pt idx="1">
                  <c:v>6</c:v>
                </c:pt>
                <c:pt idx="2">
                  <c:v>2</c:v>
                </c:pt>
                <c:pt idx="3">
                  <c:v>0</c:v>
                </c:pt>
                <c:pt idx="4">
                  <c:v>7</c:v>
                </c:pt>
                <c:pt idx="5">
                  <c:v>7</c:v>
                </c:pt>
                <c:pt idx="6">
                  <c:v>25</c:v>
                </c:pt>
                <c:pt idx="7">
                  <c:v>9</c:v>
                </c:pt>
              </c:numCache>
            </c:numRef>
          </c:val>
          <c:extLst>
            <c:ext xmlns:c16="http://schemas.microsoft.com/office/drawing/2014/chart" uri="{C3380CC4-5D6E-409C-BE32-E72D297353CC}">
              <c16:uniqueId val="{00000001-5903-424B-99E0-A90281755D3D}"/>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Sheet1!$D$2:$D$9</c:f>
              <c:numCache>
                <c:formatCode>General</c:formatCode>
                <c:ptCount val="8"/>
                <c:pt idx="0">
                  <c:v>0</c:v>
                </c:pt>
                <c:pt idx="1">
                  <c:v>1</c:v>
                </c:pt>
                <c:pt idx="2">
                  <c:v>0</c:v>
                </c:pt>
                <c:pt idx="3">
                  <c:v>0</c:v>
                </c:pt>
                <c:pt idx="4">
                  <c:v>4</c:v>
                </c:pt>
                <c:pt idx="5">
                  <c:v>1</c:v>
                </c:pt>
                <c:pt idx="6">
                  <c:v>3</c:v>
                </c:pt>
                <c:pt idx="7">
                  <c:v>0</c:v>
                </c:pt>
              </c:numCache>
            </c:numRef>
          </c:val>
          <c:extLst>
            <c:ext xmlns:c16="http://schemas.microsoft.com/office/drawing/2014/chart" uri="{C3380CC4-5D6E-409C-BE32-E72D297353CC}">
              <c16:uniqueId val="{00000002-5903-424B-99E0-A90281755D3D}"/>
            </c:ext>
          </c:extLst>
        </c:ser>
        <c:dLbls>
          <c:showLegendKey val="0"/>
          <c:showVal val="0"/>
          <c:showCatName val="0"/>
          <c:showSerName val="0"/>
          <c:showPercent val="0"/>
          <c:showBubbleSize val="0"/>
        </c:dLbls>
        <c:gapWidth val="150"/>
        <c:overlap val="100"/>
        <c:axId val="421445920"/>
        <c:axId val="421454448"/>
      </c:barChart>
      <c:catAx>
        <c:axId val="42144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54448"/>
        <c:crosses val="autoZero"/>
        <c:auto val="1"/>
        <c:lblAlgn val="ctr"/>
        <c:lblOffset val="100"/>
        <c:noMultiLvlLbl val="0"/>
      </c:catAx>
      <c:valAx>
        <c:axId val="4214544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4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Sheet1!$B$2:$B$9</c:f>
              <c:numCache>
                <c:formatCode>General</c:formatCode>
                <c:ptCount val="8"/>
                <c:pt idx="0">
                  <c:v>0</c:v>
                </c:pt>
                <c:pt idx="1">
                  <c:v>678</c:v>
                </c:pt>
                <c:pt idx="2">
                  <c:v>244</c:v>
                </c:pt>
                <c:pt idx="3">
                  <c:v>0</c:v>
                </c:pt>
                <c:pt idx="4">
                  <c:v>1147</c:v>
                </c:pt>
                <c:pt idx="5">
                  <c:v>3968</c:v>
                </c:pt>
                <c:pt idx="6">
                  <c:v>8182</c:v>
                </c:pt>
                <c:pt idx="7">
                  <c:v>2094</c:v>
                </c:pt>
              </c:numCache>
            </c:numRef>
          </c:val>
          <c:extLst>
            <c:ext xmlns:c16="http://schemas.microsoft.com/office/drawing/2014/chart" uri="{C3380CC4-5D6E-409C-BE32-E72D297353CC}">
              <c16:uniqueId val="{00000000-034B-43F1-810F-3746DBCCA7AA}"/>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Sheet1!$C$2:$C$9</c:f>
              <c:numCache>
                <c:formatCode>General</c:formatCode>
                <c:ptCount val="8"/>
                <c:pt idx="0">
                  <c:v>0</c:v>
                </c:pt>
                <c:pt idx="1">
                  <c:v>203</c:v>
                </c:pt>
                <c:pt idx="2">
                  <c:v>0</c:v>
                </c:pt>
                <c:pt idx="3">
                  <c:v>0</c:v>
                </c:pt>
                <c:pt idx="4">
                  <c:v>519</c:v>
                </c:pt>
                <c:pt idx="5">
                  <c:v>289</c:v>
                </c:pt>
                <c:pt idx="6">
                  <c:v>1639</c:v>
                </c:pt>
                <c:pt idx="7">
                  <c:v>0</c:v>
                </c:pt>
              </c:numCache>
            </c:numRef>
          </c:val>
          <c:extLst>
            <c:ext xmlns:c16="http://schemas.microsoft.com/office/drawing/2014/chart" uri="{C3380CC4-5D6E-409C-BE32-E72D297353CC}">
              <c16:uniqueId val="{00000001-034B-43F1-810F-3746DBCCA7AA}"/>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Sheet1!$D$2:$D$9</c:f>
              <c:numCache>
                <c:formatCode>General</c:formatCode>
                <c:ptCount val="8"/>
                <c:pt idx="0">
                  <c:v>0</c:v>
                </c:pt>
                <c:pt idx="1">
                  <c:v>20</c:v>
                </c:pt>
                <c:pt idx="2">
                  <c:v>0</c:v>
                </c:pt>
                <c:pt idx="3">
                  <c:v>0</c:v>
                </c:pt>
                <c:pt idx="4">
                  <c:v>2150</c:v>
                </c:pt>
                <c:pt idx="5">
                  <c:v>5612</c:v>
                </c:pt>
                <c:pt idx="6">
                  <c:v>2026</c:v>
                </c:pt>
                <c:pt idx="7">
                  <c:v>1507</c:v>
                </c:pt>
              </c:numCache>
            </c:numRef>
          </c:val>
          <c:extLst>
            <c:ext xmlns:c16="http://schemas.microsoft.com/office/drawing/2014/chart" uri="{C3380CC4-5D6E-409C-BE32-E72D297353CC}">
              <c16:uniqueId val="{00000002-034B-43F1-810F-3746DBCCA7AA}"/>
            </c:ext>
          </c:extLst>
        </c:ser>
        <c:dLbls>
          <c:showLegendKey val="0"/>
          <c:showVal val="0"/>
          <c:showCatName val="0"/>
          <c:showSerName val="0"/>
          <c:showPercent val="0"/>
          <c:showBubbleSize val="0"/>
        </c:dLbls>
        <c:gapWidth val="150"/>
        <c:overlap val="100"/>
        <c:axId val="421452152"/>
        <c:axId val="421453792"/>
      </c:barChart>
      <c:catAx>
        <c:axId val="42145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53792"/>
        <c:crosses val="autoZero"/>
        <c:auto val="1"/>
        <c:lblAlgn val="ctr"/>
        <c:lblOffset val="100"/>
        <c:noMultiLvlLbl val="0"/>
      </c:catAx>
      <c:valAx>
        <c:axId val="421453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5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BF22-49B0-BE17-C23D469C7C54}"/>
            </c:ext>
          </c:extLst>
        </c:ser>
        <c:ser>
          <c:idx val="1"/>
          <c:order val="1"/>
          <c:tx>
            <c:strRef>
              <c:f>Sheet1!$C$1</c:f>
              <c:strCache>
                <c:ptCount val="1"/>
                <c:pt idx="0">
                  <c:v>giantargentina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2.6575567313566199E-2</c:v>
                </c:pt>
                <c:pt idx="1">
                  <c:v>0.59402989150788399</c:v>
                </c:pt>
                <c:pt idx="2">
                  <c:v>1.0616599550232999</c:v>
                </c:pt>
              </c:numCache>
            </c:numRef>
          </c:val>
          <c:extLst>
            <c:ext xmlns:c16="http://schemas.microsoft.com/office/drawing/2014/chart" uri="{C3380CC4-5D6E-409C-BE32-E72D297353CC}">
              <c16:uniqueId val="{00000001-BF22-49B0-BE17-C23D469C7C54}"/>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3.3399904974652501</c:v>
                </c:pt>
                <c:pt idx="2">
                  <c:v>0</c:v>
                </c:pt>
              </c:numCache>
            </c:numRef>
          </c:val>
          <c:extLst>
            <c:ext xmlns:c16="http://schemas.microsoft.com/office/drawing/2014/chart" uri="{C3380CC4-5D6E-409C-BE32-E72D297353CC}">
              <c16:uniqueId val="{00000002-BF22-49B0-BE17-C23D469C7C54}"/>
            </c:ext>
          </c:extLst>
        </c:ser>
        <c:ser>
          <c:idx val="3"/>
          <c:order val="3"/>
          <c:tx>
            <c:strRef>
              <c:f>Sheet1!$E$1</c:f>
              <c:strCache>
                <c:ptCount val="1"/>
                <c:pt idx="0">
                  <c:v>orbea.argentina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BF22-49B0-BE17-C23D469C7C54}"/>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1.96824814159832</c:v>
                </c:pt>
                <c:pt idx="1">
                  <c:v>1.0525944386352399</c:v>
                </c:pt>
                <c:pt idx="2">
                  <c:v>0.83009109194159003</c:v>
                </c:pt>
              </c:numCache>
            </c:numRef>
          </c:val>
          <c:extLst>
            <c:ext xmlns:c16="http://schemas.microsoft.com/office/drawing/2014/chart" uri="{C3380CC4-5D6E-409C-BE32-E72D297353CC}">
              <c16:uniqueId val="{00000004-BF22-49B0-BE17-C23D469C7C54}"/>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1.3497165292648801</c:v>
                </c:pt>
                <c:pt idx="1">
                  <c:v>1.2269822563264401</c:v>
                </c:pt>
                <c:pt idx="2">
                  <c:v>0.10548977395048</c:v>
                </c:pt>
              </c:numCache>
            </c:numRef>
          </c:val>
          <c:extLst>
            <c:ext xmlns:c16="http://schemas.microsoft.com/office/drawing/2014/chart" uri="{C3380CC4-5D6E-409C-BE32-E72D297353CC}">
              <c16:uniqueId val="{00000005-BF22-49B0-BE17-C23D469C7C54}"/>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1.1969542181967601</c:v>
                </c:pt>
                <c:pt idx="1">
                  <c:v>0.97121584998860699</c:v>
                </c:pt>
                <c:pt idx="2">
                  <c:v>0.69846061527544301</c:v>
                </c:pt>
              </c:numCache>
            </c:numRef>
          </c:val>
          <c:extLst>
            <c:ext xmlns:c16="http://schemas.microsoft.com/office/drawing/2014/chart" uri="{C3380CC4-5D6E-409C-BE32-E72D297353CC}">
              <c16:uniqueId val="{00000006-BF22-49B0-BE17-C23D469C7C54}"/>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0.578851385105422</c:v>
                </c:pt>
                <c:pt idx="1">
                  <c:v>0.53576083596999002</c:v>
                </c:pt>
                <c:pt idx="2">
                  <c:v>0</c:v>
                </c:pt>
              </c:numCache>
            </c:numRef>
          </c:val>
          <c:extLst>
            <c:ext xmlns:c16="http://schemas.microsoft.com/office/drawing/2014/chart" uri="{C3380CC4-5D6E-409C-BE32-E72D297353CC}">
              <c16:uniqueId val="{00000007-BF22-49B0-BE17-C23D469C7C54}"/>
            </c:ext>
          </c:extLst>
        </c:ser>
        <c:dLbls>
          <c:showLegendKey val="0"/>
          <c:showVal val="0"/>
          <c:showCatName val="0"/>
          <c:showSerName val="0"/>
          <c:showPercent val="0"/>
          <c:showBubbleSize val="0"/>
        </c:dLbls>
        <c:gapWidth val="219"/>
        <c:overlap val="-27"/>
        <c:axId val="421447560"/>
        <c:axId val="421447888"/>
      </c:barChart>
      <c:catAx>
        <c:axId val="42144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47888"/>
        <c:crosses val="autoZero"/>
        <c:auto val="1"/>
        <c:lblAlgn val="ctr"/>
        <c:lblOffset val="100"/>
        <c:noMultiLvlLbl val="0"/>
      </c:catAx>
      <c:valAx>
        <c:axId val="421447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44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Sheet1!$B$2:$B$9</c:f>
              <c:numCache>
                <c:formatCode>General</c:formatCode>
                <c:ptCount val="8"/>
                <c:pt idx="0">
                  <c:v>0</c:v>
                </c:pt>
                <c:pt idx="1">
                  <c:v>834</c:v>
                </c:pt>
                <c:pt idx="2">
                  <c:v>237</c:v>
                </c:pt>
                <c:pt idx="3">
                  <c:v>0</c:v>
                </c:pt>
                <c:pt idx="4">
                  <c:v>3130</c:v>
                </c:pt>
                <c:pt idx="5">
                  <c:v>9657</c:v>
                </c:pt>
                <c:pt idx="6">
                  <c:v>8908</c:v>
                </c:pt>
                <c:pt idx="7">
                  <c:v>3483</c:v>
                </c:pt>
              </c:numCache>
            </c:numRef>
          </c:val>
          <c:extLst>
            <c:ext xmlns:c16="http://schemas.microsoft.com/office/drawing/2014/chart" uri="{C3380CC4-5D6E-409C-BE32-E72D297353CC}">
              <c16:uniqueId val="{00000000-E20C-4AEF-8BFB-57ECA5FF7AC0}"/>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Sheet1!$C$2:$C$9</c:f>
              <c:numCache>
                <c:formatCode>General</c:formatCode>
                <c:ptCount val="8"/>
                <c:pt idx="0">
                  <c:v>0</c:v>
                </c:pt>
                <c:pt idx="1">
                  <c:v>67</c:v>
                </c:pt>
                <c:pt idx="2">
                  <c:v>7</c:v>
                </c:pt>
                <c:pt idx="3">
                  <c:v>0</c:v>
                </c:pt>
                <c:pt idx="4">
                  <c:v>686</c:v>
                </c:pt>
                <c:pt idx="5">
                  <c:v>212</c:v>
                </c:pt>
                <c:pt idx="6">
                  <c:v>2939</c:v>
                </c:pt>
                <c:pt idx="7">
                  <c:v>118</c:v>
                </c:pt>
              </c:numCache>
            </c:numRef>
          </c:val>
          <c:extLst>
            <c:ext xmlns:c16="http://schemas.microsoft.com/office/drawing/2014/chart" uri="{C3380CC4-5D6E-409C-BE32-E72D297353CC}">
              <c16:uniqueId val="{00000001-E20C-4AEF-8BFB-57ECA5FF7AC0}"/>
            </c:ext>
          </c:extLst>
        </c:ser>
        <c:dLbls>
          <c:showLegendKey val="0"/>
          <c:showVal val="0"/>
          <c:showCatName val="0"/>
          <c:showSerName val="0"/>
          <c:showPercent val="0"/>
          <c:showBubbleSize val="0"/>
        </c:dLbls>
        <c:gapWidth val="150"/>
        <c:overlap val="100"/>
        <c:axId val="401893528"/>
        <c:axId val="401894840"/>
      </c:barChart>
      <c:catAx>
        <c:axId val="40189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4840"/>
        <c:crosses val="autoZero"/>
        <c:auto val="1"/>
        <c:lblAlgn val="ctr"/>
        <c:lblOffset val="100"/>
        <c:noMultiLvlLbl val="0"/>
      </c:catAx>
      <c:valAx>
        <c:axId val="401894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89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39A59-9627-4AA2-9E87-E49A528B7F5D}"/>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85998F13-195E-44F1-B599-F4B8C0224DC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141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9877A-3B3A-4DF6-A8C0-1988E4914D3B}"/>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1D8B190D-1A19-4286-A595-6780A660EC2F}"/>
              </a:ext>
            </a:extLst>
          </p:cNvPr>
          <p:cNvGraphicFramePr>
            <a:graphicFrameLocks noGrp="1"/>
          </p:cNvGraphicFramePr>
          <p:nvPr>
            <p:ph type="tbl" sz="quarter" idx="13"/>
            <p:extLst>
              <p:ext uri="{D42A27DB-BD31-4B8C-83A1-F6EECF244321}">
                <p14:modId xmlns:p14="http://schemas.microsoft.com/office/powerpoint/2010/main" val="3057233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5930944"/>
                    </a:ext>
                  </a:extLst>
                </a:gridCol>
                <a:gridCol w="658368">
                  <a:extLst>
                    <a:ext uri="{9D8B030D-6E8A-4147-A177-3AD203B41FA5}">
                      <a16:colId xmlns:a16="http://schemas.microsoft.com/office/drawing/2014/main" val="3579309202"/>
                    </a:ext>
                  </a:extLst>
                </a:gridCol>
                <a:gridCol w="658368">
                  <a:extLst>
                    <a:ext uri="{9D8B030D-6E8A-4147-A177-3AD203B41FA5}">
                      <a16:colId xmlns:a16="http://schemas.microsoft.com/office/drawing/2014/main" val="860852929"/>
                    </a:ext>
                  </a:extLst>
                </a:gridCol>
                <a:gridCol w="658368">
                  <a:extLst>
                    <a:ext uri="{9D8B030D-6E8A-4147-A177-3AD203B41FA5}">
                      <a16:colId xmlns:a16="http://schemas.microsoft.com/office/drawing/2014/main" val="3417414208"/>
                    </a:ext>
                  </a:extLst>
                </a:gridCol>
                <a:gridCol w="658368">
                  <a:extLst>
                    <a:ext uri="{9D8B030D-6E8A-4147-A177-3AD203B41FA5}">
                      <a16:colId xmlns:a16="http://schemas.microsoft.com/office/drawing/2014/main" val="129909355"/>
                    </a:ext>
                  </a:extLst>
                </a:gridCol>
                <a:gridCol w="658368">
                  <a:extLst>
                    <a:ext uri="{9D8B030D-6E8A-4147-A177-3AD203B41FA5}">
                      <a16:colId xmlns:a16="http://schemas.microsoft.com/office/drawing/2014/main" val="535639401"/>
                    </a:ext>
                  </a:extLst>
                </a:gridCol>
                <a:gridCol w="658368">
                  <a:extLst>
                    <a:ext uri="{9D8B030D-6E8A-4147-A177-3AD203B41FA5}">
                      <a16:colId xmlns:a16="http://schemas.microsoft.com/office/drawing/2014/main" val="2597884521"/>
                    </a:ext>
                  </a:extLst>
                </a:gridCol>
                <a:gridCol w="658368">
                  <a:extLst>
                    <a:ext uri="{9D8B030D-6E8A-4147-A177-3AD203B41FA5}">
                      <a16:colId xmlns:a16="http://schemas.microsoft.com/office/drawing/2014/main" val="3295769821"/>
                    </a:ext>
                  </a:extLst>
                </a:gridCol>
                <a:gridCol w="658368">
                  <a:extLst>
                    <a:ext uri="{9D8B030D-6E8A-4147-A177-3AD203B41FA5}">
                      <a16:colId xmlns:a16="http://schemas.microsoft.com/office/drawing/2014/main" val="2543353858"/>
                    </a:ext>
                  </a:extLst>
                </a:gridCol>
                <a:gridCol w="658368">
                  <a:extLst>
                    <a:ext uri="{9D8B030D-6E8A-4147-A177-3AD203B41FA5}">
                      <a16:colId xmlns:a16="http://schemas.microsoft.com/office/drawing/2014/main" val="25137086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74581013"/>
                  </a:ext>
                </a:extLst>
              </a:tr>
              <a:tr h="370840">
                <a:tc>
                  <a:txBody>
                    <a:bodyPr/>
                    <a:lstStyle/>
                    <a:p>
                      <a:r>
                        <a:rPr lang="en-US" sz="1000"/>
                        <a:t>trekbicycleargentina</a:t>
                      </a:r>
                    </a:p>
                  </a:txBody>
                  <a:tcPr/>
                </a:tc>
                <a:tc>
                  <a:txBody>
                    <a:bodyPr/>
                    <a:lstStyle/>
                    <a:p>
                      <a:r>
                        <a:rPr lang="en-US" sz="1000"/>
                        <a:t>46548</a:t>
                      </a:r>
                    </a:p>
                  </a:txBody>
                  <a:tcPr/>
                </a:tc>
                <a:tc>
                  <a:txBody>
                    <a:bodyPr/>
                    <a:lstStyle/>
                    <a:p>
                      <a:r>
                        <a:rPr lang="en-US" sz="1000"/>
                        <a:t>779</a:t>
                      </a:r>
                    </a:p>
                  </a:txBody>
                  <a:tcPr/>
                </a:tc>
                <a:tc>
                  <a:txBody>
                    <a:bodyPr/>
                    <a:lstStyle/>
                    <a:p>
                      <a:r>
                        <a:rPr lang="en-US" sz="1000"/>
                        <a:t>7</a:t>
                      </a:r>
                    </a:p>
                  </a:txBody>
                  <a:tcPr/>
                </a:tc>
                <a:tc>
                  <a:txBody>
                    <a:bodyPr/>
                    <a:lstStyle/>
                    <a:p>
                      <a:r>
                        <a:rPr lang="en-US" sz="1000"/>
                        <a:t>9</a:t>
                      </a:r>
                    </a:p>
                  </a:txBody>
                  <a:tcPr/>
                </a:tc>
                <a:tc>
                  <a:txBody>
                    <a:bodyPr/>
                    <a:lstStyle/>
                    <a:p>
                      <a:r>
                        <a:rPr lang="en-US" sz="1000"/>
                        <a:t>2</a:t>
                      </a:r>
                    </a:p>
                  </a:txBody>
                  <a:tcPr/>
                </a:tc>
                <a:tc>
                  <a:txBody>
                    <a:bodyPr/>
                    <a:lstStyle/>
                    <a:p>
                      <a:r>
                        <a:rPr lang="en-US" sz="1000"/>
                        <a:t>18</a:t>
                      </a:r>
                    </a:p>
                  </a:txBody>
                  <a:tcPr/>
                </a:tc>
                <a:tc>
                  <a:txBody>
                    <a:bodyPr/>
                    <a:lstStyle/>
                    <a:p>
                      <a:r>
                        <a:rPr lang="en-US" sz="1000"/>
                        <a:t>9657</a:t>
                      </a:r>
                    </a:p>
                  </a:txBody>
                  <a:tcPr/>
                </a:tc>
                <a:tc>
                  <a:txBody>
                    <a:bodyPr/>
                    <a:lstStyle/>
                    <a:p>
                      <a:r>
                        <a:rPr lang="en-US" sz="1000"/>
                        <a:t>212</a:t>
                      </a:r>
                    </a:p>
                  </a:txBody>
                  <a:tcPr/>
                </a:tc>
                <a:tc>
                  <a:txBody>
                    <a:bodyPr/>
                    <a:lstStyle/>
                    <a:p>
                      <a:r>
                        <a:rPr lang="en-US" sz="1000"/>
                        <a:t>1.1878 %</a:t>
                      </a:r>
                    </a:p>
                  </a:txBody>
                  <a:tcPr/>
                </a:tc>
                <a:extLst>
                  <a:ext uri="{0D108BD9-81ED-4DB2-BD59-A6C34878D82A}">
                    <a16:rowId xmlns:a16="http://schemas.microsoft.com/office/drawing/2014/main" val="3225007569"/>
                  </a:ext>
                </a:extLst>
              </a:tr>
              <a:tr h="370840">
                <a:tc>
                  <a:txBody>
                    <a:bodyPr/>
                    <a:lstStyle/>
                    <a:p>
                      <a:r>
                        <a:rPr lang="en-US" sz="1000"/>
                        <a:t>specialized_arg</a:t>
                      </a:r>
                    </a:p>
                  </a:txBody>
                  <a:tcPr/>
                </a:tc>
                <a:tc>
                  <a:txBody>
                    <a:bodyPr/>
                    <a:lstStyle/>
                    <a:p>
                      <a:r>
                        <a:rPr lang="en-US" sz="1000"/>
                        <a:t>43799</a:t>
                      </a:r>
                    </a:p>
                  </a:txBody>
                  <a:tcPr/>
                </a:tc>
                <a:tc>
                  <a:txBody>
                    <a:bodyPr/>
                    <a:lstStyle/>
                    <a:p>
                      <a:r>
                        <a:rPr lang="en-US" sz="1000"/>
                        <a:t>696</a:t>
                      </a:r>
                    </a:p>
                  </a:txBody>
                  <a:tcPr/>
                </a:tc>
                <a:tc>
                  <a:txBody>
                    <a:bodyPr/>
                    <a:lstStyle/>
                    <a:p>
                      <a:r>
                        <a:rPr lang="en-US" sz="1000"/>
                        <a:t>9</a:t>
                      </a:r>
                    </a:p>
                  </a:txBody>
                  <a:tcPr/>
                </a:tc>
                <a:tc>
                  <a:txBody>
                    <a:bodyPr/>
                    <a:lstStyle/>
                    <a:p>
                      <a:r>
                        <a:rPr lang="en-US" sz="1000"/>
                        <a:t>6</a:t>
                      </a:r>
                    </a:p>
                  </a:txBody>
                  <a:tcPr/>
                </a:tc>
                <a:tc>
                  <a:txBody>
                    <a:bodyPr/>
                    <a:lstStyle/>
                    <a:p>
                      <a:r>
                        <a:rPr lang="en-US" sz="1000"/>
                        <a:t>0</a:t>
                      </a:r>
                    </a:p>
                  </a:txBody>
                  <a:tcPr/>
                </a:tc>
                <a:tc>
                  <a:txBody>
                    <a:bodyPr/>
                    <a:lstStyle/>
                    <a:p>
                      <a:r>
                        <a:rPr lang="en-US" sz="1000"/>
                        <a:t>15</a:t>
                      </a:r>
                    </a:p>
                  </a:txBody>
                  <a:tcPr/>
                </a:tc>
                <a:tc>
                  <a:txBody>
                    <a:bodyPr/>
                    <a:lstStyle/>
                    <a:p>
                      <a:r>
                        <a:rPr lang="en-US" sz="1000"/>
                        <a:t>3483</a:t>
                      </a:r>
                    </a:p>
                  </a:txBody>
                  <a:tcPr/>
                </a:tc>
                <a:tc>
                  <a:txBody>
                    <a:bodyPr/>
                    <a:lstStyle/>
                    <a:p>
                      <a:r>
                        <a:rPr lang="en-US" sz="1000"/>
                        <a:t>118</a:t>
                      </a:r>
                    </a:p>
                  </a:txBody>
                  <a:tcPr/>
                </a:tc>
                <a:tc>
                  <a:txBody>
                    <a:bodyPr/>
                    <a:lstStyle/>
                    <a:p>
                      <a:r>
                        <a:rPr lang="en-US" sz="1000"/>
                        <a:t>0.5525 %</a:t>
                      </a:r>
                    </a:p>
                  </a:txBody>
                  <a:tcPr/>
                </a:tc>
                <a:extLst>
                  <a:ext uri="{0D108BD9-81ED-4DB2-BD59-A6C34878D82A}">
                    <a16:rowId xmlns:a16="http://schemas.microsoft.com/office/drawing/2014/main" val="3954915489"/>
                  </a:ext>
                </a:extLst>
              </a:tr>
              <a:tr h="370840">
                <a:tc>
                  <a:txBody>
                    <a:bodyPr/>
                    <a:lstStyle/>
                    <a:p>
                      <a:r>
                        <a:rPr lang="en-US" sz="1000"/>
                        <a:t>scottsportsargentina</a:t>
                      </a:r>
                    </a:p>
                  </a:txBody>
                  <a:tcPr/>
                </a:tc>
                <a:tc>
                  <a:txBody>
                    <a:bodyPr/>
                    <a:lstStyle/>
                    <a:p>
                      <a:r>
                        <a:rPr lang="en-US" sz="1000"/>
                        <a:t>34340</a:t>
                      </a:r>
                    </a:p>
                  </a:txBody>
                  <a:tcPr/>
                </a:tc>
                <a:tc>
                  <a:txBody>
                    <a:bodyPr/>
                    <a:lstStyle/>
                    <a:p>
                      <a:r>
                        <a:rPr lang="en-US" sz="1000"/>
                        <a:t>1141</a:t>
                      </a:r>
                    </a:p>
                  </a:txBody>
                  <a:tcPr/>
                </a:tc>
                <a:tc>
                  <a:txBody>
                    <a:bodyPr/>
                    <a:lstStyle/>
                    <a:p>
                      <a:r>
                        <a:rPr lang="en-US" sz="1000"/>
                        <a:t>25</a:t>
                      </a:r>
                    </a:p>
                  </a:txBody>
                  <a:tcPr/>
                </a:tc>
                <a:tc>
                  <a:txBody>
                    <a:bodyPr/>
                    <a:lstStyle/>
                    <a:p>
                      <a:r>
                        <a:rPr lang="en-US" sz="1000"/>
                        <a:t>5</a:t>
                      </a:r>
                    </a:p>
                  </a:txBody>
                  <a:tcPr/>
                </a:tc>
                <a:tc>
                  <a:txBody>
                    <a:bodyPr/>
                    <a:lstStyle/>
                    <a:p>
                      <a:r>
                        <a:rPr lang="en-US" sz="1000"/>
                        <a:t>4</a:t>
                      </a:r>
                    </a:p>
                  </a:txBody>
                  <a:tcPr/>
                </a:tc>
                <a:tc>
                  <a:txBody>
                    <a:bodyPr/>
                    <a:lstStyle/>
                    <a:p>
                      <a:r>
                        <a:rPr lang="en-US" sz="1000"/>
                        <a:t>34</a:t>
                      </a:r>
                    </a:p>
                  </a:txBody>
                  <a:tcPr/>
                </a:tc>
                <a:tc>
                  <a:txBody>
                    <a:bodyPr/>
                    <a:lstStyle/>
                    <a:p>
                      <a:r>
                        <a:rPr lang="en-US" sz="1000"/>
                        <a:t>8908</a:t>
                      </a:r>
                    </a:p>
                  </a:txBody>
                  <a:tcPr/>
                </a:tc>
                <a:tc>
                  <a:txBody>
                    <a:bodyPr/>
                    <a:lstStyle/>
                    <a:p>
                      <a:r>
                        <a:rPr lang="en-US" sz="1000"/>
                        <a:t>2939</a:t>
                      </a:r>
                    </a:p>
                  </a:txBody>
                  <a:tcPr/>
                </a:tc>
                <a:tc>
                  <a:txBody>
                    <a:bodyPr/>
                    <a:lstStyle/>
                    <a:p>
                      <a:r>
                        <a:rPr lang="en-US" sz="1000"/>
                        <a:t>1.0318 %</a:t>
                      </a:r>
                    </a:p>
                  </a:txBody>
                  <a:tcPr/>
                </a:tc>
                <a:extLst>
                  <a:ext uri="{0D108BD9-81ED-4DB2-BD59-A6C34878D82A}">
                    <a16:rowId xmlns:a16="http://schemas.microsoft.com/office/drawing/2014/main" val="2711833982"/>
                  </a:ext>
                </a:extLst>
              </a:tr>
              <a:tr h="370840">
                <a:tc>
                  <a:txBody>
                    <a:bodyPr/>
                    <a:lstStyle/>
                    <a:p>
                      <a:r>
                        <a:rPr lang="en-US" sz="1000"/>
                        <a:t>giantargentina</a:t>
                      </a:r>
                    </a:p>
                  </a:txBody>
                  <a:tcPr/>
                </a:tc>
                <a:tc>
                  <a:txBody>
                    <a:bodyPr/>
                    <a:lstStyle/>
                    <a:p>
                      <a:r>
                        <a:rPr lang="en-US" sz="1000"/>
                        <a:t>19131</a:t>
                      </a:r>
                    </a:p>
                  </a:txBody>
                  <a:tcPr/>
                </a:tc>
                <a:tc>
                  <a:txBody>
                    <a:bodyPr/>
                    <a:lstStyle/>
                    <a:p>
                      <a:r>
                        <a:rPr lang="en-US" sz="1000"/>
                        <a:t>352</a:t>
                      </a:r>
                    </a:p>
                  </a:txBody>
                  <a:tcPr/>
                </a:tc>
                <a:tc>
                  <a:txBody>
                    <a:bodyPr/>
                    <a:lstStyle/>
                    <a:p>
                      <a:r>
                        <a:rPr lang="en-US" sz="1000"/>
                        <a:t>6</a:t>
                      </a:r>
                    </a:p>
                  </a:txBody>
                  <a:tcPr/>
                </a:tc>
                <a:tc>
                  <a:txBody>
                    <a:bodyPr/>
                    <a:lstStyle/>
                    <a:p>
                      <a:r>
                        <a:rPr lang="en-US" sz="1000"/>
                        <a:t>4</a:t>
                      </a:r>
                    </a:p>
                  </a:txBody>
                  <a:tcPr/>
                </a:tc>
                <a:tc>
                  <a:txBody>
                    <a:bodyPr/>
                    <a:lstStyle/>
                    <a:p>
                      <a:r>
                        <a:rPr lang="en-US" sz="1000"/>
                        <a:t>1</a:t>
                      </a:r>
                    </a:p>
                  </a:txBody>
                  <a:tcPr/>
                </a:tc>
                <a:tc>
                  <a:txBody>
                    <a:bodyPr/>
                    <a:lstStyle/>
                    <a:p>
                      <a:r>
                        <a:rPr lang="en-US" sz="1000"/>
                        <a:t>11</a:t>
                      </a:r>
                    </a:p>
                  </a:txBody>
                  <a:tcPr/>
                </a:tc>
                <a:tc>
                  <a:txBody>
                    <a:bodyPr/>
                    <a:lstStyle/>
                    <a:p>
                      <a:r>
                        <a:rPr lang="en-US" sz="1000"/>
                        <a:t>834</a:t>
                      </a:r>
                    </a:p>
                  </a:txBody>
                  <a:tcPr/>
                </a:tc>
                <a:tc>
                  <a:txBody>
                    <a:bodyPr/>
                    <a:lstStyle/>
                    <a:p>
                      <a:r>
                        <a:rPr lang="en-US" sz="1000"/>
                        <a:t>67</a:t>
                      </a:r>
                    </a:p>
                  </a:txBody>
                  <a:tcPr/>
                </a:tc>
                <a:tc>
                  <a:txBody>
                    <a:bodyPr/>
                    <a:lstStyle/>
                    <a:p>
                      <a:r>
                        <a:rPr lang="en-US" sz="1000"/>
                        <a:t>0.4321 %</a:t>
                      </a:r>
                    </a:p>
                  </a:txBody>
                  <a:tcPr/>
                </a:tc>
                <a:extLst>
                  <a:ext uri="{0D108BD9-81ED-4DB2-BD59-A6C34878D82A}">
                    <a16:rowId xmlns:a16="http://schemas.microsoft.com/office/drawing/2014/main" val="1534445057"/>
                  </a:ext>
                </a:extLst>
              </a:tr>
              <a:tr h="370840">
                <a:tc>
                  <a:txBody>
                    <a:bodyPr/>
                    <a:lstStyle/>
                    <a:p>
                      <a:r>
                        <a:rPr lang="en-US" sz="1000"/>
                        <a:t>orbea.argentina</a:t>
                      </a:r>
                    </a:p>
                  </a:txBody>
                  <a:tcPr/>
                </a:tc>
                <a:tc>
                  <a:txBody>
                    <a:bodyPr/>
                    <a:lstStyle/>
                    <a:p>
                      <a:r>
                        <a:rPr lang="en-US" sz="1000"/>
                        <a:t>18953</a:t>
                      </a:r>
                    </a:p>
                  </a:txBody>
                  <a:tcPr/>
                </a:tc>
                <a:tc>
                  <a:txBody>
                    <a:bodyPr/>
                    <a:lstStyle/>
                    <a:p>
                      <a:r>
                        <a:rPr lang="en-US" sz="1000"/>
                        <a:t>-78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77270353"/>
                  </a:ext>
                </a:extLst>
              </a:tr>
              <a:tr h="370840">
                <a:tc>
                  <a:txBody>
                    <a:bodyPr/>
                    <a:lstStyle/>
                    <a:p>
                      <a:r>
                        <a:rPr lang="en-US" sz="1000"/>
                        <a:t>cannondale.argentina</a:t>
                      </a:r>
                    </a:p>
                  </a:txBody>
                  <a:tcPr/>
                </a:tc>
                <a:tc>
                  <a:txBody>
                    <a:bodyPr/>
                    <a:lstStyle/>
                    <a:p>
                      <a:r>
                        <a:rPr lang="en-US" sz="1000"/>
                        <a:t>15770</a:t>
                      </a:r>
                    </a:p>
                  </a:txBody>
                  <a:tcPr/>
                </a:tc>
                <a:tc>
                  <a:txBody>
                    <a:bodyPr/>
                    <a:lstStyle/>
                    <a:p>
                      <a:r>
                        <a:rPr lang="en-US" sz="1000"/>
                        <a:t>340</a:t>
                      </a:r>
                    </a:p>
                  </a:txBody>
                  <a:tcPr/>
                </a:tc>
                <a:tc>
                  <a:txBody>
                    <a:bodyPr/>
                    <a:lstStyle/>
                    <a:p>
                      <a:r>
                        <a:rPr lang="en-US" sz="1000"/>
                        <a:t>7</a:t>
                      </a:r>
                    </a:p>
                  </a:txBody>
                  <a:tcPr/>
                </a:tc>
                <a:tc>
                  <a:txBody>
                    <a:bodyPr/>
                    <a:lstStyle/>
                    <a:p>
                      <a:r>
                        <a:rPr lang="en-US" sz="1000"/>
                        <a:t>7</a:t>
                      </a:r>
                    </a:p>
                  </a:txBody>
                  <a:tcPr/>
                </a:tc>
                <a:tc>
                  <a:txBody>
                    <a:bodyPr/>
                    <a:lstStyle/>
                    <a:p>
                      <a:r>
                        <a:rPr lang="en-US" sz="1000"/>
                        <a:t>4</a:t>
                      </a:r>
                    </a:p>
                  </a:txBody>
                  <a:tcPr/>
                </a:tc>
                <a:tc>
                  <a:txBody>
                    <a:bodyPr/>
                    <a:lstStyle/>
                    <a:p>
                      <a:r>
                        <a:rPr lang="en-US" sz="1000"/>
                        <a:t>18</a:t>
                      </a:r>
                    </a:p>
                  </a:txBody>
                  <a:tcPr/>
                </a:tc>
                <a:tc>
                  <a:txBody>
                    <a:bodyPr/>
                    <a:lstStyle/>
                    <a:p>
                      <a:r>
                        <a:rPr lang="en-US" sz="1000"/>
                        <a:t>3130</a:t>
                      </a:r>
                    </a:p>
                  </a:txBody>
                  <a:tcPr/>
                </a:tc>
                <a:tc>
                  <a:txBody>
                    <a:bodyPr/>
                    <a:lstStyle/>
                    <a:p>
                      <a:r>
                        <a:rPr lang="en-US" sz="1000"/>
                        <a:t>686</a:t>
                      </a:r>
                    </a:p>
                  </a:txBody>
                  <a:tcPr/>
                </a:tc>
                <a:tc>
                  <a:txBody>
                    <a:bodyPr/>
                    <a:lstStyle/>
                    <a:p>
                      <a:r>
                        <a:rPr lang="en-US" sz="1000"/>
                        <a:t>1.3590 %</a:t>
                      </a:r>
                    </a:p>
                  </a:txBody>
                  <a:tcPr/>
                </a:tc>
                <a:extLst>
                  <a:ext uri="{0D108BD9-81ED-4DB2-BD59-A6C34878D82A}">
                    <a16:rowId xmlns:a16="http://schemas.microsoft.com/office/drawing/2014/main" val="816262866"/>
                  </a:ext>
                </a:extLst>
              </a:tr>
              <a:tr h="370840">
                <a:tc>
                  <a:txBody>
                    <a:bodyPr/>
                    <a:lstStyle/>
                    <a:p>
                      <a:r>
                        <a:rPr lang="en-US" sz="1000"/>
                        <a:t>meridabikes_ar</a:t>
                      </a:r>
                    </a:p>
                  </a:txBody>
                  <a:tcPr/>
                </a:tc>
                <a:tc>
                  <a:txBody>
                    <a:bodyPr/>
                    <a:lstStyle/>
                    <a:p>
                      <a:r>
                        <a:rPr lang="en-US" sz="1000"/>
                        <a:t>6129</a:t>
                      </a:r>
                    </a:p>
                  </a:txBody>
                  <a:tcPr/>
                </a:tc>
                <a:tc>
                  <a:txBody>
                    <a:bodyPr/>
                    <a:lstStyle/>
                    <a:p>
                      <a:r>
                        <a:rPr lang="en-US" sz="1000"/>
                        <a:t>295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962491496"/>
                  </a:ext>
                </a:extLst>
              </a:tr>
              <a:tr h="370840">
                <a:tc>
                  <a:txBody>
                    <a:bodyPr/>
                    <a:lstStyle/>
                    <a:p>
                      <a:r>
                        <a:rPr lang="en-US" sz="1000"/>
                        <a:t>cervelo_argentina</a:t>
                      </a:r>
                    </a:p>
                  </a:txBody>
                  <a:tcPr/>
                </a:tc>
                <a:tc>
                  <a:txBody>
                    <a:bodyPr/>
                    <a:lstStyle/>
                    <a:p>
                      <a:r>
                        <a:rPr lang="en-US" sz="1000"/>
                        <a:t>3688</a:t>
                      </a:r>
                    </a:p>
                  </a:txBody>
                  <a:tcPr/>
                </a:tc>
                <a:tc>
                  <a:txBody>
                    <a:bodyPr/>
                    <a:lstStyle/>
                    <a:p>
                      <a:r>
                        <a:rPr lang="en-US" sz="1000"/>
                        <a:t>87</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237</a:t>
                      </a:r>
                    </a:p>
                  </a:txBody>
                  <a:tcPr/>
                </a:tc>
                <a:tc>
                  <a:txBody>
                    <a:bodyPr/>
                    <a:lstStyle/>
                    <a:p>
                      <a:r>
                        <a:rPr lang="en-US" sz="1000"/>
                        <a:t>7</a:t>
                      </a:r>
                    </a:p>
                  </a:txBody>
                  <a:tcPr/>
                </a:tc>
                <a:tc>
                  <a:txBody>
                    <a:bodyPr/>
                    <a:lstStyle/>
                    <a:p>
                      <a:r>
                        <a:rPr lang="en-US" sz="1000"/>
                        <a:t>3.3480 %</a:t>
                      </a:r>
                    </a:p>
                  </a:txBody>
                  <a:tcPr/>
                </a:tc>
                <a:extLst>
                  <a:ext uri="{0D108BD9-81ED-4DB2-BD59-A6C34878D82A}">
                    <a16:rowId xmlns:a16="http://schemas.microsoft.com/office/drawing/2014/main" val="3714031553"/>
                  </a:ext>
                </a:extLst>
              </a:tr>
            </a:tbl>
          </a:graphicData>
        </a:graphic>
      </p:graphicFrame>
      <p:sp>
        <p:nvSpPr>
          <p:cNvPr id="4" name="Text Placeholder 3">
            <a:extLst>
              <a:ext uri="{FF2B5EF4-FFF2-40B4-BE49-F238E27FC236}">
                <a16:creationId xmlns:a16="http://schemas.microsoft.com/office/drawing/2014/main" id="{81589CF8-C5EC-405C-8806-4395EAEA6D6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380089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9B5C4-BC87-4C28-B191-A57E36D8A617}"/>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45AC4DE5-509C-4337-88C2-AAC076194417}"/>
              </a:ext>
            </a:extLst>
          </p:cNvPr>
          <p:cNvGraphicFramePr>
            <a:graphicFrameLocks noGrp="1"/>
          </p:cNvGraphicFramePr>
          <p:nvPr>
            <p:ph type="chart" sz="quarter" idx="13"/>
            <p:extLst>
              <p:ext uri="{D42A27DB-BD31-4B8C-83A1-F6EECF244321}">
                <p14:modId xmlns:p14="http://schemas.microsoft.com/office/powerpoint/2010/main" val="4093808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8D25A6-5931-4213-A650-9FF48BAF8C2C}"/>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39772D25-0195-4D45-B4EE-F6A012B606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4758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9D633-978C-42C0-9C2A-E43116BE44C5}"/>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170EB833-C97F-4B2A-A4FE-09BC78BA0A95}"/>
              </a:ext>
            </a:extLst>
          </p:cNvPr>
          <p:cNvGraphicFramePr>
            <a:graphicFrameLocks noGrp="1"/>
          </p:cNvGraphicFramePr>
          <p:nvPr>
            <p:ph type="chart" sz="quarter" idx="13"/>
            <p:extLst>
              <p:ext uri="{D42A27DB-BD31-4B8C-83A1-F6EECF244321}">
                <p14:modId xmlns:p14="http://schemas.microsoft.com/office/powerpoint/2010/main" val="2131429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B4F1ED-C354-4760-BED6-306820B83497}"/>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9FA51CD-36FD-439E-BADF-528B2859AE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5829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D6EAF-54CA-4B0C-AAE9-ED175C80C7DB}"/>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151177AB-8F45-4F63-AF82-75C78004BFC0}"/>
              </a:ext>
            </a:extLst>
          </p:cNvPr>
          <p:cNvGraphicFramePr>
            <a:graphicFrameLocks noGrp="1"/>
          </p:cNvGraphicFramePr>
          <p:nvPr>
            <p:ph type="chart" sz="quarter" idx="13"/>
            <p:extLst>
              <p:ext uri="{D42A27DB-BD31-4B8C-83A1-F6EECF244321}">
                <p14:modId xmlns:p14="http://schemas.microsoft.com/office/powerpoint/2010/main" val="1625156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FF9809-88D2-4A73-81D7-33F31032F2E9}"/>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733EEEB-ECE2-4ECB-BAD4-D153AD916A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7338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73951-F7B6-4A7B-B423-E428FB866742}"/>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EFD1FC81-5D2F-4539-8426-9F5778649E1E}"/>
              </a:ext>
            </a:extLst>
          </p:cNvPr>
          <p:cNvGraphicFramePr>
            <a:graphicFrameLocks noGrp="1"/>
          </p:cNvGraphicFramePr>
          <p:nvPr>
            <p:ph type="chart" sz="quarter" idx="13"/>
            <p:extLst>
              <p:ext uri="{D42A27DB-BD31-4B8C-83A1-F6EECF244321}">
                <p14:modId xmlns:p14="http://schemas.microsoft.com/office/powerpoint/2010/main" val="600098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BE9F8-B396-4D6C-9F6D-5FEE80759916}"/>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D73CF80-4AE2-4144-A18B-55F10A37D7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19101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284E8-06D2-43D0-BBBF-22C25E5C299F}"/>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E115CC7D-0F54-4706-9794-B8303D9A6908}"/>
              </a:ext>
            </a:extLst>
          </p:cNvPr>
          <p:cNvGraphicFramePr>
            <a:graphicFrameLocks noGrp="1"/>
          </p:cNvGraphicFramePr>
          <p:nvPr>
            <p:ph type="chart" sz="quarter" idx="13"/>
            <p:extLst>
              <p:ext uri="{D42A27DB-BD31-4B8C-83A1-F6EECF244321}">
                <p14:modId xmlns:p14="http://schemas.microsoft.com/office/powerpoint/2010/main" val="398537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E94A33-1B55-448F-BFF8-2C00FFCF7E1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3A721408-BD0A-457A-BC5F-265E958839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653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47E76-8F24-4F3D-A6AF-89E3926615E1}"/>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5A47E7E4-BF25-4D95-B897-1956D8928E0E}"/>
              </a:ext>
            </a:extLst>
          </p:cNvPr>
          <p:cNvGraphicFramePr>
            <a:graphicFrameLocks noGrp="1"/>
          </p:cNvGraphicFramePr>
          <p:nvPr>
            <p:ph type="chart" sz="quarter" idx="13"/>
            <p:extLst>
              <p:ext uri="{D42A27DB-BD31-4B8C-83A1-F6EECF244321}">
                <p14:modId xmlns:p14="http://schemas.microsoft.com/office/powerpoint/2010/main" val="3493655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F7F80F-37FE-4DCF-B1D0-8D18F2328877}"/>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BF0202E8-2A59-4951-B73B-93A56DFA87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8304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8A955-4555-4206-B203-770CB4014125}"/>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F3BEEE36-4B8A-4B9A-B69D-5D8C8FB115F6}"/>
              </a:ext>
            </a:extLst>
          </p:cNvPr>
          <p:cNvGraphicFramePr>
            <a:graphicFrameLocks noGrp="1"/>
          </p:cNvGraphicFramePr>
          <p:nvPr>
            <p:ph type="chart" sz="quarter" idx="13"/>
            <p:extLst>
              <p:ext uri="{D42A27DB-BD31-4B8C-83A1-F6EECF244321}">
                <p14:modId xmlns:p14="http://schemas.microsoft.com/office/powerpoint/2010/main" val="1454016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C6B2BD-8D41-4612-AE66-7ED462994C8D}"/>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C5803768-542E-4DCE-9B28-BE2F488E5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4913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BA29-9AF7-427F-8B99-B3CA9680B274}"/>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3C8634BE-FC31-4B65-A9B6-37A5F6A637FA}"/>
              </a:ext>
            </a:extLst>
          </p:cNvPr>
          <p:cNvGraphicFramePr>
            <a:graphicFrameLocks noGrp="1"/>
          </p:cNvGraphicFramePr>
          <p:nvPr>
            <p:ph type="chart" sz="quarter" idx="13"/>
            <p:extLst>
              <p:ext uri="{D42A27DB-BD31-4B8C-83A1-F6EECF244321}">
                <p14:modId xmlns:p14="http://schemas.microsoft.com/office/powerpoint/2010/main" val="383197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F959B4-00F7-4A24-A8B5-E5B6CD70F8C0}"/>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4D48A4B-F78E-495A-8763-458D008C1F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2358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7A9EE-2D7A-4851-B6CE-55722562721D}"/>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4A634F99-5F1F-4CFE-AFA0-3D0E9DD215B3}"/>
              </a:ext>
            </a:extLst>
          </p:cNvPr>
          <p:cNvGraphicFramePr>
            <a:graphicFrameLocks noGrp="1"/>
          </p:cNvGraphicFramePr>
          <p:nvPr>
            <p:ph type="chart" sz="quarter" idx="13"/>
            <p:extLst>
              <p:ext uri="{D42A27DB-BD31-4B8C-83A1-F6EECF244321}">
                <p14:modId xmlns:p14="http://schemas.microsoft.com/office/powerpoint/2010/main" val="2028522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716296-0D81-47F7-A909-855035F9C03A}"/>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9BB76F2B-3A91-4FC2-B703-E9877187DE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0743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0467B-6D56-4130-9E0C-2C703123583D}"/>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6A646E34-F4CB-4A34-B392-4D840A73C432}"/>
              </a:ext>
            </a:extLst>
          </p:cNvPr>
          <p:cNvGraphicFramePr>
            <a:graphicFrameLocks noGrp="1"/>
          </p:cNvGraphicFramePr>
          <p:nvPr>
            <p:ph type="chart" sz="quarter" idx="13"/>
            <p:extLst>
              <p:ext uri="{D42A27DB-BD31-4B8C-83A1-F6EECF244321}">
                <p14:modId xmlns:p14="http://schemas.microsoft.com/office/powerpoint/2010/main" val="2803388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6E8F1B-58DC-4CD0-A517-F28D58BEAE5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97C95925-1477-4485-9469-3CBF9C65BE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727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EB15E-E8F6-4ADF-BAC8-0E7851A7820A}"/>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A77CF60C-5210-4ED3-92B9-EF8202B2F7C7}"/>
              </a:ext>
            </a:extLst>
          </p:cNvPr>
          <p:cNvGraphicFramePr>
            <a:graphicFrameLocks noGrp="1"/>
          </p:cNvGraphicFramePr>
          <p:nvPr>
            <p:ph type="chart" sz="quarter" idx="13"/>
            <p:extLst>
              <p:ext uri="{D42A27DB-BD31-4B8C-83A1-F6EECF244321}">
                <p14:modId xmlns:p14="http://schemas.microsoft.com/office/powerpoint/2010/main" val="3202346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CDB398-9681-499B-886B-8A0D860FAF4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EB0867F8-D84A-409B-A341-032F97EEA2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402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3AB54-583D-4156-ABFB-617F76222FC3}"/>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B6B260F8-98AA-4AC1-A4FB-5150FE50E732}"/>
              </a:ext>
            </a:extLst>
          </p:cNvPr>
          <p:cNvGraphicFramePr>
            <a:graphicFrameLocks noGrp="1"/>
          </p:cNvGraphicFramePr>
          <p:nvPr>
            <p:ph type="chart" sz="quarter" idx="13"/>
            <p:extLst>
              <p:ext uri="{D42A27DB-BD31-4B8C-83A1-F6EECF244321}">
                <p14:modId xmlns:p14="http://schemas.microsoft.com/office/powerpoint/2010/main" val="2804814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5ECAFF-1D82-476C-880E-986B918FA54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6AE31793-104D-4104-B49C-07D90565C0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6809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27C82-5B62-4E31-BCCC-EB78A18EA637}"/>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8D5D31CE-BEC5-4B2F-B41E-C5248F3C3CBB}"/>
              </a:ext>
            </a:extLst>
          </p:cNvPr>
          <p:cNvGraphicFramePr>
            <a:graphicFrameLocks noGrp="1"/>
          </p:cNvGraphicFramePr>
          <p:nvPr>
            <p:ph type="tbl" sz="quarter" idx="13"/>
            <p:extLst>
              <p:ext uri="{D42A27DB-BD31-4B8C-83A1-F6EECF244321}">
                <p14:modId xmlns:p14="http://schemas.microsoft.com/office/powerpoint/2010/main" val="2624589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98613504"/>
                    </a:ext>
                  </a:extLst>
                </a:gridCol>
                <a:gridCol w="1399032">
                  <a:extLst>
                    <a:ext uri="{9D8B030D-6E8A-4147-A177-3AD203B41FA5}">
                      <a16:colId xmlns:a16="http://schemas.microsoft.com/office/drawing/2014/main" val="1185676837"/>
                    </a:ext>
                  </a:extLst>
                </a:gridCol>
                <a:gridCol w="1399032">
                  <a:extLst>
                    <a:ext uri="{9D8B030D-6E8A-4147-A177-3AD203B41FA5}">
                      <a16:colId xmlns:a16="http://schemas.microsoft.com/office/drawing/2014/main" val="3888939261"/>
                    </a:ext>
                  </a:extLst>
                </a:gridCol>
                <a:gridCol w="1399032">
                  <a:extLst>
                    <a:ext uri="{9D8B030D-6E8A-4147-A177-3AD203B41FA5}">
                      <a16:colId xmlns:a16="http://schemas.microsoft.com/office/drawing/2014/main" val="7161488"/>
                    </a:ext>
                  </a:extLst>
                </a:gridCol>
                <a:gridCol w="1399032">
                  <a:extLst>
                    <a:ext uri="{9D8B030D-6E8A-4147-A177-3AD203B41FA5}">
                      <a16:colId xmlns:a16="http://schemas.microsoft.com/office/drawing/2014/main" val="2860218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06352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4.3870967741935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211.96774193548</a:t>
                      </a:r>
                    </a:p>
                  </a:txBody>
                  <a:tcPr/>
                </a:tc>
                <a:extLst>
                  <a:ext uri="{0D108BD9-81ED-4DB2-BD59-A6C34878D82A}">
                    <a16:rowId xmlns:a16="http://schemas.microsoft.com/office/drawing/2014/main" val="4007305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214.66666666667</a:t>
                      </a:r>
                    </a:p>
                  </a:txBody>
                  <a:tcPr/>
                </a:tc>
                <a:extLst>
                  <a:ext uri="{0D108BD9-81ED-4DB2-BD59-A6C34878D82A}">
                    <a16:rowId xmlns:a16="http://schemas.microsoft.com/office/drawing/2014/main" val="219774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244.28571428571</a:t>
                      </a:r>
                    </a:p>
                  </a:txBody>
                  <a:tcPr/>
                </a:tc>
                <a:extLst>
                  <a:ext uri="{0D108BD9-81ED-4DB2-BD59-A6C34878D82A}">
                    <a16:rowId xmlns:a16="http://schemas.microsoft.com/office/drawing/2014/main" val="2621926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253.69230769231</a:t>
                      </a:r>
                    </a:p>
                  </a:txBody>
                  <a:tcPr/>
                </a:tc>
                <a:extLst>
                  <a:ext uri="{0D108BD9-81ED-4DB2-BD59-A6C34878D82A}">
                    <a16:rowId xmlns:a16="http://schemas.microsoft.com/office/drawing/2014/main" val="243531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163.16666666667</a:t>
                      </a:r>
                    </a:p>
                  </a:txBody>
                  <a:tcPr/>
                </a:tc>
                <a:extLst>
                  <a:ext uri="{0D108BD9-81ED-4DB2-BD59-A6C34878D82A}">
                    <a16:rowId xmlns:a16="http://schemas.microsoft.com/office/drawing/2014/main" val="212593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178504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81.909090909091</a:t>
                      </a:r>
                    </a:p>
                  </a:txBody>
                  <a:tcPr/>
                </a:tc>
                <a:extLst>
                  <a:ext uri="{0D108BD9-81ED-4DB2-BD59-A6C34878D82A}">
                    <a16:rowId xmlns:a16="http://schemas.microsoft.com/office/drawing/2014/main" val="49340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26.444444444444</a:t>
                      </a:r>
                    </a:p>
                  </a:txBody>
                  <a:tcPr/>
                </a:tc>
                <a:extLst>
                  <a:ext uri="{0D108BD9-81ED-4DB2-BD59-A6C34878D82A}">
                    <a16:rowId xmlns:a16="http://schemas.microsoft.com/office/drawing/2014/main" val="316960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extLst>
                  <a:ext uri="{0D108BD9-81ED-4DB2-BD59-A6C34878D82A}">
                    <a16:rowId xmlns:a16="http://schemas.microsoft.com/office/drawing/2014/main" val="375565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extLst>
                  <a:ext uri="{0D108BD9-81ED-4DB2-BD59-A6C34878D82A}">
                    <a16:rowId xmlns:a16="http://schemas.microsoft.com/office/drawing/2014/main" val="2386089566"/>
                  </a:ext>
                </a:extLst>
              </a:tr>
            </a:tbl>
          </a:graphicData>
        </a:graphic>
      </p:graphicFrame>
      <p:sp>
        <p:nvSpPr>
          <p:cNvPr id="4" name="Text Placeholder 3">
            <a:extLst>
              <a:ext uri="{FF2B5EF4-FFF2-40B4-BE49-F238E27FC236}">
                <a16:creationId xmlns:a16="http://schemas.microsoft.com/office/drawing/2014/main" id="{4BE452F3-EFA3-40FC-9587-9EC8C15CA8A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825453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909A0-DD9C-4A97-B77C-3BE075F0DBB0}"/>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5457F97A-F1BF-456A-85F6-7AC852D48DAF}"/>
              </a:ext>
            </a:extLst>
          </p:cNvPr>
          <p:cNvGraphicFramePr>
            <a:graphicFrameLocks noGrp="1"/>
          </p:cNvGraphicFramePr>
          <p:nvPr>
            <p:ph type="tbl" sz="quarter" idx="13"/>
            <p:extLst>
              <p:ext uri="{D42A27DB-BD31-4B8C-83A1-F6EECF244321}">
                <p14:modId xmlns:p14="http://schemas.microsoft.com/office/powerpoint/2010/main" val="2746902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32301807"/>
                    </a:ext>
                  </a:extLst>
                </a:gridCol>
                <a:gridCol w="1399032">
                  <a:extLst>
                    <a:ext uri="{9D8B030D-6E8A-4147-A177-3AD203B41FA5}">
                      <a16:colId xmlns:a16="http://schemas.microsoft.com/office/drawing/2014/main" val="712972551"/>
                    </a:ext>
                  </a:extLst>
                </a:gridCol>
                <a:gridCol w="1399032">
                  <a:extLst>
                    <a:ext uri="{9D8B030D-6E8A-4147-A177-3AD203B41FA5}">
                      <a16:colId xmlns:a16="http://schemas.microsoft.com/office/drawing/2014/main" val="1237560430"/>
                    </a:ext>
                  </a:extLst>
                </a:gridCol>
                <a:gridCol w="1399032">
                  <a:extLst>
                    <a:ext uri="{9D8B030D-6E8A-4147-A177-3AD203B41FA5}">
                      <a16:colId xmlns:a16="http://schemas.microsoft.com/office/drawing/2014/main" val="1927621539"/>
                    </a:ext>
                  </a:extLst>
                </a:gridCol>
                <a:gridCol w="1399032">
                  <a:extLst>
                    <a:ext uri="{9D8B030D-6E8A-4147-A177-3AD203B41FA5}">
                      <a16:colId xmlns:a16="http://schemas.microsoft.com/office/drawing/2014/main" val="4100203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89919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697.28571428571</a:t>
                      </a:r>
                    </a:p>
                  </a:txBody>
                  <a:tcPr/>
                </a:tc>
                <a:extLst>
                  <a:ext uri="{0D108BD9-81ED-4DB2-BD59-A6C34878D82A}">
                    <a16:rowId xmlns:a16="http://schemas.microsoft.com/office/drawing/2014/main" val="2875466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2015962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51386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3745502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extLst>
                  <a:ext uri="{0D108BD9-81ED-4DB2-BD59-A6C34878D82A}">
                    <a16:rowId xmlns:a16="http://schemas.microsoft.com/office/drawing/2014/main" val="1828153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#UsaCasco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extLst>
                  <a:ext uri="{0D108BD9-81ED-4DB2-BD59-A6C34878D82A}">
                    <a16:rowId xmlns:a16="http://schemas.microsoft.com/office/drawing/2014/main" val="3480627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extLst>
                  <a:ext uri="{0D108BD9-81ED-4DB2-BD59-A6C34878D82A}">
                    <a16:rowId xmlns:a16="http://schemas.microsoft.com/office/drawing/2014/main" val="146965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extLst>
                  <a:ext uri="{0D108BD9-81ED-4DB2-BD59-A6C34878D82A}">
                    <a16:rowId xmlns:a16="http://schemas.microsoft.com/office/drawing/2014/main" val="3109152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292.25</a:t>
                      </a:r>
                    </a:p>
                  </a:txBody>
                  <a:tcPr/>
                </a:tc>
                <a:extLst>
                  <a:ext uri="{0D108BD9-81ED-4DB2-BD59-A6C34878D82A}">
                    <a16:rowId xmlns:a16="http://schemas.microsoft.com/office/drawing/2014/main" val="2061661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a:t>
                      </a:r>
                    </a:p>
                  </a:txBody>
                  <a:tcPr/>
                </a:tc>
                <a:extLst>
                  <a:ext uri="{0D108BD9-81ED-4DB2-BD59-A6C34878D82A}">
                    <a16:rowId xmlns:a16="http://schemas.microsoft.com/office/drawing/2014/main" val="1886492076"/>
                  </a:ext>
                </a:extLst>
              </a:tr>
            </a:tbl>
          </a:graphicData>
        </a:graphic>
      </p:graphicFrame>
      <p:sp>
        <p:nvSpPr>
          <p:cNvPr id="4" name="Text Placeholder 3">
            <a:extLst>
              <a:ext uri="{FF2B5EF4-FFF2-40B4-BE49-F238E27FC236}">
                <a16:creationId xmlns:a16="http://schemas.microsoft.com/office/drawing/2014/main" id="{FA2CFE4A-BF0F-4598-ABAC-05A00A81143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878280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6519E-96C1-4D35-A835-58AA0CEED766}"/>
              </a:ext>
            </a:extLst>
          </p:cNvPr>
          <p:cNvSpPr>
            <a:spLocks noGrp="1"/>
          </p:cNvSpPr>
          <p:nvPr>
            <p:ph type="title"/>
          </p:nvPr>
        </p:nvSpPr>
        <p:spPr/>
        <p:txBody>
          <a:bodyPr/>
          <a:lstStyle/>
          <a:p>
            <a:r>
              <a:rPr lang="en-US"/>
              <a:t>Instagram Posts Table | Scott - 1 of 24</a:t>
            </a:r>
          </a:p>
        </p:txBody>
      </p:sp>
      <p:graphicFrame>
        <p:nvGraphicFramePr>
          <p:cNvPr id="5" name="Table Placeholder 4">
            <a:extLst>
              <a:ext uri="{FF2B5EF4-FFF2-40B4-BE49-F238E27FC236}">
                <a16:creationId xmlns:a16="http://schemas.microsoft.com/office/drawing/2014/main" id="{72B505B1-7FF0-4902-93BA-BE949A86521C}"/>
              </a:ext>
            </a:extLst>
          </p:cNvPr>
          <p:cNvGraphicFramePr>
            <a:graphicFrameLocks noGrp="1"/>
          </p:cNvGraphicFramePr>
          <p:nvPr>
            <p:ph type="tbl" sz="quarter" idx="13"/>
            <p:extLst>
              <p:ext uri="{D42A27DB-BD31-4B8C-83A1-F6EECF244321}">
                <p14:modId xmlns:p14="http://schemas.microsoft.com/office/powerpoint/2010/main" val="176385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80256685"/>
                    </a:ext>
                  </a:extLst>
                </a:gridCol>
                <a:gridCol w="1810512">
                  <a:extLst>
                    <a:ext uri="{9D8B030D-6E8A-4147-A177-3AD203B41FA5}">
                      <a16:colId xmlns:a16="http://schemas.microsoft.com/office/drawing/2014/main" val="300808701"/>
                    </a:ext>
                  </a:extLst>
                </a:gridCol>
                <a:gridCol w="822960">
                  <a:extLst>
                    <a:ext uri="{9D8B030D-6E8A-4147-A177-3AD203B41FA5}">
                      <a16:colId xmlns:a16="http://schemas.microsoft.com/office/drawing/2014/main" val="1607116573"/>
                    </a:ext>
                  </a:extLst>
                </a:gridCol>
                <a:gridCol w="822960">
                  <a:extLst>
                    <a:ext uri="{9D8B030D-6E8A-4147-A177-3AD203B41FA5}">
                      <a16:colId xmlns:a16="http://schemas.microsoft.com/office/drawing/2014/main" val="690505733"/>
                    </a:ext>
                  </a:extLst>
                </a:gridCol>
                <a:gridCol w="822960">
                  <a:extLst>
                    <a:ext uri="{9D8B030D-6E8A-4147-A177-3AD203B41FA5}">
                      <a16:colId xmlns:a16="http://schemas.microsoft.com/office/drawing/2014/main" val="3622176889"/>
                    </a:ext>
                  </a:extLst>
                </a:gridCol>
                <a:gridCol w="822960">
                  <a:extLst>
                    <a:ext uri="{9D8B030D-6E8A-4147-A177-3AD203B41FA5}">
                      <a16:colId xmlns:a16="http://schemas.microsoft.com/office/drawing/2014/main" val="234644981"/>
                    </a:ext>
                  </a:extLst>
                </a:gridCol>
                <a:gridCol w="822960">
                  <a:extLst>
                    <a:ext uri="{9D8B030D-6E8A-4147-A177-3AD203B41FA5}">
                      <a16:colId xmlns:a16="http://schemas.microsoft.com/office/drawing/2014/main" val="4016730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648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- 2021-11-02 17:20:08</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251394237_1128597027671390_2880023737987851992_n.jpg?_nc_cat=100&amp;ccb=1-5&amp;_nc_sid=8ae9d6&amp;_nc_ohc=MlxiG9ky8A4AX8xb6pX&amp;_nc_ht=scontent-yyz1-1.cdninstagram.com&amp;edm=AL-3X8kEAAAA&amp;oh=163f5f19c401398c0e4ff5ebddec12a0&amp;oe=619BCA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97336513"/>
                  </a:ext>
                </a:extLst>
              </a:tr>
            </a:tbl>
          </a:graphicData>
        </a:graphic>
      </p:graphicFrame>
      <p:sp>
        <p:nvSpPr>
          <p:cNvPr id="4" name="Text Placeholder 3">
            <a:extLst>
              <a:ext uri="{FF2B5EF4-FFF2-40B4-BE49-F238E27FC236}">
                <a16:creationId xmlns:a16="http://schemas.microsoft.com/office/drawing/2014/main" id="{42A20DE9-36E6-46A8-8ECF-6F36C406E0F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69942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962A6-3D11-4FC3-BF4C-3A292FDA7E3C}"/>
              </a:ext>
            </a:extLst>
          </p:cNvPr>
          <p:cNvSpPr>
            <a:spLocks noGrp="1"/>
          </p:cNvSpPr>
          <p:nvPr>
            <p:ph type="title"/>
          </p:nvPr>
        </p:nvSpPr>
        <p:spPr/>
        <p:txBody>
          <a:bodyPr/>
          <a:lstStyle/>
          <a:p>
            <a:r>
              <a:rPr lang="en-US"/>
              <a:t>Instagram Posts Table | Scott - 2 of 24</a:t>
            </a:r>
          </a:p>
        </p:txBody>
      </p:sp>
      <p:graphicFrame>
        <p:nvGraphicFramePr>
          <p:cNvPr id="5" name="Table Placeholder 4">
            <a:extLst>
              <a:ext uri="{FF2B5EF4-FFF2-40B4-BE49-F238E27FC236}">
                <a16:creationId xmlns:a16="http://schemas.microsoft.com/office/drawing/2014/main" id="{D518F2F4-BF6A-4EC7-AC08-046CD00E6300}"/>
              </a:ext>
            </a:extLst>
          </p:cNvPr>
          <p:cNvGraphicFramePr>
            <a:graphicFrameLocks noGrp="1"/>
          </p:cNvGraphicFramePr>
          <p:nvPr>
            <p:ph type="tbl" sz="quarter" idx="13"/>
            <p:extLst>
              <p:ext uri="{D42A27DB-BD31-4B8C-83A1-F6EECF244321}">
                <p14:modId xmlns:p14="http://schemas.microsoft.com/office/powerpoint/2010/main" val="2280153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61088273"/>
                    </a:ext>
                  </a:extLst>
                </a:gridCol>
                <a:gridCol w="1810512">
                  <a:extLst>
                    <a:ext uri="{9D8B030D-6E8A-4147-A177-3AD203B41FA5}">
                      <a16:colId xmlns:a16="http://schemas.microsoft.com/office/drawing/2014/main" val="2809132879"/>
                    </a:ext>
                  </a:extLst>
                </a:gridCol>
                <a:gridCol w="822960">
                  <a:extLst>
                    <a:ext uri="{9D8B030D-6E8A-4147-A177-3AD203B41FA5}">
                      <a16:colId xmlns:a16="http://schemas.microsoft.com/office/drawing/2014/main" val="4156448843"/>
                    </a:ext>
                  </a:extLst>
                </a:gridCol>
                <a:gridCol w="822960">
                  <a:extLst>
                    <a:ext uri="{9D8B030D-6E8A-4147-A177-3AD203B41FA5}">
                      <a16:colId xmlns:a16="http://schemas.microsoft.com/office/drawing/2014/main" val="1095397601"/>
                    </a:ext>
                  </a:extLst>
                </a:gridCol>
                <a:gridCol w="822960">
                  <a:extLst>
                    <a:ext uri="{9D8B030D-6E8A-4147-A177-3AD203B41FA5}">
                      <a16:colId xmlns:a16="http://schemas.microsoft.com/office/drawing/2014/main" val="34778071"/>
                    </a:ext>
                  </a:extLst>
                </a:gridCol>
                <a:gridCol w="822960">
                  <a:extLst>
                    <a:ext uri="{9D8B030D-6E8A-4147-A177-3AD203B41FA5}">
                      <a16:colId xmlns:a16="http://schemas.microsoft.com/office/drawing/2014/main" val="272620530"/>
                    </a:ext>
                  </a:extLst>
                </a:gridCol>
                <a:gridCol w="822960">
                  <a:extLst>
                    <a:ext uri="{9D8B030D-6E8A-4147-A177-3AD203B41FA5}">
                      <a16:colId xmlns:a16="http://schemas.microsoft.com/office/drawing/2014/main" val="932004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8826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- 2021-11-01 20:36:50</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tiene componentes adecuados para un profesional. El equipo cuenta con un sistema de suspensión TwinLoc, un grupo SRAM Eagle, frenos Shimano y componentes Syncros.
Más info en nuestras tiendas. Link en bio y en Stories destacadas.
#SCOTTbikes 
#SCOTTargentina 
#HaceElClickPorSpark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251825478_1618943311773274_20908648058044197_n.jpg?_nc_cat=108&amp;ccb=1-5&amp;_nc_sid=8ae9d6&amp;_nc_ohc=TRP-YRSrMpsAX-utYPu&amp;_nc_ht=scontent-iad3-2.cdninstagram.com&amp;edm=AL-3X8kEAAAA&amp;oh=97d2a60c31348df9b0e7a12f7d768c48&amp;oe=619C9E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05283506"/>
                  </a:ext>
                </a:extLst>
              </a:tr>
            </a:tbl>
          </a:graphicData>
        </a:graphic>
      </p:graphicFrame>
      <p:sp>
        <p:nvSpPr>
          <p:cNvPr id="4" name="Text Placeholder 3">
            <a:extLst>
              <a:ext uri="{FF2B5EF4-FFF2-40B4-BE49-F238E27FC236}">
                <a16:creationId xmlns:a16="http://schemas.microsoft.com/office/drawing/2014/main" id="{2B818981-BCA1-4FF6-BDFB-9A364E02022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8433261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67F14-53B1-4BE5-A4FC-B65B25F8E94A}"/>
              </a:ext>
            </a:extLst>
          </p:cNvPr>
          <p:cNvSpPr>
            <a:spLocks noGrp="1"/>
          </p:cNvSpPr>
          <p:nvPr>
            <p:ph type="title"/>
          </p:nvPr>
        </p:nvSpPr>
        <p:spPr/>
        <p:txBody>
          <a:bodyPr/>
          <a:lstStyle/>
          <a:p>
            <a:r>
              <a:rPr lang="en-US"/>
              <a:t>Instagram Posts Table | Scott - 3 of 24</a:t>
            </a:r>
          </a:p>
        </p:txBody>
      </p:sp>
      <p:graphicFrame>
        <p:nvGraphicFramePr>
          <p:cNvPr id="5" name="Table Placeholder 4">
            <a:extLst>
              <a:ext uri="{FF2B5EF4-FFF2-40B4-BE49-F238E27FC236}">
                <a16:creationId xmlns:a16="http://schemas.microsoft.com/office/drawing/2014/main" id="{F0F56A30-E04F-4148-A0AA-03A32AA681A5}"/>
              </a:ext>
            </a:extLst>
          </p:cNvPr>
          <p:cNvGraphicFramePr>
            <a:graphicFrameLocks noGrp="1"/>
          </p:cNvGraphicFramePr>
          <p:nvPr>
            <p:ph type="tbl" sz="quarter" idx="13"/>
            <p:extLst>
              <p:ext uri="{D42A27DB-BD31-4B8C-83A1-F6EECF244321}">
                <p14:modId xmlns:p14="http://schemas.microsoft.com/office/powerpoint/2010/main" val="2829257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492088"/>
                    </a:ext>
                  </a:extLst>
                </a:gridCol>
                <a:gridCol w="1810512">
                  <a:extLst>
                    <a:ext uri="{9D8B030D-6E8A-4147-A177-3AD203B41FA5}">
                      <a16:colId xmlns:a16="http://schemas.microsoft.com/office/drawing/2014/main" val="322192946"/>
                    </a:ext>
                  </a:extLst>
                </a:gridCol>
                <a:gridCol w="822960">
                  <a:extLst>
                    <a:ext uri="{9D8B030D-6E8A-4147-A177-3AD203B41FA5}">
                      <a16:colId xmlns:a16="http://schemas.microsoft.com/office/drawing/2014/main" val="3385650074"/>
                    </a:ext>
                  </a:extLst>
                </a:gridCol>
                <a:gridCol w="822960">
                  <a:extLst>
                    <a:ext uri="{9D8B030D-6E8A-4147-A177-3AD203B41FA5}">
                      <a16:colId xmlns:a16="http://schemas.microsoft.com/office/drawing/2014/main" val="3882935675"/>
                    </a:ext>
                  </a:extLst>
                </a:gridCol>
                <a:gridCol w="822960">
                  <a:extLst>
                    <a:ext uri="{9D8B030D-6E8A-4147-A177-3AD203B41FA5}">
                      <a16:colId xmlns:a16="http://schemas.microsoft.com/office/drawing/2014/main" val="4140145599"/>
                    </a:ext>
                  </a:extLst>
                </a:gridCol>
                <a:gridCol w="822960">
                  <a:extLst>
                    <a:ext uri="{9D8B030D-6E8A-4147-A177-3AD203B41FA5}">
                      <a16:colId xmlns:a16="http://schemas.microsoft.com/office/drawing/2014/main" val="1347777793"/>
                    </a:ext>
                  </a:extLst>
                </a:gridCol>
                <a:gridCol w="822960">
                  <a:extLst>
                    <a:ext uri="{9D8B030D-6E8A-4147-A177-3AD203B41FA5}">
                      <a16:colId xmlns:a16="http://schemas.microsoft.com/office/drawing/2014/main" val="3155665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414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- 2021-10-25 19:17:46</a:t>
                      </a:r>
                      <a:r>
                        <a:rPr kumimoji="0" lang="es-ES" sz="1000" b="0" i="0" u="none" strike="noStrike" kern="1200" cap="none" spc="0" normalizeH="0" baseline="0" noProof="0">
                          <a:ln>
                            <a:noFill/>
                          </a:ln>
                          <a:solidFill>
                            <a:prstClr val="black"/>
                          </a:solidFill>
                          <a:effectLst/>
                          <a:uLnTx/>
                          <a:uFillTx/>
                          <a:latin typeface="+mn-lt"/>
                          <a:ea typeface="+mn-ea"/>
                          <a:cs typeface="+mn-cs"/>
                        </a:rPr>
                        <a:t>
 #Sorteo
Inaugura Scott Store San Isidro y podés ganarte un casco Scott Centric Supersonic que sortean este jueves!
Seguilos en scottstoresanisidro , seguí a scottsportsargentina y etiquetá a un amigo para que se entere.
Si además subís una Storie con el Instagram Live del 28/10 desde las 18 horas desde el local y los arrobás, tenés doble chance!!
AVISO: nunca te pediremos ningún dato personal o de tarjeta de crédito para participar o declararte ganador. No caigas en estafas. No le des a nadie tus datos personales.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247787626_1529768854048769_1619864170335033868_n.jpg?_nc_cat=106&amp;ccb=1-5&amp;_nc_sid=8ae9d6&amp;_nc_ohc=KWHZjMCazrUAX_kDMer&amp;_nc_ht=scontent-iad3-2.cdninstagram.com&amp;edm=AL-3X8kEAAAA&amp;oh=6ecb353c57f1df7bfeb00005dfac41d6&amp;oe=619BA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7665606"/>
                  </a:ext>
                </a:extLst>
              </a:tr>
            </a:tbl>
          </a:graphicData>
        </a:graphic>
      </p:graphicFrame>
      <p:sp>
        <p:nvSpPr>
          <p:cNvPr id="4" name="Text Placeholder 3">
            <a:extLst>
              <a:ext uri="{FF2B5EF4-FFF2-40B4-BE49-F238E27FC236}">
                <a16:creationId xmlns:a16="http://schemas.microsoft.com/office/drawing/2014/main" id="{C5C68121-E6FF-4DDA-805D-D6AC9559BAF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7919473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7212F-2059-483B-AD44-23945E2B2B29}"/>
              </a:ext>
            </a:extLst>
          </p:cNvPr>
          <p:cNvSpPr>
            <a:spLocks noGrp="1"/>
          </p:cNvSpPr>
          <p:nvPr>
            <p:ph type="title"/>
          </p:nvPr>
        </p:nvSpPr>
        <p:spPr/>
        <p:txBody>
          <a:bodyPr/>
          <a:lstStyle/>
          <a:p>
            <a:r>
              <a:rPr lang="en-US"/>
              <a:t>Instagram Posts Table | Scott - 4 of 24</a:t>
            </a:r>
          </a:p>
        </p:txBody>
      </p:sp>
      <p:graphicFrame>
        <p:nvGraphicFramePr>
          <p:cNvPr id="5" name="Table Placeholder 4">
            <a:extLst>
              <a:ext uri="{FF2B5EF4-FFF2-40B4-BE49-F238E27FC236}">
                <a16:creationId xmlns:a16="http://schemas.microsoft.com/office/drawing/2014/main" id="{92CE4074-A5A1-422A-98CC-A4F1E30118CA}"/>
              </a:ext>
            </a:extLst>
          </p:cNvPr>
          <p:cNvGraphicFramePr>
            <a:graphicFrameLocks noGrp="1"/>
          </p:cNvGraphicFramePr>
          <p:nvPr>
            <p:ph type="tbl" sz="quarter" idx="13"/>
            <p:extLst>
              <p:ext uri="{D42A27DB-BD31-4B8C-83A1-F6EECF244321}">
                <p14:modId xmlns:p14="http://schemas.microsoft.com/office/powerpoint/2010/main" val="1102930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67977006"/>
                    </a:ext>
                  </a:extLst>
                </a:gridCol>
                <a:gridCol w="1810512">
                  <a:extLst>
                    <a:ext uri="{9D8B030D-6E8A-4147-A177-3AD203B41FA5}">
                      <a16:colId xmlns:a16="http://schemas.microsoft.com/office/drawing/2014/main" val="2337594654"/>
                    </a:ext>
                  </a:extLst>
                </a:gridCol>
                <a:gridCol w="822960">
                  <a:extLst>
                    <a:ext uri="{9D8B030D-6E8A-4147-A177-3AD203B41FA5}">
                      <a16:colId xmlns:a16="http://schemas.microsoft.com/office/drawing/2014/main" val="609045255"/>
                    </a:ext>
                  </a:extLst>
                </a:gridCol>
                <a:gridCol w="822960">
                  <a:extLst>
                    <a:ext uri="{9D8B030D-6E8A-4147-A177-3AD203B41FA5}">
                      <a16:colId xmlns:a16="http://schemas.microsoft.com/office/drawing/2014/main" val="3780441640"/>
                    </a:ext>
                  </a:extLst>
                </a:gridCol>
                <a:gridCol w="822960">
                  <a:extLst>
                    <a:ext uri="{9D8B030D-6E8A-4147-A177-3AD203B41FA5}">
                      <a16:colId xmlns:a16="http://schemas.microsoft.com/office/drawing/2014/main" val="1145211491"/>
                    </a:ext>
                  </a:extLst>
                </a:gridCol>
                <a:gridCol w="822960">
                  <a:extLst>
                    <a:ext uri="{9D8B030D-6E8A-4147-A177-3AD203B41FA5}">
                      <a16:colId xmlns:a16="http://schemas.microsoft.com/office/drawing/2014/main" val="1047352540"/>
                    </a:ext>
                  </a:extLst>
                </a:gridCol>
                <a:gridCol w="822960">
                  <a:extLst>
                    <a:ext uri="{9D8B030D-6E8A-4147-A177-3AD203B41FA5}">
                      <a16:colId xmlns:a16="http://schemas.microsoft.com/office/drawing/2014/main" val="2380417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4360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- 2021-11-04 19:36:44</a:t>
                      </a:r>
                      <a:r>
                        <a:rPr kumimoji="0" lang="en-US" sz="1000" b="0" i="0" u="none" strike="noStrike" kern="1200" cap="none" spc="0" normalizeH="0" baseline="0" noProof="0">
                          <a:ln>
                            <a:noFill/>
                          </a:ln>
                          <a:solidFill>
                            <a:prstClr val="black"/>
                          </a:solidFill>
                          <a:effectLst/>
                          <a:uLnTx/>
                          <a:uFillTx/>
                          <a:latin typeface="+mn-lt"/>
                          <a:ea typeface="+mn-ea"/>
                          <a:cs typeface="+mn-cs"/>
                        </a:rPr>
                        <a:t>
 ¡Las mejores fotos de facundoperezc en santarosamtb ! Un final de infarto para llevarse el segundo puesto en esta emocionante carrera. ¡Supercaliber siempre protagonista! 
Felicitaciones a todos los participantes del Rally MTB de Santa Rosa de Calamuchita y la hermosa fiesta del MTB argentino. 
📸 foton_line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252124270_124107376704922_9063915453882467292_n.jpg?_nc_cat=110&amp;ccb=1-5&amp;_nc_sid=8ae9d6&amp;_nc_ohc=x1pjTbfMNgUAX_lZ-7H&amp;_nc_ht=scontent-yyz1-1.cdninstagram.com&amp;edm=AL-3X8kEAAAA&amp;oh=a922e58e224c874efd4447c27087f270&amp;oe=619D841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9265114"/>
                  </a:ext>
                </a:extLst>
              </a:tr>
            </a:tbl>
          </a:graphicData>
        </a:graphic>
      </p:graphicFrame>
      <p:sp>
        <p:nvSpPr>
          <p:cNvPr id="4" name="Text Placeholder 3">
            <a:extLst>
              <a:ext uri="{FF2B5EF4-FFF2-40B4-BE49-F238E27FC236}">
                <a16:creationId xmlns:a16="http://schemas.microsoft.com/office/drawing/2014/main" id="{D95F52D2-F8EF-4545-AECA-D1A19316CAF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92775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6F57C-08AD-4144-BCF8-D059D9D1A4FF}"/>
              </a:ext>
            </a:extLst>
          </p:cNvPr>
          <p:cNvSpPr>
            <a:spLocks noGrp="1"/>
          </p:cNvSpPr>
          <p:nvPr>
            <p:ph type="title"/>
          </p:nvPr>
        </p:nvSpPr>
        <p:spPr/>
        <p:txBody>
          <a:bodyPr/>
          <a:lstStyle/>
          <a:p>
            <a:r>
              <a:rPr lang="en-US"/>
              <a:t>Instagram Posts Table | Scott - 5 of 24</a:t>
            </a:r>
          </a:p>
        </p:txBody>
      </p:sp>
      <p:graphicFrame>
        <p:nvGraphicFramePr>
          <p:cNvPr id="5" name="Table Placeholder 4">
            <a:extLst>
              <a:ext uri="{FF2B5EF4-FFF2-40B4-BE49-F238E27FC236}">
                <a16:creationId xmlns:a16="http://schemas.microsoft.com/office/drawing/2014/main" id="{6A7521C1-FFA0-4928-AC4E-AE18F0753599}"/>
              </a:ext>
            </a:extLst>
          </p:cNvPr>
          <p:cNvGraphicFramePr>
            <a:graphicFrameLocks noGrp="1"/>
          </p:cNvGraphicFramePr>
          <p:nvPr>
            <p:ph type="tbl" sz="quarter" idx="13"/>
            <p:extLst>
              <p:ext uri="{D42A27DB-BD31-4B8C-83A1-F6EECF244321}">
                <p14:modId xmlns:p14="http://schemas.microsoft.com/office/powerpoint/2010/main" val="721004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23933252"/>
                    </a:ext>
                  </a:extLst>
                </a:gridCol>
                <a:gridCol w="1810512">
                  <a:extLst>
                    <a:ext uri="{9D8B030D-6E8A-4147-A177-3AD203B41FA5}">
                      <a16:colId xmlns:a16="http://schemas.microsoft.com/office/drawing/2014/main" val="1224676037"/>
                    </a:ext>
                  </a:extLst>
                </a:gridCol>
                <a:gridCol w="822960">
                  <a:extLst>
                    <a:ext uri="{9D8B030D-6E8A-4147-A177-3AD203B41FA5}">
                      <a16:colId xmlns:a16="http://schemas.microsoft.com/office/drawing/2014/main" val="760662073"/>
                    </a:ext>
                  </a:extLst>
                </a:gridCol>
                <a:gridCol w="822960">
                  <a:extLst>
                    <a:ext uri="{9D8B030D-6E8A-4147-A177-3AD203B41FA5}">
                      <a16:colId xmlns:a16="http://schemas.microsoft.com/office/drawing/2014/main" val="3784592345"/>
                    </a:ext>
                  </a:extLst>
                </a:gridCol>
                <a:gridCol w="822960">
                  <a:extLst>
                    <a:ext uri="{9D8B030D-6E8A-4147-A177-3AD203B41FA5}">
                      <a16:colId xmlns:a16="http://schemas.microsoft.com/office/drawing/2014/main" val="3880636733"/>
                    </a:ext>
                  </a:extLst>
                </a:gridCol>
                <a:gridCol w="822960">
                  <a:extLst>
                    <a:ext uri="{9D8B030D-6E8A-4147-A177-3AD203B41FA5}">
                      <a16:colId xmlns:a16="http://schemas.microsoft.com/office/drawing/2014/main" val="119985050"/>
                    </a:ext>
                  </a:extLst>
                </a:gridCol>
                <a:gridCol w="822960">
                  <a:extLst>
                    <a:ext uri="{9D8B030D-6E8A-4147-A177-3AD203B41FA5}">
                      <a16:colId xmlns:a16="http://schemas.microsoft.com/office/drawing/2014/main" val="2846290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401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- 2021-11-05 21:15:16</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253156852_2952033495107678_1793121023227703670_n.jpg?_nc_cat=111&amp;ccb=1-5&amp;_nc_sid=8ae9d6&amp;_nc_ohc=cyLoMfdHOjEAX8IoU1w&amp;_nc_ht=scontent-yyz1-1.cdninstagram.com&amp;edm=AL-3X8kEAAAA&amp;oh=145ec2f51f94471e8ba3b7b9d82b21c5&amp;oe=619D342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5587092"/>
                  </a:ext>
                </a:extLst>
              </a:tr>
            </a:tbl>
          </a:graphicData>
        </a:graphic>
      </p:graphicFrame>
      <p:sp>
        <p:nvSpPr>
          <p:cNvPr id="4" name="Text Placeholder 3">
            <a:extLst>
              <a:ext uri="{FF2B5EF4-FFF2-40B4-BE49-F238E27FC236}">
                <a16:creationId xmlns:a16="http://schemas.microsoft.com/office/drawing/2014/main" id="{00CC42E4-753D-4568-AD3F-42CFD0A20E2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333428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D4A77-7E1E-4A08-B681-D825E43A0A17}"/>
              </a:ext>
            </a:extLst>
          </p:cNvPr>
          <p:cNvSpPr>
            <a:spLocks noGrp="1"/>
          </p:cNvSpPr>
          <p:nvPr>
            <p:ph type="title"/>
          </p:nvPr>
        </p:nvSpPr>
        <p:spPr/>
        <p:txBody>
          <a:bodyPr/>
          <a:lstStyle/>
          <a:p>
            <a:r>
              <a:rPr lang="en-US"/>
              <a:t>Instagram Posts Table | Scott - 6 of 24</a:t>
            </a:r>
          </a:p>
        </p:txBody>
      </p:sp>
      <p:graphicFrame>
        <p:nvGraphicFramePr>
          <p:cNvPr id="5" name="Table Placeholder 4">
            <a:extLst>
              <a:ext uri="{FF2B5EF4-FFF2-40B4-BE49-F238E27FC236}">
                <a16:creationId xmlns:a16="http://schemas.microsoft.com/office/drawing/2014/main" id="{90B03AAC-D4B9-47EB-AEC8-C61CFB2B129B}"/>
              </a:ext>
            </a:extLst>
          </p:cNvPr>
          <p:cNvGraphicFramePr>
            <a:graphicFrameLocks noGrp="1"/>
          </p:cNvGraphicFramePr>
          <p:nvPr>
            <p:ph type="tbl" sz="quarter" idx="13"/>
            <p:extLst>
              <p:ext uri="{D42A27DB-BD31-4B8C-83A1-F6EECF244321}">
                <p14:modId xmlns:p14="http://schemas.microsoft.com/office/powerpoint/2010/main" val="88308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79767928"/>
                    </a:ext>
                  </a:extLst>
                </a:gridCol>
                <a:gridCol w="1810512">
                  <a:extLst>
                    <a:ext uri="{9D8B030D-6E8A-4147-A177-3AD203B41FA5}">
                      <a16:colId xmlns:a16="http://schemas.microsoft.com/office/drawing/2014/main" val="3712902227"/>
                    </a:ext>
                  </a:extLst>
                </a:gridCol>
                <a:gridCol w="822960">
                  <a:extLst>
                    <a:ext uri="{9D8B030D-6E8A-4147-A177-3AD203B41FA5}">
                      <a16:colId xmlns:a16="http://schemas.microsoft.com/office/drawing/2014/main" val="140780189"/>
                    </a:ext>
                  </a:extLst>
                </a:gridCol>
                <a:gridCol w="822960">
                  <a:extLst>
                    <a:ext uri="{9D8B030D-6E8A-4147-A177-3AD203B41FA5}">
                      <a16:colId xmlns:a16="http://schemas.microsoft.com/office/drawing/2014/main" val="3087531224"/>
                    </a:ext>
                  </a:extLst>
                </a:gridCol>
                <a:gridCol w="822960">
                  <a:extLst>
                    <a:ext uri="{9D8B030D-6E8A-4147-A177-3AD203B41FA5}">
                      <a16:colId xmlns:a16="http://schemas.microsoft.com/office/drawing/2014/main" val="3766158281"/>
                    </a:ext>
                  </a:extLst>
                </a:gridCol>
                <a:gridCol w="822960">
                  <a:extLst>
                    <a:ext uri="{9D8B030D-6E8A-4147-A177-3AD203B41FA5}">
                      <a16:colId xmlns:a16="http://schemas.microsoft.com/office/drawing/2014/main" val="1124951707"/>
                    </a:ext>
                  </a:extLst>
                </a:gridCol>
                <a:gridCol w="822960">
                  <a:extLst>
                    <a:ext uri="{9D8B030D-6E8A-4147-A177-3AD203B41FA5}">
                      <a16:colId xmlns:a16="http://schemas.microsoft.com/office/drawing/2014/main" val="998866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4454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- 2021-10-29 11:09:33</a:t>
                      </a:r>
                      <a:r>
                        <a:rPr kumimoji="0" lang="es-ES" sz="1000" b="0" i="0" u="none" strike="noStrike" kern="1200" cap="none" spc="0" normalizeH="0" baseline="0" noProof="0">
                          <a:ln>
                            <a:noFill/>
                          </a:ln>
                          <a:solidFill>
                            <a:prstClr val="black"/>
                          </a:solidFill>
                          <a:effectLst/>
                          <a:uLnTx/>
                          <a:uFillTx/>
                          <a:latin typeface="+mn-lt"/>
                          <a:ea typeface="+mn-ea"/>
                          <a:cs typeface="+mn-cs"/>
                        </a:rPr>
                        <a:t>
 Con la Supercaliber 9.7 ya no tendrás que elegir entre una bici rígida y una bici de doble suspensión. Tiene un cuadro ligero con lo último en tecnología de suspensión y con componentes preparados para ser el más rápido en cualquier camino. 
La bici más ganadora de los circuitos XCM y XCO DEL 2021. 
Descubrí todos los detalles de la 9,7 en el link de la bio. 
trekbikes trekbicycleargentina bontragerargentina #trekbikes #supercaliber #mtb #xco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249412268_921588645122219_3326038288373792037_n.jpg?_nc_cat=101&amp;ccb=1-5&amp;_nc_sid=8ae9d6&amp;_nc_ohc=zoZZByTw7mUAX9tVuDQ&amp;_nc_ht=scontent-yyz1-1.cdninstagram.com&amp;edm=AL-3X8kEAAAA&amp;oh=e4933373ae4e36116a86c256e18599b5&amp;oe=619CFE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47128228"/>
                  </a:ext>
                </a:extLst>
              </a:tr>
            </a:tbl>
          </a:graphicData>
        </a:graphic>
      </p:graphicFrame>
      <p:sp>
        <p:nvSpPr>
          <p:cNvPr id="4" name="Text Placeholder 3">
            <a:extLst>
              <a:ext uri="{FF2B5EF4-FFF2-40B4-BE49-F238E27FC236}">
                <a16:creationId xmlns:a16="http://schemas.microsoft.com/office/drawing/2014/main" id="{5EC42338-59A5-4D2E-84FC-27590B7ACAC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35147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9A5E6-CAE8-43CB-9BAA-A86CFBD24750}"/>
              </a:ext>
            </a:extLst>
          </p:cNvPr>
          <p:cNvSpPr>
            <a:spLocks noGrp="1"/>
          </p:cNvSpPr>
          <p:nvPr>
            <p:ph type="title"/>
          </p:nvPr>
        </p:nvSpPr>
        <p:spPr/>
        <p:txBody>
          <a:bodyPr/>
          <a:lstStyle/>
          <a:p>
            <a:r>
              <a:rPr lang="en-US"/>
              <a:t>Instagram Posts Table | Scott - 7 of 24</a:t>
            </a:r>
          </a:p>
        </p:txBody>
      </p:sp>
      <p:graphicFrame>
        <p:nvGraphicFramePr>
          <p:cNvPr id="5" name="Table Placeholder 4">
            <a:extLst>
              <a:ext uri="{FF2B5EF4-FFF2-40B4-BE49-F238E27FC236}">
                <a16:creationId xmlns:a16="http://schemas.microsoft.com/office/drawing/2014/main" id="{02C10775-CC59-4E6B-94D9-011A02F41DF2}"/>
              </a:ext>
            </a:extLst>
          </p:cNvPr>
          <p:cNvGraphicFramePr>
            <a:graphicFrameLocks noGrp="1"/>
          </p:cNvGraphicFramePr>
          <p:nvPr>
            <p:ph type="tbl" sz="quarter" idx="13"/>
            <p:extLst>
              <p:ext uri="{D42A27DB-BD31-4B8C-83A1-F6EECF244321}">
                <p14:modId xmlns:p14="http://schemas.microsoft.com/office/powerpoint/2010/main" val="4199428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05210398"/>
                    </a:ext>
                  </a:extLst>
                </a:gridCol>
                <a:gridCol w="1810512">
                  <a:extLst>
                    <a:ext uri="{9D8B030D-6E8A-4147-A177-3AD203B41FA5}">
                      <a16:colId xmlns:a16="http://schemas.microsoft.com/office/drawing/2014/main" val="878559359"/>
                    </a:ext>
                  </a:extLst>
                </a:gridCol>
                <a:gridCol w="822960">
                  <a:extLst>
                    <a:ext uri="{9D8B030D-6E8A-4147-A177-3AD203B41FA5}">
                      <a16:colId xmlns:a16="http://schemas.microsoft.com/office/drawing/2014/main" val="1627678208"/>
                    </a:ext>
                  </a:extLst>
                </a:gridCol>
                <a:gridCol w="822960">
                  <a:extLst>
                    <a:ext uri="{9D8B030D-6E8A-4147-A177-3AD203B41FA5}">
                      <a16:colId xmlns:a16="http://schemas.microsoft.com/office/drawing/2014/main" val="3785902677"/>
                    </a:ext>
                  </a:extLst>
                </a:gridCol>
                <a:gridCol w="822960">
                  <a:extLst>
                    <a:ext uri="{9D8B030D-6E8A-4147-A177-3AD203B41FA5}">
                      <a16:colId xmlns:a16="http://schemas.microsoft.com/office/drawing/2014/main" val="248125469"/>
                    </a:ext>
                  </a:extLst>
                </a:gridCol>
                <a:gridCol w="822960">
                  <a:extLst>
                    <a:ext uri="{9D8B030D-6E8A-4147-A177-3AD203B41FA5}">
                      <a16:colId xmlns:a16="http://schemas.microsoft.com/office/drawing/2014/main" val="3678913981"/>
                    </a:ext>
                  </a:extLst>
                </a:gridCol>
                <a:gridCol w="822960">
                  <a:extLst>
                    <a:ext uri="{9D8B030D-6E8A-4147-A177-3AD203B41FA5}">
                      <a16:colId xmlns:a16="http://schemas.microsoft.com/office/drawing/2014/main" val="3328534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482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- 2021-10-28 17:31:48</a:t>
                      </a:r>
                      <a:r>
                        <a:rPr kumimoji="0" lang="en-US" sz="1000" b="0" i="0" u="none" strike="noStrike" kern="1200" cap="none" spc="0" normalizeH="0" baseline="0" noProof="0">
                          <a:ln>
                            <a:noFill/>
                          </a:ln>
                          <a:solidFill>
                            <a:prstClr val="black"/>
                          </a:solidFill>
                          <a:effectLst/>
                          <a:uLnTx/>
                          <a:uFillTx/>
                          <a:latin typeface="+mn-lt"/>
                          <a:ea typeface="+mn-ea"/>
                          <a:cs typeface="+mn-cs"/>
                        </a:rPr>
                        <a:t>
 Bienvenido scottstoresanisidro !
Sumamos una tienda más.
Avenida del Libertador 15.232, San Isidro.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249241874_3933844043382908_8585719282909448834_n.jpg?_nc_cat=106&amp;ccb=1-5&amp;_nc_sid=8ae9d6&amp;_nc_ohc=Hx541WU8lD4AX8lfEQ5&amp;_nc_ht=scontent-iad3-2.cdninstagram.com&amp;edm=AL-3X8kEAAAA&amp;oh=a99208ba06acbebb8e4eb39eeb7169f7&amp;oe=619C0A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0237110"/>
                  </a:ext>
                </a:extLst>
              </a:tr>
            </a:tbl>
          </a:graphicData>
        </a:graphic>
      </p:graphicFrame>
      <p:sp>
        <p:nvSpPr>
          <p:cNvPr id="4" name="Text Placeholder 3">
            <a:extLst>
              <a:ext uri="{FF2B5EF4-FFF2-40B4-BE49-F238E27FC236}">
                <a16:creationId xmlns:a16="http://schemas.microsoft.com/office/drawing/2014/main" id="{D14C724D-D17B-4FB4-AE34-58C1B2553A6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297207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ECAA9-DCED-47A5-88F4-56F49EB3BB43}"/>
              </a:ext>
            </a:extLst>
          </p:cNvPr>
          <p:cNvSpPr>
            <a:spLocks noGrp="1"/>
          </p:cNvSpPr>
          <p:nvPr>
            <p:ph type="title"/>
          </p:nvPr>
        </p:nvSpPr>
        <p:spPr/>
        <p:txBody>
          <a:bodyPr/>
          <a:lstStyle/>
          <a:p>
            <a:r>
              <a:rPr lang="en-US"/>
              <a:t>Instagram Posts Table | Scott - 8 of 24</a:t>
            </a:r>
          </a:p>
        </p:txBody>
      </p:sp>
      <p:graphicFrame>
        <p:nvGraphicFramePr>
          <p:cNvPr id="5" name="Table Placeholder 4">
            <a:extLst>
              <a:ext uri="{FF2B5EF4-FFF2-40B4-BE49-F238E27FC236}">
                <a16:creationId xmlns:a16="http://schemas.microsoft.com/office/drawing/2014/main" id="{CAB92B37-A203-4FED-9537-96CF8C0B176A}"/>
              </a:ext>
            </a:extLst>
          </p:cNvPr>
          <p:cNvGraphicFramePr>
            <a:graphicFrameLocks noGrp="1"/>
          </p:cNvGraphicFramePr>
          <p:nvPr>
            <p:ph type="tbl" sz="quarter" idx="13"/>
            <p:extLst>
              <p:ext uri="{D42A27DB-BD31-4B8C-83A1-F6EECF244321}">
                <p14:modId xmlns:p14="http://schemas.microsoft.com/office/powerpoint/2010/main" val="1753357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00026618"/>
                    </a:ext>
                  </a:extLst>
                </a:gridCol>
                <a:gridCol w="1810512">
                  <a:extLst>
                    <a:ext uri="{9D8B030D-6E8A-4147-A177-3AD203B41FA5}">
                      <a16:colId xmlns:a16="http://schemas.microsoft.com/office/drawing/2014/main" val="2414841261"/>
                    </a:ext>
                  </a:extLst>
                </a:gridCol>
                <a:gridCol w="822960">
                  <a:extLst>
                    <a:ext uri="{9D8B030D-6E8A-4147-A177-3AD203B41FA5}">
                      <a16:colId xmlns:a16="http://schemas.microsoft.com/office/drawing/2014/main" val="2995716301"/>
                    </a:ext>
                  </a:extLst>
                </a:gridCol>
                <a:gridCol w="822960">
                  <a:extLst>
                    <a:ext uri="{9D8B030D-6E8A-4147-A177-3AD203B41FA5}">
                      <a16:colId xmlns:a16="http://schemas.microsoft.com/office/drawing/2014/main" val="2011332037"/>
                    </a:ext>
                  </a:extLst>
                </a:gridCol>
                <a:gridCol w="822960">
                  <a:extLst>
                    <a:ext uri="{9D8B030D-6E8A-4147-A177-3AD203B41FA5}">
                      <a16:colId xmlns:a16="http://schemas.microsoft.com/office/drawing/2014/main" val="779397713"/>
                    </a:ext>
                  </a:extLst>
                </a:gridCol>
                <a:gridCol w="822960">
                  <a:extLst>
                    <a:ext uri="{9D8B030D-6E8A-4147-A177-3AD203B41FA5}">
                      <a16:colId xmlns:a16="http://schemas.microsoft.com/office/drawing/2014/main" val="3410582463"/>
                    </a:ext>
                  </a:extLst>
                </a:gridCol>
                <a:gridCol w="822960">
                  <a:extLst>
                    <a:ext uri="{9D8B030D-6E8A-4147-A177-3AD203B41FA5}">
                      <a16:colId xmlns:a16="http://schemas.microsoft.com/office/drawing/2014/main" val="28572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142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- 2021-11-14 10:57:56</a:t>
                      </a:r>
                      <a:r>
                        <a:rPr kumimoji="0" lang="en-US" sz="1000" b="0" i="0" u="none" strike="noStrike" kern="1200" cap="none" spc="0" normalizeH="0" baseline="0" noProof="0">
                          <a:ln>
                            <a:noFill/>
                          </a:ln>
                          <a:solidFill>
                            <a:prstClr val="black"/>
                          </a:solidFill>
                          <a:effectLst/>
                          <a:uLnTx/>
                          <a:uFillTx/>
                          <a:latin typeface="+mn-lt"/>
                          <a:ea typeface="+mn-ea"/>
                          <a:cs typeface="+mn-cs"/>
                        </a:rPr>
                        <a:t>
 ¡Nuestra Campeona chiquita.cantelmi está de fiesta!
En este año lleno de exitos celebramos tu cumpleaños.
¡Feliz día! 
trekbikes trekbicycleargentina bontragerargentina santini_arg guargentina OpticaCentralStore microonfactory foxracingargentina  #trekbikes #trekargentina #bontragerargentina #Supercaliber #procaliber #topfuel #racedtowin #gooutside #creemosenlasbicis #racedtowin #felizcumplecarlos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256259437_2938666913061959_7643434399061131565_n.jpg?_nc_cat=101&amp;ccb=1-5&amp;_nc_sid=8ae9d6&amp;_nc_ohc=u05ei1E1dfMAX8iDLq8&amp;_nc_ht=scontent-yyz1-1.cdninstagram.com&amp;edm=AL-3X8kEAAAA&amp;oh=99285f08684322f78be8c7eb28225e4a&amp;oe=619C903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2264987"/>
                  </a:ext>
                </a:extLst>
              </a:tr>
            </a:tbl>
          </a:graphicData>
        </a:graphic>
      </p:graphicFrame>
      <p:sp>
        <p:nvSpPr>
          <p:cNvPr id="4" name="Text Placeholder 3">
            <a:extLst>
              <a:ext uri="{FF2B5EF4-FFF2-40B4-BE49-F238E27FC236}">
                <a16:creationId xmlns:a16="http://schemas.microsoft.com/office/drawing/2014/main" id="{271EBB7E-1BC2-4CD0-8690-6CB47E329F6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35758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D12E2-347D-4F8A-BAA8-9C1DD477E24C}"/>
              </a:ext>
            </a:extLst>
          </p:cNvPr>
          <p:cNvSpPr>
            <a:spLocks noGrp="1"/>
          </p:cNvSpPr>
          <p:nvPr>
            <p:ph type="title"/>
          </p:nvPr>
        </p:nvSpPr>
        <p:spPr/>
        <p:txBody>
          <a:bodyPr/>
          <a:lstStyle/>
          <a:p>
            <a:r>
              <a:rPr lang="en-US"/>
              <a:t>Instagram Posts Table | Scott - 9 of 24</a:t>
            </a:r>
          </a:p>
        </p:txBody>
      </p:sp>
      <p:graphicFrame>
        <p:nvGraphicFramePr>
          <p:cNvPr id="5" name="Table Placeholder 4">
            <a:extLst>
              <a:ext uri="{FF2B5EF4-FFF2-40B4-BE49-F238E27FC236}">
                <a16:creationId xmlns:a16="http://schemas.microsoft.com/office/drawing/2014/main" id="{4B30D51D-798A-45FF-B031-72F57A0A7AEC}"/>
              </a:ext>
            </a:extLst>
          </p:cNvPr>
          <p:cNvGraphicFramePr>
            <a:graphicFrameLocks noGrp="1"/>
          </p:cNvGraphicFramePr>
          <p:nvPr>
            <p:ph type="tbl" sz="quarter" idx="13"/>
            <p:extLst>
              <p:ext uri="{D42A27DB-BD31-4B8C-83A1-F6EECF244321}">
                <p14:modId xmlns:p14="http://schemas.microsoft.com/office/powerpoint/2010/main" val="2511320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07381056"/>
                    </a:ext>
                  </a:extLst>
                </a:gridCol>
                <a:gridCol w="1810512">
                  <a:extLst>
                    <a:ext uri="{9D8B030D-6E8A-4147-A177-3AD203B41FA5}">
                      <a16:colId xmlns:a16="http://schemas.microsoft.com/office/drawing/2014/main" val="3480194442"/>
                    </a:ext>
                  </a:extLst>
                </a:gridCol>
                <a:gridCol w="822960">
                  <a:extLst>
                    <a:ext uri="{9D8B030D-6E8A-4147-A177-3AD203B41FA5}">
                      <a16:colId xmlns:a16="http://schemas.microsoft.com/office/drawing/2014/main" val="1340531959"/>
                    </a:ext>
                  </a:extLst>
                </a:gridCol>
                <a:gridCol w="822960">
                  <a:extLst>
                    <a:ext uri="{9D8B030D-6E8A-4147-A177-3AD203B41FA5}">
                      <a16:colId xmlns:a16="http://schemas.microsoft.com/office/drawing/2014/main" val="1672759744"/>
                    </a:ext>
                  </a:extLst>
                </a:gridCol>
                <a:gridCol w="822960">
                  <a:extLst>
                    <a:ext uri="{9D8B030D-6E8A-4147-A177-3AD203B41FA5}">
                      <a16:colId xmlns:a16="http://schemas.microsoft.com/office/drawing/2014/main" val="2714524961"/>
                    </a:ext>
                  </a:extLst>
                </a:gridCol>
                <a:gridCol w="822960">
                  <a:extLst>
                    <a:ext uri="{9D8B030D-6E8A-4147-A177-3AD203B41FA5}">
                      <a16:colId xmlns:a16="http://schemas.microsoft.com/office/drawing/2014/main" val="604328246"/>
                    </a:ext>
                  </a:extLst>
                </a:gridCol>
                <a:gridCol w="822960">
                  <a:extLst>
                    <a:ext uri="{9D8B030D-6E8A-4147-A177-3AD203B41FA5}">
                      <a16:colId xmlns:a16="http://schemas.microsoft.com/office/drawing/2014/main" val="1204807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308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- 2021-11-15 21:36:56</a:t>
                      </a:r>
                      <a:r>
                        <a:rPr kumimoji="0" lang="en-US" sz="1000" b="0" i="0" u="none" strike="noStrike" kern="1200" cap="none" spc="0" normalizeH="0" baseline="0" noProof="0">
                          <a:ln>
                            <a:noFill/>
                          </a:ln>
                          <a:solidFill>
                            <a:prstClr val="black"/>
                          </a:solidFill>
                          <a:effectLst/>
                          <a:uLnTx/>
                          <a:uFillTx/>
                          <a:latin typeface="+mn-lt"/>
                          <a:ea typeface="+mn-ea"/>
                          <a:cs typeface="+mn-cs"/>
                        </a:rPr>
                        <a:t>
 ¡Émonda SL6! 
Descubrí las ventajas de una bici ultra ligera y aerodinámica con una combinación de componentes listas para la carrera. 
¡Ideal para los que quieres romper récords! 
trekbicycleargentina bontragerargentina ridebontrager 
#Trekbikes #trekemonda  #trekdomane #GoOutside #treksegafredo #gobybike #Gooutside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257554117_232099342353432_9014560996382455101_n.jpg?_nc_cat=104&amp;ccb=1-5&amp;_nc_sid=8ae9d6&amp;_nc_ohc=B_J65kTuz6QAX8Vc8eJ&amp;_nc_ht=scontent-yyz1-1.cdninstagram.com&amp;edm=AL-3X8kEAAAA&amp;oh=7389b0e1ed8247c7b5e8d666a963c333&amp;oe=619C38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7414871"/>
                  </a:ext>
                </a:extLst>
              </a:tr>
            </a:tbl>
          </a:graphicData>
        </a:graphic>
      </p:graphicFrame>
      <p:sp>
        <p:nvSpPr>
          <p:cNvPr id="4" name="Text Placeholder 3">
            <a:extLst>
              <a:ext uri="{FF2B5EF4-FFF2-40B4-BE49-F238E27FC236}">
                <a16:creationId xmlns:a16="http://schemas.microsoft.com/office/drawing/2014/main" id="{140F1D7D-E67D-43AA-A178-177991F729D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043022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53429-CAEC-4432-A26F-210007D6DB97}"/>
              </a:ext>
            </a:extLst>
          </p:cNvPr>
          <p:cNvSpPr>
            <a:spLocks noGrp="1"/>
          </p:cNvSpPr>
          <p:nvPr>
            <p:ph type="title"/>
          </p:nvPr>
        </p:nvSpPr>
        <p:spPr/>
        <p:txBody>
          <a:bodyPr/>
          <a:lstStyle/>
          <a:p>
            <a:r>
              <a:rPr lang="en-US"/>
              <a:t>Instagram Posts Table | Scott - 10 of 24</a:t>
            </a:r>
          </a:p>
        </p:txBody>
      </p:sp>
      <p:graphicFrame>
        <p:nvGraphicFramePr>
          <p:cNvPr id="5" name="Table Placeholder 4">
            <a:extLst>
              <a:ext uri="{FF2B5EF4-FFF2-40B4-BE49-F238E27FC236}">
                <a16:creationId xmlns:a16="http://schemas.microsoft.com/office/drawing/2014/main" id="{FDD82256-FB3A-46F2-8A22-DE5ABF84F7D6}"/>
              </a:ext>
            </a:extLst>
          </p:cNvPr>
          <p:cNvGraphicFramePr>
            <a:graphicFrameLocks noGrp="1"/>
          </p:cNvGraphicFramePr>
          <p:nvPr>
            <p:ph type="tbl" sz="quarter" idx="13"/>
            <p:extLst>
              <p:ext uri="{D42A27DB-BD31-4B8C-83A1-F6EECF244321}">
                <p14:modId xmlns:p14="http://schemas.microsoft.com/office/powerpoint/2010/main" val="127709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5303986"/>
                    </a:ext>
                  </a:extLst>
                </a:gridCol>
                <a:gridCol w="1810512">
                  <a:extLst>
                    <a:ext uri="{9D8B030D-6E8A-4147-A177-3AD203B41FA5}">
                      <a16:colId xmlns:a16="http://schemas.microsoft.com/office/drawing/2014/main" val="2841198594"/>
                    </a:ext>
                  </a:extLst>
                </a:gridCol>
                <a:gridCol w="822960">
                  <a:extLst>
                    <a:ext uri="{9D8B030D-6E8A-4147-A177-3AD203B41FA5}">
                      <a16:colId xmlns:a16="http://schemas.microsoft.com/office/drawing/2014/main" val="2680825195"/>
                    </a:ext>
                  </a:extLst>
                </a:gridCol>
                <a:gridCol w="822960">
                  <a:extLst>
                    <a:ext uri="{9D8B030D-6E8A-4147-A177-3AD203B41FA5}">
                      <a16:colId xmlns:a16="http://schemas.microsoft.com/office/drawing/2014/main" val="972719317"/>
                    </a:ext>
                  </a:extLst>
                </a:gridCol>
                <a:gridCol w="822960">
                  <a:extLst>
                    <a:ext uri="{9D8B030D-6E8A-4147-A177-3AD203B41FA5}">
                      <a16:colId xmlns:a16="http://schemas.microsoft.com/office/drawing/2014/main" val="834845478"/>
                    </a:ext>
                  </a:extLst>
                </a:gridCol>
                <a:gridCol w="822960">
                  <a:extLst>
                    <a:ext uri="{9D8B030D-6E8A-4147-A177-3AD203B41FA5}">
                      <a16:colId xmlns:a16="http://schemas.microsoft.com/office/drawing/2014/main" val="1189874602"/>
                    </a:ext>
                  </a:extLst>
                </a:gridCol>
                <a:gridCol w="822960">
                  <a:extLst>
                    <a:ext uri="{9D8B030D-6E8A-4147-A177-3AD203B41FA5}">
                      <a16:colId xmlns:a16="http://schemas.microsoft.com/office/drawing/2014/main" val="2629935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110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giantargentina - 2021-11-16 18:00:49</a:t>
                      </a:r>
                      <a:r>
                        <a:rPr kumimoji="0" lang="en-US" sz="1000" b="0" i="0" u="none" strike="noStrike" kern="1200" cap="none" spc="0" normalizeH="0" baseline="0" noProof="0">
                          <a:ln>
                            <a:noFill/>
                          </a:ln>
                          <a:solidFill>
                            <a:prstClr val="black"/>
                          </a:solidFill>
                          <a:effectLst/>
                          <a:uLnTx/>
                          <a:uFillTx/>
                          <a:latin typeface="+mn-lt"/>
                          <a:ea typeface="+mn-ea"/>
                          <a:cs typeface="+mn-cs"/>
                        </a:rPr>
                        <a:t>
 Le damos la bienvenida al nuevo Giant Exclusive Store: giant_delta 💪
🔹Un nuevo lugar donde vivir una verdadera experiencia ciclista.
📍Diego Palma 3340, Benavidez.
👉 Conocelo en el link de nuestra bio ☝️.
#GiantDelta #RideUnleashed #GiantArgentinanull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256892381_650648739290410_3730188789821338878_n.webp.jpg?_nc_cat=106&amp;ccb=1-5&amp;_nc_sid=8ae9d6&amp;_nc_ohc=FOdrU_mpF3oAX_Ylvz1&amp;_nc_ht=scontent-iad3-1.cdninstagram.com&amp;edm=AL-3X8kEAAAA&amp;oh=7dd9ec00ed41e1a56244e369238baedf&amp;oe=619BF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5638047"/>
                  </a:ext>
                </a:extLst>
              </a:tr>
            </a:tbl>
          </a:graphicData>
        </a:graphic>
      </p:graphicFrame>
      <p:sp>
        <p:nvSpPr>
          <p:cNvPr id="4" name="Text Placeholder 3">
            <a:extLst>
              <a:ext uri="{FF2B5EF4-FFF2-40B4-BE49-F238E27FC236}">
                <a16:creationId xmlns:a16="http://schemas.microsoft.com/office/drawing/2014/main" id="{6C321AF5-73ED-4E31-BEB0-08AC85B73E8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696644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216C7-3C7D-457B-B222-F63F885E3CC7}"/>
              </a:ext>
            </a:extLst>
          </p:cNvPr>
          <p:cNvSpPr>
            <a:spLocks noGrp="1"/>
          </p:cNvSpPr>
          <p:nvPr>
            <p:ph type="title"/>
          </p:nvPr>
        </p:nvSpPr>
        <p:spPr/>
        <p:txBody>
          <a:bodyPr/>
          <a:lstStyle/>
          <a:p>
            <a:r>
              <a:rPr lang="en-US"/>
              <a:t>Instagram Posts Table | Scott - 11 of 24</a:t>
            </a:r>
          </a:p>
        </p:txBody>
      </p:sp>
      <p:graphicFrame>
        <p:nvGraphicFramePr>
          <p:cNvPr id="5" name="Table Placeholder 4">
            <a:extLst>
              <a:ext uri="{FF2B5EF4-FFF2-40B4-BE49-F238E27FC236}">
                <a16:creationId xmlns:a16="http://schemas.microsoft.com/office/drawing/2014/main" id="{9C4981F7-0AC5-40E2-9579-DDD7DBB20511}"/>
              </a:ext>
            </a:extLst>
          </p:cNvPr>
          <p:cNvGraphicFramePr>
            <a:graphicFrameLocks noGrp="1"/>
          </p:cNvGraphicFramePr>
          <p:nvPr>
            <p:ph type="tbl" sz="quarter" idx="13"/>
            <p:extLst>
              <p:ext uri="{D42A27DB-BD31-4B8C-83A1-F6EECF244321}">
                <p14:modId xmlns:p14="http://schemas.microsoft.com/office/powerpoint/2010/main" val="2624656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698766"/>
                    </a:ext>
                  </a:extLst>
                </a:gridCol>
                <a:gridCol w="1810512">
                  <a:extLst>
                    <a:ext uri="{9D8B030D-6E8A-4147-A177-3AD203B41FA5}">
                      <a16:colId xmlns:a16="http://schemas.microsoft.com/office/drawing/2014/main" val="2115134450"/>
                    </a:ext>
                  </a:extLst>
                </a:gridCol>
                <a:gridCol w="822960">
                  <a:extLst>
                    <a:ext uri="{9D8B030D-6E8A-4147-A177-3AD203B41FA5}">
                      <a16:colId xmlns:a16="http://schemas.microsoft.com/office/drawing/2014/main" val="891357691"/>
                    </a:ext>
                  </a:extLst>
                </a:gridCol>
                <a:gridCol w="822960">
                  <a:extLst>
                    <a:ext uri="{9D8B030D-6E8A-4147-A177-3AD203B41FA5}">
                      <a16:colId xmlns:a16="http://schemas.microsoft.com/office/drawing/2014/main" val="3689705473"/>
                    </a:ext>
                  </a:extLst>
                </a:gridCol>
                <a:gridCol w="822960">
                  <a:extLst>
                    <a:ext uri="{9D8B030D-6E8A-4147-A177-3AD203B41FA5}">
                      <a16:colId xmlns:a16="http://schemas.microsoft.com/office/drawing/2014/main" val="2348685400"/>
                    </a:ext>
                  </a:extLst>
                </a:gridCol>
                <a:gridCol w="822960">
                  <a:extLst>
                    <a:ext uri="{9D8B030D-6E8A-4147-A177-3AD203B41FA5}">
                      <a16:colId xmlns:a16="http://schemas.microsoft.com/office/drawing/2014/main" val="2554494970"/>
                    </a:ext>
                  </a:extLst>
                </a:gridCol>
                <a:gridCol w="822960">
                  <a:extLst>
                    <a:ext uri="{9D8B030D-6E8A-4147-A177-3AD203B41FA5}">
                      <a16:colId xmlns:a16="http://schemas.microsoft.com/office/drawing/2014/main" val="258502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037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- 2021-11-10 18:38:06</a:t>
                      </a:r>
                      <a:r>
                        <a:rPr kumimoji="0" lang="en-US" sz="1000" b="0" i="0" u="none" strike="noStrike" kern="1200" cap="none" spc="0" normalizeH="0" baseline="0" noProof="0">
                          <a:ln>
                            <a:noFill/>
                          </a:ln>
                          <a:solidFill>
                            <a:prstClr val="black"/>
                          </a:solidFill>
                          <a:effectLst/>
                          <a:uLnTx/>
                          <a:uFillTx/>
                          <a:latin typeface="+mn-lt"/>
                          <a:ea typeface="+mn-ea"/>
                          <a:cs typeface="+mn-cs"/>
                        </a:rPr>
                        <a:t>
 ¡La vueltaalasierrita fue para chiquita.cantelmi ! 
Nuestra corredora de La Pampa no para de ganar y subirse a todos podios en la general. ¡Impresionante la temporada de Yesi y la #Supercaliber ! 
¡Se empieza a palpitar el trasmontania con el #TeamTrekbontrager! 
📸  foton_line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254966003_376521430922022_8414751170655519165_n.jpg?_nc_cat=110&amp;ccb=1-5&amp;_nc_sid=8ae9d6&amp;_nc_ohc=bZ1Qrt5uORIAX9QqYPb&amp;_nc_ht=scontent-yyz1-1.cdninstagram.com&amp;edm=AL-3X8kEAAAA&amp;oh=80eb18e574dadaef5e873a36e61ade2f&amp;oe=619D6C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85345648"/>
                  </a:ext>
                </a:extLst>
              </a:tr>
            </a:tbl>
          </a:graphicData>
        </a:graphic>
      </p:graphicFrame>
      <p:sp>
        <p:nvSpPr>
          <p:cNvPr id="4" name="Text Placeholder 3">
            <a:extLst>
              <a:ext uri="{FF2B5EF4-FFF2-40B4-BE49-F238E27FC236}">
                <a16:creationId xmlns:a16="http://schemas.microsoft.com/office/drawing/2014/main" id="{30A27C8B-7140-40CF-AD07-9FBFDC6DC1E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2203250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D9019-9440-4504-9D21-5B07B28C7531}"/>
              </a:ext>
            </a:extLst>
          </p:cNvPr>
          <p:cNvSpPr>
            <a:spLocks noGrp="1"/>
          </p:cNvSpPr>
          <p:nvPr>
            <p:ph type="title"/>
          </p:nvPr>
        </p:nvSpPr>
        <p:spPr/>
        <p:txBody>
          <a:bodyPr/>
          <a:lstStyle/>
          <a:p>
            <a:r>
              <a:rPr lang="en-US"/>
              <a:t>Instagram Posts Table | Scott - 12 of 24</a:t>
            </a:r>
          </a:p>
        </p:txBody>
      </p:sp>
      <p:graphicFrame>
        <p:nvGraphicFramePr>
          <p:cNvPr id="5" name="Table Placeholder 4">
            <a:extLst>
              <a:ext uri="{FF2B5EF4-FFF2-40B4-BE49-F238E27FC236}">
                <a16:creationId xmlns:a16="http://schemas.microsoft.com/office/drawing/2014/main" id="{50F068B3-CF74-4A02-8DC2-FEC707E06799}"/>
              </a:ext>
            </a:extLst>
          </p:cNvPr>
          <p:cNvGraphicFramePr>
            <a:graphicFrameLocks noGrp="1"/>
          </p:cNvGraphicFramePr>
          <p:nvPr>
            <p:ph type="tbl" sz="quarter" idx="13"/>
            <p:extLst>
              <p:ext uri="{D42A27DB-BD31-4B8C-83A1-F6EECF244321}">
                <p14:modId xmlns:p14="http://schemas.microsoft.com/office/powerpoint/2010/main" val="1912371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11129107"/>
                    </a:ext>
                  </a:extLst>
                </a:gridCol>
                <a:gridCol w="1810512">
                  <a:extLst>
                    <a:ext uri="{9D8B030D-6E8A-4147-A177-3AD203B41FA5}">
                      <a16:colId xmlns:a16="http://schemas.microsoft.com/office/drawing/2014/main" val="2308062525"/>
                    </a:ext>
                  </a:extLst>
                </a:gridCol>
                <a:gridCol w="822960">
                  <a:extLst>
                    <a:ext uri="{9D8B030D-6E8A-4147-A177-3AD203B41FA5}">
                      <a16:colId xmlns:a16="http://schemas.microsoft.com/office/drawing/2014/main" val="2919843229"/>
                    </a:ext>
                  </a:extLst>
                </a:gridCol>
                <a:gridCol w="822960">
                  <a:extLst>
                    <a:ext uri="{9D8B030D-6E8A-4147-A177-3AD203B41FA5}">
                      <a16:colId xmlns:a16="http://schemas.microsoft.com/office/drawing/2014/main" val="3246469955"/>
                    </a:ext>
                  </a:extLst>
                </a:gridCol>
                <a:gridCol w="822960">
                  <a:extLst>
                    <a:ext uri="{9D8B030D-6E8A-4147-A177-3AD203B41FA5}">
                      <a16:colId xmlns:a16="http://schemas.microsoft.com/office/drawing/2014/main" val="3152596046"/>
                    </a:ext>
                  </a:extLst>
                </a:gridCol>
                <a:gridCol w="822960">
                  <a:extLst>
                    <a:ext uri="{9D8B030D-6E8A-4147-A177-3AD203B41FA5}">
                      <a16:colId xmlns:a16="http://schemas.microsoft.com/office/drawing/2014/main" val="2885385234"/>
                    </a:ext>
                  </a:extLst>
                </a:gridCol>
                <a:gridCol w="822960">
                  <a:extLst>
                    <a:ext uri="{9D8B030D-6E8A-4147-A177-3AD203B41FA5}">
                      <a16:colId xmlns:a16="http://schemas.microsoft.com/office/drawing/2014/main" val="804727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5745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- 2021-11-09 18:47:16</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el siguiente nivel! 
La #Procaliber 9.5 te ofrece la mejor relación precio, capacidad y calidad para enfrentar cualquier desafío. Equipada con un cuadro de carbono OCLV Mountain, transmisión Shimano Deore 1x12, horquilla RockShox Judy y los mejores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255068507_946753992930322_4290376027460328824_n.jpg?_nc_cat=110&amp;ccb=1-5&amp;_nc_sid=8ae9d6&amp;_nc_ohc=CydpkHqmJIgAX8Zq_43&amp;_nc_ht=scontent-yyz1-1.cdninstagram.com&amp;edm=AL-3X8kEAAAA&amp;oh=756c4695bca1e931606a3abb6e48f19d&amp;oe=619BCF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5968131"/>
                  </a:ext>
                </a:extLst>
              </a:tr>
            </a:tbl>
          </a:graphicData>
        </a:graphic>
      </p:graphicFrame>
      <p:sp>
        <p:nvSpPr>
          <p:cNvPr id="4" name="Text Placeholder 3">
            <a:extLst>
              <a:ext uri="{FF2B5EF4-FFF2-40B4-BE49-F238E27FC236}">
                <a16:creationId xmlns:a16="http://schemas.microsoft.com/office/drawing/2014/main" id="{7A2C0986-900D-4118-9ED3-561CCABE128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6958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94770-7811-4535-AB29-662F68A86DF4}"/>
              </a:ext>
            </a:extLst>
          </p:cNvPr>
          <p:cNvSpPr>
            <a:spLocks noGrp="1"/>
          </p:cNvSpPr>
          <p:nvPr>
            <p:ph type="title"/>
          </p:nvPr>
        </p:nvSpPr>
        <p:spPr/>
        <p:txBody>
          <a:bodyPr/>
          <a:lstStyle/>
          <a:p>
            <a:r>
              <a:rPr lang="en-US"/>
              <a:t>Instagram Posts Table | Scott - 13 of 24</a:t>
            </a:r>
          </a:p>
        </p:txBody>
      </p:sp>
      <p:graphicFrame>
        <p:nvGraphicFramePr>
          <p:cNvPr id="5" name="Table Placeholder 4">
            <a:extLst>
              <a:ext uri="{FF2B5EF4-FFF2-40B4-BE49-F238E27FC236}">
                <a16:creationId xmlns:a16="http://schemas.microsoft.com/office/drawing/2014/main" id="{B31D78EF-EFDF-49D9-A7FA-43F0D1EE0FF9}"/>
              </a:ext>
            </a:extLst>
          </p:cNvPr>
          <p:cNvGraphicFramePr>
            <a:graphicFrameLocks noGrp="1"/>
          </p:cNvGraphicFramePr>
          <p:nvPr>
            <p:ph type="tbl" sz="quarter" idx="13"/>
            <p:extLst>
              <p:ext uri="{D42A27DB-BD31-4B8C-83A1-F6EECF244321}">
                <p14:modId xmlns:p14="http://schemas.microsoft.com/office/powerpoint/2010/main" val="3642013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83905568"/>
                    </a:ext>
                  </a:extLst>
                </a:gridCol>
                <a:gridCol w="1810512">
                  <a:extLst>
                    <a:ext uri="{9D8B030D-6E8A-4147-A177-3AD203B41FA5}">
                      <a16:colId xmlns:a16="http://schemas.microsoft.com/office/drawing/2014/main" val="3729714373"/>
                    </a:ext>
                  </a:extLst>
                </a:gridCol>
                <a:gridCol w="822960">
                  <a:extLst>
                    <a:ext uri="{9D8B030D-6E8A-4147-A177-3AD203B41FA5}">
                      <a16:colId xmlns:a16="http://schemas.microsoft.com/office/drawing/2014/main" val="3566595989"/>
                    </a:ext>
                  </a:extLst>
                </a:gridCol>
                <a:gridCol w="822960">
                  <a:extLst>
                    <a:ext uri="{9D8B030D-6E8A-4147-A177-3AD203B41FA5}">
                      <a16:colId xmlns:a16="http://schemas.microsoft.com/office/drawing/2014/main" val="1270477836"/>
                    </a:ext>
                  </a:extLst>
                </a:gridCol>
                <a:gridCol w="822960">
                  <a:extLst>
                    <a:ext uri="{9D8B030D-6E8A-4147-A177-3AD203B41FA5}">
                      <a16:colId xmlns:a16="http://schemas.microsoft.com/office/drawing/2014/main" val="3787941495"/>
                    </a:ext>
                  </a:extLst>
                </a:gridCol>
                <a:gridCol w="822960">
                  <a:extLst>
                    <a:ext uri="{9D8B030D-6E8A-4147-A177-3AD203B41FA5}">
                      <a16:colId xmlns:a16="http://schemas.microsoft.com/office/drawing/2014/main" val="3599622442"/>
                    </a:ext>
                  </a:extLst>
                </a:gridCol>
                <a:gridCol w="822960">
                  <a:extLst>
                    <a:ext uri="{9D8B030D-6E8A-4147-A177-3AD203B41FA5}">
                      <a16:colId xmlns:a16="http://schemas.microsoft.com/office/drawing/2014/main" val="1806058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484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- 2021-11-03 17:10:53</a:t>
                      </a:r>
                      <a:r>
                        <a:rPr kumimoji="0" lang="en-US" sz="1000" b="0" i="0" u="none" strike="noStrike" kern="1200" cap="none" spc="0" normalizeH="0" baseline="0" noProof="0">
                          <a:ln>
                            <a:noFill/>
                          </a:ln>
                          <a:solidFill>
                            <a:prstClr val="black"/>
                          </a:solidFill>
                          <a:effectLst/>
                          <a:uLnTx/>
                          <a:uFillTx/>
                          <a:latin typeface="+mn-lt"/>
                          <a:ea typeface="+mn-ea"/>
                          <a:cs typeface="+mn-cs"/>
                        </a:rPr>
                        <a:t>
 Una de las máquinas de triatlón más lindas, confortables y eficientes, que te hará conocer un nuevo concepto de velocidad.
La Shiv fue diseñada y probada a fondo en nuestro túnel de viento💨 
#AeroIsEverything
#IamSpecialized #SpecializedArgentina #Specialized #SpecializedShiv #SpecializedShivExpert #Tria
 📸  parsongarage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251998889_265316798871852_9029105769289810595_n.jpg?_nc_cat=111&amp;ccb=1-5&amp;_nc_sid=8ae9d6&amp;_nc_ohc=6e33hSG33X0AX-_Va2K&amp;_nc_ht=scontent-iad3-2.cdninstagram.com&amp;edm=AL-3X8kEAAAA&amp;oh=66d51b07ded68028515f2cab10b802ce&amp;oe=619D46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2589525"/>
                  </a:ext>
                </a:extLst>
              </a:tr>
            </a:tbl>
          </a:graphicData>
        </a:graphic>
      </p:graphicFrame>
      <p:sp>
        <p:nvSpPr>
          <p:cNvPr id="4" name="Text Placeholder 3">
            <a:extLst>
              <a:ext uri="{FF2B5EF4-FFF2-40B4-BE49-F238E27FC236}">
                <a16:creationId xmlns:a16="http://schemas.microsoft.com/office/drawing/2014/main" id="{A3335C31-A265-4CA2-98D4-A4BBB26D3054}"/>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28306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94530-DE77-4E42-A8E4-CD8D0840AD66}"/>
              </a:ext>
            </a:extLst>
          </p:cNvPr>
          <p:cNvSpPr>
            <a:spLocks noGrp="1"/>
          </p:cNvSpPr>
          <p:nvPr>
            <p:ph type="title"/>
          </p:nvPr>
        </p:nvSpPr>
        <p:spPr/>
        <p:txBody>
          <a:bodyPr/>
          <a:lstStyle/>
          <a:p>
            <a:r>
              <a:rPr lang="en-US"/>
              <a:t>Instagram Posts Table | Scott - 14 of 24</a:t>
            </a:r>
          </a:p>
        </p:txBody>
      </p:sp>
      <p:graphicFrame>
        <p:nvGraphicFramePr>
          <p:cNvPr id="5" name="Table Placeholder 4">
            <a:extLst>
              <a:ext uri="{FF2B5EF4-FFF2-40B4-BE49-F238E27FC236}">
                <a16:creationId xmlns:a16="http://schemas.microsoft.com/office/drawing/2014/main" id="{3915AB9E-744E-4ECA-B4E0-6DE9DC60B94C}"/>
              </a:ext>
            </a:extLst>
          </p:cNvPr>
          <p:cNvGraphicFramePr>
            <a:graphicFrameLocks noGrp="1"/>
          </p:cNvGraphicFramePr>
          <p:nvPr>
            <p:ph type="tbl" sz="quarter" idx="13"/>
            <p:extLst>
              <p:ext uri="{D42A27DB-BD31-4B8C-83A1-F6EECF244321}">
                <p14:modId xmlns:p14="http://schemas.microsoft.com/office/powerpoint/2010/main" val="226636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41984251"/>
                    </a:ext>
                  </a:extLst>
                </a:gridCol>
                <a:gridCol w="1810512">
                  <a:extLst>
                    <a:ext uri="{9D8B030D-6E8A-4147-A177-3AD203B41FA5}">
                      <a16:colId xmlns:a16="http://schemas.microsoft.com/office/drawing/2014/main" val="2979174528"/>
                    </a:ext>
                  </a:extLst>
                </a:gridCol>
                <a:gridCol w="822960">
                  <a:extLst>
                    <a:ext uri="{9D8B030D-6E8A-4147-A177-3AD203B41FA5}">
                      <a16:colId xmlns:a16="http://schemas.microsoft.com/office/drawing/2014/main" val="4027035344"/>
                    </a:ext>
                  </a:extLst>
                </a:gridCol>
                <a:gridCol w="822960">
                  <a:extLst>
                    <a:ext uri="{9D8B030D-6E8A-4147-A177-3AD203B41FA5}">
                      <a16:colId xmlns:a16="http://schemas.microsoft.com/office/drawing/2014/main" val="775576175"/>
                    </a:ext>
                  </a:extLst>
                </a:gridCol>
                <a:gridCol w="822960">
                  <a:extLst>
                    <a:ext uri="{9D8B030D-6E8A-4147-A177-3AD203B41FA5}">
                      <a16:colId xmlns:a16="http://schemas.microsoft.com/office/drawing/2014/main" val="832367991"/>
                    </a:ext>
                  </a:extLst>
                </a:gridCol>
                <a:gridCol w="822960">
                  <a:extLst>
                    <a:ext uri="{9D8B030D-6E8A-4147-A177-3AD203B41FA5}">
                      <a16:colId xmlns:a16="http://schemas.microsoft.com/office/drawing/2014/main" val="1387659013"/>
                    </a:ext>
                  </a:extLst>
                </a:gridCol>
                <a:gridCol w="822960">
                  <a:extLst>
                    <a:ext uri="{9D8B030D-6E8A-4147-A177-3AD203B41FA5}">
                      <a16:colId xmlns:a16="http://schemas.microsoft.com/office/drawing/2014/main" val="2190590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4017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- 2021-10-27 17:07:36</a:t>
                      </a:r>
                      <a:r>
                        <a:rPr kumimoji="0" lang="es-ES" sz="1000" b="0" i="0" u="none" strike="noStrike" kern="1200" cap="none" spc="0" normalizeH="0" baseline="0" noProof="0">
                          <a:ln>
                            <a:noFill/>
                          </a:ln>
                          <a:solidFill>
                            <a:prstClr val="black"/>
                          </a:solidFill>
                          <a:effectLst/>
                          <a:uLnTx/>
                          <a:uFillTx/>
                          <a:latin typeface="+mn-lt"/>
                          <a:ea typeface="+mn-ea"/>
                          <a:cs typeface="+mn-cs"/>
                        </a:rPr>
                        <a:t>
 Diseñado para ciclistas de enduro, trail y e-mtb, el Specialized Tactic lo tiene todo gracias a su combinación sin precedentes de ajuste, ventilación, cobertura excepcional y una integración perfecta con gafas o antiparras.😎
Además, el Tactic ha obtenido la máxima calificación de cinco estrellas ⭐️⭐️ ⭐️ ⭐️ ⭐️ en el Virginia Tech y viene equipado con MIPS Evolve.
#IamSpecialized #TacticHelmet #TrailBike #SpecializedArgentina #PedaleaSeguro #UsaCasco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248693626_3029800587261837_5364263398224351613_n.jpg?_nc_cat=104&amp;ccb=1-5&amp;_nc_sid=8ae9d6&amp;_nc_ohc=zqMwitBA4FMAX9zdYEx&amp;_nc_ht=scontent-iad3-2.cdninstagram.com&amp;edm=AL-3X8kEAAAA&amp;oh=c2cc1b4821db7aa0e50ef29aed9ffe04&amp;oe=619C1C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009626"/>
                  </a:ext>
                </a:extLst>
              </a:tr>
            </a:tbl>
          </a:graphicData>
        </a:graphic>
      </p:graphicFrame>
      <p:sp>
        <p:nvSpPr>
          <p:cNvPr id="4" name="Text Placeholder 3">
            <a:extLst>
              <a:ext uri="{FF2B5EF4-FFF2-40B4-BE49-F238E27FC236}">
                <a16:creationId xmlns:a16="http://schemas.microsoft.com/office/drawing/2014/main" id="{EA0DB2C7-7FCF-494C-9F9A-EE6223D34F84}"/>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110262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B8357-34C6-4ECC-8617-AC4D81B3155D}"/>
              </a:ext>
            </a:extLst>
          </p:cNvPr>
          <p:cNvSpPr>
            <a:spLocks noGrp="1"/>
          </p:cNvSpPr>
          <p:nvPr>
            <p:ph type="title"/>
          </p:nvPr>
        </p:nvSpPr>
        <p:spPr/>
        <p:txBody>
          <a:bodyPr/>
          <a:lstStyle/>
          <a:p>
            <a:r>
              <a:rPr lang="en-US"/>
              <a:t>Instagram Posts Table | Scott - 15 of 24</a:t>
            </a:r>
          </a:p>
        </p:txBody>
      </p:sp>
      <p:graphicFrame>
        <p:nvGraphicFramePr>
          <p:cNvPr id="5" name="Table Placeholder 4">
            <a:extLst>
              <a:ext uri="{FF2B5EF4-FFF2-40B4-BE49-F238E27FC236}">
                <a16:creationId xmlns:a16="http://schemas.microsoft.com/office/drawing/2014/main" id="{6C4C01C4-7993-4A56-8048-8EEB46E02163}"/>
              </a:ext>
            </a:extLst>
          </p:cNvPr>
          <p:cNvGraphicFramePr>
            <a:graphicFrameLocks noGrp="1"/>
          </p:cNvGraphicFramePr>
          <p:nvPr>
            <p:ph type="tbl" sz="quarter" idx="13"/>
            <p:extLst>
              <p:ext uri="{D42A27DB-BD31-4B8C-83A1-F6EECF244321}">
                <p14:modId xmlns:p14="http://schemas.microsoft.com/office/powerpoint/2010/main" val="2652396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2444542"/>
                    </a:ext>
                  </a:extLst>
                </a:gridCol>
                <a:gridCol w="1810512">
                  <a:extLst>
                    <a:ext uri="{9D8B030D-6E8A-4147-A177-3AD203B41FA5}">
                      <a16:colId xmlns:a16="http://schemas.microsoft.com/office/drawing/2014/main" val="3944729531"/>
                    </a:ext>
                  </a:extLst>
                </a:gridCol>
                <a:gridCol w="822960">
                  <a:extLst>
                    <a:ext uri="{9D8B030D-6E8A-4147-A177-3AD203B41FA5}">
                      <a16:colId xmlns:a16="http://schemas.microsoft.com/office/drawing/2014/main" val="2905744024"/>
                    </a:ext>
                  </a:extLst>
                </a:gridCol>
                <a:gridCol w="822960">
                  <a:extLst>
                    <a:ext uri="{9D8B030D-6E8A-4147-A177-3AD203B41FA5}">
                      <a16:colId xmlns:a16="http://schemas.microsoft.com/office/drawing/2014/main" val="2207779304"/>
                    </a:ext>
                  </a:extLst>
                </a:gridCol>
                <a:gridCol w="822960">
                  <a:extLst>
                    <a:ext uri="{9D8B030D-6E8A-4147-A177-3AD203B41FA5}">
                      <a16:colId xmlns:a16="http://schemas.microsoft.com/office/drawing/2014/main" val="3408443212"/>
                    </a:ext>
                  </a:extLst>
                </a:gridCol>
                <a:gridCol w="822960">
                  <a:extLst>
                    <a:ext uri="{9D8B030D-6E8A-4147-A177-3AD203B41FA5}">
                      <a16:colId xmlns:a16="http://schemas.microsoft.com/office/drawing/2014/main" val="967258750"/>
                    </a:ext>
                  </a:extLst>
                </a:gridCol>
                <a:gridCol w="822960">
                  <a:extLst>
                    <a:ext uri="{9D8B030D-6E8A-4147-A177-3AD203B41FA5}">
                      <a16:colId xmlns:a16="http://schemas.microsoft.com/office/drawing/2014/main" val="1885503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134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- 2021-10-29 17:08:23</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una mountain bike de pedaleo asistido sorprendentemente liviana y ágil que duplica tu potencia y te da el poder de rodar más y más senderos.💪 ⚡️
Con una #TurboLevoSL⁠ sos vos pero más rápido.⚡️
🔺 Encontrala en nuestras tiendas autorizadas🔺
#IamSpecialized #SpecializedArgentina #Turbo #TurboLevo #PedaleoAsistido #Emtb #ItsYouOnlyFaster #ModoTurbo
iamspecialized_turbo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249901479_282605477000799_1196795124752138630_n.jpg?_nc_cat=101&amp;ccb=1-5&amp;_nc_sid=8ae9d6&amp;_nc_aid=0&amp;_nc_ohc=A86RkxrNQ_0AX-cRaLn&amp;_nc_ht=scontent-iad3-2.cdninstagram.com&amp;edm=AL-3X8kEAAAA&amp;oh=db168d7626e19098bba8371fe1d3ce87&amp;oe=619C3D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16427011"/>
                  </a:ext>
                </a:extLst>
              </a:tr>
            </a:tbl>
          </a:graphicData>
        </a:graphic>
      </p:graphicFrame>
      <p:sp>
        <p:nvSpPr>
          <p:cNvPr id="4" name="Text Placeholder 3">
            <a:extLst>
              <a:ext uri="{FF2B5EF4-FFF2-40B4-BE49-F238E27FC236}">
                <a16:creationId xmlns:a16="http://schemas.microsoft.com/office/drawing/2014/main" id="{A0A9B4E6-4714-4B92-BFE1-93F241DDA64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547500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BDE25-077E-4E0C-BFCE-82E56C333F80}"/>
              </a:ext>
            </a:extLst>
          </p:cNvPr>
          <p:cNvSpPr>
            <a:spLocks noGrp="1"/>
          </p:cNvSpPr>
          <p:nvPr>
            <p:ph type="title"/>
          </p:nvPr>
        </p:nvSpPr>
        <p:spPr/>
        <p:txBody>
          <a:bodyPr/>
          <a:lstStyle/>
          <a:p>
            <a:r>
              <a:rPr lang="en-US"/>
              <a:t>Instagram Posts Table | Scott - 16 of 24</a:t>
            </a:r>
          </a:p>
        </p:txBody>
      </p:sp>
      <p:graphicFrame>
        <p:nvGraphicFramePr>
          <p:cNvPr id="5" name="Table Placeholder 4">
            <a:extLst>
              <a:ext uri="{FF2B5EF4-FFF2-40B4-BE49-F238E27FC236}">
                <a16:creationId xmlns:a16="http://schemas.microsoft.com/office/drawing/2014/main" id="{37D15622-322F-4DFD-9026-5B4DEC27C851}"/>
              </a:ext>
            </a:extLst>
          </p:cNvPr>
          <p:cNvGraphicFramePr>
            <a:graphicFrameLocks noGrp="1"/>
          </p:cNvGraphicFramePr>
          <p:nvPr>
            <p:ph type="tbl" sz="quarter" idx="13"/>
            <p:extLst>
              <p:ext uri="{D42A27DB-BD31-4B8C-83A1-F6EECF244321}">
                <p14:modId xmlns:p14="http://schemas.microsoft.com/office/powerpoint/2010/main" val="802350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1647448"/>
                    </a:ext>
                  </a:extLst>
                </a:gridCol>
                <a:gridCol w="1810512">
                  <a:extLst>
                    <a:ext uri="{9D8B030D-6E8A-4147-A177-3AD203B41FA5}">
                      <a16:colId xmlns:a16="http://schemas.microsoft.com/office/drawing/2014/main" val="3329160095"/>
                    </a:ext>
                  </a:extLst>
                </a:gridCol>
                <a:gridCol w="822960">
                  <a:extLst>
                    <a:ext uri="{9D8B030D-6E8A-4147-A177-3AD203B41FA5}">
                      <a16:colId xmlns:a16="http://schemas.microsoft.com/office/drawing/2014/main" val="1563567994"/>
                    </a:ext>
                  </a:extLst>
                </a:gridCol>
                <a:gridCol w="822960">
                  <a:extLst>
                    <a:ext uri="{9D8B030D-6E8A-4147-A177-3AD203B41FA5}">
                      <a16:colId xmlns:a16="http://schemas.microsoft.com/office/drawing/2014/main" val="3002527641"/>
                    </a:ext>
                  </a:extLst>
                </a:gridCol>
                <a:gridCol w="822960">
                  <a:extLst>
                    <a:ext uri="{9D8B030D-6E8A-4147-A177-3AD203B41FA5}">
                      <a16:colId xmlns:a16="http://schemas.microsoft.com/office/drawing/2014/main" val="2446413403"/>
                    </a:ext>
                  </a:extLst>
                </a:gridCol>
                <a:gridCol w="822960">
                  <a:extLst>
                    <a:ext uri="{9D8B030D-6E8A-4147-A177-3AD203B41FA5}">
                      <a16:colId xmlns:a16="http://schemas.microsoft.com/office/drawing/2014/main" val="4130810399"/>
                    </a:ext>
                  </a:extLst>
                </a:gridCol>
                <a:gridCol w="822960">
                  <a:extLst>
                    <a:ext uri="{9D8B030D-6E8A-4147-A177-3AD203B41FA5}">
                      <a16:colId xmlns:a16="http://schemas.microsoft.com/office/drawing/2014/main" val="3688121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193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- 2021-11-08 18:17:39</a:t>
                      </a:r>
                      <a:r>
                        <a:rPr kumimoji="0" lang="en-US" sz="1000" b="0" i="0" u="none" strike="noStrike" kern="1200" cap="none" spc="0" normalizeH="0" baseline="0" noProof="0">
                          <a:ln>
                            <a:noFill/>
                          </a:ln>
                          <a:solidFill>
                            <a:prstClr val="black"/>
                          </a:solidFill>
                          <a:effectLst/>
                          <a:uLnTx/>
                          <a:uFillTx/>
                          <a:latin typeface="+mn-lt"/>
                          <a:ea typeface="+mn-ea"/>
                          <a:cs typeface="+mn-cs"/>
                        </a:rPr>
                        <a:t>
 ¡Triunfo para alvaritomacias en la Gran Vuelta a La Sala! 
Con esta victoria el catamarqueño logró el título tucumano de mountain bike de XC. 
¡Se empieza a palpitar el trasmontania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254256752_416480786823314_4138541695024304036_n.jpg?_nc_cat=109&amp;ccb=1-5&amp;_nc_sid=8ae9d6&amp;_nc_ohc=nW1zeu7JRUIAX9v4el6&amp;_nc_ht=scontent-yyz1-1.cdninstagram.com&amp;edm=AL-3X8kEAAAA&amp;oh=4fd61717af8ac2302ac62526ef450a9d&amp;oe=619CD6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03164520"/>
                  </a:ext>
                </a:extLst>
              </a:tr>
            </a:tbl>
          </a:graphicData>
        </a:graphic>
      </p:graphicFrame>
      <p:sp>
        <p:nvSpPr>
          <p:cNvPr id="4" name="Text Placeholder 3">
            <a:extLst>
              <a:ext uri="{FF2B5EF4-FFF2-40B4-BE49-F238E27FC236}">
                <a16:creationId xmlns:a16="http://schemas.microsoft.com/office/drawing/2014/main" id="{6D4E85EB-1FAF-44E3-90C1-E141699CC10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53240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FDAD8-8BA9-4764-9D36-743FB37EE244}"/>
              </a:ext>
            </a:extLst>
          </p:cNvPr>
          <p:cNvSpPr>
            <a:spLocks noGrp="1"/>
          </p:cNvSpPr>
          <p:nvPr>
            <p:ph type="title"/>
          </p:nvPr>
        </p:nvSpPr>
        <p:spPr/>
        <p:txBody>
          <a:bodyPr/>
          <a:lstStyle/>
          <a:p>
            <a:r>
              <a:rPr lang="en-US"/>
              <a:t>Instagram Posts Table | Scott - 17 of 24</a:t>
            </a:r>
          </a:p>
        </p:txBody>
      </p:sp>
      <p:graphicFrame>
        <p:nvGraphicFramePr>
          <p:cNvPr id="5" name="Table Placeholder 4">
            <a:extLst>
              <a:ext uri="{FF2B5EF4-FFF2-40B4-BE49-F238E27FC236}">
                <a16:creationId xmlns:a16="http://schemas.microsoft.com/office/drawing/2014/main" id="{33CF3A53-9908-48C5-AD5D-BDEA41E32354}"/>
              </a:ext>
            </a:extLst>
          </p:cNvPr>
          <p:cNvGraphicFramePr>
            <a:graphicFrameLocks noGrp="1"/>
          </p:cNvGraphicFramePr>
          <p:nvPr>
            <p:ph type="tbl" sz="quarter" idx="13"/>
            <p:extLst>
              <p:ext uri="{D42A27DB-BD31-4B8C-83A1-F6EECF244321}">
                <p14:modId xmlns:p14="http://schemas.microsoft.com/office/powerpoint/2010/main" val="2082780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24953777"/>
                    </a:ext>
                  </a:extLst>
                </a:gridCol>
                <a:gridCol w="1810512">
                  <a:extLst>
                    <a:ext uri="{9D8B030D-6E8A-4147-A177-3AD203B41FA5}">
                      <a16:colId xmlns:a16="http://schemas.microsoft.com/office/drawing/2014/main" val="3404169398"/>
                    </a:ext>
                  </a:extLst>
                </a:gridCol>
                <a:gridCol w="822960">
                  <a:extLst>
                    <a:ext uri="{9D8B030D-6E8A-4147-A177-3AD203B41FA5}">
                      <a16:colId xmlns:a16="http://schemas.microsoft.com/office/drawing/2014/main" val="2966967375"/>
                    </a:ext>
                  </a:extLst>
                </a:gridCol>
                <a:gridCol w="822960">
                  <a:extLst>
                    <a:ext uri="{9D8B030D-6E8A-4147-A177-3AD203B41FA5}">
                      <a16:colId xmlns:a16="http://schemas.microsoft.com/office/drawing/2014/main" val="16527470"/>
                    </a:ext>
                  </a:extLst>
                </a:gridCol>
                <a:gridCol w="822960">
                  <a:extLst>
                    <a:ext uri="{9D8B030D-6E8A-4147-A177-3AD203B41FA5}">
                      <a16:colId xmlns:a16="http://schemas.microsoft.com/office/drawing/2014/main" val="52342535"/>
                    </a:ext>
                  </a:extLst>
                </a:gridCol>
                <a:gridCol w="822960">
                  <a:extLst>
                    <a:ext uri="{9D8B030D-6E8A-4147-A177-3AD203B41FA5}">
                      <a16:colId xmlns:a16="http://schemas.microsoft.com/office/drawing/2014/main" val="3325642583"/>
                    </a:ext>
                  </a:extLst>
                </a:gridCol>
                <a:gridCol w="822960">
                  <a:extLst>
                    <a:ext uri="{9D8B030D-6E8A-4147-A177-3AD203B41FA5}">
                      <a16:colId xmlns:a16="http://schemas.microsoft.com/office/drawing/2014/main" val="997135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0818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- 2021-11-16 10:43:59</a:t>
                      </a:r>
                      <a:r>
                        <a:rPr kumimoji="0" lang="es-ES" sz="1000" b="0" i="0" u="none" strike="noStrike" kern="1200" cap="none" spc="0" normalizeH="0" baseline="0" noProof="0">
                          <a:ln>
                            <a:noFill/>
                          </a:ln>
                          <a:solidFill>
                            <a:prstClr val="black"/>
                          </a:solidFill>
                          <a:effectLst/>
                          <a:uLnTx/>
                          <a:uFillTx/>
                          <a:latin typeface="+mn-lt"/>
                          <a:ea typeface="+mn-ea"/>
                          <a:cs typeface="+mn-cs"/>
                        </a:rPr>
                        <a:t>
 ¡Ya se vive la previa del trasmontania !
Una vez más, dos de los corredores más importantes del país,  alvaritomacias y fernando_contreras1205 se unen para soñar en grande en una de las carreras más esperadas del año.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257834148_188621253459271_2433927998028894224_n.jpg?_nc_cat=110&amp;ccb=1-5&amp;_nc_sid=8ae9d6&amp;_nc_ohc=odDzhjK_2GIAX8dS1dA&amp;_nc_ht=scontent-yyz1-1.cdninstagram.com&amp;edm=AL-3X8kEAAAA&amp;oh=824b546c611677673ca27ad2f17bc5ad&amp;oe=619BA8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8915570"/>
                  </a:ext>
                </a:extLst>
              </a:tr>
            </a:tbl>
          </a:graphicData>
        </a:graphic>
      </p:graphicFrame>
      <p:sp>
        <p:nvSpPr>
          <p:cNvPr id="4" name="Text Placeholder 3">
            <a:extLst>
              <a:ext uri="{FF2B5EF4-FFF2-40B4-BE49-F238E27FC236}">
                <a16:creationId xmlns:a16="http://schemas.microsoft.com/office/drawing/2014/main" id="{37968B4F-4AC1-4A24-8715-3ECF00FFE52F}"/>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5354318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1759F-6DCD-4BD9-BF0C-3E9BFD9DC2BB}"/>
              </a:ext>
            </a:extLst>
          </p:cNvPr>
          <p:cNvSpPr>
            <a:spLocks noGrp="1"/>
          </p:cNvSpPr>
          <p:nvPr>
            <p:ph type="title"/>
          </p:nvPr>
        </p:nvSpPr>
        <p:spPr/>
        <p:txBody>
          <a:bodyPr/>
          <a:lstStyle/>
          <a:p>
            <a:r>
              <a:rPr lang="en-US"/>
              <a:t>Instagram Posts Table | Scott - 18 of 24</a:t>
            </a:r>
          </a:p>
        </p:txBody>
      </p:sp>
      <p:graphicFrame>
        <p:nvGraphicFramePr>
          <p:cNvPr id="5" name="Table Placeholder 4">
            <a:extLst>
              <a:ext uri="{FF2B5EF4-FFF2-40B4-BE49-F238E27FC236}">
                <a16:creationId xmlns:a16="http://schemas.microsoft.com/office/drawing/2014/main" id="{61E073B0-78BC-4546-B477-C929EEA4ED59}"/>
              </a:ext>
            </a:extLst>
          </p:cNvPr>
          <p:cNvGraphicFramePr>
            <a:graphicFrameLocks noGrp="1"/>
          </p:cNvGraphicFramePr>
          <p:nvPr>
            <p:ph type="tbl" sz="quarter" idx="13"/>
            <p:extLst>
              <p:ext uri="{D42A27DB-BD31-4B8C-83A1-F6EECF244321}">
                <p14:modId xmlns:p14="http://schemas.microsoft.com/office/powerpoint/2010/main" val="3646814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71934252"/>
                    </a:ext>
                  </a:extLst>
                </a:gridCol>
                <a:gridCol w="1810512">
                  <a:extLst>
                    <a:ext uri="{9D8B030D-6E8A-4147-A177-3AD203B41FA5}">
                      <a16:colId xmlns:a16="http://schemas.microsoft.com/office/drawing/2014/main" val="1082385551"/>
                    </a:ext>
                  </a:extLst>
                </a:gridCol>
                <a:gridCol w="822960">
                  <a:extLst>
                    <a:ext uri="{9D8B030D-6E8A-4147-A177-3AD203B41FA5}">
                      <a16:colId xmlns:a16="http://schemas.microsoft.com/office/drawing/2014/main" val="3902899268"/>
                    </a:ext>
                  </a:extLst>
                </a:gridCol>
                <a:gridCol w="822960">
                  <a:extLst>
                    <a:ext uri="{9D8B030D-6E8A-4147-A177-3AD203B41FA5}">
                      <a16:colId xmlns:a16="http://schemas.microsoft.com/office/drawing/2014/main" val="594805751"/>
                    </a:ext>
                  </a:extLst>
                </a:gridCol>
                <a:gridCol w="822960">
                  <a:extLst>
                    <a:ext uri="{9D8B030D-6E8A-4147-A177-3AD203B41FA5}">
                      <a16:colId xmlns:a16="http://schemas.microsoft.com/office/drawing/2014/main" val="88645724"/>
                    </a:ext>
                  </a:extLst>
                </a:gridCol>
                <a:gridCol w="822960">
                  <a:extLst>
                    <a:ext uri="{9D8B030D-6E8A-4147-A177-3AD203B41FA5}">
                      <a16:colId xmlns:a16="http://schemas.microsoft.com/office/drawing/2014/main" val="1718937534"/>
                    </a:ext>
                  </a:extLst>
                </a:gridCol>
                <a:gridCol w="822960">
                  <a:extLst>
                    <a:ext uri="{9D8B030D-6E8A-4147-A177-3AD203B41FA5}">
                      <a16:colId xmlns:a16="http://schemas.microsoft.com/office/drawing/2014/main" val="2882203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23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- 2021-11-05 17:05:10</a:t>
                      </a:r>
                      <a:r>
                        <a:rPr kumimoji="0" lang="es-ES" sz="1000" b="0" i="0" u="none" strike="noStrike" kern="1200" cap="none" spc="0" normalizeH="0" baseline="0" noProof="0">
                          <a:ln>
                            <a:noFill/>
                          </a:ln>
                          <a:solidFill>
                            <a:prstClr val="black"/>
                          </a:solidFill>
                          <a:effectLst/>
                          <a:uLnTx/>
                          <a:uFillTx/>
                          <a:latin typeface="+mn-lt"/>
                          <a:ea typeface="+mn-ea"/>
                          <a:cs typeface="+mn-cs"/>
                        </a:rPr>
                        <a:t>
 El nuevo casco S-Works Prevail II Vent mantendrá tu cabeza tan fresca💨 que hará que sientas que no llevas casco.
Respecto del S-Works Prevail II, una de las mayores mejoras fue la eliminación de un total de siete puentes de unión centrales y laterales, creando canales de ventilación más amplios y eficaces. Lo que nos permitió incrementar el flujo del aire un 18% más.💨 
Nuestra versión ultraligera y sumamente cómoda del MIPS, el MIPS SL, no ha hecho más que mejorar, ya que hemos integrado la tecnología MIPS en el propio acolchado del casco, brindándote los mismos beneficios de protección pero a un nuevo nivel de comodidad y bajo peso. Otro componente de seguridad importante de este casco es que es ANGi ready.
Se suma confort y un calce perfecto gracias a su sistema de ajuste ultraliviano Mindset HairPort II, sus cintas 4X DryLite y su hebilla Tri-Fix.
Como si todo esto fuera poco, el S-Works Prevail II Vent recibió la máxima calificación de cinco estrellas ⭐️⭐️ ⭐️ ⭐️ ⭐️ del Five Star Virginia Tech.
#IamSpecialized #PrevailVent #SpecializedArgentina #PedaleaSeguro #UsaCasco #SpecializedPrevailVent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252558498_4710038969062321_374472656615699996_n.jpg?_nc_cat=108&amp;ccb=1-5&amp;_nc_sid=8ae9d6&amp;_nc_ohc=EYCm0Gv0_bUAX9VHBLd&amp;_nc_ht=scontent-iad3-2.cdninstagram.com&amp;edm=AL-3X8kEAAAA&amp;oh=6ec97059a3b31fe99da946208636ccf6&amp;oe=619D4D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99128177"/>
                  </a:ext>
                </a:extLst>
              </a:tr>
            </a:tbl>
          </a:graphicData>
        </a:graphic>
      </p:graphicFrame>
      <p:sp>
        <p:nvSpPr>
          <p:cNvPr id="4" name="Text Placeholder 3">
            <a:extLst>
              <a:ext uri="{FF2B5EF4-FFF2-40B4-BE49-F238E27FC236}">
                <a16:creationId xmlns:a16="http://schemas.microsoft.com/office/drawing/2014/main" id="{52F9B0BA-65B6-48C9-B89D-9FC759528A8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2386671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02338-AF0B-43AA-8FD9-CF588467AE40}"/>
              </a:ext>
            </a:extLst>
          </p:cNvPr>
          <p:cNvSpPr>
            <a:spLocks noGrp="1"/>
          </p:cNvSpPr>
          <p:nvPr>
            <p:ph type="title"/>
          </p:nvPr>
        </p:nvSpPr>
        <p:spPr/>
        <p:txBody>
          <a:bodyPr/>
          <a:lstStyle/>
          <a:p>
            <a:r>
              <a:rPr lang="en-US"/>
              <a:t>Instagram Posts Table | Scott - 19 of 24</a:t>
            </a:r>
          </a:p>
        </p:txBody>
      </p:sp>
      <p:graphicFrame>
        <p:nvGraphicFramePr>
          <p:cNvPr id="5" name="Table Placeholder 4">
            <a:extLst>
              <a:ext uri="{FF2B5EF4-FFF2-40B4-BE49-F238E27FC236}">
                <a16:creationId xmlns:a16="http://schemas.microsoft.com/office/drawing/2014/main" id="{BDE412F3-6B84-42DC-9E4D-16A9EED85ECA}"/>
              </a:ext>
            </a:extLst>
          </p:cNvPr>
          <p:cNvGraphicFramePr>
            <a:graphicFrameLocks noGrp="1"/>
          </p:cNvGraphicFramePr>
          <p:nvPr>
            <p:ph type="tbl" sz="quarter" idx="13"/>
            <p:extLst>
              <p:ext uri="{D42A27DB-BD31-4B8C-83A1-F6EECF244321}">
                <p14:modId xmlns:p14="http://schemas.microsoft.com/office/powerpoint/2010/main" val="157516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11010998"/>
                    </a:ext>
                  </a:extLst>
                </a:gridCol>
                <a:gridCol w="1810512">
                  <a:extLst>
                    <a:ext uri="{9D8B030D-6E8A-4147-A177-3AD203B41FA5}">
                      <a16:colId xmlns:a16="http://schemas.microsoft.com/office/drawing/2014/main" val="3748244323"/>
                    </a:ext>
                  </a:extLst>
                </a:gridCol>
                <a:gridCol w="822960">
                  <a:extLst>
                    <a:ext uri="{9D8B030D-6E8A-4147-A177-3AD203B41FA5}">
                      <a16:colId xmlns:a16="http://schemas.microsoft.com/office/drawing/2014/main" val="107351246"/>
                    </a:ext>
                  </a:extLst>
                </a:gridCol>
                <a:gridCol w="822960">
                  <a:extLst>
                    <a:ext uri="{9D8B030D-6E8A-4147-A177-3AD203B41FA5}">
                      <a16:colId xmlns:a16="http://schemas.microsoft.com/office/drawing/2014/main" val="2491240663"/>
                    </a:ext>
                  </a:extLst>
                </a:gridCol>
                <a:gridCol w="822960">
                  <a:extLst>
                    <a:ext uri="{9D8B030D-6E8A-4147-A177-3AD203B41FA5}">
                      <a16:colId xmlns:a16="http://schemas.microsoft.com/office/drawing/2014/main" val="1504924965"/>
                    </a:ext>
                  </a:extLst>
                </a:gridCol>
                <a:gridCol w="822960">
                  <a:extLst>
                    <a:ext uri="{9D8B030D-6E8A-4147-A177-3AD203B41FA5}">
                      <a16:colId xmlns:a16="http://schemas.microsoft.com/office/drawing/2014/main" val="3247555720"/>
                    </a:ext>
                  </a:extLst>
                </a:gridCol>
                <a:gridCol w="822960">
                  <a:extLst>
                    <a:ext uri="{9D8B030D-6E8A-4147-A177-3AD203B41FA5}">
                      <a16:colId xmlns:a16="http://schemas.microsoft.com/office/drawing/2014/main" val="67733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253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- 2021-11-01 22:01:44</a:t>
                      </a:r>
                      <a:r>
                        <a:rPr kumimoji="0" lang="en-US" sz="1000" b="0" i="0" u="none" strike="noStrike" kern="1200" cap="none" spc="0" normalizeH="0" baseline="0" noProof="0">
                          <a:ln>
                            <a:noFill/>
                          </a:ln>
                          <a:solidFill>
                            <a:prstClr val="black"/>
                          </a:solidFill>
                          <a:effectLst/>
                          <a:uLnTx/>
                          <a:uFillTx/>
                          <a:latin typeface="+mn-lt"/>
                          <a:ea typeface="+mn-ea"/>
                          <a:cs typeface="+mn-cs"/>
                        </a:rPr>
                        <a:t>
 ¡Imparable chiquita.cantelmi ! 
Una vez más Yesi se sube a lo más alto del podio en santarosamtb. ¡Supercaliber! 
Felicitaciones a todos los participantes del Rally MTB de Santa Rosa de Calamuchita y la hermosa fiesta del MTB argentino. 
📸 priscilafotos_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251614409_291289172774813_4832059500984986825_n.jpg?_nc_cat=108&amp;ccb=1-5&amp;_nc_sid=8ae9d6&amp;_nc_ohc=8qPbkMU-FWMAX-TnnRD&amp;_nc_ht=scontent-yyz1-1.cdninstagram.com&amp;edm=AL-3X8kEAAAA&amp;oh=20c52369dc096b735d418b74da8c0126&amp;oe=619D0E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5987101"/>
                  </a:ext>
                </a:extLst>
              </a:tr>
            </a:tbl>
          </a:graphicData>
        </a:graphic>
      </p:graphicFrame>
      <p:sp>
        <p:nvSpPr>
          <p:cNvPr id="4" name="Text Placeholder 3">
            <a:extLst>
              <a:ext uri="{FF2B5EF4-FFF2-40B4-BE49-F238E27FC236}">
                <a16:creationId xmlns:a16="http://schemas.microsoft.com/office/drawing/2014/main" id="{A810353F-85E4-4E59-AEF3-9C86891299B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243227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C857A-C224-4171-A043-DC1BFD6069F4}"/>
              </a:ext>
            </a:extLst>
          </p:cNvPr>
          <p:cNvSpPr>
            <a:spLocks noGrp="1"/>
          </p:cNvSpPr>
          <p:nvPr>
            <p:ph type="title"/>
          </p:nvPr>
        </p:nvSpPr>
        <p:spPr/>
        <p:txBody>
          <a:bodyPr/>
          <a:lstStyle/>
          <a:p>
            <a:r>
              <a:rPr lang="en-US"/>
              <a:t>Instagram Posts Table | Scott - 20 of 24</a:t>
            </a:r>
          </a:p>
        </p:txBody>
      </p:sp>
      <p:graphicFrame>
        <p:nvGraphicFramePr>
          <p:cNvPr id="5" name="Table Placeholder 4">
            <a:extLst>
              <a:ext uri="{FF2B5EF4-FFF2-40B4-BE49-F238E27FC236}">
                <a16:creationId xmlns:a16="http://schemas.microsoft.com/office/drawing/2014/main" id="{E6C0EFFE-CD54-49D6-8B79-E6C172113C96}"/>
              </a:ext>
            </a:extLst>
          </p:cNvPr>
          <p:cNvGraphicFramePr>
            <a:graphicFrameLocks noGrp="1"/>
          </p:cNvGraphicFramePr>
          <p:nvPr>
            <p:ph type="tbl" sz="quarter" idx="13"/>
            <p:extLst>
              <p:ext uri="{D42A27DB-BD31-4B8C-83A1-F6EECF244321}">
                <p14:modId xmlns:p14="http://schemas.microsoft.com/office/powerpoint/2010/main" val="1281480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86036779"/>
                    </a:ext>
                  </a:extLst>
                </a:gridCol>
                <a:gridCol w="1810512">
                  <a:extLst>
                    <a:ext uri="{9D8B030D-6E8A-4147-A177-3AD203B41FA5}">
                      <a16:colId xmlns:a16="http://schemas.microsoft.com/office/drawing/2014/main" val="3193574180"/>
                    </a:ext>
                  </a:extLst>
                </a:gridCol>
                <a:gridCol w="822960">
                  <a:extLst>
                    <a:ext uri="{9D8B030D-6E8A-4147-A177-3AD203B41FA5}">
                      <a16:colId xmlns:a16="http://schemas.microsoft.com/office/drawing/2014/main" val="2140679132"/>
                    </a:ext>
                  </a:extLst>
                </a:gridCol>
                <a:gridCol w="822960">
                  <a:extLst>
                    <a:ext uri="{9D8B030D-6E8A-4147-A177-3AD203B41FA5}">
                      <a16:colId xmlns:a16="http://schemas.microsoft.com/office/drawing/2014/main" val="1647639786"/>
                    </a:ext>
                  </a:extLst>
                </a:gridCol>
                <a:gridCol w="822960">
                  <a:extLst>
                    <a:ext uri="{9D8B030D-6E8A-4147-A177-3AD203B41FA5}">
                      <a16:colId xmlns:a16="http://schemas.microsoft.com/office/drawing/2014/main" val="919753732"/>
                    </a:ext>
                  </a:extLst>
                </a:gridCol>
                <a:gridCol w="822960">
                  <a:extLst>
                    <a:ext uri="{9D8B030D-6E8A-4147-A177-3AD203B41FA5}">
                      <a16:colId xmlns:a16="http://schemas.microsoft.com/office/drawing/2014/main" val="3568233365"/>
                    </a:ext>
                  </a:extLst>
                </a:gridCol>
                <a:gridCol w="822960">
                  <a:extLst>
                    <a:ext uri="{9D8B030D-6E8A-4147-A177-3AD203B41FA5}">
                      <a16:colId xmlns:a16="http://schemas.microsoft.com/office/drawing/2014/main" val="26822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5145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- 2021-11-02 11:11:29</a:t>
                      </a:r>
                      <a:r>
                        <a:rPr kumimoji="0" lang="en-US" sz="1000" b="0" i="0" u="none" strike="noStrike" kern="1200" cap="none" spc="0" normalizeH="0" baseline="0" noProof="0">
                          <a:ln>
                            <a:noFill/>
                          </a:ln>
                          <a:solidFill>
                            <a:prstClr val="black"/>
                          </a:solidFill>
                          <a:effectLst/>
                          <a:uLnTx/>
                          <a:uFillTx/>
                          <a:latin typeface="+mn-lt"/>
                          <a:ea typeface="+mn-ea"/>
                          <a:cs typeface="+mn-cs"/>
                        </a:rPr>
                        <a:t>
 Decime que estás enamorado de tu Cannondale sin decirme que estás enamorado de tu Cannondale... 😉
#RideCannondale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251703889_335839588348934_1886018030882019024_n.jpg?_nc_cat=106&amp;ccb=1-5&amp;_nc_sid=8ae9d6&amp;_nc_ohc=JFAOYlrYQzgAX_dYXMY&amp;_nc_ht=scontent-lga3-2.cdninstagram.com&amp;edm=AL-3X8kEAAAA&amp;oh=a55bc99137d3789346a3704f49775856&amp;oe=619CB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58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- 2021-10-31 21:20:43</a:t>
                      </a:r>
                      <a:r>
                        <a:rPr kumimoji="0" lang="en-US" sz="1000" b="0" i="0" u="none" strike="noStrike" kern="1200" cap="none" spc="0" normalizeH="0" baseline="0" noProof="0">
                          <a:ln>
                            <a:noFill/>
                          </a:ln>
                          <a:solidFill>
                            <a:prstClr val="black"/>
                          </a:solidFill>
                          <a:effectLst/>
                          <a:uLnTx/>
                          <a:uFillTx/>
                          <a:latin typeface="+mn-lt"/>
                          <a:ea typeface="+mn-ea"/>
                          <a:cs typeface="+mn-cs"/>
                        </a:rPr>
                        <a:t>
 #Halloween pero con estilo Scott.
#SCOTTargentina 
#SCOTTbikes 
#Spark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35/251282660_399460338580792_3205028239224895209_n.jpg?_nc_ht=scontent.cdninstagram.com&amp;_nc_cat=104&amp;_nc_ohc=LX6rGHdzOQQAX-ho07K&amp;edm=AMO9-JQAAAAA&amp;ccb=7-4&amp;oh=e0832a0c1cc05901f95cdff7cbb783e4&amp;oe=6198385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04709324"/>
                  </a:ext>
                </a:extLst>
              </a:tr>
            </a:tbl>
          </a:graphicData>
        </a:graphic>
      </p:graphicFrame>
      <p:sp>
        <p:nvSpPr>
          <p:cNvPr id="4" name="Text Placeholder 3">
            <a:extLst>
              <a:ext uri="{FF2B5EF4-FFF2-40B4-BE49-F238E27FC236}">
                <a16:creationId xmlns:a16="http://schemas.microsoft.com/office/drawing/2014/main" id="{3780AFA8-B0FB-4A09-81A7-A991B60194D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55161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F9F57-58EB-4C81-BC5E-E9F5736C2F05}"/>
              </a:ext>
            </a:extLst>
          </p:cNvPr>
          <p:cNvSpPr>
            <a:spLocks noGrp="1"/>
          </p:cNvSpPr>
          <p:nvPr>
            <p:ph type="title"/>
          </p:nvPr>
        </p:nvSpPr>
        <p:spPr/>
        <p:txBody>
          <a:bodyPr/>
          <a:lstStyle/>
          <a:p>
            <a:r>
              <a:rPr lang="en-US"/>
              <a:t>Instagram Posts Table | Scott - 21 of 24</a:t>
            </a:r>
          </a:p>
        </p:txBody>
      </p:sp>
      <p:graphicFrame>
        <p:nvGraphicFramePr>
          <p:cNvPr id="5" name="Table Placeholder 4">
            <a:extLst>
              <a:ext uri="{FF2B5EF4-FFF2-40B4-BE49-F238E27FC236}">
                <a16:creationId xmlns:a16="http://schemas.microsoft.com/office/drawing/2014/main" id="{9C711C38-6B82-4FB0-A7B7-F29E31E01BFA}"/>
              </a:ext>
            </a:extLst>
          </p:cNvPr>
          <p:cNvGraphicFramePr>
            <a:graphicFrameLocks noGrp="1"/>
          </p:cNvGraphicFramePr>
          <p:nvPr>
            <p:ph type="tbl" sz="quarter" idx="13"/>
            <p:extLst>
              <p:ext uri="{D42A27DB-BD31-4B8C-83A1-F6EECF244321}">
                <p14:modId xmlns:p14="http://schemas.microsoft.com/office/powerpoint/2010/main" val="2941956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0111160"/>
                    </a:ext>
                  </a:extLst>
                </a:gridCol>
                <a:gridCol w="1810512">
                  <a:extLst>
                    <a:ext uri="{9D8B030D-6E8A-4147-A177-3AD203B41FA5}">
                      <a16:colId xmlns:a16="http://schemas.microsoft.com/office/drawing/2014/main" val="2817511329"/>
                    </a:ext>
                  </a:extLst>
                </a:gridCol>
                <a:gridCol w="822960">
                  <a:extLst>
                    <a:ext uri="{9D8B030D-6E8A-4147-A177-3AD203B41FA5}">
                      <a16:colId xmlns:a16="http://schemas.microsoft.com/office/drawing/2014/main" val="281537238"/>
                    </a:ext>
                  </a:extLst>
                </a:gridCol>
                <a:gridCol w="822960">
                  <a:extLst>
                    <a:ext uri="{9D8B030D-6E8A-4147-A177-3AD203B41FA5}">
                      <a16:colId xmlns:a16="http://schemas.microsoft.com/office/drawing/2014/main" val="354471173"/>
                    </a:ext>
                  </a:extLst>
                </a:gridCol>
                <a:gridCol w="822960">
                  <a:extLst>
                    <a:ext uri="{9D8B030D-6E8A-4147-A177-3AD203B41FA5}">
                      <a16:colId xmlns:a16="http://schemas.microsoft.com/office/drawing/2014/main" val="1507956459"/>
                    </a:ext>
                  </a:extLst>
                </a:gridCol>
                <a:gridCol w="822960">
                  <a:extLst>
                    <a:ext uri="{9D8B030D-6E8A-4147-A177-3AD203B41FA5}">
                      <a16:colId xmlns:a16="http://schemas.microsoft.com/office/drawing/2014/main" val="4010993765"/>
                    </a:ext>
                  </a:extLst>
                </a:gridCol>
                <a:gridCol w="822960">
                  <a:extLst>
                    <a:ext uri="{9D8B030D-6E8A-4147-A177-3AD203B41FA5}">
                      <a16:colId xmlns:a16="http://schemas.microsoft.com/office/drawing/2014/main" val="1011836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806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- 2021-11-07 22:12:12</a:t>
                      </a:r>
                      <a:r>
                        <a:rPr kumimoji="0" lang="en-US" sz="1000" b="0" i="0" u="none" strike="noStrike" kern="1200" cap="none" spc="0" normalizeH="0" baseline="0" noProof="0">
                          <a:ln>
                            <a:noFill/>
                          </a:ln>
                          <a:solidFill>
                            <a:prstClr val="black"/>
                          </a:solidFill>
                          <a:effectLst/>
                          <a:uLnTx/>
                          <a:uFillTx/>
                          <a:latin typeface="+mn-lt"/>
                          <a:ea typeface="+mn-ea"/>
                          <a:cs typeface="+mn-cs"/>
                        </a:rPr>
                        <a:t>
 Like si hiciste como kateplusfate y te pasaste el donde con esta vista.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253980817_568525414450696_3648484754537897162_n.jpg?_nc_cat=100&amp;ccb=1-5&amp;_nc_sid=8ae9d6&amp;_nc_ohc=w7tIJGuCrAsAX8FciCd&amp;_nc_oc=AQm0PMfPgyPrEFDyKU-9TNLJek0S1P_bHK184FOf6VpHRRtfgjGd_ESLUoAa8zIv9aw&amp;_nc_ht=scontent-iad3-2.cdninstagram.com&amp;edm=AL-3X8kEAAAA&amp;oh=5efa2add278d2fdff0f61f195d13354c&amp;oe=619CD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6291361"/>
                  </a:ext>
                </a:extLst>
              </a:tr>
            </a:tbl>
          </a:graphicData>
        </a:graphic>
      </p:graphicFrame>
      <p:sp>
        <p:nvSpPr>
          <p:cNvPr id="4" name="Text Placeholder 3">
            <a:extLst>
              <a:ext uri="{FF2B5EF4-FFF2-40B4-BE49-F238E27FC236}">
                <a16:creationId xmlns:a16="http://schemas.microsoft.com/office/drawing/2014/main" id="{2B7B28A0-12E7-441D-B110-9E6B8EA4384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9348859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2C4A-B1C7-4969-A874-ED461CCA78EA}"/>
              </a:ext>
            </a:extLst>
          </p:cNvPr>
          <p:cNvSpPr>
            <a:spLocks noGrp="1"/>
          </p:cNvSpPr>
          <p:nvPr>
            <p:ph type="title"/>
          </p:nvPr>
        </p:nvSpPr>
        <p:spPr/>
        <p:txBody>
          <a:bodyPr/>
          <a:lstStyle/>
          <a:p>
            <a:r>
              <a:rPr lang="en-US"/>
              <a:t>Instagram Posts Table | Scott - 22 of 24</a:t>
            </a:r>
          </a:p>
        </p:txBody>
      </p:sp>
      <p:graphicFrame>
        <p:nvGraphicFramePr>
          <p:cNvPr id="5" name="Table Placeholder 4">
            <a:extLst>
              <a:ext uri="{FF2B5EF4-FFF2-40B4-BE49-F238E27FC236}">
                <a16:creationId xmlns:a16="http://schemas.microsoft.com/office/drawing/2014/main" id="{357A7231-F0EA-408C-A29D-29FC693705A8}"/>
              </a:ext>
            </a:extLst>
          </p:cNvPr>
          <p:cNvGraphicFramePr>
            <a:graphicFrameLocks noGrp="1"/>
          </p:cNvGraphicFramePr>
          <p:nvPr>
            <p:ph type="tbl" sz="quarter" idx="13"/>
            <p:extLst>
              <p:ext uri="{D42A27DB-BD31-4B8C-83A1-F6EECF244321}">
                <p14:modId xmlns:p14="http://schemas.microsoft.com/office/powerpoint/2010/main" val="3322897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1004011"/>
                    </a:ext>
                  </a:extLst>
                </a:gridCol>
                <a:gridCol w="1810512">
                  <a:extLst>
                    <a:ext uri="{9D8B030D-6E8A-4147-A177-3AD203B41FA5}">
                      <a16:colId xmlns:a16="http://schemas.microsoft.com/office/drawing/2014/main" val="815536751"/>
                    </a:ext>
                  </a:extLst>
                </a:gridCol>
                <a:gridCol w="822960">
                  <a:extLst>
                    <a:ext uri="{9D8B030D-6E8A-4147-A177-3AD203B41FA5}">
                      <a16:colId xmlns:a16="http://schemas.microsoft.com/office/drawing/2014/main" val="2673371243"/>
                    </a:ext>
                  </a:extLst>
                </a:gridCol>
                <a:gridCol w="822960">
                  <a:extLst>
                    <a:ext uri="{9D8B030D-6E8A-4147-A177-3AD203B41FA5}">
                      <a16:colId xmlns:a16="http://schemas.microsoft.com/office/drawing/2014/main" val="1150430216"/>
                    </a:ext>
                  </a:extLst>
                </a:gridCol>
                <a:gridCol w="822960">
                  <a:extLst>
                    <a:ext uri="{9D8B030D-6E8A-4147-A177-3AD203B41FA5}">
                      <a16:colId xmlns:a16="http://schemas.microsoft.com/office/drawing/2014/main" val="214105386"/>
                    </a:ext>
                  </a:extLst>
                </a:gridCol>
                <a:gridCol w="822960">
                  <a:extLst>
                    <a:ext uri="{9D8B030D-6E8A-4147-A177-3AD203B41FA5}">
                      <a16:colId xmlns:a16="http://schemas.microsoft.com/office/drawing/2014/main" val="1976498656"/>
                    </a:ext>
                  </a:extLst>
                </a:gridCol>
                <a:gridCol w="822960">
                  <a:extLst>
                    <a:ext uri="{9D8B030D-6E8A-4147-A177-3AD203B41FA5}">
                      <a16:colId xmlns:a16="http://schemas.microsoft.com/office/drawing/2014/main" val="3809347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61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- 2021-11-09 11:28:57</a:t>
                      </a:r>
                      <a:r>
                        <a:rPr kumimoji="0" lang="es-ES" sz="1000" b="0" i="0" u="none" strike="noStrike" kern="1200" cap="none" spc="0" normalizeH="0" baseline="0" noProof="0">
                          <a:ln>
                            <a:noFill/>
                          </a:ln>
                          <a:solidFill>
                            <a:prstClr val="black"/>
                          </a:solidFill>
                          <a:effectLst/>
                          <a:uLnTx/>
                          <a:uFillTx/>
                          <a:latin typeface="+mn-lt"/>
                          <a:ea typeface="+mn-ea"/>
                          <a:cs typeface="+mn-cs"/>
                        </a:rPr>
                        <a:t>
 🔝 La forma más pura de correr. 
Una nueva generación de bicicletas de XC, especialmente diseñada para ser agresivo en las subidas, en las bajadas y propulsarte directamente al escalón más alto. Conocé la nueva Scalpel HT. 
Obtenga más información utilizando en el link de nuestra bio. Próximamente en Argentina...
#ScalpelHT #RideLefty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254041557_407131044227959_5885334325385449426_n.jpg?_nc_cat=109&amp;ccb=1-5&amp;_nc_sid=8ae9d6&amp;_nc_ohc=vPHLrGvlD44AX8GZLPm&amp;_nc_ht=scontent-lga3-2.cdninstagram.com&amp;edm=AL-3X8kEAAAA&amp;oh=0054b085649e9d472ca37fcddfd21444&amp;oe=619BC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65723205"/>
                  </a:ext>
                </a:extLst>
              </a:tr>
            </a:tbl>
          </a:graphicData>
        </a:graphic>
      </p:graphicFrame>
      <p:sp>
        <p:nvSpPr>
          <p:cNvPr id="4" name="Text Placeholder 3">
            <a:extLst>
              <a:ext uri="{FF2B5EF4-FFF2-40B4-BE49-F238E27FC236}">
                <a16:creationId xmlns:a16="http://schemas.microsoft.com/office/drawing/2014/main" id="{450C954B-7272-4215-955D-BDEC7B44872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507142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4BFB0-F28E-4125-BA6B-3D18A3925917}"/>
              </a:ext>
            </a:extLst>
          </p:cNvPr>
          <p:cNvSpPr>
            <a:spLocks noGrp="1"/>
          </p:cNvSpPr>
          <p:nvPr>
            <p:ph type="title"/>
          </p:nvPr>
        </p:nvSpPr>
        <p:spPr/>
        <p:txBody>
          <a:bodyPr/>
          <a:lstStyle/>
          <a:p>
            <a:r>
              <a:rPr lang="en-US"/>
              <a:t>Instagram Posts Table | Scott - 23 of 24</a:t>
            </a:r>
          </a:p>
        </p:txBody>
      </p:sp>
      <p:graphicFrame>
        <p:nvGraphicFramePr>
          <p:cNvPr id="5" name="Table Placeholder 4">
            <a:extLst>
              <a:ext uri="{FF2B5EF4-FFF2-40B4-BE49-F238E27FC236}">
                <a16:creationId xmlns:a16="http://schemas.microsoft.com/office/drawing/2014/main" id="{2EB41BB8-F443-41BE-8398-431EFB346C6A}"/>
              </a:ext>
            </a:extLst>
          </p:cNvPr>
          <p:cNvGraphicFramePr>
            <a:graphicFrameLocks noGrp="1"/>
          </p:cNvGraphicFramePr>
          <p:nvPr>
            <p:ph type="tbl" sz="quarter" idx="13"/>
            <p:extLst>
              <p:ext uri="{D42A27DB-BD31-4B8C-83A1-F6EECF244321}">
                <p14:modId xmlns:p14="http://schemas.microsoft.com/office/powerpoint/2010/main" val="1133740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45522808"/>
                    </a:ext>
                  </a:extLst>
                </a:gridCol>
                <a:gridCol w="1810512">
                  <a:extLst>
                    <a:ext uri="{9D8B030D-6E8A-4147-A177-3AD203B41FA5}">
                      <a16:colId xmlns:a16="http://schemas.microsoft.com/office/drawing/2014/main" val="3286730610"/>
                    </a:ext>
                  </a:extLst>
                </a:gridCol>
                <a:gridCol w="822960">
                  <a:extLst>
                    <a:ext uri="{9D8B030D-6E8A-4147-A177-3AD203B41FA5}">
                      <a16:colId xmlns:a16="http://schemas.microsoft.com/office/drawing/2014/main" val="3471188972"/>
                    </a:ext>
                  </a:extLst>
                </a:gridCol>
                <a:gridCol w="822960">
                  <a:extLst>
                    <a:ext uri="{9D8B030D-6E8A-4147-A177-3AD203B41FA5}">
                      <a16:colId xmlns:a16="http://schemas.microsoft.com/office/drawing/2014/main" val="839043492"/>
                    </a:ext>
                  </a:extLst>
                </a:gridCol>
                <a:gridCol w="822960">
                  <a:extLst>
                    <a:ext uri="{9D8B030D-6E8A-4147-A177-3AD203B41FA5}">
                      <a16:colId xmlns:a16="http://schemas.microsoft.com/office/drawing/2014/main" val="4237812313"/>
                    </a:ext>
                  </a:extLst>
                </a:gridCol>
                <a:gridCol w="822960">
                  <a:extLst>
                    <a:ext uri="{9D8B030D-6E8A-4147-A177-3AD203B41FA5}">
                      <a16:colId xmlns:a16="http://schemas.microsoft.com/office/drawing/2014/main" val="1089492661"/>
                    </a:ext>
                  </a:extLst>
                </a:gridCol>
                <a:gridCol w="822960">
                  <a:extLst>
                    <a:ext uri="{9D8B030D-6E8A-4147-A177-3AD203B41FA5}">
                      <a16:colId xmlns:a16="http://schemas.microsoft.com/office/drawing/2014/main" val="659217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514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- 2021-11-08 22:32:29</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tiene componentes adecuados para un profesional. El equipo cuenta con un sistema de suspensión TwinLoc, un grupo SRAM Eagle, frenos Shimano y componentes Syncros.
Más info en nuestras tiendas. Link en bio y en Stories destacadas.
#SCOTTbikes
#SCOTTargentina
#HaceElClickPorSpark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255658005_411981883978616_5754627290007274996_n.jpg?_nc_cat=100&amp;ccb=1-5&amp;_nc_sid=8ae9d6&amp;_nc_ohc=CwRUKnDHEkEAX-iULex&amp;_nc_ht=scontent-iad3-2.cdninstagram.com&amp;edm=AL-3X8kEAAAA&amp;oh=f5b181ab93fd1d2fbeeb14172274242c&amp;oe=619C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30059947"/>
                  </a:ext>
                </a:extLst>
              </a:tr>
            </a:tbl>
          </a:graphicData>
        </a:graphic>
      </p:graphicFrame>
      <p:sp>
        <p:nvSpPr>
          <p:cNvPr id="4" name="Text Placeholder 3">
            <a:extLst>
              <a:ext uri="{FF2B5EF4-FFF2-40B4-BE49-F238E27FC236}">
                <a16:creationId xmlns:a16="http://schemas.microsoft.com/office/drawing/2014/main" id="{FD31AC0C-61E8-47BF-93F4-5E75B005CB1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164648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F2430-8233-487E-8377-1656B42672E1}"/>
              </a:ext>
            </a:extLst>
          </p:cNvPr>
          <p:cNvSpPr>
            <a:spLocks noGrp="1"/>
          </p:cNvSpPr>
          <p:nvPr>
            <p:ph type="title"/>
          </p:nvPr>
        </p:nvSpPr>
        <p:spPr/>
        <p:txBody>
          <a:bodyPr/>
          <a:lstStyle/>
          <a:p>
            <a:r>
              <a:rPr lang="en-US"/>
              <a:t>Instagram Posts Table | Scott - 24 of 24</a:t>
            </a:r>
          </a:p>
        </p:txBody>
      </p:sp>
      <p:graphicFrame>
        <p:nvGraphicFramePr>
          <p:cNvPr id="5" name="Table Placeholder 4">
            <a:extLst>
              <a:ext uri="{FF2B5EF4-FFF2-40B4-BE49-F238E27FC236}">
                <a16:creationId xmlns:a16="http://schemas.microsoft.com/office/drawing/2014/main" id="{D1C1D76E-1385-4706-A5F1-C3F0AFCF2A19}"/>
              </a:ext>
            </a:extLst>
          </p:cNvPr>
          <p:cNvGraphicFramePr>
            <a:graphicFrameLocks noGrp="1"/>
          </p:cNvGraphicFramePr>
          <p:nvPr>
            <p:ph type="tbl" sz="quarter" idx="13"/>
            <p:extLst>
              <p:ext uri="{D42A27DB-BD31-4B8C-83A1-F6EECF244321}">
                <p14:modId xmlns:p14="http://schemas.microsoft.com/office/powerpoint/2010/main" val="2703480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73251385"/>
                    </a:ext>
                  </a:extLst>
                </a:gridCol>
                <a:gridCol w="1810512">
                  <a:extLst>
                    <a:ext uri="{9D8B030D-6E8A-4147-A177-3AD203B41FA5}">
                      <a16:colId xmlns:a16="http://schemas.microsoft.com/office/drawing/2014/main" val="4293290061"/>
                    </a:ext>
                  </a:extLst>
                </a:gridCol>
                <a:gridCol w="822960">
                  <a:extLst>
                    <a:ext uri="{9D8B030D-6E8A-4147-A177-3AD203B41FA5}">
                      <a16:colId xmlns:a16="http://schemas.microsoft.com/office/drawing/2014/main" val="25287146"/>
                    </a:ext>
                  </a:extLst>
                </a:gridCol>
                <a:gridCol w="822960">
                  <a:extLst>
                    <a:ext uri="{9D8B030D-6E8A-4147-A177-3AD203B41FA5}">
                      <a16:colId xmlns:a16="http://schemas.microsoft.com/office/drawing/2014/main" val="3727269618"/>
                    </a:ext>
                  </a:extLst>
                </a:gridCol>
                <a:gridCol w="822960">
                  <a:extLst>
                    <a:ext uri="{9D8B030D-6E8A-4147-A177-3AD203B41FA5}">
                      <a16:colId xmlns:a16="http://schemas.microsoft.com/office/drawing/2014/main" val="1462240509"/>
                    </a:ext>
                  </a:extLst>
                </a:gridCol>
                <a:gridCol w="822960">
                  <a:extLst>
                    <a:ext uri="{9D8B030D-6E8A-4147-A177-3AD203B41FA5}">
                      <a16:colId xmlns:a16="http://schemas.microsoft.com/office/drawing/2014/main" val="2556412671"/>
                    </a:ext>
                  </a:extLst>
                </a:gridCol>
                <a:gridCol w="822960">
                  <a:extLst>
                    <a:ext uri="{9D8B030D-6E8A-4147-A177-3AD203B41FA5}">
                      <a16:colId xmlns:a16="http://schemas.microsoft.com/office/drawing/2014/main" val="1430300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0494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- 2021-10-20 21:14:30</a:t>
                      </a:r>
                      <a:r>
                        <a:rPr kumimoji="0" lang="en-US" sz="1000" b="0" i="0" u="none" strike="noStrike" kern="1200" cap="none" spc="0" normalizeH="0" baseline="0" noProof="0">
                          <a:ln>
                            <a:noFill/>
                          </a:ln>
                          <a:solidFill>
                            <a:prstClr val="black"/>
                          </a:solidFill>
                          <a:effectLst/>
                          <a:uLnTx/>
                          <a:uFillTx/>
                          <a:latin typeface="+mn-lt"/>
                          <a:ea typeface="+mn-ea"/>
                          <a:cs typeface="+mn-cs"/>
                        </a:rPr>
                        <a:t>
 Conocé la Scott Scale 980 al detalle: 
✅ Cuadro Boost QR de aleación 6061 Scale
✅ Suntour XCR 100 mm
✅ Bloqueo remoto
✅ Shimano Deore, 12 velocidades
✅ Frenos de disco Shimano
✅ Llantas Syncros
✅ Cubiertas Maxxis Rekon Race
Acercate a conocerla en nuestras tiendas. Link en bio y en Stories destacadas.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243543439_906631386894883_3636757840984523221_n.jpg?_nc_ht=scontent.cdninstagram.com&amp;_nc_cat=107&amp;_nc_ohc=qh04Ft8nH8gAX-i3wtS&amp;edm=AMO9-JQAAAAA&amp;ccb=7-4&amp;oh=91a644acb4aa6240da979219b5d4bcc7&amp;oe=619821A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20832456"/>
                  </a:ext>
                </a:extLst>
              </a:tr>
            </a:tbl>
          </a:graphicData>
        </a:graphic>
      </p:graphicFrame>
      <p:sp>
        <p:nvSpPr>
          <p:cNvPr id="4" name="Text Placeholder 3">
            <a:extLst>
              <a:ext uri="{FF2B5EF4-FFF2-40B4-BE49-F238E27FC236}">
                <a16:creationId xmlns:a16="http://schemas.microsoft.com/office/drawing/2014/main" id="{A6C3DDE7-839D-4D1E-91F9-B943BD6F5A7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7714098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2979</Words>
  <Application>Microsoft Office PowerPoint</Application>
  <PresentationFormat>On-screen Show (4:3)</PresentationFormat>
  <Paragraphs>635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Instagram</vt:lpstr>
      <vt:lpstr>Instagram Key Metrics Table | Scott</vt:lpstr>
      <vt:lpstr>Instagram Followers Total | Scott</vt:lpstr>
      <vt:lpstr>Instagram Key Metrics Radar | Scott</vt:lpstr>
      <vt:lpstr>Instagram Posts By Weekday | Scott</vt:lpstr>
      <vt:lpstr>Instagram Followers Change | Scott</vt:lpstr>
      <vt:lpstr>Instagram Posts By Hour | Scott</vt:lpstr>
      <vt:lpstr>Instagram Followers Change Per Weekday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24</vt:lpstr>
      <vt:lpstr>Instagram Posts Table | Scott - 2 of 24</vt:lpstr>
      <vt:lpstr>Instagram Posts Table | Scott - 3 of 24</vt:lpstr>
      <vt:lpstr>Instagram Posts Table | Scott - 4 of 24</vt:lpstr>
      <vt:lpstr>Instagram Posts Table | Scott - 5 of 24</vt:lpstr>
      <vt:lpstr>Instagram Posts Table | Scott - 6 of 24</vt:lpstr>
      <vt:lpstr>Instagram Posts Table | Scott - 7 of 24</vt:lpstr>
      <vt:lpstr>Instagram Posts Table | Scott - 8 of 24</vt:lpstr>
      <vt:lpstr>Instagram Posts Table | Scott - 9 of 24</vt:lpstr>
      <vt:lpstr>Instagram Posts Table | Scott - 10 of 24</vt:lpstr>
      <vt:lpstr>Instagram Posts Table | Scott - 11 of 24</vt:lpstr>
      <vt:lpstr>Instagram Posts Table | Scott - 12 of 24</vt:lpstr>
      <vt:lpstr>Instagram Posts Table | Scott - 13 of 24</vt:lpstr>
      <vt:lpstr>Instagram Posts Table | Scott - 14 of 24</vt:lpstr>
      <vt:lpstr>Instagram Posts Table | Scott - 15 of 24</vt:lpstr>
      <vt:lpstr>Instagram Posts Table | Scott - 16 of 24</vt:lpstr>
      <vt:lpstr>Instagram Posts Table | Scott - 17 of 24</vt:lpstr>
      <vt:lpstr>Instagram Posts Table | Scott - 18 of 24</vt:lpstr>
      <vt:lpstr>Instagram Posts Table | Scott - 19 of 24</vt:lpstr>
      <vt:lpstr>Instagram Posts Table | Scott - 20 of 24</vt:lpstr>
      <vt:lpstr>Instagram Posts Table | Scott - 21 of 24</vt:lpstr>
      <vt:lpstr>Instagram Posts Table | Scott - 22 of 24</vt:lpstr>
      <vt:lpstr>Instagram Posts Table | Scott - 23 of 24</vt:lpstr>
      <vt:lpstr>Instagram Posts Table | Scott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2021-11-19T17:38:24Z</dcterms:created>
  <dcterms:modified xsi:type="dcterms:W3CDTF">2021-11-19T17:39:25Z</dcterms:modified>
</cp:coreProperties>
</file>