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4"/>
      <p:bold r:id="rId45"/>
      <p:italic r:id="rId46"/>
      <p:boldItalic r:id="rId4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44487</c:v>
                </c:pt>
                <c:pt idx="1">
                  <c:v>44488</c:v>
                </c:pt>
                <c:pt idx="2">
                  <c:v>44489</c:v>
                </c:pt>
                <c:pt idx="3">
                  <c:v>44490</c:v>
                </c:pt>
                <c:pt idx="4">
                  <c:v>44491</c:v>
                </c:pt>
                <c:pt idx="5">
                  <c:v>44492</c:v>
                </c:pt>
                <c:pt idx="6">
                  <c:v>44493</c:v>
                </c:pt>
                <c:pt idx="7">
                  <c:v>44494</c:v>
                </c:pt>
                <c:pt idx="8">
                  <c:v>44495</c:v>
                </c:pt>
                <c:pt idx="9">
                  <c:v>44496</c:v>
                </c:pt>
                <c:pt idx="10">
                  <c:v>44497</c:v>
                </c:pt>
                <c:pt idx="11">
                  <c:v>44498</c:v>
                </c:pt>
                <c:pt idx="12">
                  <c:v>44499</c:v>
                </c:pt>
                <c:pt idx="13">
                  <c:v>44500</c:v>
                </c:pt>
                <c:pt idx="14">
                  <c:v>44501</c:v>
                </c:pt>
                <c:pt idx="15">
                  <c:v>44502</c:v>
                </c:pt>
                <c:pt idx="16">
                  <c:v>44503</c:v>
                </c:pt>
                <c:pt idx="17">
                  <c:v>44504</c:v>
                </c:pt>
                <c:pt idx="18">
                  <c:v>44505</c:v>
                </c:pt>
                <c:pt idx="19">
                  <c:v>44506</c:v>
                </c:pt>
                <c:pt idx="20">
                  <c:v>44507</c:v>
                </c:pt>
                <c:pt idx="21">
                  <c:v>44508</c:v>
                </c:pt>
                <c:pt idx="22">
                  <c:v>44509</c:v>
                </c:pt>
                <c:pt idx="23">
                  <c:v>44510</c:v>
                </c:pt>
                <c:pt idx="24">
                  <c:v>44511</c:v>
                </c:pt>
                <c:pt idx="25">
                  <c:v>44512</c:v>
                </c:pt>
                <c:pt idx="26">
                  <c:v>44513</c:v>
                </c:pt>
                <c:pt idx="27">
                  <c:v>44514</c:v>
                </c:pt>
                <c:pt idx="28">
                  <c:v>44515</c:v>
                </c:pt>
                <c:pt idx="29">
                  <c:v>44516</c:v>
                </c:pt>
                <c:pt idx="30">
                  <c:v>44517</c:v>
                </c:pt>
                <c:pt idx="31">
                  <c:v>44518</c:v>
                </c:pt>
                <c:pt idx="32">
                  <c:v>44519</c:v>
                </c:pt>
              </c:numCache>
            </c:numRef>
          </c:cat>
          <c:val>
            <c:numRef>
              <c:f>Sheet1!$B$2:$B$34</c:f>
              <c:numCache>
                <c:formatCode>General</c:formatCode>
                <c:ptCount val="33"/>
                <c:pt idx="0">
                  <c:v>86022</c:v>
                </c:pt>
                <c:pt idx="1">
                  <c:v>86016</c:v>
                </c:pt>
                <c:pt idx="2">
                  <c:v>86014</c:v>
                </c:pt>
                <c:pt idx="3">
                  <c:v>86037</c:v>
                </c:pt>
                <c:pt idx="4">
                  <c:v>86069</c:v>
                </c:pt>
                <c:pt idx="5">
                  <c:v>86091</c:v>
                </c:pt>
                <c:pt idx="6">
                  <c:v>86105</c:v>
                </c:pt>
                <c:pt idx="7">
                  <c:v>86169</c:v>
                </c:pt>
                <c:pt idx="8">
                  <c:v>86232</c:v>
                </c:pt>
                <c:pt idx="9">
                  <c:v>86276</c:v>
                </c:pt>
                <c:pt idx="10">
                  <c:v>86274</c:v>
                </c:pt>
                <c:pt idx="11">
                  <c:v>86311</c:v>
                </c:pt>
                <c:pt idx="12">
                  <c:v>86349</c:v>
                </c:pt>
                <c:pt idx="13">
                  <c:v>86370</c:v>
                </c:pt>
                <c:pt idx="14">
                  <c:v>86370</c:v>
                </c:pt>
                <c:pt idx="15">
                  <c:v>86368</c:v>
                </c:pt>
                <c:pt idx="16">
                  <c:v>86371</c:v>
                </c:pt>
                <c:pt idx="17">
                  <c:v>86476</c:v>
                </c:pt>
                <c:pt idx="18">
                  <c:v>86511</c:v>
                </c:pt>
                <c:pt idx="19">
                  <c:v>86544</c:v>
                </c:pt>
                <c:pt idx="20">
                  <c:v>86562</c:v>
                </c:pt>
                <c:pt idx="21">
                  <c:v>86566</c:v>
                </c:pt>
                <c:pt idx="22">
                  <c:v>86584</c:v>
                </c:pt>
                <c:pt idx="23">
                  <c:v>86616</c:v>
                </c:pt>
                <c:pt idx="24">
                  <c:v>86636</c:v>
                </c:pt>
                <c:pt idx="25">
                  <c:v>86654</c:v>
                </c:pt>
                <c:pt idx="26">
                  <c:v>86664</c:v>
                </c:pt>
                <c:pt idx="27">
                  <c:v>86679</c:v>
                </c:pt>
                <c:pt idx="28">
                  <c:v>86694</c:v>
                </c:pt>
                <c:pt idx="29">
                  <c:v>86776</c:v>
                </c:pt>
                <c:pt idx="30">
                  <c:v>86818</c:v>
                </c:pt>
                <c:pt idx="31">
                  <c:v>86823</c:v>
                </c:pt>
                <c:pt idx="32">
                  <c:v>86825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F4-48E9-B1F8-C52BFF6197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44487</c:v>
                </c:pt>
                <c:pt idx="1">
                  <c:v>44488</c:v>
                </c:pt>
                <c:pt idx="2">
                  <c:v>44489</c:v>
                </c:pt>
                <c:pt idx="3">
                  <c:v>44490</c:v>
                </c:pt>
                <c:pt idx="4">
                  <c:v>44491</c:v>
                </c:pt>
                <c:pt idx="5">
                  <c:v>44492</c:v>
                </c:pt>
                <c:pt idx="6">
                  <c:v>44493</c:v>
                </c:pt>
                <c:pt idx="7">
                  <c:v>44494</c:v>
                </c:pt>
                <c:pt idx="8">
                  <c:v>44495</c:v>
                </c:pt>
                <c:pt idx="9">
                  <c:v>44496</c:v>
                </c:pt>
                <c:pt idx="10">
                  <c:v>44497</c:v>
                </c:pt>
                <c:pt idx="11">
                  <c:v>44498</c:v>
                </c:pt>
                <c:pt idx="12">
                  <c:v>44499</c:v>
                </c:pt>
                <c:pt idx="13">
                  <c:v>44500</c:v>
                </c:pt>
                <c:pt idx="14">
                  <c:v>44501</c:v>
                </c:pt>
                <c:pt idx="15">
                  <c:v>44502</c:v>
                </c:pt>
                <c:pt idx="16">
                  <c:v>44503</c:v>
                </c:pt>
                <c:pt idx="17">
                  <c:v>44504</c:v>
                </c:pt>
                <c:pt idx="18">
                  <c:v>44505</c:v>
                </c:pt>
                <c:pt idx="19">
                  <c:v>44506</c:v>
                </c:pt>
                <c:pt idx="20">
                  <c:v>44507</c:v>
                </c:pt>
                <c:pt idx="21">
                  <c:v>44508</c:v>
                </c:pt>
                <c:pt idx="22">
                  <c:v>44509</c:v>
                </c:pt>
                <c:pt idx="23">
                  <c:v>44510</c:v>
                </c:pt>
                <c:pt idx="24">
                  <c:v>44511</c:v>
                </c:pt>
                <c:pt idx="25">
                  <c:v>44512</c:v>
                </c:pt>
                <c:pt idx="26">
                  <c:v>44513</c:v>
                </c:pt>
                <c:pt idx="27">
                  <c:v>44514</c:v>
                </c:pt>
                <c:pt idx="28">
                  <c:v>44515</c:v>
                </c:pt>
                <c:pt idx="29">
                  <c:v>44516</c:v>
                </c:pt>
                <c:pt idx="30">
                  <c:v>44517</c:v>
                </c:pt>
                <c:pt idx="31">
                  <c:v>44518</c:v>
                </c:pt>
                <c:pt idx="32">
                  <c:v>44519</c:v>
                </c:pt>
              </c:numCache>
            </c:numRef>
          </c:cat>
          <c:val>
            <c:numRef>
              <c:f>Sheet1!$C$2:$C$34</c:f>
              <c:numCache>
                <c:formatCode>General</c:formatCode>
                <c:ptCount val="33"/>
                <c:pt idx="0">
                  <c:v>10991</c:v>
                </c:pt>
                <c:pt idx="1">
                  <c:v>10986</c:v>
                </c:pt>
                <c:pt idx="2">
                  <c:v>10984</c:v>
                </c:pt>
                <c:pt idx="3">
                  <c:v>10977</c:v>
                </c:pt>
                <c:pt idx="4">
                  <c:v>10966</c:v>
                </c:pt>
                <c:pt idx="5">
                  <c:v>10962</c:v>
                </c:pt>
                <c:pt idx="6">
                  <c:v>10957</c:v>
                </c:pt>
                <c:pt idx="7">
                  <c:v>10953</c:v>
                </c:pt>
                <c:pt idx="8">
                  <c:v>10948</c:v>
                </c:pt>
                <c:pt idx="9">
                  <c:v>10945</c:v>
                </c:pt>
                <c:pt idx="10">
                  <c:v>10940</c:v>
                </c:pt>
                <c:pt idx="11">
                  <c:v>10941</c:v>
                </c:pt>
                <c:pt idx="12">
                  <c:v>10936</c:v>
                </c:pt>
                <c:pt idx="13">
                  <c:v>10932</c:v>
                </c:pt>
                <c:pt idx="14">
                  <c:v>10929</c:v>
                </c:pt>
                <c:pt idx="15">
                  <c:v>10928</c:v>
                </c:pt>
                <c:pt idx="16">
                  <c:v>10921</c:v>
                </c:pt>
                <c:pt idx="17">
                  <c:v>10919</c:v>
                </c:pt>
                <c:pt idx="18">
                  <c:v>10925</c:v>
                </c:pt>
                <c:pt idx="19">
                  <c:v>10925</c:v>
                </c:pt>
                <c:pt idx="20">
                  <c:v>10921</c:v>
                </c:pt>
                <c:pt idx="21">
                  <c:v>10919</c:v>
                </c:pt>
                <c:pt idx="22">
                  <c:v>10915</c:v>
                </c:pt>
                <c:pt idx="23">
                  <c:v>10911</c:v>
                </c:pt>
                <c:pt idx="24">
                  <c:v>10909</c:v>
                </c:pt>
                <c:pt idx="25">
                  <c:v>10908</c:v>
                </c:pt>
                <c:pt idx="26">
                  <c:v>10911</c:v>
                </c:pt>
                <c:pt idx="27">
                  <c:v>10908</c:v>
                </c:pt>
                <c:pt idx="28">
                  <c:v>10906</c:v>
                </c:pt>
                <c:pt idx="29">
                  <c:v>10904</c:v>
                </c:pt>
                <c:pt idx="30">
                  <c:v>10909</c:v>
                </c:pt>
                <c:pt idx="31">
                  <c:v>10909</c:v>
                </c:pt>
                <c:pt idx="32">
                  <c:v>10910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4F4-48E9-B1F8-C52BFF6197B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44487</c:v>
                </c:pt>
                <c:pt idx="1">
                  <c:v>44488</c:v>
                </c:pt>
                <c:pt idx="2">
                  <c:v>44489</c:v>
                </c:pt>
                <c:pt idx="3">
                  <c:v>44490</c:v>
                </c:pt>
                <c:pt idx="4">
                  <c:v>44491</c:v>
                </c:pt>
                <c:pt idx="5">
                  <c:v>44492</c:v>
                </c:pt>
                <c:pt idx="6">
                  <c:v>44493</c:v>
                </c:pt>
                <c:pt idx="7">
                  <c:v>44494</c:v>
                </c:pt>
                <c:pt idx="8">
                  <c:v>44495</c:v>
                </c:pt>
                <c:pt idx="9">
                  <c:v>44496</c:v>
                </c:pt>
                <c:pt idx="10">
                  <c:v>44497</c:v>
                </c:pt>
                <c:pt idx="11">
                  <c:v>44498</c:v>
                </c:pt>
                <c:pt idx="12">
                  <c:v>44499</c:v>
                </c:pt>
                <c:pt idx="13">
                  <c:v>44500</c:v>
                </c:pt>
                <c:pt idx="14">
                  <c:v>44501</c:v>
                </c:pt>
                <c:pt idx="15">
                  <c:v>44502</c:v>
                </c:pt>
                <c:pt idx="16">
                  <c:v>44503</c:v>
                </c:pt>
                <c:pt idx="17">
                  <c:v>44504</c:v>
                </c:pt>
                <c:pt idx="18">
                  <c:v>44505</c:v>
                </c:pt>
                <c:pt idx="19">
                  <c:v>44506</c:v>
                </c:pt>
                <c:pt idx="20">
                  <c:v>44507</c:v>
                </c:pt>
                <c:pt idx="21">
                  <c:v>44508</c:v>
                </c:pt>
                <c:pt idx="22">
                  <c:v>44509</c:v>
                </c:pt>
                <c:pt idx="23">
                  <c:v>44510</c:v>
                </c:pt>
                <c:pt idx="24">
                  <c:v>44511</c:v>
                </c:pt>
                <c:pt idx="25">
                  <c:v>44512</c:v>
                </c:pt>
                <c:pt idx="26">
                  <c:v>44513</c:v>
                </c:pt>
                <c:pt idx="27">
                  <c:v>44514</c:v>
                </c:pt>
                <c:pt idx="28">
                  <c:v>44515</c:v>
                </c:pt>
                <c:pt idx="29">
                  <c:v>44516</c:v>
                </c:pt>
                <c:pt idx="30">
                  <c:v>44517</c:v>
                </c:pt>
                <c:pt idx="31">
                  <c:v>44518</c:v>
                </c:pt>
                <c:pt idx="32">
                  <c:v>44519</c:v>
                </c:pt>
              </c:numCache>
            </c:numRef>
          </c:cat>
          <c:val>
            <c:numRef>
              <c:f>Sheet1!$D$2:$D$34</c:f>
              <c:numCache>
                <c:formatCode>General</c:formatCode>
                <c:ptCount val="33"/>
                <c:pt idx="0">
                  <c:v>195423</c:v>
                </c:pt>
                <c:pt idx="1">
                  <c:v>195296</c:v>
                </c:pt>
                <c:pt idx="2">
                  <c:v>195184</c:v>
                </c:pt>
                <c:pt idx="3">
                  <c:v>195103</c:v>
                </c:pt>
                <c:pt idx="4">
                  <c:v>195019</c:v>
                </c:pt>
                <c:pt idx="5">
                  <c:v>194921</c:v>
                </c:pt>
                <c:pt idx="6">
                  <c:v>194860</c:v>
                </c:pt>
                <c:pt idx="7">
                  <c:v>194795</c:v>
                </c:pt>
                <c:pt idx="8">
                  <c:v>194748</c:v>
                </c:pt>
                <c:pt idx="9">
                  <c:v>194707</c:v>
                </c:pt>
                <c:pt idx="10">
                  <c:v>194659</c:v>
                </c:pt>
                <c:pt idx="11">
                  <c:v>194575</c:v>
                </c:pt>
                <c:pt idx="12">
                  <c:v>194536</c:v>
                </c:pt>
                <c:pt idx="13">
                  <c:v>194482</c:v>
                </c:pt>
                <c:pt idx="14">
                  <c:v>194438</c:v>
                </c:pt>
                <c:pt idx="15">
                  <c:v>194380</c:v>
                </c:pt>
                <c:pt idx="16">
                  <c:v>194328</c:v>
                </c:pt>
                <c:pt idx="17">
                  <c:v>194290</c:v>
                </c:pt>
                <c:pt idx="18">
                  <c:v>194263</c:v>
                </c:pt>
                <c:pt idx="19">
                  <c:v>194221</c:v>
                </c:pt>
                <c:pt idx="20">
                  <c:v>194181</c:v>
                </c:pt>
                <c:pt idx="21">
                  <c:v>194113</c:v>
                </c:pt>
                <c:pt idx="22">
                  <c:v>194079</c:v>
                </c:pt>
                <c:pt idx="23">
                  <c:v>194002</c:v>
                </c:pt>
                <c:pt idx="24">
                  <c:v>193943</c:v>
                </c:pt>
                <c:pt idx="25">
                  <c:v>193902</c:v>
                </c:pt>
                <c:pt idx="26">
                  <c:v>193861</c:v>
                </c:pt>
                <c:pt idx="27">
                  <c:v>193813</c:v>
                </c:pt>
                <c:pt idx="28">
                  <c:v>193773</c:v>
                </c:pt>
                <c:pt idx="29">
                  <c:v>193723</c:v>
                </c:pt>
                <c:pt idx="30">
                  <c:v>193689</c:v>
                </c:pt>
                <c:pt idx="31">
                  <c:v>193634</c:v>
                </c:pt>
                <c:pt idx="32">
                  <c:v>193624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4F4-48E9-B1F8-C52BFF6197B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44487</c:v>
                </c:pt>
                <c:pt idx="1">
                  <c:v>44488</c:v>
                </c:pt>
                <c:pt idx="2">
                  <c:v>44489</c:v>
                </c:pt>
                <c:pt idx="3">
                  <c:v>44490</c:v>
                </c:pt>
                <c:pt idx="4">
                  <c:v>44491</c:v>
                </c:pt>
                <c:pt idx="5">
                  <c:v>44492</c:v>
                </c:pt>
                <c:pt idx="6">
                  <c:v>44493</c:v>
                </c:pt>
                <c:pt idx="7">
                  <c:v>44494</c:v>
                </c:pt>
                <c:pt idx="8">
                  <c:v>44495</c:v>
                </c:pt>
                <c:pt idx="9">
                  <c:v>44496</c:v>
                </c:pt>
                <c:pt idx="10">
                  <c:v>44497</c:v>
                </c:pt>
                <c:pt idx="11">
                  <c:v>44498</c:v>
                </c:pt>
                <c:pt idx="12">
                  <c:v>44499</c:v>
                </c:pt>
                <c:pt idx="13">
                  <c:v>44500</c:v>
                </c:pt>
                <c:pt idx="14">
                  <c:v>44501</c:v>
                </c:pt>
                <c:pt idx="15">
                  <c:v>44502</c:v>
                </c:pt>
                <c:pt idx="16">
                  <c:v>44503</c:v>
                </c:pt>
                <c:pt idx="17">
                  <c:v>44504</c:v>
                </c:pt>
                <c:pt idx="18">
                  <c:v>44505</c:v>
                </c:pt>
                <c:pt idx="19">
                  <c:v>44506</c:v>
                </c:pt>
                <c:pt idx="20">
                  <c:v>44507</c:v>
                </c:pt>
                <c:pt idx="21">
                  <c:v>44508</c:v>
                </c:pt>
                <c:pt idx="22">
                  <c:v>44509</c:v>
                </c:pt>
                <c:pt idx="23">
                  <c:v>44510</c:v>
                </c:pt>
                <c:pt idx="24">
                  <c:v>44511</c:v>
                </c:pt>
                <c:pt idx="25">
                  <c:v>44512</c:v>
                </c:pt>
                <c:pt idx="26">
                  <c:v>44513</c:v>
                </c:pt>
                <c:pt idx="27">
                  <c:v>44514</c:v>
                </c:pt>
                <c:pt idx="28">
                  <c:v>44515</c:v>
                </c:pt>
                <c:pt idx="29">
                  <c:v>44516</c:v>
                </c:pt>
                <c:pt idx="30">
                  <c:v>44517</c:v>
                </c:pt>
                <c:pt idx="31">
                  <c:v>44518</c:v>
                </c:pt>
                <c:pt idx="32">
                  <c:v>44519</c:v>
                </c:pt>
              </c:numCache>
            </c:numRef>
          </c:cat>
          <c:val>
            <c:numRef>
              <c:f>Sheet1!$E$2:$E$34</c:f>
              <c:numCache>
                <c:formatCode>General</c:formatCode>
                <c:ptCount val="33"/>
                <c:pt idx="0">
                  <c:v>7792</c:v>
                </c:pt>
                <c:pt idx="1">
                  <c:v>7801</c:v>
                </c:pt>
                <c:pt idx="2">
                  <c:v>7808</c:v>
                </c:pt>
                <c:pt idx="3">
                  <c:v>7817</c:v>
                </c:pt>
                <c:pt idx="4">
                  <c:v>7826</c:v>
                </c:pt>
                <c:pt idx="5">
                  <c:v>7838</c:v>
                </c:pt>
                <c:pt idx="6">
                  <c:v>7844</c:v>
                </c:pt>
                <c:pt idx="7">
                  <c:v>7851</c:v>
                </c:pt>
                <c:pt idx="8">
                  <c:v>7868</c:v>
                </c:pt>
                <c:pt idx="9">
                  <c:v>7876</c:v>
                </c:pt>
                <c:pt idx="10">
                  <c:v>7885</c:v>
                </c:pt>
                <c:pt idx="11">
                  <c:v>7887</c:v>
                </c:pt>
                <c:pt idx="12">
                  <c:v>7890</c:v>
                </c:pt>
                <c:pt idx="13">
                  <c:v>7896</c:v>
                </c:pt>
                <c:pt idx="14">
                  <c:v>7918</c:v>
                </c:pt>
                <c:pt idx="15">
                  <c:v>7928</c:v>
                </c:pt>
                <c:pt idx="16">
                  <c:v>7941</c:v>
                </c:pt>
                <c:pt idx="17">
                  <c:v>7953</c:v>
                </c:pt>
                <c:pt idx="18">
                  <c:v>7960</c:v>
                </c:pt>
                <c:pt idx="19">
                  <c:v>7976</c:v>
                </c:pt>
                <c:pt idx="20">
                  <c:v>7984</c:v>
                </c:pt>
                <c:pt idx="21">
                  <c:v>7984</c:v>
                </c:pt>
                <c:pt idx="22">
                  <c:v>7997</c:v>
                </c:pt>
                <c:pt idx="23">
                  <c:v>8018</c:v>
                </c:pt>
                <c:pt idx="24">
                  <c:v>8035</c:v>
                </c:pt>
                <c:pt idx="25">
                  <c:v>8048</c:v>
                </c:pt>
                <c:pt idx="26">
                  <c:v>8064</c:v>
                </c:pt>
                <c:pt idx="27">
                  <c:v>8075</c:v>
                </c:pt>
                <c:pt idx="28">
                  <c:v>8082</c:v>
                </c:pt>
                <c:pt idx="29">
                  <c:v>8090</c:v>
                </c:pt>
                <c:pt idx="30">
                  <c:v>8106</c:v>
                </c:pt>
                <c:pt idx="31">
                  <c:v>8116</c:v>
                </c:pt>
                <c:pt idx="32">
                  <c:v>8120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4F4-48E9-B1F8-C52BFF6197B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44487</c:v>
                </c:pt>
                <c:pt idx="1">
                  <c:v>44488</c:v>
                </c:pt>
                <c:pt idx="2">
                  <c:v>44489</c:v>
                </c:pt>
                <c:pt idx="3">
                  <c:v>44490</c:v>
                </c:pt>
                <c:pt idx="4">
                  <c:v>44491</c:v>
                </c:pt>
                <c:pt idx="5">
                  <c:v>44492</c:v>
                </c:pt>
                <c:pt idx="6">
                  <c:v>44493</c:v>
                </c:pt>
                <c:pt idx="7">
                  <c:v>44494</c:v>
                </c:pt>
                <c:pt idx="8">
                  <c:v>44495</c:v>
                </c:pt>
                <c:pt idx="9">
                  <c:v>44496</c:v>
                </c:pt>
                <c:pt idx="10">
                  <c:v>44497</c:v>
                </c:pt>
                <c:pt idx="11">
                  <c:v>44498</c:v>
                </c:pt>
                <c:pt idx="12">
                  <c:v>44499</c:v>
                </c:pt>
                <c:pt idx="13">
                  <c:v>44500</c:v>
                </c:pt>
                <c:pt idx="14">
                  <c:v>44501</c:v>
                </c:pt>
                <c:pt idx="15">
                  <c:v>44502</c:v>
                </c:pt>
                <c:pt idx="16">
                  <c:v>44503</c:v>
                </c:pt>
                <c:pt idx="17">
                  <c:v>44504</c:v>
                </c:pt>
                <c:pt idx="18">
                  <c:v>44505</c:v>
                </c:pt>
                <c:pt idx="19">
                  <c:v>44506</c:v>
                </c:pt>
                <c:pt idx="20">
                  <c:v>44507</c:v>
                </c:pt>
                <c:pt idx="21">
                  <c:v>44508</c:v>
                </c:pt>
                <c:pt idx="22">
                  <c:v>44509</c:v>
                </c:pt>
                <c:pt idx="23">
                  <c:v>44510</c:v>
                </c:pt>
                <c:pt idx="24">
                  <c:v>44511</c:v>
                </c:pt>
                <c:pt idx="25">
                  <c:v>44512</c:v>
                </c:pt>
                <c:pt idx="26">
                  <c:v>44513</c:v>
                </c:pt>
                <c:pt idx="27">
                  <c:v>44514</c:v>
                </c:pt>
                <c:pt idx="28">
                  <c:v>44515</c:v>
                </c:pt>
                <c:pt idx="29">
                  <c:v>44516</c:v>
                </c:pt>
                <c:pt idx="30">
                  <c:v>44517</c:v>
                </c:pt>
                <c:pt idx="31">
                  <c:v>44518</c:v>
                </c:pt>
                <c:pt idx="32">
                  <c:v>44519</c:v>
                </c:pt>
              </c:numCache>
            </c:numRef>
          </c:cat>
          <c:val>
            <c:numRef>
              <c:f>Sheet1!$F$2:$F$34</c:f>
              <c:numCache>
                <c:formatCode>General</c:formatCode>
                <c:ptCount val="33"/>
                <c:pt idx="0">
                  <c:v>5572</c:v>
                </c:pt>
                <c:pt idx="1">
                  <c:v>5573</c:v>
                </c:pt>
                <c:pt idx="2">
                  <c:v>5573</c:v>
                </c:pt>
                <c:pt idx="3">
                  <c:v>5571</c:v>
                </c:pt>
                <c:pt idx="4">
                  <c:v>5565</c:v>
                </c:pt>
                <c:pt idx="5">
                  <c:v>5564</c:v>
                </c:pt>
                <c:pt idx="6">
                  <c:v>5569</c:v>
                </c:pt>
                <c:pt idx="7">
                  <c:v>5573</c:v>
                </c:pt>
                <c:pt idx="8">
                  <c:v>5578</c:v>
                </c:pt>
                <c:pt idx="9">
                  <c:v>5576</c:v>
                </c:pt>
                <c:pt idx="10">
                  <c:v>5573</c:v>
                </c:pt>
                <c:pt idx="11">
                  <c:v>5572</c:v>
                </c:pt>
                <c:pt idx="12">
                  <c:v>5572</c:v>
                </c:pt>
                <c:pt idx="13">
                  <c:v>5568</c:v>
                </c:pt>
                <c:pt idx="14">
                  <c:v>5564</c:v>
                </c:pt>
                <c:pt idx="15">
                  <c:v>5567</c:v>
                </c:pt>
                <c:pt idx="16">
                  <c:v>5568</c:v>
                </c:pt>
                <c:pt idx="17">
                  <c:v>5572</c:v>
                </c:pt>
                <c:pt idx="18">
                  <c:v>5608</c:v>
                </c:pt>
                <c:pt idx="19">
                  <c:v>5636</c:v>
                </c:pt>
                <c:pt idx="20">
                  <c:v>5647</c:v>
                </c:pt>
                <c:pt idx="21">
                  <c:v>5656</c:v>
                </c:pt>
                <c:pt idx="22">
                  <c:v>5663</c:v>
                </c:pt>
                <c:pt idx="23">
                  <c:v>5667</c:v>
                </c:pt>
                <c:pt idx="24">
                  <c:v>5733</c:v>
                </c:pt>
                <c:pt idx="25">
                  <c:v>5757</c:v>
                </c:pt>
                <c:pt idx="26">
                  <c:v>5761</c:v>
                </c:pt>
                <c:pt idx="27">
                  <c:v>5765</c:v>
                </c:pt>
                <c:pt idx="28">
                  <c:v>5766</c:v>
                </c:pt>
                <c:pt idx="29">
                  <c:v>5767</c:v>
                </c:pt>
                <c:pt idx="30">
                  <c:v>5768</c:v>
                </c:pt>
                <c:pt idx="31">
                  <c:v>5770</c:v>
                </c:pt>
                <c:pt idx="32">
                  <c:v>5766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4F4-48E9-B1F8-C52BFF6197B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44487</c:v>
                </c:pt>
                <c:pt idx="1">
                  <c:v>44488</c:v>
                </c:pt>
                <c:pt idx="2">
                  <c:v>44489</c:v>
                </c:pt>
                <c:pt idx="3">
                  <c:v>44490</c:v>
                </c:pt>
                <c:pt idx="4">
                  <c:v>44491</c:v>
                </c:pt>
                <c:pt idx="5">
                  <c:v>44492</c:v>
                </c:pt>
                <c:pt idx="6">
                  <c:v>44493</c:v>
                </c:pt>
                <c:pt idx="7">
                  <c:v>44494</c:v>
                </c:pt>
                <c:pt idx="8">
                  <c:v>44495</c:v>
                </c:pt>
                <c:pt idx="9">
                  <c:v>44496</c:v>
                </c:pt>
                <c:pt idx="10">
                  <c:v>44497</c:v>
                </c:pt>
                <c:pt idx="11">
                  <c:v>44498</c:v>
                </c:pt>
                <c:pt idx="12">
                  <c:v>44499</c:v>
                </c:pt>
                <c:pt idx="13">
                  <c:v>44500</c:v>
                </c:pt>
                <c:pt idx="14">
                  <c:v>44501</c:v>
                </c:pt>
                <c:pt idx="15">
                  <c:v>44502</c:v>
                </c:pt>
                <c:pt idx="16">
                  <c:v>44503</c:v>
                </c:pt>
                <c:pt idx="17">
                  <c:v>44504</c:v>
                </c:pt>
                <c:pt idx="18">
                  <c:v>44505</c:v>
                </c:pt>
                <c:pt idx="19">
                  <c:v>44506</c:v>
                </c:pt>
                <c:pt idx="20">
                  <c:v>44507</c:v>
                </c:pt>
                <c:pt idx="21">
                  <c:v>44508</c:v>
                </c:pt>
                <c:pt idx="22">
                  <c:v>44509</c:v>
                </c:pt>
                <c:pt idx="23">
                  <c:v>44510</c:v>
                </c:pt>
                <c:pt idx="24">
                  <c:v>44511</c:v>
                </c:pt>
                <c:pt idx="25">
                  <c:v>44512</c:v>
                </c:pt>
                <c:pt idx="26">
                  <c:v>44513</c:v>
                </c:pt>
                <c:pt idx="27">
                  <c:v>44514</c:v>
                </c:pt>
                <c:pt idx="28">
                  <c:v>44515</c:v>
                </c:pt>
                <c:pt idx="29">
                  <c:v>44516</c:v>
                </c:pt>
                <c:pt idx="30">
                  <c:v>44517</c:v>
                </c:pt>
                <c:pt idx="31">
                  <c:v>44518</c:v>
                </c:pt>
                <c:pt idx="32">
                  <c:v>44519</c:v>
                </c:pt>
              </c:numCache>
            </c:numRef>
          </c:cat>
          <c:val>
            <c:numRef>
              <c:f>Sheet1!$G$2:$G$34</c:f>
              <c:numCache>
                <c:formatCode>General</c:formatCode>
                <c:ptCount val="33"/>
                <c:pt idx="0">
                  <c:v>69379</c:v>
                </c:pt>
                <c:pt idx="1">
                  <c:v>69397</c:v>
                </c:pt>
                <c:pt idx="2">
                  <c:v>69395</c:v>
                </c:pt>
                <c:pt idx="3">
                  <c:v>69402</c:v>
                </c:pt>
                <c:pt idx="4">
                  <c:v>69421</c:v>
                </c:pt>
                <c:pt idx="5">
                  <c:v>69410</c:v>
                </c:pt>
                <c:pt idx="6">
                  <c:v>69409</c:v>
                </c:pt>
                <c:pt idx="7">
                  <c:v>69412</c:v>
                </c:pt>
                <c:pt idx="8">
                  <c:v>69406</c:v>
                </c:pt>
                <c:pt idx="9">
                  <c:v>69392</c:v>
                </c:pt>
                <c:pt idx="10">
                  <c:v>69400</c:v>
                </c:pt>
                <c:pt idx="11">
                  <c:v>69411</c:v>
                </c:pt>
                <c:pt idx="12">
                  <c:v>69422</c:v>
                </c:pt>
                <c:pt idx="13">
                  <c:v>69438</c:v>
                </c:pt>
                <c:pt idx="14">
                  <c:v>69447</c:v>
                </c:pt>
                <c:pt idx="15">
                  <c:v>69440</c:v>
                </c:pt>
                <c:pt idx="16">
                  <c:v>69451</c:v>
                </c:pt>
                <c:pt idx="17">
                  <c:v>69449</c:v>
                </c:pt>
                <c:pt idx="18">
                  <c:v>69454</c:v>
                </c:pt>
                <c:pt idx="19">
                  <c:v>69459</c:v>
                </c:pt>
                <c:pt idx="20">
                  <c:v>69489</c:v>
                </c:pt>
                <c:pt idx="21">
                  <c:v>69479</c:v>
                </c:pt>
                <c:pt idx="22">
                  <c:v>69471</c:v>
                </c:pt>
                <c:pt idx="23">
                  <c:v>69465</c:v>
                </c:pt>
                <c:pt idx="24">
                  <c:v>69469</c:v>
                </c:pt>
                <c:pt idx="25">
                  <c:v>69462</c:v>
                </c:pt>
                <c:pt idx="26">
                  <c:v>69463</c:v>
                </c:pt>
                <c:pt idx="27">
                  <c:v>69453</c:v>
                </c:pt>
                <c:pt idx="28">
                  <c:v>69454</c:v>
                </c:pt>
                <c:pt idx="29">
                  <c:v>69456</c:v>
                </c:pt>
                <c:pt idx="30">
                  <c:v>69461</c:v>
                </c:pt>
                <c:pt idx="31">
                  <c:v>69458</c:v>
                </c:pt>
                <c:pt idx="32">
                  <c:v>69459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4F4-48E9-B1F8-C52BFF6197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8025536"/>
        <c:axId val="68029144"/>
      </c:lineChart>
      <c:dateAx>
        <c:axId val="68025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029144"/>
        <c:crosses val="autoZero"/>
        <c:auto val="1"/>
        <c:lblOffset val="100"/>
        <c:baseTimeUnit val="days"/>
      </c:dateAx>
      <c:valAx>
        <c:axId val="68029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025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44.842100000000002</c:v>
                </c:pt>
                <c:pt idx="1">
                  <c:v>0</c:v>
                </c:pt>
                <c:pt idx="2">
                  <c:v>100</c:v>
                </c:pt>
                <c:pt idx="3">
                  <c:v>0</c:v>
                </c:pt>
                <c:pt idx="4">
                  <c:v>69.230800000000002</c:v>
                </c:pt>
                <c:pt idx="5">
                  <c:v>100</c:v>
                </c:pt>
                <c:pt idx="6">
                  <c:v>7.9950999999999999</c:v>
                </c:pt>
                <c:pt idx="7">
                  <c:v>22.017800000000001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48-498B-B012-ABFA915EE44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5.6345999999999998</c:v>
                </c:pt>
                <c:pt idx="1">
                  <c:v>69.230800000000002</c:v>
                </c:pt>
                <c:pt idx="2">
                  <c:v>33.333300000000001</c:v>
                </c:pt>
                <c:pt idx="3">
                  <c:v>0</c:v>
                </c:pt>
                <c:pt idx="4">
                  <c:v>92.307699999999997</c:v>
                </c:pt>
                <c:pt idx="5">
                  <c:v>5.1315</c:v>
                </c:pt>
                <c:pt idx="6">
                  <c:v>15.878500000000001</c:v>
                </c:pt>
                <c:pt idx="7">
                  <c:v>-16.605899999999998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48-498B-B012-ABFA915EE44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100</c:v>
                </c:pt>
                <c:pt idx="1">
                  <c:v>38.461500000000001</c:v>
                </c:pt>
                <c:pt idx="2">
                  <c:v>0</c:v>
                </c:pt>
                <c:pt idx="3">
                  <c:v>0</c:v>
                </c:pt>
                <c:pt idx="4">
                  <c:v>38.461500000000001</c:v>
                </c:pt>
                <c:pt idx="5">
                  <c:v>52.768099999999997</c:v>
                </c:pt>
                <c:pt idx="6">
                  <c:v>24.549900000000001</c:v>
                </c:pt>
                <c:pt idx="7">
                  <c:v>-21.5091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F48-498B-B012-ABFA915EE44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4.1936999999999998</c:v>
                </c:pt>
                <c:pt idx="1">
                  <c:v>15.384600000000001</c:v>
                </c:pt>
                <c:pt idx="2">
                  <c:v>77.777799999999999</c:v>
                </c:pt>
                <c:pt idx="3">
                  <c:v>0</c:v>
                </c:pt>
                <c:pt idx="4">
                  <c:v>69.230800000000002</c:v>
                </c:pt>
                <c:pt idx="5">
                  <c:v>18.613199999999999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F48-498B-B012-ABFA915EE44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2.9779</c:v>
                </c:pt>
                <c:pt idx="1">
                  <c:v>23.076899999999998</c:v>
                </c:pt>
                <c:pt idx="2">
                  <c:v>33.333300000000001</c:v>
                </c:pt>
                <c:pt idx="3">
                  <c:v>100</c:v>
                </c:pt>
                <c:pt idx="4">
                  <c:v>76.923100000000005</c:v>
                </c:pt>
                <c:pt idx="5">
                  <c:v>3.5314000000000001</c:v>
                </c:pt>
                <c:pt idx="6">
                  <c:v>24.545200000000001</c:v>
                </c:pt>
                <c:pt idx="7">
                  <c:v>80.273099999999999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F48-498B-B012-ABFA915EE44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Sheet1!$G$2:$G$9</c:f>
              <c:numCache>
                <c:formatCode>General</c:formatCode>
                <c:ptCount val="8"/>
                <c:pt idx="0">
                  <c:v>35.873100000000001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100</c:v>
                </c:pt>
                <c:pt idx="5">
                  <c:v>21.6296</c:v>
                </c:pt>
                <c:pt idx="6">
                  <c:v>10.846500000000001</c:v>
                </c:pt>
                <c:pt idx="7">
                  <c:v>2.5646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F48-498B-B012-ABFA915EE4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8004872"/>
        <c:axId val="68003232"/>
      </c:radarChart>
      <c:catAx>
        <c:axId val="68004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003232"/>
        <c:crosses val="autoZero"/>
        <c:auto val="1"/>
        <c:lblAlgn val="ctr"/>
        <c:lblOffset val="100"/>
        <c:noMultiLvlLbl val="0"/>
      </c:catAx>
      <c:valAx>
        <c:axId val="68003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004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C5-4AEC-9821-2456A9A9EF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4</c:v>
                </c:pt>
                <c:pt idx="2">
                  <c:v>2</c:v>
                </c:pt>
                <c:pt idx="3">
                  <c:v>5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4C5-4AEC-9821-2456A9A9EF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4C5-4AEC-9821-2456A9A9EF5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</c:v>
                </c:pt>
                <c:pt idx="1">
                  <c:v>3</c:v>
                </c:pt>
                <c:pt idx="2">
                  <c:v>2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4C5-4AEC-9821-2456A9A9EF5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4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4C5-4AEC-9821-2456A9A9EF5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5</c:v>
                </c:pt>
                <c:pt idx="1">
                  <c:v>0</c:v>
                </c:pt>
                <c:pt idx="2">
                  <c:v>3</c:v>
                </c:pt>
                <c:pt idx="3">
                  <c:v>1</c:v>
                </c:pt>
                <c:pt idx="4">
                  <c:v>0</c:v>
                </c:pt>
                <c:pt idx="5">
                  <c:v>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4C5-4AEC-9821-2456A9A9EF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8013072"/>
        <c:axId val="68018976"/>
      </c:barChart>
      <c:catAx>
        <c:axId val="68013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018976"/>
        <c:crosses val="autoZero"/>
        <c:auto val="1"/>
        <c:lblAlgn val="ctr"/>
        <c:lblOffset val="100"/>
        <c:noMultiLvlLbl val="0"/>
      </c:catAx>
      <c:valAx>
        <c:axId val="68018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013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44487</c:v>
                </c:pt>
                <c:pt idx="1">
                  <c:v>44488</c:v>
                </c:pt>
                <c:pt idx="2">
                  <c:v>44489</c:v>
                </c:pt>
                <c:pt idx="3">
                  <c:v>44490</c:v>
                </c:pt>
                <c:pt idx="4">
                  <c:v>44491</c:v>
                </c:pt>
                <c:pt idx="5">
                  <c:v>44492</c:v>
                </c:pt>
                <c:pt idx="6">
                  <c:v>44493</c:v>
                </c:pt>
                <c:pt idx="7">
                  <c:v>44494</c:v>
                </c:pt>
                <c:pt idx="8">
                  <c:v>44495</c:v>
                </c:pt>
                <c:pt idx="9">
                  <c:v>44496</c:v>
                </c:pt>
                <c:pt idx="10">
                  <c:v>44497</c:v>
                </c:pt>
                <c:pt idx="11">
                  <c:v>44498</c:v>
                </c:pt>
                <c:pt idx="12">
                  <c:v>44499</c:v>
                </c:pt>
                <c:pt idx="13">
                  <c:v>44500</c:v>
                </c:pt>
                <c:pt idx="14">
                  <c:v>44501</c:v>
                </c:pt>
                <c:pt idx="15">
                  <c:v>44502</c:v>
                </c:pt>
                <c:pt idx="16">
                  <c:v>44503</c:v>
                </c:pt>
                <c:pt idx="17">
                  <c:v>44504</c:v>
                </c:pt>
                <c:pt idx="18">
                  <c:v>44505</c:v>
                </c:pt>
                <c:pt idx="19">
                  <c:v>44506</c:v>
                </c:pt>
                <c:pt idx="20">
                  <c:v>44507</c:v>
                </c:pt>
                <c:pt idx="21">
                  <c:v>44508</c:v>
                </c:pt>
                <c:pt idx="22">
                  <c:v>44509</c:v>
                </c:pt>
                <c:pt idx="23">
                  <c:v>44510</c:v>
                </c:pt>
                <c:pt idx="24">
                  <c:v>44511</c:v>
                </c:pt>
                <c:pt idx="25">
                  <c:v>44512</c:v>
                </c:pt>
                <c:pt idx="26">
                  <c:v>44513</c:v>
                </c:pt>
                <c:pt idx="27">
                  <c:v>44514</c:v>
                </c:pt>
                <c:pt idx="28">
                  <c:v>44515</c:v>
                </c:pt>
                <c:pt idx="29">
                  <c:v>44516</c:v>
                </c:pt>
                <c:pt idx="30">
                  <c:v>44517</c:v>
                </c:pt>
                <c:pt idx="31">
                  <c:v>44518</c:v>
                </c:pt>
                <c:pt idx="32">
                  <c:v>44519</c:v>
                </c:pt>
              </c:numCache>
            </c:numRef>
          </c:cat>
          <c:val>
            <c:numRef>
              <c:f>Sheet1!$B$2:$B$34</c:f>
              <c:numCache>
                <c:formatCode>General</c:formatCode>
                <c:ptCount val="33"/>
                <c:pt idx="0">
                  <c:v>27</c:v>
                </c:pt>
                <c:pt idx="1">
                  <c:v>-6</c:v>
                </c:pt>
                <c:pt idx="2">
                  <c:v>-2</c:v>
                </c:pt>
                <c:pt idx="3">
                  <c:v>23</c:v>
                </c:pt>
                <c:pt idx="4">
                  <c:v>32</c:v>
                </c:pt>
                <c:pt idx="5">
                  <c:v>22</c:v>
                </c:pt>
                <c:pt idx="6">
                  <c:v>14</c:v>
                </c:pt>
                <c:pt idx="7">
                  <c:v>64</c:v>
                </c:pt>
                <c:pt idx="8">
                  <c:v>63</c:v>
                </c:pt>
                <c:pt idx="9">
                  <c:v>44</c:v>
                </c:pt>
                <c:pt idx="10">
                  <c:v>-2</c:v>
                </c:pt>
                <c:pt idx="11">
                  <c:v>37</c:v>
                </c:pt>
                <c:pt idx="12">
                  <c:v>38</c:v>
                </c:pt>
                <c:pt idx="13">
                  <c:v>21</c:v>
                </c:pt>
                <c:pt idx="14">
                  <c:v>0</c:v>
                </c:pt>
                <c:pt idx="15">
                  <c:v>-2</c:v>
                </c:pt>
                <c:pt idx="16">
                  <c:v>3</c:v>
                </c:pt>
                <c:pt idx="17">
                  <c:v>105</c:v>
                </c:pt>
                <c:pt idx="18">
                  <c:v>35</c:v>
                </c:pt>
                <c:pt idx="19">
                  <c:v>33</c:v>
                </c:pt>
                <c:pt idx="20">
                  <c:v>18</c:v>
                </c:pt>
                <c:pt idx="21">
                  <c:v>4</c:v>
                </c:pt>
                <c:pt idx="22">
                  <c:v>18</c:v>
                </c:pt>
                <c:pt idx="23">
                  <c:v>32</c:v>
                </c:pt>
                <c:pt idx="24">
                  <c:v>20</c:v>
                </c:pt>
                <c:pt idx="25">
                  <c:v>18</c:v>
                </c:pt>
                <c:pt idx="26">
                  <c:v>10</c:v>
                </c:pt>
                <c:pt idx="27">
                  <c:v>15</c:v>
                </c:pt>
                <c:pt idx="28">
                  <c:v>15</c:v>
                </c:pt>
                <c:pt idx="29">
                  <c:v>82</c:v>
                </c:pt>
                <c:pt idx="30">
                  <c:v>42</c:v>
                </c:pt>
                <c:pt idx="31">
                  <c:v>5</c:v>
                </c:pt>
                <c:pt idx="32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28-4F26-AF77-1E5B6C7FE6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44487</c:v>
                </c:pt>
                <c:pt idx="1">
                  <c:v>44488</c:v>
                </c:pt>
                <c:pt idx="2">
                  <c:v>44489</c:v>
                </c:pt>
                <c:pt idx="3">
                  <c:v>44490</c:v>
                </c:pt>
                <c:pt idx="4">
                  <c:v>44491</c:v>
                </c:pt>
                <c:pt idx="5">
                  <c:v>44492</c:v>
                </c:pt>
                <c:pt idx="6">
                  <c:v>44493</c:v>
                </c:pt>
                <c:pt idx="7">
                  <c:v>44494</c:v>
                </c:pt>
                <c:pt idx="8">
                  <c:v>44495</c:v>
                </c:pt>
                <c:pt idx="9">
                  <c:v>44496</c:v>
                </c:pt>
                <c:pt idx="10">
                  <c:v>44497</c:v>
                </c:pt>
                <c:pt idx="11">
                  <c:v>44498</c:v>
                </c:pt>
                <c:pt idx="12">
                  <c:v>44499</c:v>
                </c:pt>
                <c:pt idx="13">
                  <c:v>44500</c:v>
                </c:pt>
                <c:pt idx="14">
                  <c:v>44501</c:v>
                </c:pt>
                <c:pt idx="15">
                  <c:v>44502</c:v>
                </c:pt>
                <c:pt idx="16">
                  <c:v>44503</c:v>
                </c:pt>
                <c:pt idx="17">
                  <c:v>44504</c:v>
                </c:pt>
                <c:pt idx="18">
                  <c:v>44505</c:v>
                </c:pt>
                <c:pt idx="19">
                  <c:v>44506</c:v>
                </c:pt>
                <c:pt idx="20">
                  <c:v>44507</c:v>
                </c:pt>
                <c:pt idx="21">
                  <c:v>44508</c:v>
                </c:pt>
                <c:pt idx="22">
                  <c:v>44509</c:v>
                </c:pt>
                <c:pt idx="23">
                  <c:v>44510</c:v>
                </c:pt>
                <c:pt idx="24">
                  <c:v>44511</c:v>
                </c:pt>
                <c:pt idx="25">
                  <c:v>44512</c:v>
                </c:pt>
                <c:pt idx="26">
                  <c:v>44513</c:v>
                </c:pt>
                <c:pt idx="27">
                  <c:v>44514</c:v>
                </c:pt>
                <c:pt idx="28">
                  <c:v>44515</c:v>
                </c:pt>
                <c:pt idx="29">
                  <c:v>44516</c:v>
                </c:pt>
                <c:pt idx="30">
                  <c:v>44517</c:v>
                </c:pt>
                <c:pt idx="31">
                  <c:v>44518</c:v>
                </c:pt>
                <c:pt idx="32">
                  <c:v>44519</c:v>
                </c:pt>
              </c:numCache>
            </c:numRef>
          </c:cat>
          <c:val>
            <c:numRef>
              <c:f>Sheet1!$C$2:$C$34</c:f>
              <c:numCache>
                <c:formatCode>General</c:formatCode>
                <c:ptCount val="33"/>
                <c:pt idx="0">
                  <c:v>1</c:v>
                </c:pt>
                <c:pt idx="1">
                  <c:v>-5</c:v>
                </c:pt>
                <c:pt idx="2">
                  <c:v>-2</c:v>
                </c:pt>
                <c:pt idx="3">
                  <c:v>-7</c:v>
                </c:pt>
                <c:pt idx="4">
                  <c:v>-11</c:v>
                </c:pt>
                <c:pt idx="5">
                  <c:v>-4</c:v>
                </c:pt>
                <c:pt idx="6">
                  <c:v>-5</c:v>
                </c:pt>
                <c:pt idx="7">
                  <c:v>-4</c:v>
                </c:pt>
                <c:pt idx="8">
                  <c:v>-5</c:v>
                </c:pt>
                <c:pt idx="9">
                  <c:v>-3</c:v>
                </c:pt>
                <c:pt idx="10">
                  <c:v>-5</c:v>
                </c:pt>
                <c:pt idx="11">
                  <c:v>1</c:v>
                </c:pt>
                <c:pt idx="12">
                  <c:v>-5</c:v>
                </c:pt>
                <c:pt idx="13">
                  <c:v>-4</c:v>
                </c:pt>
                <c:pt idx="14">
                  <c:v>-3</c:v>
                </c:pt>
                <c:pt idx="15">
                  <c:v>-1</c:v>
                </c:pt>
                <c:pt idx="16">
                  <c:v>-7</c:v>
                </c:pt>
                <c:pt idx="17">
                  <c:v>-2</c:v>
                </c:pt>
                <c:pt idx="18">
                  <c:v>6</c:v>
                </c:pt>
                <c:pt idx="19">
                  <c:v>0</c:v>
                </c:pt>
                <c:pt idx="20">
                  <c:v>-4</c:v>
                </c:pt>
                <c:pt idx="21">
                  <c:v>-2</c:v>
                </c:pt>
                <c:pt idx="22">
                  <c:v>-4</c:v>
                </c:pt>
                <c:pt idx="23">
                  <c:v>-4</c:v>
                </c:pt>
                <c:pt idx="24">
                  <c:v>-2</c:v>
                </c:pt>
                <c:pt idx="25">
                  <c:v>-1</c:v>
                </c:pt>
                <c:pt idx="26">
                  <c:v>3</c:v>
                </c:pt>
                <c:pt idx="27">
                  <c:v>-3</c:v>
                </c:pt>
                <c:pt idx="28">
                  <c:v>-2</c:v>
                </c:pt>
                <c:pt idx="29">
                  <c:v>-2</c:v>
                </c:pt>
                <c:pt idx="30">
                  <c:v>5</c:v>
                </c:pt>
                <c:pt idx="31">
                  <c:v>0</c:v>
                </c:pt>
                <c:pt idx="32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A28-4F26-AF77-1E5B6C7FE60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44487</c:v>
                </c:pt>
                <c:pt idx="1">
                  <c:v>44488</c:v>
                </c:pt>
                <c:pt idx="2">
                  <c:v>44489</c:v>
                </c:pt>
                <c:pt idx="3">
                  <c:v>44490</c:v>
                </c:pt>
                <c:pt idx="4">
                  <c:v>44491</c:v>
                </c:pt>
                <c:pt idx="5">
                  <c:v>44492</c:v>
                </c:pt>
                <c:pt idx="6">
                  <c:v>44493</c:v>
                </c:pt>
                <c:pt idx="7">
                  <c:v>44494</c:v>
                </c:pt>
                <c:pt idx="8">
                  <c:v>44495</c:v>
                </c:pt>
                <c:pt idx="9">
                  <c:v>44496</c:v>
                </c:pt>
                <c:pt idx="10">
                  <c:v>44497</c:v>
                </c:pt>
                <c:pt idx="11">
                  <c:v>44498</c:v>
                </c:pt>
                <c:pt idx="12">
                  <c:v>44499</c:v>
                </c:pt>
                <c:pt idx="13">
                  <c:v>44500</c:v>
                </c:pt>
                <c:pt idx="14">
                  <c:v>44501</c:v>
                </c:pt>
                <c:pt idx="15">
                  <c:v>44502</c:v>
                </c:pt>
                <c:pt idx="16">
                  <c:v>44503</c:v>
                </c:pt>
                <c:pt idx="17">
                  <c:v>44504</c:v>
                </c:pt>
                <c:pt idx="18">
                  <c:v>44505</c:v>
                </c:pt>
                <c:pt idx="19">
                  <c:v>44506</c:v>
                </c:pt>
                <c:pt idx="20">
                  <c:v>44507</c:v>
                </c:pt>
                <c:pt idx="21">
                  <c:v>44508</c:v>
                </c:pt>
                <c:pt idx="22">
                  <c:v>44509</c:v>
                </c:pt>
                <c:pt idx="23">
                  <c:v>44510</c:v>
                </c:pt>
                <c:pt idx="24">
                  <c:v>44511</c:v>
                </c:pt>
                <c:pt idx="25">
                  <c:v>44512</c:v>
                </c:pt>
                <c:pt idx="26">
                  <c:v>44513</c:v>
                </c:pt>
                <c:pt idx="27">
                  <c:v>44514</c:v>
                </c:pt>
                <c:pt idx="28">
                  <c:v>44515</c:v>
                </c:pt>
                <c:pt idx="29">
                  <c:v>44516</c:v>
                </c:pt>
                <c:pt idx="30">
                  <c:v>44517</c:v>
                </c:pt>
                <c:pt idx="31">
                  <c:v>44518</c:v>
                </c:pt>
                <c:pt idx="32">
                  <c:v>44519</c:v>
                </c:pt>
              </c:numCache>
            </c:numRef>
          </c:cat>
          <c:val>
            <c:numRef>
              <c:f>Sheet1!$D$2:$D$34</c:f>
              <c:numCache>
                <c:formatCode>General</c:formatCode>
                <c:ptCount val="33"/>
                <c:pt idx="0">
                  <c:v>-44</c:v>
                </c:pt>
                <c:pt idx="1">
                  <c:v>-127</c:v>
                </c:pt>
                <c:pt idx="2">
                  <c:v>-112</c:v>
                </c:pt>
                <c:pt idx="3">
                  <c:v>-81</c:v>
                </c:pt>
                <c:pt idx="4">
                  <c:v>-84</c:v>
                </c:pt>
                <c:pt idx="5">
                  <c:v>-98</c:v>
                </c:pt>
                <c:pt idx="6">
                  <c:v>-61</c:v>
                </c:pt>
                <c:pt idx="7">
                  <c:v>-65</c:v>
                </c:pt>
                <c:pt idx="8">
                  <c:v>-47</c:v>
                </c:pt>
                <c:pt idx="9">
                  <c:v>-41</c:v>
                </c:pt>
                <c:pt idx="10">
                  <c:v>-48</c:v>
                </c:pt>
                <c:pt idx="11">
                  <c:v>-84</c:v>
                </c:pt>
                <c:pt idx="12">
                  <c:v>-39</c:v>
                </c:pt>
                <c:pt idx="13">
                  <c:v>-54</c:v>
                </c:pt>
                <c:pt idx="14">
                  <c:v>-44</c:v>
                </c:pt>
                <c:pt idx="15">
                  <c:v>-58</c:v>
                </c:pt>
                <c:pt idx="16">
                  <c:v>-52</c:v>
                </c:pt>
                <c:pt idx="17">
                  <c:v>-38</c:v>
                </c:pt>
                <c:pt idx="18">
                  <c:v>-27</c:v>
                </c:pt>
                <c:pt idx="19">
                  <c:v>-42</c:v>
                </c:pt>
                <c:pt idx="20">
                  <c:v>-40</c:v>
                </c:pt>
                <c:pt idx="21">
                  <c:v>-68</c:v>
                </c:pt>
                <c:pt idx="22">
                  <c:v>-34</c:v>
                </c:pt>
                <c:pt idx="23">
                  <c:v>-77</c:v>
                </c:pt>
                <c:pt idx="24">
                  <c:v>-59</c:v>
                </c:pt>
                <c:pt idx="25">
                  <c:v>-41</c:v>
                </c:pt>
                <c:pt idx="26">
                  <c:v>-41</c:v>
                </c:pt>
                <c:pt idx="27">
                  <c:v>-48</c:v>
                </c:pt>
                <c:pt idx="28">
                  <c:v>-40</c:v>
                </c:pt>
                <c:pt idx="29">
                  <c:v>-50</c:v>
                </c:pt>
                <c:pt idx="30">
                  <c:v>-34</c:v>
                </c:pt>
                <c:pt idx="31">
                  <c:v>-55</c:v>
                </c:pt>
                <c:pt idx="32">
                  <c:v>-10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A28-4F26-AF77-1E5B6C7FE60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44487</c:v>
                </c:pt>
                <c:pt idx="1">
                  <c:v>44488</c:v>
                </c:pt>
                <c:pt idx="2">
                  <c:v>44489</c:v>
                </c:pt>
                <c:pt idx="3">
                  <c:v>44490</c:v>
                </c:pt>
                <c:pt idx="4">
                  <c:v>44491</c:v>
                </c:pt>
                <c:pt idx="5">
                  <c:v>44492</c:v>
                </c:pt>
                <c:pt idx="6">
                  <c:v>44493</c:v>
                </c:pt>
                <c:pt idx="7">
                  <c:v>44494</c:v>
                </c:pt>
                <c:pt idx="8">
                  <c:v>44495</c:v>
                </c:pt>
                <c:pt idx="9">
                  <c:v>44496</c:v>
                </c:pt>
                <c:pt idx="10">
                  <c:v>44497</c:v>
                </c:pt>
                <c:pt idx="11">
                  <c:v>44498</c:v>
                </c:pt>
                <c:pt idx="12">
                  <c:v>44499</c:v>
                </c:pt>
                <c:pt idx="13">
                  <c:v>44500</c:v>
                </c:pt>
                <c:pt idx="14">
                  <c:v>44501</c:v>
                </c:pt>
                <c:pt idx="15">
                  <c:v>44502</c:v>
                </c:pt>
                <c:pt idx="16">
                  <c:v>44503</c:v>
                </c:pt>
                <c:pt idx="17">
                  <c:v>44504</c:v>
                </c:pt>
                <c:pt idx="18">
                  <c:v>44505</c:v>
                </c:pt>
                <c:pt idx="19">
                  <c:v>44506</c:v>
                </c:pt>
                <c:pt idx="20">
                  <c:v>44507</c:v>
                </c:pt>
                <c:pt idx="21">
                  <c:v>44508</c:v>
                </c:pt>
                <c:pt idx="22">
                  <c:v>44509</c:v>
                </c:pt>
                <c:pt idx="23">
                  <c:v>44510</c:v>
                </c:pt>
                <c:pt idx="24">
                  <c:v>44511</c:v>
                </c:pt>
                <c:pt idx="25">
                  <c:v>44512</c:v>
                </c:pt>
                <c:pt idx="26">
                  <c:v>44513</c:v>
                </c:pt>
                <c:pt idx="27">
                  <c:v>44514</c:v>
                </c:pt>
                <c:pt idx="28">
                  <c:v>44515</c:v>
                </c:pt>
                <c:pt idx="29">
                  <c:v>44516</c:v>
                </c:pt>
                <c:pt idx="30">
                  <c:v>44517</c:v>
                </c:pt>
                <c:pt idx="31">
                  <c:v>44518</c:v>
                </c:pt>
                <c:pt idx="32">
                  <c:v>44519</c:v>
                </c:pt>
              </c:numCache>
            </c:numRef>
          </c:cat>
          <c:val>
            <c:numRef>
              <c:f>Sheet1!$E$2:$E$34</c:f>
              <c:numCache>
                <c:formatCode>General</c:formatCode>
                <c:ptCount val="33"/>
                <c:pt idx="0">
                  <c:v>13</c:v>
                </c:pt>
                <c:pt idx="1">
                  <c:v>9</c:v>
                </c:pt>
                <c:pt idx="2">
                  <c:v>7</c:v>
                </c:pt>
                <c:pt idx="3">
                  <c:v>9</c:v>
                </c:pt>
                <c:pt idx="4">
                  <c:v>9</c:v>
                </c:pt>
                <c:pt idx="5">
                  <c:v>12</c:v>
                </c:pt>
                <c:pt idx="6">
                  <c:v>6</c:v>
                </c:pt>
                <c:pt idx="7">
                  <c:v>7</c:v>
                </c:pt>
                <c:pt idx="8">
                  <c:v>17</c:v>
                </c:pt>
                <c:pt idx="9">
                  <c:v>8</c:v>
                </c:pt>
                <c:pt idx="10">
                  <c:v>9</c:v>
                </c:pt>
                <c:pt idx="11">
                  <c:v>2</c:v>
                </c:pt>
                <c:pt idx="12">
                  <c:v>3</c:v>
                </c:pt>
                <c:pt idx="13">
                  <c:v>6</c:v>
                </c:pt>
                <c:pt idx="14">
                  <c:v>22</c:v>
                </c:pt>
                <c:pt idx="15">
                  <c:v>10</c:v>
                </c:pt>
                <c:pt idx="16">
                  <c:v>13</c:v>
                </c:pt>
                <c:pt idx="17">
                  <c:v>12</c:v>
                </c:pt>
                <c:pt idx="18">
                  <c:v>7</c:v>
                </c:pt>
                <c:pt idx="19">
                  <c:v>16</c:v>
                </c:pt>
                <c:pt idx="20">
                  <c:v>8</c:v>
                </c:pt>
                <c:pt idx="21">
                  <c:v>0</c:v>
                </c:pt>
                <c:pt idx="22">
                  <c:v>13</c:v>
                </c:pt>
                <c:pt idx="23">
                  <c:v>21</c:v>
                </c:pt>
                <c:pt idx="24">
                  <c:v>17</c:v>
                </c:pt>
                <c:pt idx="25">
                  <c:v>13</c:v>
                </c:pt>
                <c:pt idx="26">
                  <c:v>16</c:v>
                </c:pt>
                <c:pt idx="27">
                  <c:v>11</c:v>
                </c:pt>
                <c:pt idx="28">
                  <c:v>7</c:v>
                </c:pt>
                <c:pt idx="29">
                  <c:v>8</c:v>
                </c:pt>
                <c:pt idx="30">
                  <c:v>16</c:v>
                </c:pt>
                <c:pt idx="31">
                  <c:v>10</c:v>
                </c:pt>
                <c:pt idx="32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A28-4F26-AF77-1E5B6C7FE60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44487</c:v>
                </c:pt>
                <c:pt idx="1">
                  <c:v>44488</c:v>
                </c:pt>
                <c:pt idx="2">
                  <c:v>44489</c:v>
                </c:pt>
                <c:pt idx="3">
                  <c:v>44490</c:v>
                </c:pt>
                <c:pt idx="4">
                  <c:v>44491</c:v>
                </c:pt>
                <c:pt idx="5">
                  <c:v>44492</c:v>
                </c:pt>
                <c:pt idx="6">
                  <c:v>44493</c:v>
                </c:pt>
                <c:pt idx="7">
                  <c:v>44494</c:v>
                </c:pt>
                <c:pt idx="8">
                  <c:v>44495</c:v>
                </c:pt>
                <c:pt idx="9">
                  <c:v>44496</c:v>
                </c:pt>
                <c:pt idx="10">
                  <c:v>44497</c:v>
                </c:pt>
                <c:pt idx="11">
                  <c:v>44498</c:v>
                </c:pt>
                <c:pt idx="12">
                  <c:v>44499</c:v>
                </c:pt>
                <c:pt idx="13">
                  <c:v>44500</c:v>
                </c:pt>
                <c:pt idx="14">
                  <c:v>44501</c:v>
                </c:pt>
                <c:pt idx="15">
                  <c:v>44502</c:v>
                </c:pt>
                <c:pt idx="16">
                  <c:v>44503</c:v>
                </c:pt>
                <c:pt idx="17">
                  <c:v>44504</c:v>
                </c:pt>
                <c:pt idx="18">
                  <c:v>44505</c:v>
                </c:pt>
                <c:pt idx="19">
                  <c:v>44506</c:v>
                </c:pt>
                <c:pt idx="20">
                  <c:v>44507</c:v>
                </c:pt>
                <c:pt idx="21">
                  <c:v>44508</c:v>
                </c:pt>
                <c:pt idx="22">
                  <c:v>44509</c:v>
                </c:pt>
                <c:pt idx="23">
                  <c:v>44510</c:v>
                </c:pt>
                <c:pt idx="24">
                  <c:v>44511</c:v>
                </c:pt>
                <c:pt idx="25">
                  <c:v>44512</c:v>
                </c:pt>
                <c:pt idx="26">
                  <c:v>44513</c:v>
                </c:pt>
                <c:pt idx="27">
                  <c:v>44514</c:v>
                </c:pt>
                <c:pt idx="28">
                  <c:v>44515</c:v>
                </c:pt>
                <c:pt idx="29">
                  <c:v>44516</c:v>
                </c:pt>
                <c:pt idx="30">
                  <c:v>44517</c:v>
                </c:pt>
                <c:pt idx="31">
                  <c:v>44518</c:v>
                </c:pt>
                <c:pt idx="32">
                  <c:v>44519</c:v>
                </c:pt>
              </c:numCache>
            </c:numRef>
          </c:cat>
          <c:val>
            <c:numRef>
              <c:f>Sheet1!$F$2:$F$34</c:f>
              <c:numCache>
                <c:formatCode>General</c:formatCode>
                <c:ptCount val="33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-2</c:v>
                </c:pt>
                <c:pt idx="4">
                  <c:v>-6</c:v>
                </c:pt>
                <c:pt idx="5">
                  <c:v>-1</c:v>
                </c:pt>
                <c:pt idx="6">
                  <c:v>5</c:v>
                </c:pt>
                <c:pt idx="7">
                  <c:v>4</c:v>
                </c:pt>
                <c:pt idx="8">
                  <c:v>5</c:v>
                </c:pt>
                <c:pt idx="9">
                  <c:v>-2</c:v>
                </c:pt>
                <c:pt idx="10">
                  <c:v>-3</c:v>
                </c:pt>
                <c:pt idx="11">
                  <c:v>-1</c:v>
                </c:pt>
                <c:pt idx="12">
                  <c:v>0</c:v>
                </c:pt>
                <c:pt idx="13">
                  <c:v>-4</c:v>
                </c:pt>
                <c:pt idx="14">
                  <c:v>-4</c:v>
                </c:pt>
                <c:pt idx="15">
                  <c:v>3</c:v>
                </c:pt>
                <c:pt idx="16">
                  <c:v>1</c:v>
                </c:pt>
                <c:pt idx="17">
                  <c:v>4</c:v>
                </c:pt>
                <c:pt idx="18">
                  <c:v>36</c:v>
                </c:pt>
                <c:pt idx="19">
                  <c:v>28</c:v>
                </c:pt>
                <c:pt idx="20">
                  <c:v>11</c:v>
                </c:pt>
                <c:pt idx="21">
                  <c:v>9</c:v>
                </c:pt>
                <c:pt idx="22">
                  <c:v>7</c:v>
                </c:pt>
                <c:pt idx="23">
                  <c:v>4</c:v>
                </c:pt>
                <c:pt idx="24">
                  <c:v>66</c:v>
                </c:pt>
                <c:pt idx="25">
                  <c:v>24</c:v>
                </c:pt>
                <c:pt idx="26">
                  <c:v>4</c:v>
                </c:pt>
                <c:pt idx="27">
                  <c:v>4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2</c:v>
                </c:pt>
                <c:pt idx="32">
                  <c:v>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A28-4F26-AF77-1E5B6C7FE60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44487</c:v>
                </c:pt>
                <c:pt idx="1">
                  <c:v>44488</c:v>
                </c:pt>
                <c:pt idx="2">
                  <c:v>44489</c:v>
                </c:pt>
                <c:pt idx="3">
                  <c:v>44490</c:v>
                </c:pt>
                <c:pt idx="4">
                  <c:v>44491</c:v>
                </c:pt>
                <c:pt idx="5">
                  <c:v>44492</c:v>
                </c:pt>
                <c:pt idx="6">
                  <c:v>44493</c:v>
                </c:pt>
                <c:pt idx="7">
                  <c:v>44494</c:v>
                </c:pt>
                <c:pt idx="8">
                  <c:v>44495</c:v>
                </c:pt>
                <c:pt idx="9">
                  <c:v>44496</c:v>
                </c:pt>
                <c:pt idx="10">
                  <c:v>44497</c:v>
                </c:pt>
                <c:pt idx="11">
                  <c:v>44498</c:v>
                </c:pt>
                <c:pt idx="12">
                  <c:v>44499</c:v>
                </c:pt>
                <c:pt idx="13">
                  <c:v>44500</c:v>
                </c:pt>
                <c:pt idx="14">
                  <c:v>44501</c:v>
                </c:pt>
                <c:pt idx="15">
                  <c:v>44502</c:v>
                </c:pt>
                <c:pt idx="16">
                  <c:v>44503</c:v>
                </c:pt>
                <c:pt idx="17">
                  <c:v>44504</c:v>
                </c:pt>
                <c:pt idx="18">
                  <c:v>44505</c:v>
                </c:pt>
                <c:pt idx="19">
                  <c:v>44506</c:v>
                </c:pt>
                <c:pt idx="20">
                  <c:v>44507</c:v>
                </c:pt>
                <c:pt idx="21">
                  <c:v>44508</c:v>
                </c:pt>
                <c:pt idx="22">
                  <c:v>44509</c:v>
                </c:pt>
                <c:pt idx="23">
                  <c:v>44510</c:v>
                </c:pt>
                <c:pt idx="24">
                  <c:v>44511</c:v>
                </c:pt>
                <c:pt idx="25">
                  <c:v>44512</c:v>
                </c:pt>
                <c:pt idx="26">
                  <c:v>44513</c:v>
                </c:pt>
                <c:pt idx="27">
                  <c:v>44514</c:v>
                </c:pt>
                <c:pt idx="28">
                  <c:v>44515</c:v>
                </c:pt>
                <c:pt idx="29">
                  <c:v>44516</c:v>
                </c:pt>
                <c:pt idx="30">
                  <c:v>44517</c:v>
                </c:pt>
                <c:pt idx="31">
                  <c:v>44518</c:v>
                </c:pt>
                <c:pt idx="32">
                  <c:v>44519</c:v>
                </c:pt>
              </c:numCache>
            </c:numRef>
          </c:cat>
          <c:val>
            <c:numRef>
              <c:f>Sheet1!$G$2:$G$34</c:f>
              <c:numCache>
                <c:formatCode>General</c:formatCode>
                <c:ptCount val="33"/>
                <c:pt idx="0">
                  <c:v>-2</c:v>
                </c:pt>
                <c:pt idx="1">
                  <c:v>18</c:v>
                </c:pt>
                <c:pt idx="2">
                  <c:v>-2</c:v>
                </c:pt>
                <c:pt idx="3">
                  <c:v>7</c:v>
                </c:pt>
                <c:pt idx="4">
                  <c:v>19</c:v>
                </c:pt>
                <c:pt idx="5">
                  <c:v>-11</c:v>
                </c:pt>
                <c:pt idx="6">
                  <c:v>-1</c:v>
                </c:pt>
                <c:pt idx="7">
                  <c:v>3</c:v>
                </c:pt>
                <c:pt idx="8">
                  <c:v>-6</c:v>
                </c:pt>
                <c:pt idx="9">
                  <c:v>-14</c:v>
                </c:pt>
                <c:pt idx="10">
                  <c:v>8</c:v>
                </c:pt>
                <c:pt idx="11">
                  <c:v>11</c:v>
                </c:pt>
                <c:pt idx="12">
                  <c:v>11</c:v>
                </c:pt>
                <c:pt idx="13">
                  <c:v>16</c:v>
                </c:pt>
                <c:pt idx="14">
                  <c:v>9</c:v>
                </c:pt>
                <c:pt idx="15">
                  <c:v>-7</c:v>
                </c:pt>
                <c:pt idx="16">
                  <c:v>11</c:v>
                </c:pt>
                <c:pt idx="17">
                  <c:v>-2</c:v>
                </c:pt>
                <c:pt idx="18">
                  <c:v>5</c:v>
                </c:pt>
                <c:pt idx="19">
                  <c:v>5</c:v>
                </c:pt>
                <c:pt idx="20">
                  <c:v>30</c:v>
                </c:pt>
                <c:pt idx="21">
                  <c:v>-10</c:v>
                </c:pt>
                <c:pt idx="22">
                  <c:v>-8</c:v>
                </c:pt>
                <c:pt idx="23">
                  <c:v>-6</c:v>
                </c:pt>
                <c:pt idx="24">
                  <c:v>4</c:v>
                </c:pt>
                <c:pt idx="25">
                  <c:v>-7</c:v>
                </c:pt>
                <c:pt idx="26">
                  <c:v>1</c:v>
                </c:pt>
                <c:pt idx="27">
                  <c:v>-10</c:v>
                </c:pt>
                <c:pt idx="28">
                  <c:v>1</c:v>
                </c:pt>
                <c:pt idx="29">
                  <c:v>2</c:v>
                </c:pt>
                <c:pt idx="30">
                  <c:v>5</c:v>
                </c:pt>
                <c:pt idx="31">
                  <c:v>-3</c:v>
                </c:pt>
                <c:pt idx="32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A28-4F26-AF77-1E5B6C7FE6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9820792"/>
        <c:axId val="409821776"/>
      </c:lineChart>
      <c:dateAx>
        <c:axId val="409820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821776"/>
        <c:crosses val="autoZero"/>
        <c:auto val="1"/>
        <c:lblOffset val="100"/>
        <c:baseTimeUnit val="days"/>
      </c:dateAx>
      <c:valAx>
        <c:axId val="409821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820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57-40D5-89BE-83D18BC3B2C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5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A57-40D5-89BE-83D18BC3B2C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A57-40D5-89BE-83D18BC3B2C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A57-40D5-89BE-83D18BC3B2C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A57-40D5-89BE-83D18BC3B2C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6</c:v>
                </c:pt>
                <c:pt idx="11">
                  <c:v>4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A57-40D5-89BE-83D18BC3B2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8018320"/>
        <c:axId val="68015040"/>
      </c:lineChart>
      <c:catAx>
        <c:axId val="68018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015040"/>
        <c:crosses val="autoZero"/>
        <c:auto val="1"/>
        <c:lblAlgn val="ctr"/>
        <c:lblOffset val="100"/>
        <c:noMultiLvlLbl val="0"/>
      </c:catAx>
      <c:valAx>
        <c:axId val="68015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018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22</c:v>
                </c:pt>
                <c:pt idx="1">
                  <c:v>31</c:v>
                </c:pt>
                <c:pt idx="2">
                  <c:v>24</c:v>
                </c:pt>
                <c:pt idx="3">
                  <c:v>30</c:v>
                </c:pt>
                <c:pt idx="4">
                  <c:v>25</c:v>
                </c:pt>
                <c:pt idx="5">
                  <c:v>26</c:v>
                </c:pt>
                <c:pt idx="6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A2-40E9-9D4E-4B0E4C6850F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-2</c:v>
                </c:pt>
                <c:pt idx="1">
                  <c:v>-3</c:v>
                </c:pt>
                <c:pt idx="2">
                  <c:v>-2</c:v>
                </c:pt>
                <c:pt idx="3">
                  <c:v>-3</c:v>
                </c:pt>
                <c:pt idx="4">
                  <c:v>-1</c:v>
                </c:pt>
                <c:pt idx="5">
                  <c:v>-2</c:v>
                </c:pt>
                <c:pt idx="6">
                  <c:v>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A2-40E9-9D4E-4B0E4C6850F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-52</c:v>
                </c:pt>
                <c:pt idx="1">
                  <c:v>-63</c:v>
                </c:pt>
                <c:pt idx="2">
                  <c:v>-63</c:v>
                </c:pt>
                <c:pt idx="3">
                  <c:v>-56</c:v>
                </c:pt>
                <c:pt idx="4">
                  <c:v>-49</c:v>
                </c:pt>
                <c:pt idx="5">
                  <c:v>-55</c:v>
                </c:pt>
                <c:pt idx="6">
                  <c:v>-51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CA2-40E9-9D4E-4B0E4C6850F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10</c:v>
                </c:pt>
                <c:pt idx="1">
                  <c:v>11</c:v>
                </c:pt>
                <c:pt idx="2">
                  <c:v>13</c:v>
                </c:pt>
                <c:pt idx="3">
                  <c:v>11</c:v>
                </c:pt>
                <c:pt idx="4">
                  <c:v>7</c:v>
                </c:pt>
                <c:pt idx="5">
                  <c:v>12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CA2-40E9-9D4E-4B0E4C6850F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1</c:v>
                </c:pt>
                <c:pt idx="3">
                  <c:v>13</c:v>
                </c:pt>
                <c:pt idx="4">
                  <c:v>10</c:v>
                </c:pt>
                <c:pt idx="5">
                  <c:v>8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CA2-40E9-9D4E-4B0E4C6850F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-1</c:v>
                </c:pt>
                <c:pt idx="3">
                  <c:v>3</c:v>
                </c:pt>
                <c:pt idx="4">
                  <c:v>6</c:v>
                </c:pt>
                <c:pt idx="5">
                  <c:v>2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CA2-40E9-9D4E-4B0E4C6850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9999376"/>
        <c:axId val="69996752"/>
      </c:barChart>
      <c:catAx>
        <c:axId val="69999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996752"/>
        <c:crosses val="autoZero"/>
        <c:auto val="1"/>
        <c:lblAlgn val="ctr"/>
        <c:lblOffset val="100"/>
        <c:noMultiLvlLbl val="0"/>
      </c:catAx>
      <c:valAx>
        <c:axId val="69996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999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0.36506485542043199</c:v>
                </c:pt>
                <c:pt idx="1">
                  <c:v>0.14810872105805201</c:v>
                </c:pt>
                <c:pt idx="2">
                  <c:v>0.102981845110677</c:v>
                </c:pt>
                <c:pt idx="3">
                  <c:v>0.950749993250254</c:v>
                </c:pt>
                <c:pt idx="4">
                  <c:v>0.65491825092857203</c:v>
                </c:pt>
                <c:pt idx="5">
                  <c:v>1.03097555049003</c:v>
                </c:pt>
                <c:pt idx="6">
                  <c:v>0.86782453744952204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74-4B1E-BE1C-B9BB5EE9D9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1">
                  <c:v>0.15296803652968</c:v>
                </c:pt>
                <c:pt idx="2">
                  <c:v>0.301369863013699</c:v>
                </c:pt>
                <c:pt idx="3">
                  <c:v>0.189954337899543</c:v>
                </c:pt>
                <c:pt idx="6">
                  <c:v>0.38356164383561597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374-4B1E-BE1C-B9BB5EE9D9A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2">
                  <c:v>0.33440775640926801</c:v>
                </c:pt>
                <c:pt idx="3">
                  <c:v>0.104357839432869</c:v>
                </c:pt>
                <c:pt idx="4">
                  <c:v>0.35085825326568099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374-4B1E-BE1C-B9BB5EE9D9A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1.2233953410424001</c:v>
                </c:pt>
                <c:pt idx="1">
                  <c:v>1.3574660633484199</c:v>
                </c:pt>
                <c:pt idx="2">
                  <c:v>0.98667672197084</c:v>
                </c:pt>
                <c:pt idx="4">
                  <c:v>3.00402212166918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374-4B1E-BE1C-B9BB5EE9D9A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1">
                  <c:v>0.33515611218909902</c:v>
                </c:pt>
                <c:pt idx="2">
                  <c:v>0.48509437290527402</c:v>
                </c:pt>
                <c:pt idx="3">
                  <c:v>0.24254718645263701</c:v>
                </c:pt>
                <c:pt idx="4">
                  <c:v>0.31751631681072501</c:v>
                </c:pt>
                <c:pt idx="6">
                  <c:v>0.458634679837714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374-4B1E-BE1C-B9BB5EE9D9A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0.13656203633011099</c:v>
                </c:pt>
                <c:pt idx="2">
                  <c:v>0.13348891033674701</c:v>
                </c:pt>
                <c:pt idx="3">
                  <c:v>6.4823751422521197E-2</c:v>
                </c:pt>
                <c:pt idx="5">
                  <c:v>0.136490009939642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374-4B1E-BE1C-B9BB5EE9D9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8013400"/>
        <c:axId val="68020288"/>
      </c:barChart>
      <c:catAx>
        <c:axId val="68013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020288"/>
        <c:crosses val="autoZero"/>
        <c:auto val="1"/>
        <c:lblAlgn val="ctr"/>
        <c:lblOffset val="100"/>
        <c:noMultiLvlLbl val="0"/>
      </c:catAx>
      <c:valAx>
        <c:axId val="68020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013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1.48348723645537</c:v>
                </c:pt>
                <c:pt idx="12">
                  <c:v>0.14811729037931901</c:v>
                </c:pt>
                <c:pt idx="13">
                  <c:v>0</c:v>
                </c:pt>
                <c:pt idx="14">
                  <c:v>0.10298780346687</c:v>
                </c:pt>
                <c:pt idx="15">
                  <c:v>0</c:v>
                </c:pt>
                <c:pt idx="16">
                  <c:v>9.6044805480339696E-2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0.779930107153602</c:v>
                </c:pt>
                <c:pt idx="21">
                  <c:v>0</c:v>
                </c:pt>
                <c:pt idx="22">
                  <c:v>0.71860029160591499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68-43C5-AA49-4E823CFB3D4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0.30596401497853698</c:v>
                </c:pt>
                <c:pt idx="11">
                  <c:v>0.200931591926203</c:v>
                </c:pt>
                <c:pt idx="12">
                  <c:v>0.14795871769111299</c:v>
                </c:pt>
                <c:pt idx="13">
                  <c:v>0</c:v>
                </c:pt>
                <c:pt idx="14">
                  <c:v>0.26486437117544998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E68-43C5-AA49-4E823CFB3D4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0.104320299291341</c:v>
                </c:pt>
                <c:pt idx="13">
                  <c:v>0.25180761897909998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0.37274379516906198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E68-43C5-AA49-4E823CFB3D4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2.02464788732394</c:v>
                </c:pt>
                <c:pt idx="8">
                  <c:v>0</c:v>
                </c:pt>
                <c:pt idx="9">
                  <c:v>1.02489939637827</c:v>
                </c:pt>
                <c:pt idx="10">
                  <c:v>1.1946680080482901</c:v>
                </c:pt>
                <c:pt idx="11">
                  <c:v>1.8926056338028201</c:v>
                </c:pt>
                <c:pt idx="12">
                  <c:v>1.1443661971831001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1.2449698189134799</c:v>
                </c:pt>
                <c:pt idx="17">
                  <c:v>1.2826961770623699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E68-43C5-AA49-4E823CFB3D4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0.32639378969654198</c:v>
                </c:pt>
                <c:pt idx="12">
                  <c:v>0</c:v>
                </c:pt>
                <c:pt idx="13">
                  <c:v>0.22935779816513799</c:v>
                </c:pt>
                <c:pt idx="14">
                  <c:v>0</c:v>
                </c:pt>
                <c:pt idx="15">
                  <c:v>0.44695365796283199</c:v>
                </c:pt>
                <c:pt idx="16">
                  <c:v>0.37050105857445298</c:v>
                </c:pt>
                <c:pt idx="17">
                  <c:v>0.14114326040931499</c:v>
                </c:pt>
                <c:pt idx="18">
                  <c:v>0.28228652081863098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E68-43C5-AA49-4E823CFB3D4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0.12892538173437099</c:v>
                </c:pt>
                <c:pt idx="11">
                  <c:v>0.139008931143763</c:v>
                </c:pt>
                <c:pt idx="12">
                  <c:v>6.4822817631806404E-2</c:v>
                </c:pt>
                <c:pt idx="13">
                  <c:v>0</c:v>
                </c:pt>
                <c:pt idx="14">
                  <c:v>0</c:v>
                </c:pt>
                <c:pt idx="15">
                  <c:v>0.14981273408239701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E68-43C5-AA49-4E823CFB3D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8001920"/>
        <c:axId val="68008808"/>
      </c:lineChart>
      <c:catAx>
        <c:axId val="68001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008808"/>
        <c:crosses val="autoZero"/>
        <c:auto val="1"/>
        <c:lblAlgn val="ctr"/>
        <c:lblOffset val="100"/>
        <c:noMultiLvlLbl val="0"/>
      </c:catAx>
      <c:valAx>
        <c:axId val="68008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001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venzoarg</c:v>
                </c:pt>
                <c:pt idx="1">
                  <c:v>teknialbikes</c:v>
                </c:pt>
                <c:pt idx="2">
                  <c:v>olmobikes</c:v>
                </c:pt>
                <c:pt idx="3">
                  <c:v>raleigh.bicicletas</c:v>
                </c:pt>
                <c:pt idx="4">
                  <c:v>motomelbicicletas</c:v>
                </c:pt>
                <c:pt idx="5">
                  <c:v>topmega_oficial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9</c:v>
                </c:pt>
                <c:pt idx="1">
                  <c:v>3</c:v>
                </c:pt>
                <c:pt idx="2">
                  <c:v>0</c:v>
                </c:pt>
                <c:pt idx="3">
                  <c:v>7</c:v>
                </c:pt>
                <c:pt idx="4">
                  <c:v>3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87-41F3-A0A6-F566DA49143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venzoarg</c:v>
                </c:pt>
                <c:pt idx="1">
                  <c:v>teknialbikes</c:v>
                </c:pt>
                <c:pt idx="2">
                  <c:v>olmobikes</c:v>
                </c:pt>
                <c:pt idx="3">
                  <c:v>raleigh.bicicletas</c:v>
                </c:pt>
                <c:pt idx="4">
                  <c:v>motomelbicicletas</c:v>
                </c:pt>
                <c:pt idx="5">
                  <c:v>topmega_oficial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</c:v>
                </c:pt>
                <c:pt idx="1">
                  <c:v>9</c:v>
                </c:pt>
                <c:pt idx="2">
                  <c:v>5</c:v>
                </c:pt>
                <c:pt idx="3">
                  <c:v>2</c:v>
                </c:pt>
                <c:pt idx="4">
                  <c:v>3</c:v>
                </c:pt>
                <c:pt idx="5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987-41F3-A0A6-F566DA49143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venzoarg</c:v>
                </c:pt>
                <c:pt idx="1">
                  <c:v>teknialbikes</c:v>
                </c:pt>
                <c:pt idx="2">
                  <c:v>olmobikes</c:v>
                </c:pt>
                <c:pt idx="3">
                  <c:v>raleigh.bicicletas</c:v>
                </c:pt>
                <c:pt idx="4">
                  <c:v>motomelbicicletas</c:v>
                </c:pt>
                <c:pt idx="5">
                  <c:v>topmega_oficial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987-41F3-A0A6-F566DA4914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9822104"/>
        <c:axId val="409822432"/>
      </c:barChart>
      <c:catAx>
        <c:axId val="409822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822432"/>
        <c:crosses val="autoZero"/>
        <c:auto val="1"/>
        <c:lblAlgn val="ctr"/>
        <c:lblOffset val="100"/>
        <c:noMultiLvlLbl val="0"/>
      </c:catAx>
      <c:valAx>
        <c:axId val="409822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822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venzoarg</c:v>
                </c:pt>
                <c:pt idx="1">
                  <c:v>teknialbikes</c:v>
                </c:pt>
                <c:pt idx="2">
                  <c:v>olmobikes</c:v>
                </c:pt>
                <c:pt idx="3">
                  <c:v>raleigh.bicicletas</c:v>
                </c:pt>
                <c:pt idx="4">
                  <c:v>motomelbicicletas</c:v>
                </c:pt>
                <c:pt idx="5">
                  <c:v>topmega_oficial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</c:v>
                </c:pt>
                <c:pt idx="1">
                  <c:v>188</c:v>
                </c:pt>
                <c:pt idx="2">
                  <c:v>2869</c:v>
                </c:pt>
                <c:pt idx="3">
                  <c:v>191</c:v>
                </c:pt>
                <c:pt idx="4">
                  <c:v>64</c:v>
                </c:pt>
                <c:pt idx="5">
                  <c:v>1176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29-43E7-BF99-329617DB23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venzoarg</c:v>
                </c:pt>
                <c:pt idx="1">
                  <c:v>teknialbikes</c:v>
                </c:pt>
                <c:pt idx="2">
                  <c:v>olmobikes</c:v>
                </c:pt>
                <c:pt idx="3">
                  <c:v>raleigh.bicicletas</c:v>
                </c:pt>
                <c:pt idx="4">
                  <c:v>motomelbicicletas</c:v>
                </c:pt>
                <c:pt idx="5">
                  <c:v>topmega_oficial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83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53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29-43E7-BF99-329617DB238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venzoarg</c:v>
                </c:pt>
                <c:pt idx="1">
                  <c:v>teknialbikes</c:v>
                </c:pt>
                <c:pt idx="2">
                  <c:v>olmobikes</c:v>
                </c:pt>
                <c:pt idx="3">
                  <c:v>raleigh.bicicletas</c:v>
                </c:pt>
                <c:pt idx="4">
                  <c:v>motomelbicicletas</c:v>
                </c:pt>
                <c:pt idx="5">
                  <c:v>topmega_oficial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5437</c:v>
                </c:pt>
                <c:pt idx="1">
                  <c:v>91</c:v>
                </c:pt>
                <c:pt idx="2">
                  <c:v>0</c:v>
                </c:pt>
                <c:pt idx="3">
                  <c:v>821</c:v>
                </c:pt>
                <c:pt idx="4">
                  <c:v>75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729-43E7-BF99-329617DB23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9193104"/>
        <c:axId val="329193760"/>
      </c:barChart>
      <c:catAx>
        <c:axId val="329193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193760"/>
        <c:crosses val="autoZero"/>
        <c:auto val="1"/>
        <c:lblAlgn val="ctr"/>
        <c:lblOffset val="100"/>
        <c:noMultiLvlLbl val="0"/>
      </c:catAx>
      <c:valAx>
        <c:axId val="329193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193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0.69940212185430595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77-4E7D-AAC6-7ACBD2BFD8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0.276907752345737</c:v>
                </c:pt>
                <c:pt idx="1">
                  <c:v>0.19117836906000499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177-4E7D-AAC6-7ACBD2BFD81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0.29484669525164803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177-4E7D-AAC6-7ACBD2BFD81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1.47653391424613</c:v>
                </c:pt>
                <c:pt idx="1">
                  <c:v>1.2151808819538501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177-4E7D-AAC6-7ACBD2BFD81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0.44533080245710299</c:v>
                </c:pt>
                <c:pt idx="1">
                  <c:v>0.380645032166473</c:v>
                </c:pt>
                <c:pt idx="2">
                  <c:v>0.23359773988273499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177-4E7D-AAC6-7ACBD2BFD81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1">
                  <c:v>0.130277731004112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177-4E7D-AAC6-7ACBD2BFD8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8015696"/>
        <c:axId val="432076944"/>
      </c:barChart>
      <c:catAx>
        <c:axId val="68015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076944"/>
        <c:crosses val="autoZero"/>
        <c:auto val="1"/>
        <c:lblAlgn val="ctr"/>
        <c:lblOffset val="100"/>
        <c:noMultiLvlLbl val="0"/>
      </c:catAx>
      <c:valAx>
        <c:axId val="432076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015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venzoarg</c:v>
                </c:pt>
                <c:pt idx="1">
                  <c:v>teknialbikes</c:v>
                </c:pt>
                <c:pt idx="2">
                  <c:v>olmobikes</c:v>
                </c:pt>
                <c:pt idx="3">
                  <c:v>raleigh.bicicletas</c:v>
                </c:pt>
                <c:pt idx="4">
                  <c:v>motomelbicicletas</c:v>
                </c:pt>
                <c:pt idx="5">
                  <c:v>topmega_oficial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5094</c:v>
                </c:pt>
                <c:pt idx="1">
                  <c:v>263</c:v>
                </c:pt>
                <c:pt idx="2">
                  <c:v>2757</c:v>
                </c:pt>
                <c:pt idx="3">
                  <c:v>922</c:v>
                </c:pt>
                <c:pt idx="4">
                  <c:v>188</c:v>
                </c:pt>
                <c:pt idx="5">
                  <c:v>1084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3B-4636-8E84-FE5A428547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venzoarg</c:v>
                </c:pt>
                <c:pt idx="1">
                  <c:v>teknialbikes</c:v>
                </c:pt>
                <c:pt idx="2">
                  <c:v>olmobikes</c:v>
                </c:pt>
                <c:pt idx="3">
                  <c:v>raleigh.bicicletas</c:v>
                </c:pt>
                <c:pt idx="4">
                  <c:v>motomelbicicletas</c:v>
                </c:pt>
                <c:pt idx="5">
                  <c:v>topmega_oficial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426</c:v>
                </c:pt>
                <c:pt idx="1">
                  <c:v>16</c:v>
                </c:pt>
                <c:pt idx="2">
                  <c:v>112</c:v>
                </c:pt>
                <c:pt idx="3">
                  <c:v>90</c:v>
                </c:pt>
                <c:pt idx="4">
                  <c:v>4</c:v>
                </c:pt>
                <c:pt idx="5">
                  <c:v>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3B-4636-8E84-FE5A428547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2083176"/>
        <c:axId val="432083832"/>
      </c:barChart>
      <c:catAx>
        <c:axId val="432083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083832"/>
        <c:crosses val="autoZero"/>
        <c:auto val="1"/>
        <c:lblAlgn val="ctr"/>
        <c:lblOffset val="100"/>
        <c:noMultiLvlLbl val="0"/>
      </c:catAx>
      <c:valAx>
        <c:axId val="432083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083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B40E2-C434-45C2-8B89-1691717B91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47FD42-CEB6-49C3-8622-FB5B7ADB45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679850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69E33-ED4C-4E60-B765-1959F2E78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CD88F6-5AA9-49B7-B300-D5E43B09E6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70006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546933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12741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64814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39546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90185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61581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65261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167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50633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5342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667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0.2949 %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796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0.6388 %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487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topmega_oficial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741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677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raleigh.bicicletas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1.4146 %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278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925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C407CE-EE69-4450-A4C3-957D2F66B1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569793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3FF42-6766-43DC-9364-74D58C199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0F8B91-CDEC-4EA5-9228-5664C20E8C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282098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622028-967B-4338-8673-5993802C9E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A2C10-3BDD-451B-B80E-466F586EF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336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735DE-61A2-4771-9B26-03BBFE79A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F64E96-20E7-463A-B1D2-9D2F69DAE0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944464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1FD2BA-5628-4B3F-AD35-DE0ADBA559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F374D6-B10B-4D27-81C1-8FB7A1EE7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649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2308F-7345-4351-B4E0-41388C81C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DF9728-9CA6-4EAD-8F4A-CF44371CD5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03279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E05CB2-F685-4279-82FA-DD14B6D43B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2807AD-2810-4AC8-B632-C09B77BCC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132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B112A-C145-4CCD-9121-8493E5695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94471D-B772-47FF-A571-F92AB1015D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4543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C78DC4-5F58-438F-9865-9AB0829142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73317-1AEF-4FEB-B5C8-FD8AFDE62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249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9C8A0-242B-4100-8988-8A3186ECD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A73265-F705-41E7-8510-CB5FEA2A3E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38925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EAAA95-A08F-4235-B4B6-614BE287C3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F5A17-558F-4D36-BBBB-E7A35AA1D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779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BC278-3F38-4260-8D63-F172F4145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B75326-CE60-4303-942B-C1D3D9565A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70481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7C112D-7F38-478B-AE3F-12076F1CDB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03BC0F-9316-4957-9060-72DA28B0C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888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AE0AE-7CC7-456B-A982-56DC1BCAA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6280D2-E7F8-4A10-A811-9847BCC2D8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944955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60650D-D677-4A09-A133-D1383F72F2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74A2E9-18A2-4F72-84C2-2E8AD152E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428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9959A-CB40-47A4-AFD9-1E1D0FD54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FB38AE-1BDF-4D35-ADFC-19D190C047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86056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A96D77-2E86-487E-AE5A-66F1D3C69A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642FEB-FC66-4A20-89A6-3EEACFBDB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3746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75736-3CC7-4635-B4D6-6B0AAAB27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47F905-94DE-41ED-B3F0-A338A2595B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86187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02ECD2-37EA-4658-9764-BEE9691100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ADAFBA-4672-4138-9D80-4A4B3AD45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3890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5D5C9-0FF8-4D81-ABF9-47838F419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C8243F-1322-44B9-B935-1CAEDC182B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33353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B0ED40-DEC4-478A-B86C-42CF7273F6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F7D557-E266-499C-9908-133B515B3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9081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9A8EA-F896-47F4-83DF-73E5FCAB6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603361-1998-4E74-8B76-A32941A732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17512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836AC2-FD61-4558-8039-F1F4AD5949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A266B8-AF63-4C8A-9396-7E61D44C0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0252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302DE-646A-4EE7-9DDE-B95538590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74CEBD-AE5F-49C4-8B9F-2C9F58B89D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33777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153F98-9FD8-4F4C-B963-97FDAAAD00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4D45A8-203B-44D8-A429-7B72F3C9E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61541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11675-D61E-4C7C-A6DA-3670B31EF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7D7631-2279-494F-9AEC-5E1F21BDAF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54249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52503853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8367319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84363003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43947422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766565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823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149.91666666667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70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208.85714285714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10.619047619048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219.47619047619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459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#SomosRaleigh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102.44444444444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112.44444444444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22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85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#FamiliaAzzurra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290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83.384615384615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90.461538461538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909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83.384615384615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90.461538461538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614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#adrenalina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83.384615384615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90.461538461538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130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#aventura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83.384615384615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90.461538461538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091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#ciclismourbano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83.384615384615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90.461538461538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78626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63DF97-3465-4839-B555-9138AC7B27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5859473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999CA-3657-4C75-934B-656973A6C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622A81-8661-4286-99C3-89819C80DC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65742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40628685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8983044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91205313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52754018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46745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841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83.384615384615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90.461538461538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404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83.384615384615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90.461538461538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899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83.384615384615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90.461538461538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631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83.384615384615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90.461538461538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308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83.384615384615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90.461538461538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612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#DesafioRaleigh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108.08333333333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427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#TeknialArgentina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20.181818181818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1.4545454545455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21.636363636364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011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#DesafiandoTodosLosTerrenos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102.44444444444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112.44444444444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163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102.44444444444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112.44444444444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484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#mtbiking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102.44444444444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112.44444444444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6451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731263-6C03-4201-A352-29B9AE1719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16775462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128C2-AFCC-4BC6-B9E0-C23DD7D57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61A721-7AF3-4701-9202-3DD74DCBE0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4447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88304947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1709724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68973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4336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61127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31562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8712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7568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1938F8-0778-4C85-8570-8AA6BDD378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34844096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2663C-4FDA-47E0-A652-D77E2F25F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357005-EB50-4E15-A62A-3D9192F86B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01733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74702113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6160734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98365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69050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63477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70180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35724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307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- 2021-11-04 11:24:55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💥 Te presentamos la nueva #AtixEX 💥
Nuestro modelo tope de gama de #aluminio, con opciones de armado diferentes para que se adapte a lo que estás buscando!! .
Te contamos como viene armada:
⚡Cuadro R.29 Venzo #Atix EX, Aluminio 6061
⚡Horquilla 29 RST F1rst
⚡Transmisión FULL Shimano DEORE o SLX.
⚡Podes elegirla en 1x11 ó 2x11 
⚡Posee frenos a Disco hidráulicos.
⚡Armada con Ruedas #Shimano MT15 o MT35
⚡Cubiertas Maxxis Ikon 29x2.2 con alambre
⚡Componentes de Aluminio
(Asiento, ahead, forma y p.silla)
.
.
La nueva ATIX EX llegó para conquistar cualquier terreno!🔥
 Conseguila en todas las #bicicleteriasvenzo del país! .
.
.
* #VenzoArgentina no comercializa al público.
* Por precios y disponibilidad de Stock, consultá con cualquiera de las Bicicleterías #Venzo que sugerimos en historias destacadas en Instagram en “Comercios”
.
#SOMOSVENZO
#venzobikes #venzobike #cycling #ciclismo #ciclismoargentino #teamvenzo #venzotravel #mtb 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51.29350-15/253084964_438870117763170_8830157015741636915_n.jpg?_nc_cat=109&amp;ccb=1-5&amp;_nc_sid=8ae9d6&amp;_nc_ohc=73Rk1lrmthoAX8x1qyq&amp;_nc_ht=scontent-lga3-1.cdninstagram.com&amp;edm=AL-3X8kEAAAA&amp;oh=108791c7f8c79cc17f9ae142c869748b&amp;oe=619D3A7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5597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EB2ED4-4198-4ECA-9685-6F2B4AEC4F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39551827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5595E-508C-499E-AD88-0E106705C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964148-2FF5-46B5-AA1B-C7F3B5C619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43852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51273049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7347677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41775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45271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56832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61731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1517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904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- 2021-10-21 22:56:59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🔥ETNA Pro Disc🔥
.
.
La nueva Etna está lista para empezar la temporada de #ruta.
.
Equipada con:
🔥 Cuadro #VenzoEtna 700c de #fibradecarbono para freno a Disco.
🔥Horquilla #Venzo #Etna de #Carbono
🔥Frenos a Disco #Shimano105
🔥Ruedas de Carbono #B1 Perfil 60mm
🔥Mazas #B1team a rulemanes.
🔥Cubiertas #Maxxis Detonator 700x23
🔥Sillín #SelleItalia Thoork
🔥Manubrio B1 de Carbono.
🔥Ahead y portasilla Venzo de Carbono.
.
.
🔥🖤 #SomosVenzo 🖤🔥
#venzoargentina #venzoarg #vivivenzo #venzobike #venzobikes #ciclismoargentino #cycling #bike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51.29350-15/246816766_3074904466100750_1501082555620817893_n.jpg?_nc_cat=102&amp;ccb=1-5&amp;_nc_sid=8ae9d6&amp;_nc_ohc=E4fOh7eSzHYAX_H9WWv&amp;_nc_ht=scontent-lga3-1.cdninstagram.com&amp;edm=AL-3X8kEAAAA&amp;oh=283a14be7f805da5b46e058d7ac7115b&amp;oe=619BD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7751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DC319A-D92D-44C1-B21F-AEC4502928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29385311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1BB82-D60C-4359-A0A8-36638EBFD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314E8F-B844-4083-BCBD-34ED98DAEA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3106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24054524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4695706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18690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53388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96446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50228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41318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811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- 2021-10-22 19:13:46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próxima semana vamos a tener un calorcito importante. ¡Ideal para pedalear! 🌞🚲😎
#veranoanticipado #flash #mtb #urbanbike barbiepucheta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fml2-1.cdninstagram.com/v/t51.2885-15/248030447_304027277894417_2045256147307876921_n.jpg?_nc_cat=101&amp;ccb=1-5&amp;_nc_sid=8ae9d6&amp;_nc_ohc=EMTp7iTLEI0AX91USd9&amp;_nc_ht=scontent-fml2-1.cdninstagram.com&amp;edm=AL-3X8kEAAAA&amp;oh=3bb740ee74818d57059854d0a312a2d7&amp;oe=619BB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0616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016815-394A-402B-B7BE-6BDDC0DA07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8110004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481C3-BEF4-4C84-A28D-C4BC678B7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667A2D-0045-4FA1-9AAD-AEC13F25E8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77010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28386846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4991501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1127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31216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18633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64752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7648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952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- 2021-11-13 20:33:56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Las nuevas #Venzoxtreme están listas para conquistar los senderos!! ✊🏻🔥
.
Estaremos en trasmontania presentando a estas espectaculares #DoblesVenzo en la #expobiciclub
.
Te esperamos el próximo 19 y 20 de Noviembre en el predio Hotel Hilton de San Miguel de #Tucuman 
.
.
#trasmontaña #trasmontañabiker #expobici #biciclubrevista #mtb #ciclismo #ciclismoargentino #venzo #somosvenzo #vivivenzo #venzobikes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51.29350-15/256879843_4909849982383300_4181709971249303363_n.jpg?_nc_cat=101&amp;ccb=1-5&amp;_nc_sid=8ae9d6&amp;_nc_ohc=VOr78uyjFfoAX-Drs2J&amp;_nc_ht=scontent-lga3-1.cdninstagram.com&amp;edm=AL-3X8kEAAAA&amp;oh=069a386af98ac382a131aeaacad9e038&amp;oe=619BFC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1081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F43C92-D1D0-4898-A411-BED2BFEDA8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4004985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BCC7D-7DF4-4B40-97B4-E98B6D18B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06130C-7938-45AF-AC20-76EEFD386C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36637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69813271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5167889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79145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75211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49819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4341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67367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197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- 2021-11-10 19:37:40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Amelie. Ilumina tu vida.
Ph: sharonsapia .
#bicicleta #bicycle #bike #biciurbana #urbanbike #citybike #vintage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fml2-1.cdninstagram.com/v/t51.2885-15/255579602_236863245181760_3381139759189980295_n.jpg?_nc_cat=101&amp;ccb=1-5&amp;_nc_sid=8ae9d6&amp;_nc_ohc=2npbMWdwb9oAX-MytzG&amp;_nc_ht=scontent-fml2-1.cdninstagram.com&amp;edm=AL-3X8kEAAAA&amp;oh=c8ef2f15be029cdc822e0f3f62864832&amp;oe=619C18D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9662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6A5465-90A3-4417-A1BF-5905C26734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18469075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DC929-EE7D-48F8-94A5-819F4CD4C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1EE05E-A375-4ECC-80C9-D8168A9539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28988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70710105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2862739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28011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98706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00370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60835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07486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115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- 2021-10-24 20:29:17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venzoarg apostamos al desarrollo de productos desde #Argentina para el mundo.
.
Las nuevas integrantes de esta gran #familia están listas para salir pronto a las pistas! 🔥✊🏻
.
Las #doblesvenzo y la nueva #etna son las grandes joyas del desarrollo de #venzo
.
.
#SOMOSVENZO
#venzo #venzobike #venzobikes #bike #ruta #mtb #cycling #ciclismo #venzoarg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51.29350-15/248053101_242852054553319_5373931952369901995_n.jpg?_nc_cat=108&amp;ccb=1-5&amp;_nc_sid=8ae9d6&amp;_nc_ohc=gRa13QQ2vH4AX9g3jsW&amp;_nc_ht=scontent-lga3-1.cdninstagram.com&amp;edm=AL-3X8kEAAAA&amp;oh=dcc71af055ea2cc60c28f95675992246&amp;oe=619C99F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0070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6F3219-6057-4D9E-AE2B-04002CA68E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7859095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82BE2-7731-4F72-9BEB-02A9C22DD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A33024-0514-424D-A6EA-1E3E431942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60272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5685815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4602351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50850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2910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7628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27038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44783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986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- 2021-11-08 20:09:36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 #PHOENIX PRO 🔥
.
Una nueva versión mejorada de la phoenix ya está arrasando la ruta!!
Nuevo diseño. Nueva geometría.
Más cómoda. Más liviana. Más pro.
Así viene equipada 👇🏻😎 
🔥Cuadro Venzo Phoenix Pro 700c – Aluminio 6061 
🔥Horquilla rígida Venzo #PhoenixPro
🔥Transmisión full #Shimano Tiagra – 20v.
🔥Frenos a herradura #ShimanoTiagra
🔥Ruedas #WTB Freedom - Mazas #Novatec a rulemanes 
🔥Cubiertas #Maxxis Detonator 700x23
🔥Manubrio, ahead y portasilla #Venzo de aluminio - Sillín Venzo.
. .
* #VenzoArgentina comercializa a través de #bicicleterias oficiales.
* Por precios y disponibilidad de Stock, consultá con cualquiera de las #bicicleteriasvenzo del país! 🇦🇷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51.29350-15/254051585_445395140349035_1065863451606656646_n.jpg?_nc_cat=103&amp;ccb=1-5&amp;_nc_sid=8ae9d6&amp;_nc_ohc=lY9X_AMHo74AX9MeL_0&amp;_nc_ht=scontent-lga3-1.cdninstagram.com&amp;edm=AL-3X8kEAAAA&amp;oh=fff1f1e0d8e5e34f6d95dcc6a80a3fef&amp;oe=619C3EA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1519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F42F52-7F26-4AB1-B695-9A97146620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5817418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0F86B-2914-47CC-97C8-B9CF45435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AEA83E-50BE-4C1D-A35A-4A980C7A05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60615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18234844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3231728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34144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1764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1691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84063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3804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237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- 2021-10-20 13:25:19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Por ejemplo ochicastillo, que en septiembre se ganó una tremenda Wish todoterreno, y salió a pedalear por estos atardeceres entrerrianos. 🚲🌞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fml2-1.cdninstagram.com/v/t51.2885-15/246842361_160261892911424_7474803504436444781_n.jpg?_nc_cat=103&amp;ccb=1-5&amp;_nc_sid=8ae9d6&amp;_nc_ohc=hfZIpbderoYAX-GMXN3&amp;_nc_ht=scontent-fml2-1.cdninstagram.com&amp;edm=AL-3X8kEAAAA&amp;oh=6852571632fc03b0bebe4332e4f8c80b&amp;oe=619D0412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02383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7B84B9-DFC4-495E-ABE9-01E4464D55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36377663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F1441-5925-4CCF-B8A7-D006405ED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C67B98-D380-490B-B9E5-9DD33B4D72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06348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67000268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8423205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29402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8599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37766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56357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79836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491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- 2021-10-29 20:49:23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💥SORTEO💥
Junto a nuestros amigos de renaultsportarg renaultarg
Sorteamos 10 pares de entradas para ver el #SUPERTC2000
.
El evento tendrá lugar el 7 de Noviembre en el #autodromocabalen
.
.
Para participar tenés que:
💥Darle like a este post.
💥 Seguirnos 👉🏻 venzoarg teamvenzo.arg grupocarloskarabitian 
💥 Comentá arrobando a la persona con quién irías.
.
.
Sorteamos el Jueves 4 de Noviembre!
Mucha suerte!! 🍀 
.
.
#somosvenzo #venzo #venzoargentina #venzoarg #venzobike #venzobikes #renault #renaultargentina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51.29350-15/249326182_885257422377363_3894676805074891839_n.jpg?_nc_cat=104&amp;ccb=1-5&amp;_nc_sid=8ae9d6&amp;_nc_ohc=Pasz6_Ix5uAAX-eqcDM&amp;_nc_ht=scontent-lga3-1.cdninstagram.com&amp;edm=AL-3X8kEAAAA&amp;oh=a7b700d5ee4fb39ef0f15865c80011e1&amp;oe=619D191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3933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51E8FF-7F6D-4AB2-9151-8B293BC1DB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343501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98200-6352-4380-BA1A-EBB2CDCF9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0806D1-BE0F-44D9-B108-F0CF51DBCE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75349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16632648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6977801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63203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62714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99293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75531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7512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6188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- 2021-10-29 19:42:05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Entrená en casa. Ponete en modo FIT. 💪
#fit #fitness #spinning #bici #bicicleta #entrenamiento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fml2-1.cdninstagram.com/v/t51.2885-15/249512984_580862076301727_6858742935454624481_n.jpg?_nc_cat=106&amp;ccb=1-5&amp;_nc_sid=8ae9d6&amp;_nc_ohc=C9WuDX3ROaIAX9y0Ug6&amp;_nc_ht=scontent-fml2-1.cdninstagram.com&amp;edm=AL-3X8kEAAAA&amp;oh=0ea3a40c5e6c4b637320c288405eb389&amp;oe=619D645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762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6EDCFB-29C0-4B62-9499-749542EE5D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41771264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D8665-E59E-4561-A1C5-C0F024980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BF3656-B8A1-470E-A6F6-AF6B9E182F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48786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81777882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3340342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24204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06556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78565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68299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7026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034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- 2021-10-29 11:00:48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🔵 
Mojave 5.0 • MMXXI
29” • Monoplato • 11v
.
🚲 M-5.0
» Cuadro de Aluminio
» 17”, 19”, 21”
» Cambio Shimano Deore RD-M5100SGS - 11V
» Cadena Shimano Deore - CN-HG601 - 120E - 11V
» Horquilla Suntour XCR
» Plato y palanca LTWOO 38T x 175mm
» Freno hidráulico ensamblado Shimano BR-355
» Asiento Selle Italia XR Flow
.
» En bicicleterías de todo el país
.
🚲 #SomosRaleigh
.
.
.
#Mojave #MejorEnBici #SomosRaleigh #FamiliaAzzurra #CiclismoResponsable #DesafiandoTodosLosTerrenos #mtblife #mtb #mtblove #mtbiking #DesafioRaleigh 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249724150_281169614011634_5742032619068553458_n.jpg?_nc_cat=105&amp;ccb=1-5&amp;_nc_sid=8ae9d6&amp;_nc_ohc=QNcdXyM4KJgAX8HUDLk&amp;_nc_ht=scontent-iad3-1.cdninstagram.com&amp;edm=AL-3X8kEAAAA&amp;oh=e8dcc32c9017098125de77f24620ae4f&amp;oe=619C30A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3.0303 %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4721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8F6AA7-BF50-48BE-AC0C-71AD72877C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14917597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16F35-0A06-4003-B68A-A4F81B0F7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791D29-FABA-480C-BF84-4D2BDC3574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73165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14873633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093505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90594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09975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06873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67400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27747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6732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- 2021-11-18 12:20:08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creés en tus sueños, podés convertirlos en realidad. Como cristianfederico_23, que llegó con su Olmo Safari hasta Ushuaia, en un viaje que soñó toda su vida. ¡Felicitaciones Cristian, a seguir pedaleando, hasta el infinito y más allá! 🚲🚀 #rodarallimite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fml2-1.cdninstagram.com/v/t51.2885-15/258465178_260490899388644_276683299502744771_n.jpg?_nc_cat=111&amp;ccb=1-5&amp;_nc_sid=8ae9d6&amp;_nc_ohc=esj-oMw9jW4AX-sHZ06&amp;_nc_ht=scontent-fml2-1.cdninstagram.com&amp;edm=AL-3X8kEAAAA&amp;oh=089f3c4979f4534012fe42accae3a5e7&amp;oe=619C9B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250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082483-D131-4D7E-AAA1-B8493BC1E6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7160060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B4069-587D-4B3A-A22C-DEDC7AEAD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C00934-AFD7-4E14-BDDC-1F2B8CDDC0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95188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742827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9144310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67059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59967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54147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18288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28927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607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- 2021-11-13 11:30:06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ᴇsᴛᴇ ᴅíᴀ sᴇ ᴍᴇʀᴇᴄᴇ ᴜɴ ᴘᴀsᴇᴏ ᴇɴ ʙɪᴄɪ. 🙌 😉
. 
✅Prepará tu #Topmega, tu 𝗰𝗮𝘀𝗰𝗼 y 𝘁𝗼𝗱𝗮 𝗹𝗮 𝗮𝗰𝘁𝗶𝘁𝘂𝗱 y ¡sᴀʟí ᴀ ʜᴀᴄᴇʀ ᴇsᴏ ǫᴜᴇ ᴛᴇ ʜᴀᴄᴇ ᴛᴀɴᴛᴏ ʙɪᴇɴ! 😎
.
.
.
#topmega #tubicitumundo #actitudtopmega #adrenalina #aventura #ciclismo #ciclismourbano #ciclismoargentina #bicis #bicicletas #mtbargentina #mtblife #mtblifestyle #bicimtb #bicidepaseo #biciplegable 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256567577_1019891408863647_3413164992050913674_n.jpg?_nc_cat=109&amp;ccb=1-5&amp;_nc_sid=8ae9d6&amp;_nc_ohc=88J1upwPDjAAX8akaxE&amp;_nc_ht=scontent-iad3-1.cdninstagram.com&amp;edm=AL-3X8kEAAAA&amp;oh=1f302cb507c63b6cd72d042aab461dea&amp;oe=619D7C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88787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1BED2-FD6E-47E2-8ABD-F6E7542CDC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6442595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6C162-A1F5-4057-8B30-9FC8B0ABC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DCF9D2-EB4A-42F2-9D1C-454A7FBE40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92764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78894601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4522089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69244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28477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59980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5310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8185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873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- 2021-11-08 10:30:06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Arrancan los días más cálidos y en algunas ciudades del país el calor se hace sentir. 🥵 ☀
.
➡Te dejamos algunas 𝙧𝙚𝙘𝙤𝙢𝙚𝙣𝙙𝙖𝙘𝙞𝙤𝙣𝙚𝙨 𝙥𝙖𝙧𝙖 𝙥𝙚𝙙𝙖𝙡𝙚𝙖𝙧 𝙘𝙪𝙖𝙣𝙙𝙤 𝙝𝙖𝙘𝙚 𝙘𝙖𝙡𝙤𝙧:
✅Protegé tu piel y tus ojos del sol.
✅Vestite con prendas de colores claros.
✅Hidratate bien.
.
Sumá tu #Topmega, 𝙢𝙪𝙘𝙝𝙖 𝙖𝙘𝙩𝙞𝙩𝙪𝙙 😉 y salí a disfrutar de tu bici! 
.
.
.
#topmega #tubicitumundo #actitudtopmega #adrenalina #aventura #ciclismo #ciclismourbano #ciclismoargentina #bicis #bicicletas #mtbargentina #mtblife #mtblifestyle #bicimtb #bicidepaseo #biciplegable 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254758475_310704174219095_164275295645808548_n.jpg?_nc_cat=101&amp;ccb=1-5&amp;_nc_sid=8ae9d6&amp;_nc_ohc=QogJxhy4g9IAX_jIfr8&amp;_nc_ht=scontent-iad3-1.cdninstagram.com&amp;edm=AL-3X8kEAAAA&amp;oh=dc8aa6fe5a313b7616f7b384eb90c837&amp;oe=619C7357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26896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DAB330-B682-432E-BBCA-EA3236EF8F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30043020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22DAB-D5CF-43A4-A970-1C3E1975F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749710-7312-4914-A5B1-7464EB0666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87889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42668088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5906703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963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98211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93209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0021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87114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67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- 2021-11-16 07:54:58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///
Mojave 7.0 🚀 Misil
.
» MMXXI
» 17”, 19”, 21”
» En bicicleterías de todo el país
.
.
.
🚲 #SomosRaleigh
.
.
.
.
🔵 #Mojave7.0  #RaleighMMXXI #LaCalleEsNuestra #SomosRaleigh #MejorEnBici #FamiliaAzzurra #DesafiandoTodosLosTerrenos #mtblife #mtb #mtblove #mtbiking #DesafioRaleigh 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257306168_379380080633297_1468027658114644252_n.jpg?_nc_cat=111&amp;ccb=1-5&amp;_nc_sid=8ae9d6&amp;_nc_ohc=-5JeILPTovoAX89sc2v&amp;_nc_oc=AQl4qCYo2u7vBotF9HbcvPfGcFJSGiiQIMqAdeFxHh3qoN5Gtvz5phjWiMlJ_NjBIVI&amp;_nc_ht=scontent-iad3-1.cdninstagram.com&amp;edm=AL-3X8kEAAAA&amp;oh=b9fe614c7d56e9cc53b3b703aedc3050&amp;oe=619B9F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1.9901 %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79248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F2FCD-4356-45AE-9255-2A4DCEADD7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17878546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2E2A2-564F-412B-981D-CC4BD6348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142E99-5248-47BB-82CD-149058C55A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7855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01243449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4293570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02149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02284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77205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48242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97764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911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- 2021-11-15 22:00:32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trasmontania nos espera y estamos listos para darlo todo, siempre!!! 🔥🔥
.
Estaremos presentes en la Expo biciclubrevista presentando las nuevas #VenzoXtreme recién llegadas 🤩
.
Brindaremos asistencia mecánica a todos los #trasmontañabikers de la mano de grupocarloskarabitian y superb_biketool 
.
Las sendas de #tucuman nos esperan.
Y ahí estaremos a tope con el teamvenzo.arg 💪🏻💪🏻
.
.
Seguí todas las novedades por historias en nuestras redes e historias destacadas! 
.
.
#SOMOSVENZO 🔥
#venzo #venzobike #venzobikes #doblesvenzo #vivivenzo #teamvenzo #xc #xco #ciclismo #ciclismoargentino #cycling 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51.29350-15/256495737_439513777744536_9021276818015563984_n.jpg?_nc_cat=107&amp;ccb=1-5&amp;_nc_sid=8ae9d6&amp;_nc_ohc=7P_Hy_aFWcYAX-Vr4t6&amp;_nc_ht=scontent-lga3-1.cdninstagram.com&amp;edm=AL-3X8kEAAAA&amp;oh=fec650e1d726eb94ed09152841e3686d&amp;oe=619D2553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4129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7FC2DB-5069-4C7E-AEC8-D0DB955C78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39444915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92055-CF60-4E29-B046-E093210B2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F06AF0-144D-449B-A276-575C6557C1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54330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31256680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5371130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48704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9323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59190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5732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61490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215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- 2021-10-20 15:30:13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 lleva a trabajar, a la facu, a estudiar. 🙌
Te mantiene en forma y rara vez te deja a pata. ✅
𝙎𝙤𝙢𝙤𝙨 𝟭𝟬𝟬% 𝙛𝙖𝙣 𝙙𝙚 𝙡𝙖𝙨 𝙗𝙞𝙘𝙞𝙨. 🥰 Somos 100% fan de 𝗧𝗼𝗽𝗺𝗲𝗴𝗮 🤜🤛
.
.
.
#topmega #tubicitumundo #adrenalina #aventura #ciclismo #ciclismourbano #ciclismoargentina #bicis #bicicletas #mtbargentina #mtblife #mtblifestyle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247182203_164901172510135_9041338586042623376_n.jpg?_nc_cat=100&amp;ccb=1-5&amp;_nc_sid=8ae9d6&amp;_nc_ohc=48kHoVVLGZsAX9eD79M&amp;_nc_ht=scontent-iad3-1.cdninstagram.com&amp;edm=AL-3X8kEAAAA&amp;oh=7eddc4782a23b83d82d3a98b1011304e&amp;oe=619CD5B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9594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E8D967-26EC-4C62-9E84-5FE662D4C8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25906204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08F4D-5BD9-40D1-955B-BFDA86B41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8E244A-39D0-4969-BCD3-4BD5DB04EF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80808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79955800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5408291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09236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58033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47233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3251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70079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636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- 2021-11-16 12:24:23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Estamos en camino hacia el #findelmundo a disfrutar de la hermosa experiencia de la ushuaiaepic y los increíbles paisajes de #ushuaia
.
Seguí en nuestras historias e historias destacadas al teamvenzo.arg 
.
Gracias infuetur y turismotdf por la invitación a rovassia y mariano.vazqz quienes seguramente disfrutarán de la hermosa ciudad en sus #Venzobikes 🔥
.
#somosvenzo #naturalezaalfin #venzobike #teamvenzo #familiavenzo #vivivenzo #mtb #ciclismoargentino #cycling 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51.29350-15/258166779_1344154809354276_5125792597099006070_n.jpg?_nc_cat=100&amp;ccb=1-5&amp;_nc_sid=8ae9d6&amp;_nc_ohc=UgKbaKrsydoAX_9oD13&amp;_nc_ht=scontent-lga3-1.cdninstagram.com&amp;edm=AL-3X8kEAAAA&amp;oh=468f37e1a484241fa54009b423389d85&amp;oe=619C56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5308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485EB0-E49B-434E-8556-6809C47AC0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36854513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285E8-F688-46B4-ACED-4E6EF10D2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1F358E-E7AF-45D3-BEC1-D2E508BE46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14255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37321309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8699537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93916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62067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18855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97233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09189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494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- 2021-10-25 17:17:50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 volvió a disputar la Vuelta de Los Bosques en su edición 16ª, competencia por parejas en modo contra reloj, donde Valeria Gómez y Paola Allevato, se hicieron dueñas de la General de Damas B, representando a Raleigh, con una marca de 1 hora 54’ 10”
La competencia de 50 km, que se corrió en Balcarce, tuvo largada y llegada al autódromo Juan Manuel Fangio.
Felicitaciones #ChicasRaleigh 😍 y gracias por seguir cosechando logros para esta querida #FamiliaAzzurra
.
.
.
.
🚲 #SomosRaleigh
.
#Mojave #MejorEnBici #SomosRaleigh #FamiliaAzzurra #DesafiandoTodosLosTerrenos #mtblife #mtb #mtblove #mtbiking #DesafioRaleigh 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249480503_131267312591708_5487876441594176393_n.jpg?_nc_cat=106&amp;ccb=1-5&amp;_nc_sid=8ae9d6&amp;_nc_ohc=liC0J06LR6AAX_s970z&amp;_nc_ht=scontent-iad3-1.cdninstagram.com&amp;edm=AL-3X8kEAAAA&amp;oh=76b53cd80576a4e1b3873b9697f7d265&amp;oe=619D430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1765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4E37C0-13AC-4F88-B049-78690E1C01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7799950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9C4DD-E504-475F-988D-8A826DB77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8C2C57-CED4-47FA-B491-3DB72E0E34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62015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34858375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660917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56833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30681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13412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14411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1656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03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- 2021-11-01 16:48:56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Rally Serie #DesafioRaleigh 2021 tuvo camisetas azules en todos sus podios.
El experimentado Mauricio Prato se quedó con el 🥇 primer puesto de su categoría (Master B1) y el 🥇 primero de la general. Un resultado merecido que colmo de orgullo de toda la #FamiliaAzzurra 💙
.
Felicitaciones Mauricio Prato. Un gran logro 💪 en este Desafío Raleigh 2021, tan especial para toda la #FamiliaAzzurra.
📷 Gracias Gonzalo Fraga por las capturas 
.
🚲 #SomosRaleigh
.
rallyserie
.
.
.
#Rallyserie #DesafioRaleigh #ciclismo #Ruralbike #FamiliaRallycera #SomosRaleigh #FamiliaAzzurra #DesafiandoTodosLosTerrenos #mtblife #mtb #mtblove #mtbiking 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251770776_211249484464347_3566417671521366148_n.jpg?_nc_cat=111&amp;ccb=1-5&amp;_nc_sid=8ae9d6&amp;_nc_ohc=zVlepGHI4SoAX-TuaDE&amp;_nc_ht=scontent-iad3-1.cdninstagram.com&amp;edm=AL-3X8kEAAAA&amp;oh=ce337ae541914710dbb256cbf6b02052&amp;oe=619BC6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3524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54F927-2D54-43E6-98F5-D08CD83C28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33321217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22F05-5D02-4F34-B177-496A7F145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E687E7-C749-484E-A89A-5D01F94CFF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22529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27772747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3407571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40647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46793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61158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51624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34656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717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- 2021-11-03 10:57:30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Lito también fue de la partida el domingo en el Rally Serie #DesafioRaleigh 2021 y se quedó con el 🥇 primer puesto en Master B1 y 3º en la general.
Otro de los pilares de la #FamiliaAzzurra mostrando la garra 💪💪 que caracteriza a este equipo.
.
Felicitaciones Lito! 💙
.
.
rallyserie
.
.
.
.
📸 Gracias por las fotos gonzalofraga1
.
🚲 #SomosRaleigh #Rallyserie #DesafioRaleigh #ciclismo #Ruralbike #FamiliaRallycera #SomosRaleigh #FamiliaAzzurra #DesafiandoTodosLosTerrenos #mtblife #mtb #mtblove #mtbiking 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252404255_292038269458454_4945146937585710446_n.jpg?_nc_cat=103&amp;ccb=1-5&amp;_nc_sid=8ae9d6&amp;_nc_ohc=21j0-B_fC8gAX_IeHnn&amp;_nc_ht=scontent-iad3-1.cdninstagram.com&amp;edm=AL-3X8kEAAAA&amp;oh=80f529d18c592b7990298ed34cd3712a&amp;oe=619C88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9618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A59B99-68BE-45B5-ACA9-69A9887110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18745566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DB8F1-F6B3-4D8F-B73E-FB69668EC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67ED81-5679-4351-875B-8207BAD9AC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77022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678998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0438114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52816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79300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21515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0581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42543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4530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- 2021-11-01 12:16:39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segunda fecha del Rally Serie  #DesafioRaleigh 2021, que se corrió en Arrecifes y contó con la participación de una gran cantidad de corredores y corredoras 🚴🏻‍♀️ de gran nivel, entre ellas, nuestra querida Valeria Gómez que se subió al primer lugar del podio en su categoría 🥇 y obtuvo el segundo puesto en la General. 💪💪 Un escalón más para esta gran deportista que este año no para de conseguir grandes resultados.
.
Felicitaciones Vale 💙💙 Un lujo contar con vos en esta gran #FamiliaAzzurra
🚲 #SomosRaleigh
.
rallyserie
.
.
.
#Rallyserie #DesafioRaleigh #ciclismo #Ruralbike #FamiliaRallycera #SomosRaleigh #FamiliaAzzurra #DesafiandoTodosLosTerrenos #mtblife #mtb #mtblove #mtbiking RaleighDalSanto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250949131_1534989580172060_8778909813531965697_n.jpg?_nc_cat=106&amp;ccb=1-5&amp;_nc_sid=8ae9d6&amp;_nc_ohc=HVZZJalqV7gAX9Grc5S&amp;_nc_ht=scontent-iad3-1.cdninstagram.com&amp;edm=AL-3X8kEAAAA&amp;oh=927127e2e0f2a6d61c9418fc1d4cca46&amp;oe=619D7A4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4503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39B56C-7393-46F2-8CC4-6311E846D4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23507169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EA61E-9373-4C8A-BE3B-1DB488F97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1CB77A-75F5-45A0-9A63-C44D14262A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99580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51420157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225939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56466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89440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65300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9173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11629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279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- 2021-11-01 11:30:07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Arrancó el #CyberMonday 🔥🥳
.
Es momento de pasarte a las dos ruedas. 🚴 𝙀𝙨 𝙢𝙤𝙢𝙚𝙣𝙩𝙤 𝙙𝙚 𝙩𝙚𝙣𝙚𝙧 𝙩𝙪 𝙏𝙤𝙥𝙢𝙚𝙜𝙖. 😎
.
➡Aprovechá los 𝗱𝗲𝘀𝗰𝘂𝗲𝗻𝘁𝗼𝘀 🤩 ingresando a nuestra web [link en bio] Hacemos envíos 𝙂𝙍𝘼𝙏𝙄𝙎 a todo el país. 🛒🇦🇷
.
.
.
#topmega #tubicitumundo #cybermonday #cybermondayarg #cybermonday2021 #descuentos #ofertas #oportunidades #adrenalina #aventura #ciclismo #ciclismourbano #ciclismoargentina #bicis #bicicletas #mtbargentina #mtblife #mtblifestyle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251582742_306732661023896_6225590926953468703_n.jpg?_nc_cat=101&amp;ccb=1-5&amp;_nc_sid=8ae9d6&amp;_nc_ohc=hboFckb5fcsAX_M_Z9s&amp;_nc_ht=scontent-iad3-1.cdninstagram.com&amp;edm=AL-3X8kEAAAA&amp;oh=03c329fda45d040caee437e9e33af443&amp;oe=619BB7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6435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DD30B3-525F-4334-8F45-CE18A45AC4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2950293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FACAF-414E-405A-8B4B-CCAD08AA3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1E9C4B-152D-4CB0-A242-F1A7A8F55B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93833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83287234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007714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40844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94838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32682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75177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30794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572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- 2021-11-17 14:49:30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Junto a teamvenzo.arg y grupocarloskarabitian estaremos apoyando a rallyaltascumbres este próximo fin de semana en #minaclavero #cordoba
.
Estaremos también, disfrutando de cada etapa de la competencia y dándolo todo en el #shorttrack #venzo 🔥
.
.
Somos un equipo federal 🇦🇷
#somosvenzo #teamvenzo #rac #rallyaltascumbres #vueltaaltascumbres #venzoargentina #venzoarg #vivivenzo #familiavenzo #ciclismoargentino #cycling #mtb #mountainbike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51.29350-15/257428548_272207391380711_7955134169027865989_n.jpg?_nc_cat=109&amp;ccb=1-5&amp;_nc_sid=8ae9d6&amp;_nc_ohc=IfLEWA7JGVMAX-TFdI5&amp;_nc_oc=AQloNJO84h41MrmQy3UgL0LG5RRuFH5yux7gwuOBlwOLZ65812hdQ5_E9doO6JC3o4s&amp;_nc_ht=scontent-lga3-1.cdninstagram.com&amp;edm=AL-3X8kEAAAA&amp;oh=c55db92417e7ee06d4facbffbd42942e&amp;oe=619BF75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7817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A27BB4-2731-4DFA-9DA1-46CAB1E648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23028949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FD2AC-CBA4-45C5-9A5B-857336A08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2FD813-9E99-487F-B841-D578AB836E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03293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16455076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9918339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15647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43806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9603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83320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3967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431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- 2021-10-30 10:00:22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Ponele onda al finde 🤜🤛 con este 𝗽𝗹𝗮𝗻𝗮𝘇𝗼: relajate y salí a recorrer la ciudad en tu 𝗧𝗼𝗽𝗺𝗲𝗴𝗮. 🙌 🚴
.
➡¿Hora de renovarla o comprar accesorios? ✅ Metete a 𝙣𝙪𝙚𝙨𝙩𝙧𝙖 𝙬𝙚𝙗 🌐 y 𝗹𝗹𝗲𝘃𝗮𝘁𝗲 𝘁𝗼𝗱𝗼 🛒, 𝗮𝗹 𝗺𝗲𝗷𝗼𝗿 𝗽𝗿𝗲𝗰𝗶𝗼, con envío gratis a todo el país. 🇦🇷
.
.
.
#topmega #tubicitumundo #adrenalina #aventura #ciclismo #ciclismourbano #ciclismoargentina #bicis #bicicletas #mtbargentina #mtblife #mtblifestyle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250721460_2972876256361266_1964553624507334375_n.jpg?_nc_cat=109&amp;ccb=1-5&amp;_nc_sid=8ae9d6&amp;_nc_ohc=kL0vmczH7uYAX9_22Fm&amp;_nc_ht=scontent-iad3-1.cdninstagram.com&amp;edm=AL-3X8kEAAAA&amp;oh=6ae6c4df9331ea6aa3c0093a801b849d&amp;oe=619C1EA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0531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A97661-D2E0-4290-8B71-B4BF7422CC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2421708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3016</Words>
  <Application>Microsoft Office PowerPoint</Application>
  <PresentationFormat>On-screen Show (4:3)</PresentationFormat>
  <Paragraphs>633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quintly_template</vt:lpstr>
      <vt:lpstr>Reporte Instagram</vt:lpstr>
      <vt:lpstr>Instagram Key Metrics Table | Teknialbikes</vt:lpstr>
      <vt:lpstr>Instagram Followers Total | Teknialbikes</vt:lpstr>
      <vt:lpstr>Instagram Key Metrics Radar | Teknialbikes</vt:lpstr>
      <vt:lpstr>Instagram Posts By Weekday | Teknialbikes</vt:lpstr>
      <vt:lpstr>Instagram Followers Change | Teknialbikes</vt:lpstr>
      <vt:lpstr>Instagram Posts By Hour | Teknialbikes</vt:lpstr>
      <vt:lpstr>Instagram Followers Change Per Weekday | Teknialbikes</vt:lpstr>
      <vt:lpstr>Instagram Interaction Rate By Weekday | Teknialbikes</vt:lpstr>
      <vt:lpstr>Instagram Interaction Rate By Hour | Teknialbikes</vt:lpstr>
      <vt:lpstr>Instagram Post Type Distribution Per Profile | Teknialbikes</vt:lpstr>
      <vt:lpstr>Instagram Interactions by Post Type | Teknialbikes</vt:lpstr>
      <vt:lpstr>Instagram Interaction Rate By Post Type | Teknialbikes</vt:lpstr>
      <vt:lpstr>Instagram Interactions Distribution | Teknialbikes</vt:lpstr>
      <vt:lpstr>Instagram Hashtag Detection | Teknialbikes - 1 of 2</vt:lpstr>
      <vt:lpstr>Instagram Hashtag Detection | Teknialbikes - 2 of 2</vt:lpstr>
      <vt:lpstr>Instagram Posts Table | Teknialbikes - 1 of 26</vt:lpstr>
      <vt:lpstr>Instagram Posts Table | Teknialbikes - 2 of 26</vt:lpstr>
      <vt:lpstr>Instagram Posts Table | Teknialbikes - 3 of 26</vt:lpstr>
      <vt:lpstr>Instagram Posts Table | Teknialbikes - 4 of 26</vt:lpstr>
      <vt:lpstr>Instagram Posts Table | Teknialbikes - 5 of 26</vt:lpstr>
      <vt:lpstr>Instagram Posts Table | Teknialbikes - 6 of 26</vt:lpstr>
      <vt:lpstr>Instagram Posts Table | Teknialbikes - 7 of 26</vt:lpstr>
      <vt:lpstr>Instagram Posts Table | Teknialbikes - 8 of 26</vt:lpstr>
      <vt:lpstr>Instagram Posts Table | Teknialbikes - 9 of 26</vt:lpstr>
      <vt:lpstr>Instagram Posts Table | Teknialbikes - 10 of 26</vt:lpstr>
      <vt:lpstr>Instagram Posts Table | Teknialbikes - 11 of 26</vt:lpstr>
      <vt:lpstr>Instagram Posts Table | Teknialbikes - 12 of 26</vt:lpstr>
      <vt:lpstr>Instagram Posts Table | Teknialbikes - 13 of 26</vt:lpstr>
      <vt:lpstr>Instagram Posts Table | Teknialbikes - 14 of 26</vt:lpstr>
      <vt:lpstr>Instagram Posts Table | Teknialbikes - 15 of 26</vt:lpstr>
      <vt:lpstr>Instagram Posts Table | Teknialbikes - 16 of 26</vt:lpstr>
      <vt:lpstr>Instagram Posts Table | Teknialbikes - 17 of 26</vt:lpstr>
      <vt:lpstr>Instagram Posts Table | Teknialbikes - 18 of 26</vt:lpstr>
      <vt:lpstr>Instagram Posts Table | Teknialbikes - 19 of 26</vt:lpstr>
      <vt:lpstr>Instagram Posts Table | Teknialbikes - 20 of 26</vt:lpstr>
      <vt:lpstr>Instagram Posts Table | Teknialbikes - 21 of 26</vt:lpstr>
      <vt:lpstr>Instagram Posts Table | Teknialbikes - 22 of 26</vt:lpstr>
      <vt:lpstr>Instagram Posts Table | Teknialbikes - 23 of 26</vt:lpstr>
      <vt:lpstr>Instagram Posts Table | Teknialbikes - 24 of 26</vt:lpstr>
      <vt:lpstr>Instagram Posts Table | Teknialbikes - 25 of 26</vt:lpstr>
      <vt:lpstr>Instagram Posts Table | Teknialbikes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2021-11-19T17:29:49Z</dcterms:created>
  <dcterms:modified xsi:type="dcterms:W3CDTF">2021-11-19T17:31:01Z</dcterms:modified>
</cp:coreProperties>
</file>