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Sheet1!$B$2:$B$16</c:f>
              <c:numCache>
                <c:formatCode>General</c:formatCode>
                <c:ptCount val="15"/>
                <c:pt idx="0">
                  <c:v>161153</c:v>
                </c:pt>
                <c:pt idx="1">
                  <c:v>161151</c:v>
                </c:pt>
                <c:pt idx="2">
                  <c:v>161153</c:v>
                </c:pt>
                <c:pt idx="3">
                  <c:v>161154</c:v>
                </c:pt>
                <c:pt idx="4">
                  <c:v>161147</c:v>
                </c:pt>
                <c:pt idx="5">
                  <c:v>161145</c:v>
                </c:pt>
                <c:pt idx="6">
                  <c:v>161144</c:v>
                </c:pt>
                <c:pt idx="7">
                  <c:v>161145</c:v>
                </c:pt>
                <c:pt idx="8">
                  <c:v>161139</c:v>
                </c:pt>
                <c:pt idx="9">
                  <c:v>161138</c:v>
                </c:pt>
                <c:pt idx="10">
                  <c:v>161133</c:v>
                </c:pt>
                <c:pt idx="11">
                  <c:v>161131</c:v>
                </c:pt>
                <c:pt idx="12">
                  <c:v>161132</c:v>
                </c:pt>
                <c:pt idx="13">
                  <c:v>161122</c:v>
                </c:pt>
                <c:pt idx="14">
                  <c:v>161120</c:v>
                </c:pt>
              </c:numCache>
            </c:numRef>
          </c:val>
          <c:smooth val="0"/>
          <c:extLst>
            <c:ext xmlns:c16="http://schemas.microsoft.com/office/drawing/2014/chart" uri="{C3380CC4-5D6E-409C-BE32-E72D297353CC}">
              <c16:uniqueId val="{00000000-E259-4EE6-96E9-89F7AC4F7DF8}"/>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Sheet1!$C$2:$C$16</c:f>
              <c:numCache>
                <c:formatCode>General</c:formatCode>
                <c:ptCount val="15"/>
                <c:pt idx="0">
                  <c:v>48222</c:v>
                </c:pt>
                <c:pt idx="1">
                  <c:v>48222</c:v>
                </c:pt>
                <c:pt idx="2">
                  <c:v>48220</c:v>
                </c:pt>
                <c:pt idx="3">
                  <c:v>48218</c:v>
                </c:pt>
                <c:pt idx="4">
                  <c:v>48218</c:v>
                </c:pt>
                <c:pt idx="5">
                  <c:v>48216</c:v>
                </c:pt>
                <c:pt idx="6">
                  <c:v>48217</c:v>
                </c:pt>
                <c:pt idx="7">
                  <c:v>48218</c:v>
                </c:pt>
                <c:pt idx="8">
                  <c:v>48218</c:v>
                </c:pt>
                <c:pt idx="9">
                  <c:v>48218</c:v>
                </c:pt>
                <c:pt idx="10">
                  <c:v>48215</c:v>
                </c:pt>
                <c:pt idx="11">
                  <c:v>48213</c:v>
                </c:pt>
                <c:pt idx="12">
                  <c:v>48217</c:v>
                </c:pt>
                <c:pt idx="13">
                  <c:v>48214</c:v>
                </c:pt>
                <c:pt idx="14">
                  <c:v>48211</c:v>
                </c:pt>
              </c:numCache>
            </c:numRef>
          </c:val>
          <c:smooth val="0"/>
          <c:extLst>
            <c:ext xmlns:c16="http://schemas.microsoft.com/office/drawing/2014/chart" uri="{C3380CC4-5D6E-409C-BE32-E72D297353CC}">
              <c16:uniqueId val="{00000001-E259-4EE6-96E9-89F7AC4F7DF8}"/>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Sheet1!$D$2:$D$16</c:f>
              <c:numCache>
                <c:formatCode>General</c:formatCode>
                <c:ptCount val="15"/>
                <c:pt idx="0">
                  <c:v>18453</c:v>
                </c:pt>
                <c:pt idx="1">
                  <c:v>18455</c:v>
                </c:pt>
                <c:pt idx="2">
                  <c:v>18454</c:v>
                </c:pt>
                <c:pt idx="3">
                  <c:v>18454</c:v>
                </c:pt>
                <c:pt idx="4">
                  <c:v>18453</c:v>
                </c:pt>
                <c:pt idx="5">
                  <c:v>18450</c:v>
                </c:pt>
                <c:pt idx="6">
                  <c:v>18451</c:v>
                </c:pt>
                <c:pt idx="7">
                  <c:v>18450</c:v>
                </c:pt>
                <c:pt idx="8">
                  <c:v>18448</c:v>
                </c:pt>
                <c:pt idx="9">
                  <c:v>18448</c:v>
                </c:pt>
                <c:pt idx="10">
                  <c:v>18448</c:v>
                </c:pt>
                <c:pt idx="11">
                  <c:v>18448</c:v>
                </c:pt>
                <c:pt idx="12">
                  <c:v>18448</c:v>
                </c:pt>
                <c:pt idx="13">
                  <c:v>18447</c:v>
                </c:pt>
                <c:pt idx="14">
                  <c:v>18447</c:v>
                </c:pt>
              </c:numCache>
            </c:numRef>
          </c:val>
          <c:smooth val="0"/>
          <c:extLst>
            <c:ext xmlns:c16="http://schemas.microsoft.com/office/drawing/2014/chart" uri="{C3380CC4-5D6E-409C-BE32-E72D297353CC}">
              <c16:uniqueId val="{00000002-E259-4EE6-96E9-89F7AC4F7DF8}"/>
            </c:ext>
          </c:extLst>
        </c:ser>
        <c:dLbls>
          <c:showLegendKey val="0"/>
          <c:showVal val="0"/>
          <c:showCatName val="0"/>
          <c:showSerName val="0"/>
          <c:showPercent val="0"/>
          <c:showBubbleSize val="0"/>
        </c:dLbls>
        <c:smooth val="0"/>
        <c:axId val="381675448"/>
        <c:axId val="381679712"/>
      </c:lineChart>
      <c:dateAx>
        <c:axId val="38167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79712"/>
        <c:crosses val="autoZero"/>
        <c:auto val="1"/>
        <c:lblOffset val="100"/>
        <c:baseTimeUnit val="days"/>
      </c:dateAx>
      <c:valAx>
        <c:axId val="38167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7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21.187100000000001</c:v>
                </c:pt>
                <c:pt idx="5">
                  <c:v>0</c:v>
                </c:pt>
              </c:numCache>
            </c:numRef>
          </c:val>
          <c:extLst>
            <c:ext xmlns:c16="http://schemas.microsoft.com/office/drawing/2014/chart" uri="{C3380CC4-5D6E-409C-BE32-E72D297353CC}">
              <c16:uniqueId val="{00000000-C1F2-4AD1-8CDF-FDCE65E9C233}"/>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29.9224</c:v>
                </c:pt>
                <c:pt idx="1">
                  <c:v>32.432400000000001</c:v>
                </c:pt>
                <c:pt idx="2">
                  <c:v>3.8879999999999999</c:v>
                </c:pt>
                <c:pt idx="3">
                  <c:v>0</c:v>
                </c:pt>
                <c:pt idx="4">
                  <c:v>8.4883000000000006</c:v>
                </c:pt>
                <c:pt idx="5">
                  <c:v>0</c:v>
                </c:pt>
              </c:numCache>
            </c:numRef>
          </c:val>
          <c:extLst>
            <c:ext xmlns:c16="http://schemas.microsoft.com/office/drawing/2014/chart" uri="{C3380CC4-5D6E-409C-BE32-E72D297353CC}">
              <c16:uniqueId val="{00000001-C1F2-4AD1-8CDF-FDCE65E9C233}"/>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11.449199999999999</c:v>
                </c:pt>
                <c:pt idx="1">
                  <c:v>29.729700000000001</c:v>
                </c:pt>
                <c:pt idx="2">
                  <c:v>16.0654</c:v>
                </c:pt>
                <c:pt idx="3">
                  <c:v>0</c:v>
                </c:pt>
                <c:pt idx="4">
                  <c:v>100</c:v>
                </c:pt>
                <c:pt idx="5">
                  <c:v>0</c:v>
                </c:pt>
              </c:numCache>
            </c:numRef>
          </c:val>
          <c:extLst>
            <c:ext xmlns:c16="http://schemas.microsoft.com/office/drawing/2014/chart" uri="{C3380CC4-5D6E-409C-BE32-E72D297353CC}">
              <c16:uniqueId val="{00000002-C1F2-4AD1-8CDF-FDCE65E9C233}"/>
            </c:ext>
          </c:extLst>
        </c:ser>
        <c:dLbls>
          <c:showLegendKey val="0"/>
          <c:showVal val="0"/>
          <c:showCatName val="0"/>
          <c:showSerName val="0"/>
          <c:showPercent val="0"/>
          <c:showBubbleSize val="0"/>
        </c:dLbls>
        <c:axId val="390109336"/>
        <c:axId val="390110320"/>
      </c:radarChart>
      <c:catAx>
        <c:axId val="39010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10320"/>
        <c:crosses val="autoZero"/>
        <c:auto val="1"/>
        <c:lblAlgn val="ctr"/>
        <c:lblOffset val="100"/>
        <c:noMultiLvlLbl val="0"/>
      </c:catAx>
      <c:valAx>
        <c:axId val="39011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0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Sheet1!$B$2:$B$16</c:f>
              <c:numCache>
                <c:formatCode>General</c:formatCode>
                <c:ptCount val="15"/>
                <c:pt idx="0">
                  <c:v>-5</c:v>
                </c:pt>
                <c:pt idx="1">
                  <c:v>-2</c:v>
                </c:pt>
                <c:pt idx="2">
                  <c:v>2</c:v>
                </c:pt>
                <c:pt idx="3">
                  <c:v>1</c:v>
                </c:pt>
                <c:pt idx="4">
                  <c:v>-7</c:v>
                </c:pt>
                <c:pt idx="5">
                  <c:v>-2</c:v>
                </c:pt>
                <c:pt idx="6">
                  <c:v>-1</c:v>
                </c:pt>
                <c:pt idx="7">
                  <c:v>1</c:v>
                </c:pt>
                <c:pt idx="8">
                  <c:v>-6</c:v>
                </c:pt>
                <c:pt idx="9">
                  <c:v>-1</c:v>
                </c:pt>
                <c:pt idx="10">
                  <c:v>-5</c:v>
                </c:pt>
                <c:pt idx="11">
                  <c:v>-2</c:v>
                </c:pt>
                <c:pt idx="12">
                  <c:v>1</c:v>
                </c:pt>
                <c:pt idx="13">
                  <c:v>-10</c:v>
                </c:pt>
                <c:pt idx="14">
                  <c:v>-2</c:v>
                </c:pt>
              </c:numCache>
            </c:numRef>
          </c:val>
          <c:smooth val="0"/>
          <c:extLst>
            <c:ext xmlns:c16="http://schemas.microsoft.com/office/drawing/2014/chart" uri="{C3380CC4-5D6E-409C-BE32-E72D297353CC}">
              <c16:uniqueId val="{00000000-3C09-4BE7-8AAE-D9A7C22CB49F}"/>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Sheet1!$C$2:$C$16</c:f>
              <c:numCache>
                <c:formatCode>General</c:formatCode>
                <c:ptCount val="15"/>
                <c:pt idx="0">
                  <c:v>-1</c:v>
                </c:pt>
                <c:pt idx="1">
                  <c:v>0</c:v>
                </c:pt>
                <c:pt idx="2">
                  <c:v>-2</c:v>
                </c:pt>
                <c:pt idx="3">
                  <c:v>-2</c:v>
                </c:pt>
                <c:pt idx="4">
                  <c:v>0</c:v>
                </c:pt>
                <c:pt idx="5">
                  <c:v>-2</c:v>
                </c:pt>
                <c:pt idx="6">
                  <c:v>1</c:v>
                </c:pt>
                <c:pt idx="7">
                  <c:v>1</c:v>
                </c:pt>
                <c:pt idx="8">
                  <c:v>0</c:v>
                </c:pt>
                <c:pt idx="9">
                  <c:v>0</c:v>
                </c:pt>
                <c:pt idx="10">
                  <c:v>-3</c:v>
                </c:pt>
                <c:pt idx="11">
                  <c:v>-2</c:v>
                </c:pt>
                <c:pt idx="12">
                  <c:v>4</c:v>
                </c:pt>
                <c:pt idx="13">
                  <c:v>-3</c:v>
                </c:pt>
                <c:pt idx="14">
                  <c:v>-3</c:v>
                </c:pt>
              </c:numCache>
            </c:numRef>
          </c:val>
          <c:smooth val="0"/>
          <c:extLst>
            <c:ext xmlns:c16="http://schemas.microsoft.com/office/drawing/2014/chart" uri="{C3380CC4-5D6E-409C-BE32-E72D297353CC}">
              <c16:uniqueId val="{00000001-3C09-4BE7-8AAE-D9A7C22CB49F}"/>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Sheet1!$D$2:$D$16</c:f>
              <c:numCache>
                <c:formatCode>General</c:formatCode>
                <c:ptCount val="15"/>
                <c:pt idx="0">
                  <c:v>1</c:v>
                </c:pt>
                <c:pt idx="1">
                  <c:v>2</c:v>
                </c:pt>
                <c:pt idx="2">
                  <c:v>-1</c:v>
                </c:pt>
                <c:pt idx="3">
                  <c:v>0</c:v>
                </c:pt>
                <c:pt idx="4">
                  <c:v>-1</c:v>
                </c:pt>
                <c:pt idx="5">
                  <c:v>-3</c:v>
                </c:pt>
                <c:pt idx="6">
                  <c:v>1</c:v>
                </c:pt>
                <c:pt idx="7">
                  <c:v>-1</c:v>
                </c:pt>
                <c:pt idx="8">
                  <c:v>-2</c:v>
                </c:pt>
                <c:pt idx="9">
                  <c:v>0</c:v>
                </c:pt>
                <c:pt idx="10">
                  <c:v>0</c:v>
                </c:pt>
                <c:pt idx="11">
                  <c:v>0</c:v>
                </c:pt>
                <c:pt idx="12">
                  <c:v>0</c:v>
                </c:pt>
                <c:pt idx="13">
                  <c:v>-1</c:v>
                </c:pt>
                <c:pt idx="14">
                  <c:v>0</c:v>
                </c:pt>
              </c:numCache>
            </c:numRef>
          </c:val>
          <c:smooth val="0"/>
          <c:extLst>
            <c:ext xmlns:c16="http://schemas.microsoft.com/office/drawing/2014/chart" uri="{C3380CC4-5D6E-409C-BE32-E72D297353CC}">
              <c16:uniqueId val="{00000002-3C09-4BE7-8AAE-D9A7C22CB49F}"/>
            </c:ext>
          </c:extLst>
        </c:ser>
        <c:dLbls>
          <c:showLegendKey val="0"/>
          <c:showVal val="0"/>
          <c:showCatName val="0"/>
          <c:showSerName val="0"/>
          <c:showPercent val="0"/>
          <c:showBubbleSize val="0"/>
        </c:dLbls>
        <c:smooth val="0"/>
        <c:axId val="395109560"/>
        <c:axId val="395109888"/>
      </c:lineChart>
      <c:dateAx>
        <c:axId val="395109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09888"/>
        <c:crosses val="autoZero"/>
        <c:auto val="1"/>
        <c:lblOffset val="100"/>
        <c:baseTimeUnit val="days"/>
      </c:dateAx>
      <c:valAx>
        <c:axId val="39510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0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1</c:v>
                </c:pt>
                <c:pt idx="3">
                  <c:v>-2</c:v>
                </c:pt>
                <c:pt idx="4">
                  <c:v>-5</c:v>
                </c:pt>
                <c:pt idx="5">
                  <c:v>-1</c:v>
                </c:pt>
                <c:pt idx="6">
                  <c:v>-6</c:v>
                </c:pt>
              </c:numCache>
            </c:numRef>
          </c:val>
          <c:extLst>
            <c:ext xmlns:c16="http://schemas.microsoft.com/office/drawing/2014/chart" uri="{C3380CC4-5D6E-409C-BE32-E72D297353CC}">
              <c16:uniqueId val="{00000000-575A-445A-9029-4C9A30AD425C}"/>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-3</c:v>
                </c:pt>
                <c:pt idx="4">
                  <c:v>-1</c:v>
                </c:pt>
                <c:pt idx="5">
                  <c:v>1</c:v>
                </c:pt>
                <c:pt idx="6">
                  <c:v>-1</c:v>
                </c:pt>
              </c:numCache>
            </c:numRef>
          </c:val>
          <c:extLst>
            <c:ext xmlns:c16="http://schemas.microsoft.com/office/drawing/2014/chart" uri="{C3380CC4-5D6E-409C-BE32-E72D297353CC}">
              <c16:uniqueId val="{00000001-575A-445A-9029-4C9A30AD425C}"/>
            </c:ext>
          </c:extLst>
        </c:ser>
        <c:ser>
          <c:idx val="2"/>
          <c:order val="2"/>
          <c:tx>
            <c:strRef>
              <c:f>Sheet1!$D$1</c:f>
              <c:strCache>
                <c:ptCount val="1"/>
                <c:pt idx="0">
                  <c:v>Ramón Lanús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0</c:v>
                </c:pt>
                <c:pt idx="4">
                  <c:v>-1</c:v>
                </c:pt>
                <c:pt idx="5">
                  <c:v>-2</c:v>
                </c:pt>
                <c:pt idx="6">
                  <c:v>0</c:v>
                </c:pt>
              </c:numCache>
            </c:numRef>
          </c:val>
          <c:extLst>
            <c:ext xmlns:c16="http://schemas.microsoft.com/office/drawing/2014/chart" uri="{C3380CC4-5D6E-409C-BE32-E72D297353CC}">
              <c16:uniqueId val="{00000002-575A-445A-9029-4C9A30AD425C}"/>
            </c:ext>
          </c:extLst>
        </c:ser>
        <c:dLbls>
          <c:showLegendKey val="0"/>
          <c:showVal val="0"/>
          <c:showCatName val="0"/>
          <c:showSerName val="0"/>
          <c:showPercent val="0"/>
          <c:showBubbleSize val="0"/>
        </c:dLbls>
        <c:gapWidth val="219"/>
        <c:overlap val="-27"/>
        <c:axId val="394035144"/>
        <c:axId val="394026616"/>
      </c:barChart>
      <c:catAx>
        <c:axId val="39403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26616"/>
        <c:crosses val="autoZero"/>
        <c:auto val="1"/>
        <c:lblAlgn val="ctr"/>
        <c:lblOffset val="100"/>
        <c:noMultiLvlLbl val="0"/>
      </c:catAx>
      <c:valAx>
        <c:axId val="39402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3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Sheet1!$B$2:$B$16</c:f>
              <c:numCache>
                <c:formatCode>General</c:formatCode>
                <c:ptCount val="15"/>
                <c:pt idx="0">
                  <c:v>-3.1025453281872399E-3</c:v>
                </c:pt>
                <c:pt idx="1">
                  <c:v>-1.2410566356195699E-3</c:v>
                </c:pt>
                <c:pt idx="2">
                  <c:v>1.24107203802645E-3</c:v>
                </c:pt>
                <c:pt idx="3">
                  <c:v>6.2052831780978301E-4</c:v>
                </c:pt>
                <c:pt idx="4">
                  <c:v>-4.3436712709582102E-3</c:v>
                </c:pt>
                <c:pt idx="5">
                  <c:v>-1.2411028439871701E-3</c:v>
                </c:pt>
                <c:pt idx="6">
                  <c:v>-6.2055912377051697E-4</c:v>
                </c:pt>
                <c:pt idx="7">
                  <c:v>6.2056297473067601E-4</c:v>
                </c:pt>
                <c:pt idx="8">
                  <c:v>-3.7233547426231001E-3</c:v>
                </c:pt>
                <c:pt idx="9">
                  <c:v>-6.2058223024841902E-4</c:v>
                </c:pt>
                <c:pt idx="10">
                  <c:v>-3.1029304074768199E-3</c:v>
                </c:pt>
                <c:pt idx="11">
                  <c:v>-1.2412106768942401E-3</c:v>
                </c:pt>
                <c:pt idx="12">
                  <c:v>6.2061304156245498E-4</c:v>
                </c:pt>
                <c:pt idx="13">
                  <c:v>-6.2060918998088502E-3</c:v>
                </c:pt>
                <c:pt idx="14">
                  <c:v>-1.24129541589603E-3</c:v>
                </c:pt>
              </c:numCache>
            </c:numRef>
          </c:val>
          <c:smooth val="0"/>
          <c:extLst>
            <c:ext xmlns:c16="http://schemas.microsoft.com/office/drawing/2014/chart" uri="{C3380CC4-5D6E-409C-BE32-E72D297353CC}">
              <c16:uniqueId val="{00000000-E3D0-4BDA-8FAE-2C0F6E4BDF0E}"/>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Sheet1!$C$2:$C$16</c:f>
              <c:numCache>
                <c:formatCode>General</c:formatCode>
                <c:ptCount val="15"/>
                <c:pt idx="0">
                  <c:v>-2.0736992721315599E-3</c:v>
                </c:pt>
                <c:pt idx="1">
                  <c:v>0</c:v>
                </c:pt>
                <c:pt idx="2">
                  <c:v>-4.1474845506200503E-3</c:v>
                </c:pt>
                <c:pt idx="3">
                  <c:v>-4.1476565740356701E-3</c:v>
                </c:pt>
                <c:pt idx="4">
                  <c:v>0</c:v>
                </c:pt>
                <c:pt idx="5">
                  <c:v>-4.1478286117217602E-3</c:v>
                </c:pt>
                <c:pt idx="6">
                  <c:v>2.0740003318400501E-3</c:v>
                </c:pt>
                <c:pt idx="7">
                  <c:v>2.0739573179584E-3</c:v>
                </c:pt>
                <c:pt idx="8">
                  <c:v>0</c:v>
                </c:pt>
                <c:pt idx="9">
                  <c:v>0</c:v>
                </c:pt>
                <c:pt idx="10">
                  <c:v>-6.2217429175826502E-3</c:v>
                </c:pt>
                <c:pt idx="11">
                  <c:v>-4.1480866950119304E-3</c:v>
                </c:pt>
                <c:pt idx="12">
                  <c:v>8.2965175367639404E-3</c:v>
                </c:pt>
                <c:pt idx="13">
                  <c:v>-6.2218719538751901E-3</c:v>
                </c:pt>
                <c:pt idx="14">
                  <c:v>-6.2222590948687101E-3</c:v>
                </c:pt>
              </c:numCache>
            </c:numRef>
          </c:val>
          <c:smooth val="0"/>
          <c:extLst>
            <c:ext xmlns:c16="http://schemas.microsoft.com/office/drawing/2014/chart" uri="{C3380CC4-5D6E-409C-BE32-E72D297353CC}">
              <c16:uniqueId val="{00000001-E3D0-4BDA-8FAE-2C0F6E4BDF0E}"/>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Sheet1!$D$2:$D$16</c:f>
              <c:numCache>
                <c:formatCode>General</c:formatCode>
                <c:ptCount val="15"/>
                <c:pt idx="0">
                  <c:v>5.4194667244743099E-3</c:v>
                </c:pt>
                <c:pt idx="1">
                  <c:v>1.0838346068390001E-2</c:v>
                </c:pt>
                <c:pt idx="2">
                  <c:v>-5.4185857491194801E-3</c:v>
                </c:pt>
                <c:pt idx="3">
                  <c:v>0</c:v>
                </c:pt>
                <c:pt idx="4">
                  <c:v>-5.4188793757450997E-3</c:v>
                </c:pt>
                <c:pt idx="5">
                  <c:v>-1.62575191025849E-2</c:v>
                </c:pt>
                <c:pt idx="6">
                  <c:v>5.4200542005420098E-3</c:v>
                </c:pt>
                <c:pt idx="7">
                  <c:v>-5.4197604465882603E-3</c:v>
                </c:pt>
                <c:pt idx="8">
                  <c:v>-1.0840108401084E-2</c:v>
                </c:pt>
                <c:pt idx="9">
                  <c:v>0</c:v>
                </c:pt>
                <c:pt idx="10">
                  <c:v>0</c:v>
                </c:pt>
                <c:pt idx="11">
                  <c:v>0</c:v>
                </c:pt>
                <c:pt idx="12">
                  <c:v>0</c:v>
                </c:pt>
                <c:pt idx="13">
                  <c:v>-5.4206418039895897E-3</c:v>
                </c:pt>
                <c:pt idx="14">
                  <c:v>0</c:v>
                </c:pt>
              </c:numCache>
            </c:numRef>
          </c:val>
          <c:smooth val="0"/>
          <c:extLst>
            <c:ext xmlns:c16="http://schemas.microsoft.com/office/drawing/2014/chart" uri="{C3380CC4-5D6E-409C-BE32-E72D297353CC}">
              <c16:uniqueId val="{00000002-E3D0-4BDA-8FAE-2C0F6E4BDF0E}"/>
            </c:ext>
          </c:extLst>
        </c:ser>
        <c:dLbls>
          <c:showLegendKey val="0"/>
          <c:showVal val="0"/>
          <c:showCatName val="0"/>
          <c:showSerName val="0"/>
          <c:showPercent val="0"/>
          <c:showBubbleSize val="0"/>
        </c:dLbls>
        <c:smooth val="0"/>
        <c:axId val="394032520"/>
        <c:axId val="394031864"/>
      </c:lineChart>
      <c:dateAx>
        <c:axId val="39403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31864"/>
        <c:crosses val="autoZero"/>
        <c:auto val="1"/>
        <c:lblOffset val="100"/>
        <c:baseTimeUnit val="days"/>
      </c:dateAx>
      <c:valAx>
        <c:axId val="39403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3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Sheet1!$B$2:$B$16</c:f>
              <c:numCache>
                <c:formatCode>General</c:formatCode>
                <c:ptCount val="15"/>
                <c:pt idx="0">
                  <c:v>3</c:v>
                </c:pt>
                <c:pt idx="1">
                  <c:v>3</c:v>
                </c:pt>
                <c:pt idx="2">
                  <c:v>2</c:v>
                </c:pt>
                <c:pt idx="3">
                  <c:v>3</c:v>
                </c:pt>
                <c:pt idx="4">
                  <c:v>2</c:v>
                </c:pt>
                <c:pt idx="5">
                  <c:v>1</c:v>
                </c:pt>
                <c:pt idx="6">
                  <c:v>3</c:v>
                </c:pt>
                <c:pt idx="7">
                  <c:v>3</c:v>
                </c:pt>
                <c:pt idx="8">
                  <c:v>3</c:v>
                </c:pt>
                <c:pt idx="9">
                  <c:v>3</c:v>
                </c:pt>
                <c:pt idx="10">
                  <c:v>3</c:v>
                </c:pt>
                <c:pt idx="11">
                  <c:v>2</c:v>
                </c:pt>
                <c:pt idx="12">
                  <c:v>2</c:v>
                </c:pt>
                <c:pt idx="13">
                  <c:v>2</c:v>
                </c:pt>
                <c:pt idx="14">
                  <c:v>2</c:v>
                </c:pt>
              </c:numCache>
            </c:numRef>
          </c:val>
          <c:smooth val="0"/>
          <c:extLst>
            <c:ext xmlns:c16="http://schemas.microsoft.com/office/drawing/2014/chart" uri="{C3380CC4-5D6E-409C-BE32-E72D297353CC}">
              <c16:uniqueId val="{00000000-6A84-4470-A5A0-112D08590350}"/>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Sheet1!$C$2:$C$16</c:f>
              <c:numCache>
                <c:formatCode>General</c:formatCode>
                <c:ptCount val="15"/>
                <c:pt idx="0">
                  <c:v>1</c:v>
                </c:pt>
                <c:pt idx="1">
                  <c:v>1</c:v>
                </c:pt>
                <c:pt idx="2">
                  <c:v>1</c:v>
                </c:pt>
                <c:pt idx="3">
                  <c:v>0</c:v>
                </c:pt>
                <c:pt idx="4">
                  <c:v>2</c:v>
                </c:pt>
                <c:pt idx="5">
                  <c:v>0</c:v>
                </c:pt>
                <c:pt idx="6">
                  <c:v>0</c:v>
                </c:pt>
                <c:pt idx="7">
                  <c:v>1</c:v>
                </c:pt>
                <c:pt idx="8">
                  <c:v>1</c:v>
                </c:pt>
                <c:pt idx="9">
                  <c:v>1</c:v>
                </c:pt>
                <c:pt idx="10">
                  <c:v>1</c:v>
                </c:pt>
                <c:pt idx="11">
                  <c:v>0</c:v>
                </c:pt>
                <c:pt idx="12">
                  <c:v>0</c:v>
                </c:pt>
                <c:pt idx="13">
                  <c:v>2</c:v>
                </c:pt>
                <c:pt idx="14">
                  <c:v>1</c:v>
                </c:pt>
              </c:numCache>
            </c:numRef>
          </c:val>
          <c:smooth val="0"/>
          <c:extLst>
            <c:ext xmlns:c16="http://schemas.microsoft.com/office/drawing/2014/chart" uri="{C3380CC4-5D6E-409C-BE32-E72D297353CC}">
              <c16:uniqueId val="{00000001-6A84-4470-A5A0-112D08590350}"/>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Sheet1!$D$2:$D$16</c:f>
              <c:numCache>
                <c:formatCode>General</c:formatCode>
                <c:ptCount val="15"/>
                <c:pt idx="0">
                  <c:v>1</c:v>
                </c:pt>
                <c:pt idx="1">
                  <c:v>0</c:v>
                </c:pt>
                <c:pt idx="2">
                  <c:v>1</c:v>
                </c:pt>
                <c:pt idx="3">
                  <c:v>0</c:v>
                </c:pt>
                <c:pt idx="4">
                  <c:v>1</c:v>
                </c:pt>
                <c:pt idx="5">
                  <c:v>0</c:v>
                </c:pt>
                <c:pt idx="6">
                  <c:v>0</c:v>
                </c:pt>
                <c:pt idx="7">
                  <c:v>2</c:v>
                </c:pt>
                <c:pt idx="8">
                  <c:v>1</c:v>
                </c:pt>
                <c:pt idx="9">
                  <c:v>0</c:v>
                </c:pt>
                <c:pt idx="10">
                  <c:v>2</c:v>
                </c:pt>
                <c:pt idx="11">
                  <c:v>0</c:v>
                </c:pt>
                <c:pt idx="12">
                  <c:v>0</c:v>
                </c:pt>
                <c:pt idx="13">
                  <c:v>2</c:v>
                </c:pt>
                <c:pt idx="14">
                  <c:v>1</c:v>
                </c:pt>
              </c:numCache>
            </c:numRef>
          </c:val>
          <c:smooth val="0"/>
          <c:extLst>
            <c:ext xmlns:c16="http://schemas.microsoft.com/office/drawing/2014/chart" uri="{C3380CC4-5D6E-409C-BE32-E72D297353CC}">
              <c16:uniqueId val="{00000002-6A84-4470-A5A0-112D08590350}"/>
            </c:ext>
          </c:extLst>
        </c:ser>
        <c:dLbls>
          <c:showLegendKey val="0"/>
          <c:showVal val="0"/>
          <c:showCatName val="0"/>
          <c:showSerName val="0"/>
          <c:showPercent val="0"/>
          <c:showBubbleSize val="0"/>
        </c:dLbls>
        <c:smooth val="0"/>
        <c:axId val="394041376"/>
        <c:axId val="394042032"/>
      </c:lineChart>
      <c:dateAx>
        <c:axId val="39404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42032"/>
        <c:crosses val="autoZero"/>
        <c:auto val="1"/>
        <c:lblOffset val="100"/>
        <c:baseTimeUnit val="days"/>
      </c:dateAx>
      <c:valAx>
        <c:axId val="39404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4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6</c:v>
                </c:pt>
                <c:pt idx="9">
                  <c:v>3</c:v>
                </c:pt>
                <c:pt idx="10">
                  <c:v>2</c:v>
                </c:pt>
                <c:pt idx="11">
                  <c:v>3</c:v>
                </c:pt>
                <c:pt idx="12">
                  <c:v>2</c:v>
                </c:pt>
                <c:pt idx="13">
                  <c:v>1</c:v>
                </c:pt>
                <c:pt idx="14">
                  <c:v>4</c:v>
                </c:pt>
                <c:pt idx="15">
                  <c:v>2</c:v>
                </c:pt>
                <c:pt idx="16">
                  <c:v>3</c:v>
                </c:pt>
                <c:pt idx="17">
                  <c:v>3</c:v>
                </c:pt>
                <c:pt idx="18">
                  <c:v>1</c:v>
                </c:pt>
                <c:pt idx="19">
                  <c:v>3</c:v>
                </c:pt>
                <c:pt idx="20">
                  <c:v>4</c:v>
                </c:pt>
                <c:pt idx="21">
                  <c:v>0</c:v>
                </c:pt>
                <c:pt idx="22">
                  <c:v>0</c:v>
                </c:pt>
                <c:pt idx="23">
                  <c:v>0</c:v>
                </c:pt>
              </c:numCache>
            </c:numRef>
          </c:val>
          <c:smooth val="0"/>
          <c:extLst>
            <c:ext xmlns:c16="http://schemas.microsoft.com/office/drawing/2014/chart" uri="{C3380CC4-5D6E-409C-BE32-E72D297353CC}">
              <c16:uniqueId val="{00000000-90DE-4723-9956-07E40FF0B56A}"/>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3</c:v>
                </c:pt>
                <c:pt idx="10">
                  <c:v>1</c:v>
                </c:pt>
                <c:pt idx="11">
                  <c:v>3</c:v>
                </c:pt>
                <c:pt idx="12">
                  <c:v>0</c:v>
                </c:pt>
                <c:pt idx="13">
                  <c:v>1</c:v>
                </c:pt>
                <c:pt idx="14">
                  <c:v>2</c:v>
                </c:pt>
                <c:pt idx="15">
                  <c:v>1</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90DE-4723-9956-07E40FF0B56A}"/>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3</c:v>
                </c:pt>
                <c:pt idx="13">
                  <c:v>4</c:v>
                </c:pt>
                <c:pt idx="14">
                  <c:v>1</c:v>
                </c:pt>
                <c:pt idx="15">
                  <c:v>0</c:v>
                </c:pt>
                <c:pt idx="16">
                  <c:v>1</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90DE-4723-9956-07E40FF0B56A}"/>
            </c:ext>
          </c:extLst>
        </c:ser>
        <c:dLbls>
          <c:showLegendKey val="0"/>
          <c:showVal val="0"/>
          <c:showCatName val="0"/>
          <c:showSerName val="0"/>
          <c:showPercent val="0"/>
          <c:showBubbleSize val="0"/>
        </c:dLbls>
        <c:smooth val="0"/>
        <c:axId val="395111528"/>
        <c:axId val="395105952"/>
      </c:lineChart>
      <c:catAx>
        <c:axId val="39511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05952"/>
        <c:crosses val="autoZero"/>
        <c:auto val="1"/>
        <c:lblAlgn val="ctr"/>
        <c:lblOffset val="100"/>
        <c:noMultiLvlLbl val="0"/>
      </c:catAx>
      <c:valAx>
        <c:axId val="39510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1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6</c:v>
                </c:pt>
                <c:pt idx="2">
                  <c:v>5</c:v>
                </c:pt>
                <c:pt idx="3">
                  <c:v>6</c:v>
                </c:pt>
                <c:pt idx="4">
                  <c:v>4</c:v>
                </c:pt>
                <c:pt idx="5">
                  <c:v>3</c:v>
                </c:pt>
                <c:pt idx="6">
                  <c:v>5</c:v>
                </c:pt>
              </c:numCache>
            </c:numRef>
          </c:val>
          <c:extLst>
            <c:ext xmlns:c16="http://schemas.microsoft.com/office/drawing/2014/chart" uri="{C3380CC4-5D6E-409C-BE32-E72D297353CC}">
              <c16:uniqueId val="{00000000-6AAC-46A1-84D4-2A04CB69695D}"/>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2</c:v>
                </c:pt>
                <c:pt idx="2">
                  <c:v>2</c:v>
                </c:pt>
                <c:pt idx="3">
                  <c:v>1</c:v>
                </c:pt>
                <c:pt idx="4">
                  <c:v>2</c:v>
                </c:pt>
                <c:pt idx="5">
                  <c:v>0</c:v>
                </c:pt>
                <c:pt idx="6">
                  <c:v>2</c:v>
                </c:pt>
              </c:numCache>
            </c:numRef>
          </c:val>
          <c:extLst>
            <c:ext xmlns:c16="http://schemas.microsoft.com/office/drawing/2014/chart" uri="{C3380CC4-5D6E-409C-BE32-E72D297353CC}">
              <c16:uniqueId val="{00000001-6AAC-46A1-84D4-2A04CB69695D}"/>
            </c:ext>
          </c:extLst>
        </c:ser>
        <c:ser>
          <c:idx val="2"/>
          <c:order val="2"/>
          <c:tx>
            <c:strRef>
              <c:f>Sheet1!$D$1</c:f>
              <c:strCache>
                <c:ptCount val="1"/>
                <c:pt idx="0">
                  <c:v>Ramón Lanús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1</c:v>
                </c:pt>
                <c:pt idx="2">
                  <c:v>1</c:v>
                </c:pt>
                <c:pt idx="3">
                  <c:v>2</c:v>
                </c:pt>
                <c:pt idx="4">
                  <c:v>1</c:v>
                </c:pt>
                <c:pt idx="5">
                  <c:v>0</c:v>
                </c:pt>
                <c:pt idx="6">
                  <c:v>2</c:v>
                </c:pt>
              </c:numCache>
            </c:numRef>
          </c:val>
          <c:extLst>
            <c:ext xmlns:c16="http://schemas.microsoft.com/office/drawing/2014/chart" uri="{C3380CC4-5D6E-409C-BE32-E72D297353CC}">
              <c16:uniqueId val="{00000002-6AAC-46A1-84D4-2A04CB69695D}"/>
            </c:ext>
          </c:extLst>
        </c:ser>
        <c:dLbls>
          <c:showLegendKey val="0"/>
          <c:showVal val="0"/>
          <c:showCatName val="0"/>
          <c:showSerName val="0"/>
          <c:showPercent val="0"/>
          <c:showBubbleSize val="0"/>
        </c:dLbls>
        <c:gapWidth val="219"/>
        <c:overlap val="-27"/>
        <c:axId val="395118416"/>
        <c:axId val="395116120"/>
      </c:barChart>
      <c:catAx>
        <c:axId val="395118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16120"/>
        <c:crosses val="autoZero"/>
        <c:auto val="1"/>
        <c:lblAlgn val="ctr"/>
        <c:lblOffset val="100"/>
        <c:noMultiLvlLbl val="0"/>
      </c:catAx>
      <c:valAx>
        <c:axId val="39511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1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Carlos Castellano</c:v>
                </c:pt>
                <c:pt idx="2">
                  <c:v>Ramón Lanús</c:v>
                </c:pt>
              </c:strCache>
            </c:strRef>
          </c:cat>
          <c:val>
            <c:numRef>
              <c:f>Sheet1!$B$2:$B$4</c:f>
              <c:numCache>
                <c:formatCode>General</c:formatCode>
                <c:ptCount val="3"/>
                <c:pt idx="0">
                  <c:v>10185</c:v>
                </c:pt>
                <c:pt idx="1">
                  <c:v>372</c:v>
                </c:pt>
                <c:pt idx="2">
                  <c:v>1617</c:v>
                </c:pt>
              </c:numCache>
            </c:numRef>
          </c:val>
          <c:extLst>
            <c:ext xmlns:c16="http://schemas.microsoft.com/office/drawing/2014/chart" uri="{C3380CC4-5D6E-409C-BE32-E72D297353CC}">
              <c16:uniqueId val="{00000000-1311-48A1-AAD8-5C2512DFA98E}"/>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Carlos Castellano</c:v>
                </c:pt>
                <c:pt idx="2">
                  <c:v>Ramón Lanús</c:v>
                </c:pt>
              </c:strCache>
            </c:strRef>
          </c:cat>
          <c:val>
            <c:numRef>
              <c:f>Sheet1!$C$2:$C$4</c:f>
              <c:numCache>
                <c:formatCode>General</c:formatCode>
                <c:ptCount val="3"/>
                <c:pt idx="0">
                  <c:v>1334</c:v>
                </c:pt>
                <c:pt idx="1">
                  <c:v>21</c:v>
                </c:pt>
                <c:pt idx="2">
                  <c:v>365</c:v>
                </c:pt>
              </c:numCache>
            </c:numRef>
          </c:val>
          <c:extLst>
            <c:ext xmlns:c16="http://schemas.microsoft.com/office/drawing/2014/chart" uri="{C3380CC4-5D6E-409C-BE32-E72D297353CC}">
              <c16:uniqueId val="{00000001-1311-48A1-AAD8-5C2512DFA98E}"/>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Carlos Castellano</c:v>
                </c:pt>
                <c:pt idx="2">
                  <c:v>Ramón Lanús</c:v>
                </c:pt>
              </c:strCache>
            </c:strRef>
          </c:cat>
          <c:val>
            <c:numRef>
              <c:f>Sheet1!$D$2:$D$4</c:f>
              <c:numCache>
                <c:formatCode>General</c:formatCode>
                <c:ptCount val="3"/>
                <c:pt idx="0">
                  <c:v>66</c:v>
                </c:pt>
                <c:pt idx="1">
                  <c:v>20</c:v>
                </c:pt>
                <c:pt idx="2">
                  <c:v>13</c:v>
                </c:pt>
              </c:numCache>
            </c:numRef>
          </c:val>
          <c:extLst>
            <c:ext xmlns:c16="http://schemas.microsoft.com/office/drawing/2014/chart" uri="{C3380CC4-5D6E-409C-BE32-E72D297353CC}">
              <c16:uniqueId val="{00000002-1311-48A1-AAD8-5C2512DFA98E}"/>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Carlos Castellano</c:v>
                </c:pt>
                <c:pt idx="2">
                  <c:v>Ramón Lanús</c:v>
                </c:pt>
              </c:strCache>
            </c:strRef>
          </c:cat>
          <c:val>
            <c:numRef>
              <c:f>Sheet1!$E$2:$E$4</c:f>
              <c:numCache>
                <c:formatCode>General</c:formatCode>
                <c:ptCount val="3"/>
                <c:pt idx="0">
                  <c:v>5</c:v>
                </c:pt>
                <c:pt idx="1">
                  <c:v>0</c:v>
                </c:pt>
                <c:pt idx="2">
                  <c:v>1</c:v>
                </c:pt>
              </c:numCache>
            </c:numRef>
          </c:val>
          <c:extLst>
            <c:ext xmlns:c16="http://schemas.microsoft.com/office/drawing/2014/chart" uri="{C3380CC4-5D6E-409C-BE32-E72D297353CC}">
              <c16:uniqueId val="{00000003-1311-48A1-AAD8-5C2512DFA98E}"/>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Carlos Castellano</c:v>
                </c:pt>
                <c:pt idx="2">
                  <c:v>Ramón Lanús</c:v>
                </c:pt>
              </c:strCache>
            </c:strRef>
          </c:cat>
          <c:val>
            <c:numRef>
              <c:f>Sheet1!$F$2:$F$4</c:f>
              <c:numCache>
                <c:formatCode>General</c:formatCode>
                <c:ptCount val="3"/>
                <c:pt idx="0">
                  <c:v>4</c:v>
                </c:pt>
                <c:pt idx="1">
                  <c:v>3</c:v>
                </c:pt>
                <c:pt idx="2">
                  <c:v>5</c:v>
                </c:pt>
              </c:numCache>
            </c:numRef>
          </c:val>
          <c:extLst>
            <c:ext xmlns:c16="http://schemas.microsoft.com/office/drawing/2014/chart" uri="{C3380CC4-5D6E-409C-BE32-E72D297353CC}">
              <c16:uniqueId val="{00000004-1311-48A1-AAD8-5C2512DFA98E}"/>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Carlos Castellano</c:v>
                </c:pt>
                <c:pt idx="2">
                  <c:v>Ramón Lanús</c:v>
                </c:pt>
              </c:strCache>
            </c:strRef>
          </c:cat>
          <c:val>
            <c:numRef>
              <c:f>Sheet1!$G$2:$G$4</c:f>
              <c:numCache>
                <c:formatCode>General</c:formatCode>
                <c:ptCount val="3"/>
                <c:pt idx="0">
                  <c:v>31</c:v>
                </c:pt>
                <c:pt idx="1">
                  <c:v>2</c:v>
                </c:pt>
                <c:pt idx="2">
                  <c:v>0</c:v>
                </c:pt>
              </c:numCache>
            </c:numRef>
          </c:val>
          <c:extLst>
            <c:ext xmlns:c16="http://schemas.microsoft.com/office/drawing/2014/chart" uri="{C3380CC4-5D6E-409C-BE32-E72D297353CC}">
              <c16:uniqueId val="{00000005-1311-48A1-AAD8-5C2512DFA98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Carlos Castellano</c:v>
                </c:pt>
                <c:pt idx="2">
                  <c:v>Ramón Lanús</c:v>
                </c:pt>
              </c:strCache>
            </c:strRef>
          </c:cat>
          <c:val>
            <c:numRef>
              <c:f>Sheet1!$H$2:$H$4</c:f>
              <c:numCache>
                <c:formatCode>General</c:formatCode>
                <c:ptCount val="3"/>
                <c:pt idx="0">
                  <c:v>1181</c:v>
                </c:pt>
                <c:pt idx="1">
                  <c:v>95</c:v>
                </c:pt>
                <c:pt idx="2">
                  <c:v>174</c:v>
                </c:pt>
              </c:numCache>
            </c:numRef>
          </c:val>
          <c:extLst>
            <c:ext xmlns:c16="http://schemas.microsoft.com/office/drawing/2014/chart" uri="{C3380CC4-5D6E-409C-BE32-E72D297353CC}">
              <c16:uniqueId val="{00000006-1311-48A1-AAD8-5C2512DFA98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Carlos Castellano</c:v>
                </c:pt>
                <c:pt idx="2">
                  <c:v>Ramón Lanús</c:v>
                </c:pt>
              </c:strCache>
            </c:strRef>
          </c:cat>
          <c:val>
            <c:numRef>
              <c:f>Sheet1!$I$2:$I$4</c:f>
              <c:numCache>
                <c:formatCode>General</c:formatCode>
                <c:ptCount val="3"/>
                <c:pt idx="0">
                  <c:v>1803</c:v>
                </c:pt>
                <c:pt idx="1">
                  <c:v>55</c:v>
                </c:pt>
                <c:pt idx="2">
                  <c:v>172</c:v>
                </c:pt>
              </c:numCache>
            </c:numRef>
          </c:val>
          <c:extLst>
            <c:ext xmlns:c16="http://schemas.microsoft.com/office/drawing/2014/chart" uri="{C3380CC4-5D6E-409C-BE32-E72D297353CC}">
              <c16:uniqueId val="{00000007-1311-48A1-AAD8-5C2512DFA98E}"/>
            </c:ext>
          </c:extLst>
        </c:ser>
        <c:dLbls>
          <c:showLegendKey val="0"/>
          <c:showVal val="0"/>
          <c:showCatName val="0"/>
          <c:showSerName val="0"/>
          <c:showPercent val="0"/>
          <c:showBubbleSize val="0"/>
        </c:dLbls>
        <c:gapWidth val="150"/>
        <c:overlap val="100"/>
        <c:axId val="395115136"/>
        <c:axId val="395120056"/>
      </c:barChart>
      <c:catAx>
        <c:axId val="39511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20056"/>
        <c:crosses val="autoZero"/>
        <c:auto val="1"/>
        <c:lblAlgn val="ctr"/>
        <c:lblOffset val="100"/>
        <c:noMultiLvlLbl val="0"/>
      </c:catAx>
      <c:valAx>
        <c:axId val="395120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1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Carlos Castellano</c:v>
                </c:pt>
                <c:pt idx="2">
                  <c:v>Ramón Lanús</c:v>
                </c:pt>
              </c:strCache>
            </c:strRef>
          </c:cat>
          <c:val>
            <c:numRef>
              <c:f>Sheet1!$B$2:$B$4</c:f>
              <c:numCache>
                <c:formatCode>General</c:formatCode>
                <c:ptCount val="3"/>
                <c:pt idx="0">
                  <c:v>17</c:v>
                </c:pt>
                <c:pt idx="1">
                  <c:v>0</c:v>
                </c:pt>
                <c:pt idx="2">
                  <c:v>1</c:v>
                </c:pt>
              </c:numCache>
            </c:numRef>
          </c:val>
          <c:extLst>
            <c:ext xmlns:c16="http://schemas.microsoft.com/office/drawing/2014/chart" uri="{C3380CC4-5D6E-409C-BE32-E72D297353CC}">
              <c16:uniqueId val="{00000000-3BE8-4963-8AAE-E8C05D31DD0B}"/>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Gustavo Posse</c:v>
                </c:pt>
                <c:pt idx="1">
                  <c:v>Carlos Castellano</c:v>
                </c:pt>
                <c:pt idx="2">
                  <c:v>Ramón Lanús</c:v>
                </c:pt>
              </c:strCache>
            </c:strRef>
          </c:cat>
          <c:val>
            <c:numRef>
              <c:f>Sheet1!$C$2:$C$4</c:f>
              <c:numCache>
                <c:formatCode>General</c:formatCode>
                <c:ptCount val="3"/>
                <c:pt idx="0">
                  <c:v>1</c:v>
                </c:pt>
                <c:pt idx="1">
                  <c:v>3</c:v>
                </c:pt>
                <c:pt idx="2">
                  <c:v>0</c:v>
                </c:pt>
              </c:numCache>
            </c:numRef>
          </c:val>
          <c:extLst>
            <c:ext xmlns:c16="http://schemas.microsoft.com/office/drawing/2014/chart" uri="{C3380CC4-5D6E-409C-BE32-E72D297353CC}">
              <c16:uniqueId val="{00000001-3BE8-4963-8AAE-E8C05D31DD0B}"/>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Gustavo Posse</c:v>
                </c:pt>
                <c:pt idx="1">
                  <c:v>Carlos Castellano</c:v>
                </c:pt>
                <c:pt idx="2">
                  <c:v>Ramón Lanús</c:v>
                </c:pt>
              </c:strCache>
            </c:strRef>
          </c:cat>
          <c:val>
            <c:numRef>
              <c:f>Sheet1!$D$2:$D$4</c:f>
              <c:numCache>
                <c:formatCode>General</c:formatCode>
                <c:ptCount val="3"/>
                <c:pt idx="0">
                  <c:v>8</c:v>
                </c:pt>
                <c:pt idx="1">
                  <c:v>3</c:v>
                </c:pt>
                <c:pt idx="2">
                  <c:v>5</c:v>
                </c:pt>
              </c:numCache>
            </c:numRef>
          </c:val>
          <c:extLst>
            <c:ext xmlns:c16="http://schemas.microsoft.com/office/drawing/2014/chart" uri="{C3380CC4-5D6E-409C-BE32-E72D297353CC}">
              <c16:uniqueId val="{00000002-3BE8-4963-8AAE-E8C05D31DD0B}"/>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Gustavo Posse</c:v>
                </c:pt>
                <c:pt idx="1">
                  <c:v>Carlos Castellano</c:v>
                </c:pt>
                <c:pt idx="2">
                  <c:v>Ramón Lanús</c:v>
                </c:pt>
              </c:strCache>
            </c:strRef>
          </c:cat>
          <c:val>
            <c:numRef>
              <c:f>Sheet1!$E$2:$E$4</c:f>
              <c:numCache>
                <c:formatCode>General</c:formatCode>
                <c:ptCount val="3"/>
                <c:pt idx="0">
                  <c:v>11</c:v>
                </c:pt>
                <c:pt idx="1">
                  <c:v>6</c:v>
                </c:pt>
                <c:pt idx="2">
                  <c:v>5</c:v>
                </c:pt>
              </c:numCache>
            </c:numRef>
          </c:val>
          <c:extLst>
            <c:ext xmlns:c16="http://schemas.microsoft.com/office/drawing/2014/chart" uri="{C3380CC4-5D6E-409C-BE32-E72D297353CC}">
              <c16:uniqueId val="{00000003-3BE8-4963-8AAE-E8C05D31DD0B}"/>
            </c:ext>
          </c:extLst>
        </c:ser>
        <c:dLbls>
          <c:showLegendKey val="0"/>
          <c:showVal val="0"/>
          <c:showCatName val="0"/>
          <c:showSerName val="0"/>
          <c:showPercent val="0"/>
          <c:showBubbleSize val="0"/>
        </c:dLbls>
        <c:gapWidth val="150"/>
        <c:overlap val="100"/>
        <c:axId val="394037440"/>
        <c:axId val="394039080"/>
      </c:barChart>
      <c:catAx>
        <c:axId val="39403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39080"/>
        <c:crosses val="autoZero"/>
        <c:auto val="1"/>
        <c:lblAlgn val="ctr"/>
        <c:lblOffset val="100"/>
        <c:noMultiLvlLbl val="0"/>
      </c:catAx>
      <c:valAx>
        <c:axId val="394039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3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0.27143220633502102</c:v>
                </c:pt>
                <c:pt idx="1">
                  <c:v>0.18007562969582599</c:v>
                </c:pt>
                <c:pt idx="2">
                  <c:v>0.38389931486446199</c:v>
                </c:pt>
                <c:pt idx="3">
                  <c:v>0.21420828782312301</c:v>
                </c:pt>
                <c:pt idx="4">
                  <c:v>0.13482399960281999</c:v>
                </c:pt>
                <c:pt idx="5">
                  <c:v>0.16425048820044399</c:v>
                </c:pt>
                <c:pt idx="6">
                  <c:v>0.31550987985304302</c:v>
                </c:pt>
              </c:numCache>
            </c:numRef>
          </c:val>
          <c:extLst>
            <c:ext xmlns:c16="http://schemas.microsoft.com/office/drawing/2014/chart" uri="{C3380CC4-5D6E-409C-BE32-E72D297353CC}">
              <c16:uniqueId val="{00000000-E16C-4AC3-9E5A-8E42A7FC714C}"/>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0.136884021901444</c:v>
                </c:pt>
                <c:pt idx="1">
                  <c:v>0.10370001659200299</c:v>
                </c:pt>
                <c:pt idx="2">
                  <c:v>8.0886012941762106E-2</c:v>
                </c:pt>
                <c:pt idx="3">
                  <c:v>6.0146009623361502E-2</c:v>
                </c:pt>
                <c:pt idx="4">
                  <c:v>9.54040152646424E-2</c:v>
                </c:pt>
                <c:pt idx="6">
                  <c:v>7.3627011780321897E-2</c:v>
                </c:pt>
              </c:numCache>
            </c:numRef>
          </c:val>
          <c:extLst>
            <c:ext xmlns:c16="http://schemas.microsoft.com/office/drawing/2014/chart" uri="{C3380CC4-5D6E-409C-BE32-E72D297353CC}">
              <c16:uniqueId val="{00000001-E16C-4AC3-9E5A-8E42A7FC714C}"/>
            </c:ext>
          </c:extLst>
        </c:ser>
        <c:ser>
          <c:idx val="2"/>
          <c:order val="2"/>
          <c:tx>
            <c:strRef>
              <c:f>Sheet1!$D$1</c:f>
              <c:strCache>
                <c:ptCount val="1"/>
                <c:pt idx="0">
                  <c:v>Ramón Lanús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0.82384823848238498</c:v>
                </c:pt>
                <c:pt idx="1">
                  <c:v>0.36314363143631401</c:v>
                </c:pt>
                <c:pt idx="2">
                  <c:v>1.1111111111111101</c:v>
                </c:pt>
                <c:pt idx="3">
                  <c:v>1.0596205962059599</c:v>
                </c:pt>
                <c:pt idx="4">
                  <c:v>0.55826558265582704</c:v>
                </c:pt>
                <c:pt idx="6">
                  <c:v>2.6368563685636901</c:v>
                </c:pt>
              </c:numCache>
            </c:numRef>
          </c:val>
          <c:extLst>
            <c:ext xmlns:c16="http://schemas.microsoft.com/office/drawing/2014/chart" uri="{C3380CC4-5D6E-409C-BE32-E72D297353CC}">
              <c16:uniqueId val="{00000002-E16C-4AC3-9E5A-8E42A7FC714C}"/>
            </c:ext>
          </c:extLst>
        </c:ser>
        <c:dLbls>
          <c:showLegendKey val="0"/>
          <c:showVal val="0"/>
          <c:showCatName val="0"/>
          <c:showSerName val="0"/>
          <c:showPercent val="0"/>
          <c:showBubbleSize val="0"/>
        </c:dLbls>
        <c:gapWidth val="219"/>
        <c:overlap val="-27"/>
        <c:axId val="390102776"/>
        <c:axId val="388815104"/>
      </c:barChart>
      <c:catAx>
        <c:axId val="39010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15104"/>
        <c:crosses val="autoZero"/>
        <c:auto val="1"/>
        <c:lblAlgn val="ctr"/>
        <c:lblOffset val="100"/>
        <c:noMultiLvlLbl val="0"/>
      </c:catAx>
      <c:valAx>
        <c:axId val="38881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0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Sheet1!$B$2:$B$16</c:f>
              <c:numCache>
                <c:formatCode>General</c:formatCode>
                <c:ptCount val="15"/>
                <c:pt idx="0">
                  <c:v>0.13961713877943599</c:v>
                </c:pt>
                <c:pt idx="1">
                  <c:v>0.18222961344982799</c:v>
                </c:pt>
                <c:pt idx="2">
                  <c:v>0.26869042891183498</c:v>
                </c:pt>
                <c:pt idx="3">
                  <c:v>0.200223803879957</c:v>
                </c:pt>
                <c:pt idx="4">
                  <c:v>0.141793360223394</c:v>
                </c:pt>
                <c:pt idx="5">
                  <c:v>0.21098879277177199</c:v>
                </c:pt>
                <c:pt idx="6">
                  <c:v>0.24967317016664201</c:v>
                </c:pt>
                <c:pt idx="7">
                  <c:v>0.29187145244832802</c:v>
                </c:pt>
                <c:pt idx="8">
                  <c:v>0.177896927347722</c:v>
                </c:pt>
                <c:pt idx="9">
                  <c:v>0.460681734496725</c:v>
                </c:pt>
                <c:pt idx="10">
                  <c:v>0.22817306399396001</c:v>
                </c:pt>
                <c:pt idx="11">
                  <c:v>0.127845493136062</c:v>
                </c:pt>
                <c:pt idx="12">
                  <c:v>0.14087916043467699</c:v>
                </c:pt>
                <c:pt idx="13">
                  <c:v>0.41426948928485002</c:v>
                </c:pt>
                <c:pt idx="14">
                  <c:v>0.43849032714543701</c:v>
                </c:pt>
              </c:numCache>
            </c:numRef>
          </c:val>
          <c:smooth val="0"/>
          <c:extLst>
            <c:ext xmlns:c16="http://schemas.microsoft.com/office/drawing/2014/chart" uri="{C3380CC4-5D6E-409C-BE32-E72D297353CC}">
              <c16:uniqueId val="{00000000-2175-49ED-8208-C0ABE609FAE0}"/>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Sheet1!$C$2:$C$16</c:f>
              <c:numCache>
                <c:formatCode>General</c:formatCode>
                <c:ptCount val="15"/>
                <c:pt idx="0">
                  <c:v>0.114055825142051</c:v>
                </c:pt>
                <c:pt idx="1">
                  <c:v>0.111982082866741</c:v>
                </c:pt>
                <c:pt idx="2">
                  <c:v>0.122353331536053</c:v>
                </c:pt>
                <c:pt idx="3">
                  <c:v>0</c:v>
                </c:pt>
                <c:pt idx="4">
                  <c:v>9.5400058069600599E-2</c:v>
                </c:pt>
                <c:pt idx="5">
                  <c:v>0</c:v>
                </c:pt>
                <c:pt idx="6">
                  <c:v>0</c:v>
                </c:pt>
                <c:pt idx="7">
                  <c:v>1.8665615861625601E-2</c:v>
                </c:pt>
                <c:pt idx="8">
                  <c:v>9.5400058069600599E-2</c:v>
                </c:pt>
                <c:pt idx="9">
                  <c:v>3.9404371811356802E-2</c:v>
                </c:pt>
                <c:pt idx="10">
                  <c:v>6.0146009623361502E-2</c:v>
                </c:pt>
                <c:pt idx="11">
                  <c:v>0</c:v>
                </c:pt>
                <c:pt idx="12">
                  <c:v>0</c:v>
                </c:pt>
                <c:pt idx="13">
                  <c:v>7.3628538836461699E-2</c:v>
                </c:pt>
                <c:pt idx="14">
                  <c:v>0.27793910229818303</c:v>
                </c:pt>
              </c:numCache>
            </c:numRef>
          </c:val>
          <c:smooth val="0"/>
          <c:extLst>
            <c:ext xmlns:c16="http://schemas.microsoft.com/office/drawing/2014/chart" uri="{C3380CC4-5D6E-409C-BE32-E72D297353CC}">
              <c16:uniqueId val="{00000001-2175-49ED-8208-C0ABE609FAE0}"/>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Sheet1!$D$2:$D$16</c:f>
              <c:numCache>
                <c:formatCode>General</c:formatCode>
                <c:ptCount val="15"/>
                <c:pt idx="0">
                  <c:v>0.55820507262085395</c:v>
                </c:pt>
                <c:pt idx="1">
                  <c:v>0</c:v>
                </c:pt>
                <c:pt idx="2">
                  <c:v>1.1108702720277399</c:v>
                </c:pt>
                <c:pt idx="3">
                  <c:v>0</c:v>
                </c:pt>
                <c:pt idx="4">
                  <c:v>0.55817482252208295</c:v>
                </c:pt>
                <c:pt idx="5">
                  <c:v>0</c:v>
                </c:pt>
                <c:pt idx="6">
                  <c:v>0</c:v>
                </c:pt>
                <c:pt idx="7">
                  <c:v>0.47696476964769602</c:v>
                </c:pt>
                <c:pt idx="8">
                  <c:v>0.36316331508482802</c:v>
                </c:pt>
                <c:pt idx="9">
                  <c:v>0</c:v>
                </c:pt>
                <c:pt idx="10">
                  <c:v>1.0597354726799699</c:v>
                </c:pt>
                <c:pt idx="11">
                  <c:v>0</c:v>
                </c:pt>
                <c:pt idx="12">
                  <c:v>0</c:v>
                </c:pt>
                <c:pt idx="13">
                  <c:v>2.6372851954247301</c:v>
                </c:pt>
                <c:pt idx="14">
                  <c:v>1.7834878299994601</c:v>
                </c:pt>
              </c:numCache>
            </c:numRef>
          </c:val>
          <c:smooth val="0"/>
          <c:extLst>
            <c:ext xmlns:c16="http://schemas.microsoft.com/office/drawing/2014/chart" uri="{C3380CC4-5D6E-409C-BE32-E72D297353CC}">
              <c16:uniqueId val="{00000002-2175-49ED-8208-C0ABE609FAE0}"/>
            </c:ext>
          </c:extLst>
        </c:ser>
        <c:dLbls>
          <c:showLegendKey val="0"/>
          <c:showVal val="0"/>
          <c:showCatName val="0"/>
          <c:showSerName val="0"/>
          <c:showPercent val="0"/>
          <c:showBubbleSize val="0"/>
        </c:dLbls>
        <c:smooth val="0"/>
        <c:axId val="387214096"/>
        <c:axId val="387215080"/>
      </c:lineChart>
      <c:dateAx>
        <c:axId val="38721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15080"/>
        <c:crosses val="autoZero"/>
        <c:auto val="1"/>
        <c:lblOffset val="100"/>
        <c:baseTimeUnit val="days"/>
      </c:dateAx>
      <c:valAx>
        <c:axId val="38721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1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0.27235899530638302</c:v>
                </c:pt>
                <c:pt idx="1">
                  <c:v>0.102387172438614</c:v>
                </c:pt>
                <c:pt idx="2">
                  <c:v>0.298588231541905</c:v>
                </c:pt>
                <c:pt idx="3">
                  <c:v>0.17680747168441199</c:v>
                </c:pt>
              </c:numCache>
            </c:numRef>
          </c:val>
          <c:extLst>
            <c:ext xmlns:c16="http://schemas.microsoft.com/office/drawing/2014/chart" uri="{C3380CC4-5D6E-409C-BE32-E72D297353CC}">
              <c16:uniqueId val="{00000000-965A-4EF4-A81A-018E3A7315A7}"/>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3.1800134062597102E-2</c:v>
                </c:pt>
                <c:pt idx="2">
                  <c:v>0.18666969500952801</c:v>
                </c:pt>
                <c:pt idx="3">
                  <c:v>8.7101053473811002E-2</c:v>
                </c:pt>
              </c:numCache>
            </c:numRef>
          </c:val>
          <c:extLst>
            <c:ext xmlns:c16="http://schemas.microsoft.com/office/drawing/2014/chart" uri="{C3380CC4-5D6E-409C-BE32-E72D297353CC}">
              <c16:uniqueId val="{00000001-965A-4EF4-A81A-018E3A7315A7}"/>
            </c:ext>
          </c:extLst>
        </c:ser>
        <c:ser>
          <c:idx val="2"/>
          <c:order val="2"/>
          <c:tx>
            <c:strRef>
              <c:f>Sheet1!$D$1</c:f>
              <c:strCache>
                <c:ptCount val="1"/>
                <c:pt idx="0">
                  <c:v>Ramón Lanús</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1.7834878299994601</c:v>
                </c:pt>
                <c:pt idx="1">
                  <c:v>0</c:v>
                </c:pt>
                <c:pt idx="2">
                  <c:v>0.97887738264449797</c:v>
                </c:pt>
                <c:pt idx="3">
                  <c:v>1.2087973760443</c:v>
                </c:pt>
              </c:numCache>
            </c:numRef>
          </c:val>
          <c:extLst>
            <c:ext xmlns:c16="http://schemas.microsoft.com/office/drawing/2014/chart" uri="{C3380CC4-5D6E-409C-BE32-E72D297353CC}">
              <c16:uniqueId val="{00000002-965A-4EF4-A81A-018E3A7315A7}"/>
            </c:ext>
          </c:extLst>
        </c:ser>
        <c:dLbls>
          <c:showLegendKey val="0"/>
          <c:showVal val="0"/>
          <c:showCatName val="0"/>
          <c:showSerName val="0"/>
          <c:showPercent val="0"/>
          <c:showBubbleSize val="0"/>
        </c:dLbls>
        <c:gapWidth val="219"/>
        <c:overlap val="-27"/>
        <c:axId val="65755128"/>
        <c:axId val="329906384"/>
      </c:barChart>
      <c:catAx>
        <c:axId val="6575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906384"/>
        <c:crosses val="autoZero"/>
        <c:auto val="1"/>
        <c:lblAlgn val="ctr"/>
        <c:lblOffset val="100"/>
        <c:noMultiLvlLbl val="0"/>
      </c:catAx>
      <c:valAx>
        <c:axId val="32990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5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0.16590334578642699</c:v>
                </c:pt>
                <c:pt idx="9">
                  <c:v>0.20541399297496599</c:v>
                </c:pt>
                <c:pt idx="10">
                  <c:v>0.498330623440777</c:v>
                </c:pt>
                <c:pt idx="11">
                  <c:v>0.160111209025804</c:v>
                </c:pt>
                <c:pt idx="12">
                  <c:v>0.12535838846206401</c:v>
                </c:pt>
                <c:pt idx="13">
                  <c:v>0.73601509265350196</c:v>
                </c:pt>
                <c:pt idx="14">
                  <c:v>0.17609130062431</c:v>
                </c:pt>
                <c:pt idx="15">
                  <c:v>0.17779791234842199</c:v>
                </c:pt>
                <c:pt idx="16">
                  <c:v>0.15307790010219</c:v>
                </c:pt>
                <c:pt idx="17">
                  <c:v>0.439995531780213</c:v>
                </c:pt>
                <c:pt idx="18">
                  <c:v>0.12722014670654999</c:v>
                </c:pt>
                <c:pt idx="19">
                  <c:v>0.18576210039427901</c:v>
                </c:pt>
                <c:pt idx="20">
                  <c:v>0.36676637416376001</c:v>
                </c:pt>
                <c:pt idx="21">
                  <c:v>0</c:v>
                </c:pt>
                <c:pt idx="22">
                  <c:v>0</c:v>
                </c:pt>
                <c:pt idx="23">
                  <c:v>0</c:v>
                </c:pt>
              </c:numCache>
            </c:numRef>
          </c:val>
          <c:smooth val="0"/>
          <c:extLst>
            <c:ext xmlns:c16="http://schemas.microsoft.com/office/drawing/2014/chart" uri="{C3380CC4-5D6E-409C-BE32-E72D297353CC}">
              <c16:uniqueId val="{00000000-4109-42B2-80C4-76DEFD8942FD}"/>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9.0562802884183294E-2</c:v>
                </c:pt>
                <c:pt idx="10">
                  <c:v>9.5402036626086206E-2</c:v>
                </c:pt>
                <c:pt idx="11">
                  <c:v>9.1254121990169398E-2</c:v>
                </c:pt>
                <c:pt idx="12">
                  <c:v>0</c:v>
                </c:pt>
                <c:pt idx="13">
                  <c:v>5.1848932948959897E-2</c:v>
                </c:pt>
                <c:pt idx="14">
                  <c:v>0.141029097621171</c:v>
                </c:pt>
                <c:pt idx="15">
                  <c:v>0.143103054939129</c:v>
                </c:pt>
                <c:pt idx="16">
                  <c:v>0</c:v>
                </c:pt>
                <c:pt idx="17">
                  <c:v>0</c:v>
                </c:pt>
                <c:pt idx="18">
                  <c:v>6.0144762220793499E-2</c:v>
                </c:pt>
                <c:pt idx="19">
                  <c:v>0</c:v>
                </c:pt>
                <c:pt idx="20">
                  <c:v>0</c:v>
                </c:pt>
                <c:pt idx="21">
                  <c:v>0</c:v>
                </c:pt>
                <c:pt idx="22">
                  <c:v>0</c:v>
                </c:pt>
                <c:pt idx="23">
                  <c:v>0</c:v>
                </c:pt>
              </c:numCache>
            </c:numRef>
          </c:val>
          <c:smooth val="0"/>
          <c:extLst>
            <c:ext xmlns:c16="http://schemas.microsoft.com/office/drawing/2014/chart" uri="{C3380CC4-5D6E-409C-BE32-E72D297353CC}">
              <c16:uniqueId val="{00000001-4109-42B2-80C4-76DEFD8942FD}"/>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1.5990026559705099</c:v>
                </c:pt>
                <c:pt idx="11">
                  <c:v>0</c:v>
                </c:pt>
                <c:pt idx="12">
                  <c:v>0.59443149583536603</c:v>
                </c:pt>
                <c:pt idx="13">
                  <c:v>1.61932896091929</c:v>
                </c:pt>
                <c:pt idx="14">
                  <c:v>0.55829584259309495</c:v>
                </c:pt>
                <c:pt idx="15">
                  <c:v>0</c:v>
                </c:pt>
                <c:pt idx="16">
                  <c:v>1.7832944875061001</c:v>
                </c:pt>
                <c:pt idx="17">
                  <c:v>0</c:v>
                </c:pt>
                <c:pt idx="18">
                  <c:v>0.520353406688709</c:v>
                </c:pt>
                <c:pt idx="19">
                  <c:v>0</c:v>
                </c:pt>
                <c:pt idx="20">
                  <c:v>0</c:v>
                </c:pt>
                <c:pt idx="21">
                  <c:v>0</c:v>
                </c:pt>
                <c:pt idx="22">
                  <c:v>0</c:v>
                </c:pt>
                <c:pt idx="23">
                  <c:v>0</c:v>
                </c:pt>
              </c:numCache>
            </c:numRef>
          </c:val>
          <c:smooth val="0"/>
          <c:extLst>
            <c:ext xmlns:c16="http://schemas.microsoft.com/office/drawing/2014/chart" uri="{C3380CC4-5D6E-409C-BE32-E72D297353CC}">
              <c16:uniqueId val="{00000002-4109-42B2-80C4-76DEFD8942FD}"/>
            </c:ext>
          </c:extLst>
        </c:ser>
        <c:dLbls>
          <c:showLegendKey val="0"/>
          <c:showVal val="0"/>
          <c:showCatName val="0"/>
          <c:showSerName val="0"/>
          <c:showPercent val="0"/>
          <c:showBubbleSize val="0"/>
        </c:dLbls>
        <c:smooth val="0"/>
        <c:axId val="395686600"/>
        <c:axId val="395692504"/>
      </c:lineChart>
      <c:catAx>
        <c:axId val="395686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92504"/>
        <c:crosses val="autoZero"/>
        <c:auto val="1"/>
        <c:lblAlgn val="ctr"/>
        <c:lblOffset val="100"/>
        <c:noMultiLvlLbl val="0"/>
      </c:catAx>
      <c:valAx>
        <c:axId val="39569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983A-4905-BC9E-FB640C3DAEF0}"/>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983A-4905-BC9E-FB640C3DAEF0}"/>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Sheet1!$A$2:$A$16</c:f>
              <c:numCache>
                <c:formatCode>m/d/yyyy</c:formatCode>
                <c:ptCount val="15"/>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983A-4905-BC9E-FB640C3DAEF0}"/>
            </c:ext>
          </c:extLst>
        </c:ser>
        <c:dLbls>
          <c:showLegendKey val="0"/>
          <c:showVal val="0"/>
          <c:showCatName val="0"/>
          <c:showSerName val="0"/>
          <c:showPercent val="0"/>
          <c:showBubbleSize val="0"/>
        </c:dLbls>
        <c:smooth val="0"/>
        <c:axId val="502042560"/>
        <c:axId val="502038952"/>
      </c:lineChart>
      <c:dateAx>
        <c:axId val="50204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038952"/>
        <c:crosses val="autoZero"/>
        <c:auto val="1"/>
        <c:lblOffset val="100"/>
        <c:baseTimeUnit val="days"/>
      </c:dateAx>
      <c:valAx>
        <c:axId val="50203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04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33718-54F4-414E-ACE0-930E774F581E}"/>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0B6B831-EAF6-4E08-ADF7-A9C9931AC0C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44911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895A-DCD9-4977-B7C3-B3418FD10DBF}"/>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6272DE83-31FF-49CE-92C8-A8BE0568E2E8}"/>
              </a:ext>
            </a:extLst>
          </p:cNvPr>
          <p:cNvGraphicFramePr>
            <a:graphicFrameLocks noGrp="1"/>
          </p:cNvGraphicFramePr>
          <p:nvPr>
            <p:ph type="tbl" sz="quarter" idx="13"/>
            <p:extLst>
              <p:ext uri="{D42A27DB-BD31-4B8C-83A1-F6EECF244321}">
                <p14:modId xmlns:p14="http://schemas.microsoft.com/office/powerpoint/2010/main" val="1140832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15180873"/>
                    </a:ext>
                  </a:extLst>
                </a:gridCol>
                <a:gridCol w="740664">
                  <a:extLst>
                    <a:ext uri="{9D8B030D-6E8A-4147-A177-3AD203B41FA5}">
                      <a16:colId xmlns:a16="http://schemas.microsoft.com/office/drawing/2014/main" val="60723914"/>
                    </a:ext>
                  </a:extLst>
                </a:gridCol>
                <a:gridCol w="740664">
                  <a:extLst>
                    <a:ext uri="{9D8B030D-6E8A-4147-A177-3AD203B41FA5}">
                      <a16:colId xmlns:a16="http://schemas.microsoft.com/office/drawing/2014/main" val="2113819638"/>
                    </a:ext>
                  </a:extLst>
                </a:gridCol>
                <a:gridCol w="740664">
                  <a:extLst>
                    <a:ext uri="{9D8B030D-6E8A-4147-A177-3AD203B41FA5}">
                      <a16:colId xmlns:a16="http://schemas.microsoft.com/office/drawing/2014/main" val="1406709405"/>
                    </a:ext>
                  </a:extLst>
                </a:gridCol>
                <a:gridCol w="740664">
                  <a:extLst>
                    <a:ext uri="{9D8B030D-6E8A-4147-A177-3AD203B41FA5}">
                      <a16:colId xmlns:a16="http://schemas.microsoft.com/office/drawing/2014/main" val="4221629681"/>
                    </a:ext>
                  </a:extLst>
                </a:gridCol>
                <a:gridCol w="740664">
                  <a:extLst>
                    <a:ext uri="{9D8B030D-6E8A-4147-A177-3AD203B41FA5}">
                      <a16:colId xmlns:a16="http://schemas.microsoft.com/office/drawing/2014/main" val="3512151201"/>
                    </a:ext>
                  </a:extLst>
                </a:gridCol>
                <a:gridCol w="740664">
                  <a:extLst>
                    <a:ext uri="{9D8B030D-6E8A-4147-A177-3AD203B41FA5}">
                      <a16:colId xmlns:a16="http://schemas.microsoft.com/office/drawing/2014/main" val="3217337700"/>
                    </a:ext>
                  </a:extLst>
                </a:gridCol>
                <a:gridCol w="740664">
                  <a:extLst>
                    <a:ext uri="{9D8B030D-6E8A-4147-A177-3AD203B41FA5}">
                      <a16:colId xmlns:a16="http://schemas.microsoft.com/office/drawing/2014/main" val="1392224330"/>
                    </a:ext>
                  </a:extLst>
                </a:gridCol>
                <a:gridCol w="740664">
                  <a:extLst>
                    <a:ext uri="{9D8B030D-6E8A-4147-A177-3AD203B41FA5}">
                      <a16:colId xmlns:a16="http://schemas.microsoft.com/office/drawing/2014/main" val="20186239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603487169"/>
                  </a:ext>
                </a:extLst>
              </a:tr>
              <a:tr h="370840">
                <a:tc>
                  <a:txBody>
                    <a:bodyPr/>
                    <a:lstStyle/>
                    <a:p>
                      <a:r>
                        <a:rPr lang="en-US" sz="1000"/>
                        <a:t>Gustavo Posse</a:t>
                      </a:r>
                    </a:p>
                  </a:txBody>
                  <a:tcPr/>
                </a:tc>
                <a:tc>
                  <a:txBody>
                    <a:bodyPr/>
                    <a:lstStyle/>
                    <a:p>
                      <a:r>
                        <a:rPr lang="en-US" sz="1000"/>
                        <a:t>161120</a:t>
                      </a:r>
                    </a:p>
                  </a:txBody>
                  <a:tcPr/>
                </a:tc>
                <a:tc>
                  <a:txBody>
                    <a:bodyPr/>
                    <a:lstStyle/>
                    <a:p>
                      <a:r>
                        <a:rPr lang="en-US" sz="1000"/>
                        <a:t>-38</a:t>
                      </a:r>
                    </a:p>
                  </a:txBody>
                  <a:tcPr/>
                </a:tc>
                <a:tc>
                  <a:txBody>
                    <a:bodyPr/>
                    <a:lstStyle/>
                    <a:p>
                      <a:r>
                        <a:rPr lang="en-US" sz="1000"/>
                        <a:t>37</a:t>
                      </a:r>
                    </a:p>
                  </a:txBody>
                  <a:tcPr/>
                </a:tc>
                <a:tc>
                  <a:txBody>
                    <a:bodyPr/>
                    <a:lstStyle/>
                    <a:p>
                      <a:r>
                        <a:rPr lang="en-US" sz="1000"/>
                        <a:t>11625</a:t>
                      </a:r>
                    </a:p>
                  </a:txBody>
                  <a:tcPr/>
                </a:tc>
                <a:tc>
                  <a:txBody>
                    <a:bodyPr/>
                    <a:lstStyle/>
                    <a:p>
                      <a:r>
                        <a:rPr lang="en-US" sz="1000"/>
                        <a:t>1181</a:t>
                      </a:r>
                    </a:p>
                  </a:txBody>
                  <a:tcPr/>
                </a:tc>
                <a:tc>
                  <a:txBody>
                    <a:bodyPr/>
                    <a:lstStyle/>
                    <a:p>
                      <a:r>
                        <a:rPr lang="en-US" sz="1000"/>
                        <a:t>1803</a:t>
                      </a:r>
                    </a:p>
                  </a:txBody>
                  <a:tcPr/>
                </a:tc>
                <a:tc>
                  <a:txBody>
                    <a:bodyPr/>
                    <a:lstStyle/>
                    <a:p>
                      <a:r>
                        <a:rPr lang="en-US" sz="1000"/>
                        <a:t>0</a:t>
                      </a:r>
                    </a:p>
                  </a:txBody>
                  <a:tcPr/>
                </a:tc>
                <a:tc>
                  <a:txBody>
                    <a:bodyPr/>
                    <a:lstStyle/>
                    <a:p>
                      <a:r>
                        <a:rPr lang="en-US" sz="1000"/>
                        <a:t>0.2450 %</a:t>
                      </a:r>
                    </a:p>
                  </a:txBody>
                  <a:tcPr/>
                </a:tc>
                <a:extLst>
                  <a:ext uri="{0D108BD9-81ED-4DB2-BD59-A6C34878D82A}">
                    <a16:rowId xmlns:a16="http://schemas.microsoft.com/office/drawing/2014/main" val="749249507"/>
                  </a:ext>
                </a:extLst>
              </a:tr>
              <a:tr h="370840">
                <a:tc>
                  <a:txBody>
                    <a:bodyPr/>
                    <a:lstStyle/>
                    <a:p>
                      <a:r>
                        <a:rPr lang="en-US" sz="1000"/>
                        <a:t>Carlos Castellano</a:t>
                      </a:r>
                    </a:p>
                  </a:txBody>
                  <a:tcPr/>
                </a:tc>
                <a:tc>
                  <a:txBody>
                    <a:bodyPr/>
                    <a:lstStyle/>
                    <a:p>
                      <a:r>
                        <a:rPr lang="en-US" sz="1000"/>
                        <a:t>48211</a:t>
                      </a:r>
                    </a:p>
                  </a:txBody>
                  <a:tcPr/>
                </a:tc>
                <a:tc>
                  <a:txBody>
                    <a:bodyPr/>
                    <a:lstStyle/>
                    <a:p>
                      <a:r>
                        <a:rPr lang="en-US" sz="1000"/>
                        <a:t>-12</a:t>
                      </a:r>
                    </a:p>
                  </a:txBody>
                  <a:tcPr/>
                </a:tc>
                <a:tc>
                  <a:txBody>
                    <a:bodyPr/>
                    <a:lstStyle/>
                    <a:p>
                      <a:r>
                        <a:rPr lang="en-US" sz="1000"/>
                        <a:t>12</a:t>
                      </a:r>
                    </a:p>
                  </a:txBody>
                  <a:tcPr/>
                </a:tc>
                <a:tc>
                  <a:txBody>
                    <a:bodyPr/>
                    <a:lstStyle/>
                    <a:p>
                      <a:r>
                        <a:rPr lang="en-US" sz="1000"/>
                        <a:t>418</a:t>
                      </a:r>
                    </a:p>
                  </a:txBody>
                  <a:tcPr/>
                </a:tc>
                <a:tc>
                  <a:txBody>
                    <a:bodyPr/>
                    <a:lstStyle/>
                    <a:p>
                      <a:r>
                        <a:rPr lang="en-US" sz="1000"/>
                        <a:t>95</a:t>
                      </a:r>
                    </a:p>
                  </a:txBody>
                  <a:tcPr/>
                </a:tc>
                <a:tc>
                  <a:txBody>
                    <a:bodyPr/>
                    <a:lstStyle/>
                    <a:p>
                      <a:r>
                        <a:rPr lang="en-US" sz="1000"/>
                        <a:t>55</a:t>
                      </a:r>
                    </a:p>
                  </a:txBody>
                  <a:tcPr/>
                </a:tc>
                <a:tc>
                  <a:txBody>
                    <a:bodyPr/>
                    <a:lstStyle/>
                    <a:p>
                      <a:r>
                        <a:rPr lang="en-US" sz="1000"/>
                        <a:t>0</a:t>
                      </a:r>
                    </a:p>
                  </a:txBody>
                  <a:tcPr/>
                </a:tc>
                <a:tc>
                  <a:txBody>
                    <a:bodyPr/>
                    <a:lstStyle/>
                    <a:p>
                      <a:r>
                        <a:rPr lang="en-US" sz="1000"/>
                        <a:t>0.0982 %</a:t>
                      </a:r>
                    </a:p>
                  </a:txBody>
                  <a:tcPr/>
                </a:tc>
                <a:extLst>
                  <a:ext uri="{0D108BD9-81ED-4DB2-BD59-A6C34878D82A}">
                    <a16:rowId xmlns:a16="http://schemas.microsoft.com/office/drawing/2014/main" val="90754707"/>
                  </a:ext>
                </a:extLst>
              </a:tr>
              <a:tr h="370840">
                <a:tc>
                  <a:txBody>
                    <a:bodyPr/>
                    <a:lstStyle/>
                    <a:p>
                      <a:r>
                        <a:rPr lang="en-US" sz="1000"/>
                        <a:t>Ramón Lanús</a:t>
                      </a:r>
                    </a:p>
                  </a:txBody>
                  <a:tcPr/>
                </a:tc>
                <a:tc>
                  <a:txBody>
                    <a:bodyPr/>
                    <a:lstStyle/>
                    <a:p>
                      <a:r>
                        <a:rPr lang="en-US" sz="1000"/>
                        <a:t>18447</a:t>
                      </a:r>
                    </a:p>
                  </a:txBody>
                  <a:tcPr/>
                </a:tc>
                <a:tc>
                  <a:txBody>
                    <a:bodyPr/>
                    <a:lstStyle/>
                    <a:p>
                      <a:r>
                        <a:rPr lang="en-US" sz="1000"/>
                        <a:t>-5</a:t>
                      </a:r>
                    </a:p>
                  </a:txBody>
                  <a:tcPr/>
                </a:tc>
                <a:tc>
                  <a:txBody>
                    <a:bodyPr/>
                    <a:lstStyle/>
                    <a:p>
                      <a:r>
                        <a:rPr lang="en-US" sz="1000"/>
                        <a:t>11</a:t>
                      </a:r>
                    </a:p>
                  </a:txBody>
                  <a:tcPr/>
                </a:tc>
                <a:tc>
                  <a:txBody>
                    <a:bodyPr/>
                    <a:lstStyle/>
                    <a:p>
                      <a:r>
                        <a:rPr lang="en-US" sz="1000"/>
                        <a:t>2001</a:t>
                      </a:r>
                    </a:p>
                  </a:txBody>
                  <a:tcPr/>
                </a:tc>
                <a:tc>
                  <a:txBody>
                    <a:bodyPr/>
                    <a:lstStyle/>
                    <a:p>
                      <a:r>
                        <a:rPr lang="en-US" sz="1000"/>
                        <a:t>174</a:t>
                      </a:r>
                    </a:p>
                  </a:txBody>
                  <a:tcPr/>
                </a:tc>
                <a:tc>
                  <a:txBody>
                    <a:bodyPr/>
                    <a:lstStyle/>
                    <a:p>
                      <a:r>
                        <a:rPr lang="en-US" sz="1000"/>
                        <a:t>172</a:t>
                      </a:r>
                    </a:p>
                  </a:txBody>
                  <a:tcPr/>
                </a:tc>
                <a:tc>
                  <a:txBody>
                    <a:bodyPr/>
                    <a:lstStyle/>
                    <a:p>
                      <a:r>
                        <a:rPr lang="en-US" sz="1000"/>
                        <a:t>0</a:t>
                      </a:r>
                    </a:p>
                  </a:txBody>
                  <a:tcPr/>
                </a:tc>
                <a:tc>
                  <a:txBody>
                    <a:bodyPr/>
                    <a:lstStyle/>
                    <a:p>
                      <a:r>
                        <a:rPr lang="en-US" sz="1000"/>
                        <a:t>1.1565 %</a:t>
                      </a:r>
                    </a:p>
                  </a:txBody>
                  <a:tcPr/>
                </a:tc>
                <a:extLst>
                  <a:ext uri="{0D108BD9-81ED-4DB2-BD59-A6C34878D82A}">
                    <a16:rowId xmlns:a16="http://schemas.microsoft.com/office/drawing/2014/main" val="4188900840"/>
                  </a:ext>
                </a:extLst>
              </a:tr>
            </a:tbl>
          </a:graphicData>
        </a:graphic>
      </p:graphicFrame>
      <p:sp>
        <p:nvSpPr>
          <p:cNvPr id="4" name="Text Placeholder 3">
            <a:extLst>
              <a:ext uri="{FF2B5EF4-FFF2-40B4-BE49-F238E27FC236}">
                <a16:creationId xmlns:a16="http://schemas.microsoft.com/office/drawing/2014/main" id="{D0EAE8B8-A842-463C-B75B-857EC6E821C5}"/>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3382848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BCD15-B90F-4D76-B9D0-7D4C8B4F7772}"/>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78AA9A73-2824-431F-A3DB-68D39F41FBC1}"/>
              </a:ext>
            </a:extLst>
          </p:cNvPr>
          <p:cNvGraphicFramePr>
            <a:graphicFrameLocks noGrp="1"/>
          </p:cNvGraphicFramePr>
          <p:nvPr>
            <p:ph type="chart" sz="quarter" idx="13"/>
            <p:extLst>
              <p:ext uri="{D42A27DB-BD31-4B8C-83A1-F6EECF244321}">
                <p14:modId xmlns:p14="http://schemas.microsoft.com/office/powerpoint/2010/main" val="1865467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927280-B8E3-4E8B-94FB-42401804341B}"/>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FAA43806-F58D-4F8F-ACA1-692A1DE10B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718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901B5-4F6A-4817-82FB-A0C732AF1439}"/>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9884C006-EB1C-432A-90DC-0D3205FD79C2}"/>
              </a:ext>
            </a:extLst>
          </p:cNvPr>
          <p:cNvGraphicFramePr>
            <a:graphicFrameLocks noGrp="1"/>
          </p:cNvGraphicFramePr>
          <p:nvPr>
            <p:ph type="chart" sz="quarter" idx="13"/>
            <p:extLst>
              <p:ext uri="{D42A27DB-BD31-4B8C-83A1-F6EECF244321}">
                <p14:modId xmlns:p14="http://schemas.microsoft.com/office/powerpoint/2010/main" val="1348294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43810B-8C05-4EE4-A756-58EBA672FD37}"/>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62E57E7F-6C40-4032-B5D5-106E8B9A26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1008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ECACE-5A0B-40AC-9620-E8035574848E}"/>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43EC5F68-A876-472B-AAEA-E82D78D41350}"/>
              </a:ext>
            </a:extLst>
          </p:cNvPr>
          <p:cNvGraphicFramePr>
            <a:graphicFrameLocks noGrp="1"/>
          </p:cNvGraphicFramePr>
          <p:nvPr>
            <p:ph type="chart" sz="quarter" idx="13"/>
            <p:extLst>
              <p:ext uri="{D42A27DB-BD31-4B8C-83A1-F6EECF244321}">
                <p14:modId xmlns:p14="http://schemas.microsoft.com/office/powerpoint/2010/main" val="3362166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A70794-2988-43DF-9E08-EAE4E1B20698}"/>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EAD8F506-C52A-4437-861F-6A2EB133E8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846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2B97-0765-4A2E-AC92-E1D59375B89B}"/>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F1EEAB71-FE64-4C2A-AF27-06B6E461CEF6}"/>
              </a:ext>
            </a:extLst>
          </p:cNvPr>
          <p:cNvGraphicFramePr>
            <a:graphicFrameLocks noGrp="1"/>
          </p:cNvGraphicFramePr>
          <p:nvPr>
            <p:ph type="chart" sz="quarter" idx="13"/>
            <p:extLst>
              <p:ext uri="{D42A27DB-BD31-4B8C-83A1-F6EECF244321}">
                <p14:modId xmlns:p14="http://schemas.microsoft.com/office/powerpoint/2010/main" val="3333399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A2D71C-AE87-444F-9C80-9D4222F226C8}"/>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5F7293C2-4F69-4FA6-BCB0-2FF037B88D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068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40B29-85F6-4BAD-AE99-9A2B8BFD9C94}"/>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E9C39881-13D4-4D86-B2DB-6673087B8B42}"/>
              </a:ext>
            </a:extLst>
          </p:cNvPr>
          <p:cNvGraphicFramePr>
            <a:graphicFrameLocks noGrp="1"/>
          </p:cNvGraphicFramePr>
          <p:nvPr>
            <p:ph type="chart" sz="quarter" idx="13"/>
            <p:extLst>
              <p:ext uri="{D42A27DB-BD31-4B8C-83A1-F6EECF244321}">
                <p14:modId xmlns:p14="http://schemas.microsoft.com/office/powerpoint/2010/main" val="4113949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5B8E64-2F28-4DA3-89B2-6B452C1A08B6}"/>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7781E734-EC50-45ED-BEC1-8AFBCB2C84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099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E332-67AE-4A65-8893-9F7A490E4922}"/>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F85734E7-9232-4A54-A861-2A566C74AE5A}"/>
              </a:ext>
            </a:extLst>
          </p:cNvPr>
          <p:cNvGraphicFramePr>
            <a:graphicFrameLocks noGrp="1"/>
          </p:cNvGraphicFramePr>
          <p:nvPr>
            <p:ph type="chart" sz="quarter" idx="13"/>
            <p:extLst>
              <p:ext uri="{D42A27DB-BD31-4B8C-83A1-F6EECF244321}">
                <p14:modId xmlns:p14="http://schemas.microsoft.com/office/powerpoint/2010/main" val="1833990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2E146F-68B0-4AF9-9DBB-1C1E03F5DB4B}"/>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A10CB70B-2ABD-4880-A89E-83CB3E40E2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4148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3A39-8FC0-490D-BC1A-BEEEB7E53D1A}"/>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E3773DB6-B06A-4A8D-99AD-866D11816D43}"/>
              </a:ext>
            </a:extLst>
          </p:cNvPr>
          <p:cNvGraphicFramePr>
            <a:graphicFrameLocks noGrp="1"/>
          </p:cNvGraphicFramePr>
          <p:nvPr>
            <p:ph type="chart" sz="quarter" idx="13"/>
            <p:extLst>
              <p:ext uri="{D42A27DB-BD31-4B8C-83A1-F6EECF244321}">
                <p14:modId xmlns:p14="http://schemas.microsoft.com/office/powerpoint/2010/main" val="1626760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3D822F-339A-46C9-A5E3-88AB6063F55E}"/>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6D80D4A4-8C7A-45DD-B33C-3183E5588C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594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63D31-3E72-4C6D-BFD6-D4F4D053F3DC}"/>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FD86E1E7-C9DB-4601-9AC0-E6592D55B47C}"/>
              </a:ext>
            </a:extLst>
          </p:cNvPr>
          <p:cNvGraphicFramePr>
            <a:graphicFrameLocks noGrp="1"/>
          </p:cNvGraphicFramePr>
          <p:nvPr>
            <p:ph type="chart" sz="quarter" idx="13"/>
            <p:extLst>
              <p:ext uri="{D42A27DB-BD31-4B8C-83A1-F6EECF244321}">
                <p14:modId xmlns:p14="http://schemas.microsoft.com/office/powerpoint/2010/main" val="952538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E4B402-B8F3-486D-8A43-7C2DC1A286AD}"/>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0307D664-A7C1-45BE-B56C-F75ECE4EC8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7117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466C5-A2A6-44B8-B04B-99EE1A70DDD3}"/>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1F48DA3C-45A7-4C54-9477-EF33EBA7B000}"/>
              </a:ext>
            </a:extLst>
          </p:cNvPr>
          <p:cNvGraphicFramePr>
            <a:graphicFrameLocks noGrp="1"/>
          </p:cNvGraphicFramePr>
          <p:nvPr>
            <p:ph type="chart" sz="quarter" idx="13"/>
            <p:extLst>
              <p:ext uri="{D42A27DB-BD31-4B8C-83A1-F6EECF244321}">
                <p14:modId xmlns:p14="http://schemas.microsoft.com/office/powerpoint/2010/main" val="3694416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A3370A-09ED-4A98-B000-F91DF04DEABF}"/>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9EE5CB1E-87EC-4323-9649-B1AAE9AE3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153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DF0C0-09C7-4099-BF53-8D5137BEDBBC}"/>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6CB5C3BE-4D0B-421B-BF87-92B24AC23EC0}"/>
              </a:ext>
            </a:extLst>
          </p:cNvPr>
          <p:cNvGraphicFramePr>
            <a:graphicFrameLocks noGrp="1"/>
          </p:cNvGraphicFramePr>
          <p:nvPr>
            <p:ph type="chart" sz="quarter" idx="13"/>
            <p:extLst>
              <p:ext uri="{D42A27DB-BD31-4B8C-83A1-F6EECF244321}">
                <p14:modId xmlns:p14="http://schemas.microsoft.com/office/powerpoint/2010/main" val="2060712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13F13A-04F5-4F88-8B4E-8CAA58469163}"/>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94EEF11F-D4FD-468A-BE17-3C5D440A62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3298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94BA5-6104-4FC3-AE24-76F2D726F42B}"/>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ACAF01A9-9D56-4214-9075-831477D513E0}"/>
              </a:ext>
            </a:extLst>
          </p:cNvPr>
          <p:cNvGraphicFramePr>
            <a:graphicFrameLocks noGrp="1"/>
          </p:cNvGraphicFramePr>
          <p:nvPr>
            <p:ph type="chart" sz="quarter" idx="13"/>
            <p:extLst>
              <p:ext uri="{D42A27DB-BD31-4B8C-83A1-F6EECF244321}">
                <p14:modId xmlns:p14="http://schemas.microsoft.com/office/powerpoint/2010/main" val="144878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5249E4-8154-40BC-A09D-6B7C51B8C939}"/>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B34EF64F-BF41-4228-9275-6F9DBADFD9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1091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9C947-C62C-40E0-95E7-C83452CDA792}"/>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E06B0296-3A9B-4B33-87CE-DE6E89244662}"/>
              </a:ext>
            </a:extLst>
          </p:cNvPr>
          <p:cNvGraphicFramePr>
            <a:graphicFrameLocks noGrp="1"/>
          </p:cNvGraphicFramePr>
          <p:nvPr>
            <p:ph type="chart" sz="quarter" idx="13"/>
            <p:extLst>
              <p:ext uri="{D42A27DB-BD31-4B8C-83A1-F6EECF244321}">
                <p14:modId xmlns:p14="http://schemas.microsoft.com/office/powerpoint/2010/main" val="3398244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3E40DD-CB94-4B26-AA93-234FBBB3C92A}"/>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7098FB2F-4124-49E8-8DAD-D2BC6C90D5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8224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9D525-F934-4A69-8F89-17C6A2DFF98C}"/>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78C8832E-20CE-4AAE-8DC6-183EC5AE130B}"/>
              </a:ext>
            </a:extLst>
          </p:cNvPr>
          <p:cNvGraphicFramePr>
            <a:graphicFrameLocks noGrp="1"/>
          </p:cNvGraphicFramePr>
          <p:nvPr>
            <p:ph type="chart" sz="quarter" idx="13"/>
            <p:extLst>
              <p:ext uri="{D42A27DB-BD31-4B8C-83A1-F6EECF244321}">
                <p14:modId xmlns:p14="http://schemas.microsoft.com/office/powerpoint/2010/main" val="2781835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0E8D55-54A6-4483-B296-89E704B801DA}"/>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53738903-0884-4D2E-8E27-0C2F4F827F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8843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5C55F-60D8-40BB-B703-3E2F9110B7BF}"/>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EB067EE4-4FA7-4799-B812-715D31B60131}"/>
              </a:ext>
            </a:extLst>
          </p:cNvPr>
          <p:cNvGraphicFramePr>
            <a:graphicFrameLocks noGrp="1"/>
          </p:cNvGraphicFramePr>
          <p:nvPr>
            <p:ph type="chart" sz="quarter" idx="13"/>
            <p:extLst>
              <p:ext uri="{D42A27DB-BD31-4B8C-83A1-F6EECF244321}">
                <p14:modId xmlns:p14="http://schemas.microsoft.com/office/powerpoint/2010/main" val="1150863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ABD293-AC69-4FCC-91BC-D8D233EB7E84}"/>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54A9D5D8-2743-4EAD-AABC-EF7225943F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286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60E2B-0A44-4BBE-BA71-8684F6062D8E}"/>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64D5A77B-BEAE-477E-803F-B736D8F6C288}"/>
              </a:ext>
            </a:extLst>
          </p:cNvPr>
          <p:cNvGraphicFramePr>
            <a:graphicFrameLocks noGrp="1"/>
          </p:cNvGraphicFramePr>
          <p:nvPr>
            <p:ph type="tbl" sz="quarter" idx="13"/>
            <p:extLst>
              <p:ext uri="{D42A27DB-BD31-4B8C-83A1-F6EECF244321}">
                <p14:modId xmlns:p14="http://schemas.microsoft.com/office/powerpoint/2010/main" val="295158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4170255"/>
                    </a:ext>
                  </a:extLst>
                </a:gridCol>
                <a:gridCol w="1152144">
                  <a:extLst>
                    <a:ext uri="{9D8B030D-6E8A-4147-A177-3AD203B41FA5}">
                      <a16:colId xmlns:a16="http://schemas.microsoft.com/office/drawing/2014/main" val="3923898033"/>
                    </a:ext>
                  </a:extLst>
                </a:gridCol>
                <a:gridCol w="1152144">
                  <a:extLst>
                    <a:ext uri="{9D8B030D-6E8A-4147-A177-3AD203B41FA5}">
                      <a16:colId xmlns:a16="http://schemas.microsoft.com/office/drawing/2014/main" val="3582229441"/>
                    </a:ext>
                  </a:extLst>
                </a:gridCol>
                <a:gridCol w="1152144">
                  <a:extLst>
                    <a:ext uri="{9D8B030D-6E8A-4147-A177-3AD203B41FA5}">
                      <a16:colId xmlns:a16="http://schemas.microsoft.com/office/drawing/2014/main" val="1629298449"/>
                    </a:ext>
                  </a:extLst>
                </a:gridCol>
                <a:gridCol w="1152144">
                  <a:extLst>
                    <a:ext uri="{9D8B030D-6E8A-4147-A177-3AD203B41FA5}">
                      <a16:colId xmlns:a16="http://schemas.microsoft.com/office/drawing/2014/main" val="226416292"/>
                    </a:ext>
                  </a:extLst>
                </a:gridCol>
                <a:gridCol w="1152144">
                  <a:extLst>
                    <a:ext uri="{9D8B030D-6E8A-4147-A177-3AD203B41FA5}">
                      <a16:colId xmlns:a16="http://schemas.microsoft.com/office/drawing/2014/main" val="103753187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589602013"/>
                  </a:ext>
                </a:extLst>
              </a:tr>
              <a:tr h="370840">
                <a:tc>
                  <a:txBody>
                    <a:bodyPr/>
                    <a:lstStyle/>
                    <a:p>
                      <a:r>
                        <a:rPr lang="en-US" sz="1000"/>
                        <a:t>#sanisidro</a:t>
                      </a:r>
                    </a:p>
                  </a:txBody>
                  <a:tcPr/>
                </a:tc>
                <a:tc>
                  <a:txBody>
                    <a:bodyPr/>
                    <a:lstStyle/>
                    <a:p>
                      <a:r>
                        <a:rPr lang="en-US" sz="1000"/>
                        <a:t>32</a:t>
                      </a:r>
                    </a:p>
                  </a:txBody>
                  <a:tcPr/>
                </a:tc>
                <a:tc>
                  <a:txBody>
                    <a:bodyPr/>
                    <a:lstStyle/>
                    <a:p>
                      <a:r>
                        <a:rPr lang="en-US" sz="1000"/>
                        <a:t>234.84375</a:t>
                      </a:r>
                    </a:p>
                  </a:txBody>
                  <a:tcPr/>
                </a:tc>
                <a:tc>
                  <a:txBody>
                    <a:bodyPr/>
                    <a:lstStyle/>
                    <a:p>
                      <a:r>
                        <a:rPr lang="en-US" sz="1000"/>
                        <a:t>24</a:t>
                      </a:r>
                    </a:p>
                  </a:txBody>
                  <a:tcPr/>
                </a:tc>
                <a:tc>
                  <a:txBody>
                    <a:bodyPr/>
                    <a:lstStyle/>
                    <a:p>
                      <a:r>
                        <a:rPr lang="en-US" sz="1000"/>
                        <a:t>38.59375</a:t>
                      </a:r>
                    </a:p>
                  </a:txBody>
                  <a:tcPr/>
                </a:tc>
                <a:tc>
                  <a:txBody>
                    <a:bodyPr/>
                    <a:lstStyle/>
                    <a:p>
                      <a:r>
                        <a:rPr lang="en-US" sz="1000"/>
                        <a:t>297.4375</a:t>
                      </a:r>
                    </a:p>
                  </a:txBody>
                  <a:tcPr/>
                </a:tc>
                <a:extLst>
                  <a:ext uri="{0D108BD9-81ED-4DB2-BD59-A6C34878D82A}">
                    <a16:rowId xmlns:a16="http://schemas.microsoft.com/office/drawing/2014/main" val="983830783"/>
                  </a:ext>
                </a:extLst>
              </a:tr>
              <a:tr h="370840">
                <a:tc>
                  <a:txBody>
                    <a:bodyPr/>
                    <a:lstStyle/>
                    <a:p>
                      <a:r>
                        <a:rPr lang="en-US" sz="1000"/>
                        <a:t>#obrapublica</a:t>
                      </a:r>
                    </a:p>
                  </a:txBody>
                  <a:tcPr/>
                </a:tc>
                <a:tc>
                  <a:txBody>
                    <a:bodyPr/>
                    <a:lstStyle/>
                    <a:p>
                      <a:r>
                        <a:rPr lang="en-US" sz="1000"/>
                        <a:t>8</a:t>
                      </a:r>
                    </a:p>
                  </a:txBody>
                  <a:tcPr/>
                </a:tc>
                <a:tc>
                  <a:txBody>
                    <a:bodyPr/>
                    <a:lstStyle/>
                    <a:p>
                      <a:r>
                        <a:rPr lang="en-US" sz="1000"/>
                        <a:t>201.625</a:t>
                      </a:r>
                    </a:p>
                  </a:txBody>
                  <a:tcPr/>
                </a:tc>
                <a:tc>
                  <a:txBody>
                    <a:bodyPr/>
                    <a:lstStyle/>
                    <a:p>
                      <a:r>
                        <a:rPr lang="en-US" sz="1000"/>
                        <a:t>23.25</a:t>
                      </a:r>
                    </a:p>
                  </a:txBody>
                  <a:tcPr/>
                </a:tc>
                <a:tc>
                  <a:txBody>
                    <a:bodyPr/>
                    <a:lstStyle/>
                    <a:p>
                      <a:r>
                        <a:rPr lang="en-US" sz="1000"/>
                        <a:t>26.75</a:t>
                      </a:r>
                    </a:p>
                  </a:txBody>
                  <a:tcPr/>
                </a:tc>
                <a:tc>
                  <a:txBody>
                    <a:bodyPr/>
                    <a:lstStyle/>
                    <a:p>
                      <a:r>
                        <a:rPr lang="en-US" sz="1000"/>
                        <a:t>251.625</a:t>
                      </a:r>
                    </a:p>
                  </a:txBody>
                  <a:tcPr/>
                </a:tc>
                <a:extLst>
                  <a:ext uri="{0D108BD9-81ED-4DB2-BD59-A6C34878D82A}">
                    <a16:rowId xmlns:a16="http://schemas.microsoft.com/office/drawing/2014/main" val="1580647449"/>
                  </a:ext>
                </a:extLst>
              </a:tr>
              <a:tr h="370840">
                <a:tc>
                  <a:txBody>
                    <a:bodyPr/>
                    <a:lstStyle/>
                    <a:p>
                      <a:r>
                        <a:rPr lang="en-US" sz="1000"/>
                        <a:t>#SanIsidro</a:t>
                      </a:r>
                    </a:p>
                  </a:txBody>
                  <a:tcPr/>
                </a:tc>
                <a:tc>
                  <a:txBody>
                    <a:bodyPr/>
                    <a:lstStyle/>
                    <a:p>
                      <a:r>
                        <a:rPr lang="en-US" sz="1000"/>
                        <a:t>7</a:t>
                      </a:r>
                    </a:p>
                  </a:txBody>
                  <a:tcPr/>
                </a:tc>
                <a:tc>
                  <a:txBody>
                    <a:bodyPr/>
                    <a:lstStyle/>
                    <a:p>
                      <a:r>
                        <a:rPr lang="en-US" sz="1000"/>
                        <a:t>180.14285714286</a:t>
                      </a:r>
                    </a:p>
                  </a:txBody>
                  <a:tcPr/>
                </a:tc>
                <a:tc>
                  <a:txBody>
                    <a:bodyPr/>
                    <a:lstStyle/>
                    <a:p>
                      <a:r>
                        <a:rPr lang="en-US" sz="1000"/>
                        <a:t>12.714285714286</a:t>
                      </a:r>
                    </a:p>
                  </a:txBody>
                  <a:tcPr/>
                </a:tc>
                <a:tc>
                  <a:txBody>
                    <a:bodyPr/>
                    <a:lstStyle/>
                    <a:p>
                      <a:r>
                        <a:rPr lang="en-US" sz="1000"/>
                        <a:t>12.428571428571</a:t>
                      </a:r>
                    </a:p>
                  </a:txBody>
                  <a:tcPr/>
                </a:tc>
                <a:tc>
                  <a:txBody>
                    <a:bodyPr/>
                    <a:lstStyle/>
                    <a:p>
                      <a:r>
                        <a:rPr lang="en-US" sz="1000"/>
                        <a:t>205.28571428571</a:t>
                      </a:r>
                    </a:p>
                  </a:txBody>
                  <a:tcPr/>
                </a:tc>
                <a:extLst>
                  <a:ext uri="{0D108BD9-81ED-4DB2-BD59-A6C34878D82A}">
                    <a16:rowId xmlns:a16="http://schemas.microsoft.com/office/drawing/2014/main" val="2835926059"/>
                  </a:ext>
                </a:extLst>
              </a:tr>
              <a:tr h="370840">
                <a:tc>
                  <a:txBody>
                    <a:bodyPr/>
                    <a:lstStyle/>
                    <a:p>
                      <a:r>
                        <a:rPr lang="en-US" sz="1000"/>
                        <a:t>#CortaBoleta</a:t>
                      </a:r>
                    </a:p>
                  </a:txBody>
                  <a:tcPr/>
                </a:tc>
                <a:tc>
                  <a:txBody>
                    <a:bodyPr/>
                    <a:lstStyle/>
                    <a:p>
                      <a:r>
                        <a:rPr lang="en-US" sz="1000"/>
                        <a:t>4</a:t>
                      </a:r>
                    </a:p>
                  </a:txBody>
                  <a:tcPr/>
                </a:tc>
                <a:tc>
                  <a:txBody>
                    <a:bodyPr/>
                    <a:lstStyle/>
                    <a:p>
                      <a:r>
                        <a:rPr lang="en-US" sz="1000"/>
                        <a:t>36.5</a:t>
                      </a:r>
                    </a:p>
                  </a:txBody>
                  <a:tcPr/>
                </a:tc>
                <a:tc>
                  <a:txBody>
                    <a:bodyPr/>
                    <a:lstStyle/>
                    <a:p>
                      <a:r>
                        <a:rPr lang="en-US" sz="1000"/>
                        <a:t>6</a:t>
                      </a:r>
                    </a:p>
                  </a:txBody>
                  <a:tcPr/>
                </a:tc>
                <a:tc>
                  <a:txBody>
                    <a:bodyPr/>
                    <a:lstStyle/>
                    <a:p>
                      <a:r>
                        <a:rPr lang="en-US" sz="1000"/>
                        <a:t>6.75</a:t>
                      </a:r>
                    </a:p>
                  </a:txBody>
                  <a:tcPr/>
                </a:tc>
                <a:tc>
                  <a:txBody>
                    <a:bodyPr/>
                    <a:lstStyle/>
                    <a:p>
                      <a:r>
                        <a:rPr lang="en-US" sz="1000"/>
                        <a:t>49.25</a:t>
                      </a:r>
                    </a:p>
                  </a:txBody>
                  <a:tcPr/>
                </a:tc>
                <a:extLst>
                  <a:ext uri="{0D108BD9-81ED-4DB2-BD59-A6C34878D82A}">
                    <a16:rowId xmlns:a16="http://schemas.microsoft.com/office/drawing/2014/main" val="635735397"/>
                  </a:ext>
                </a:extLst>
              </a:tr>
              <a:tr h="370840">
                <a:tc>
                  <a:txBody>
                    <a:bodyPr/>
                    <a:lstStyle/>
                    <a:p>
                      <a:r>
                        <a:rPr lang="en-US" sz="1000"/>
                        <a:t>#CortáBoleta</a:t>
                      </a:r>
                    </a:p>
                  </a:txBody>
                  <a:tcPr/>
                </a:tc>
                <a:tc>
                  <a:txBody>
                    <a:bodyPr/>
                    <a:lstStyle/>
                    <a:p>
                      <a:r>
                        <a:rPr lang="en-US" sz="1000"/>
                        <a:t>4</a:t>
                      </a:r>
                    </a:p>
                  </a:txBody>
                  <a:tcPr/>
                </a:tc>
                <a:tc>
                  <a:txBody>
                    <a:bodyPr/>
                    <a:lstStyle/>
                    <a:p>
                      <a:r>
                        <a:rPr lang="en-US" sz="1000"/>
                        <a:t>25.25</a:t>
                      </a:r>
                    </a:p>
                  </a:txBody>
                  <a:tcPr/>
                </a:tc>
                <a:tc>
                  <a:txBody>
                    <a:bodyPr/>
                    <a:lstStyle/>
                    <a:p>
                      <a:r>
                        <a:rPr lang="en-US" sz="1000"/>
                        <a:t>12</a:t>
                      </a:r>
                    </a:p>
                  </a:txBody>
                  <a:tcPr/>
                </a:tc>
                <a:tc>
                  <a:txBody>
                    <a:bodyPr/>
                    <a:lstStyle/>
                    <a:p>
                      <a:r>
                        <a:rPr lang="en-US" sz="1000"/>
                        <a:t>4.5</a:t>
                      </a:r>
                    </a:p>
                  </a:txBody>
                  <a:tcPr/>
                </a:tc>
                <a:tc>
                  <a:txBody>
                    <a:bodyPr/>
                    <a:lstStyle/>
                    <a:p>
                      <a:r>
                        <a:rPr lang="en-US" sz="1000"/>
                        <a:t>41.75</a:t>
                      </a:r>
                    </a:p>
                  </a:txBody>
                  <a:tcPr/>
                </a:tc>
                <a:extLst>
                  <a:ext uri="{0D108BD9-81ED-4DB2-BD59-A6C34878D82A}">
                    <a16:rowId xmlns:a16="http://schemas.microsoft.com/office/drawing/2014/main" val="358264536"/>
                  </a:ext>
                </a:extLst>
              </a:tr>
              <a:tr h="370840">
                <a:tc>
                  <a:txBody>
                    <a:bodyPr/>
                    <a:lstStyle/>
                    <a:p>
                      <a:r>
                        <a:rPr lang="en-US" sz="1000"/>
                        <a:t>#villaadelina</a:t>
                      </a:r>
                    </a:p>
                  </a:txBody>
                  <a:tcPr/>
                </a:tc>
                <a:tc>
                  <a:txBody>
                    <a:bodyPr/>
                    <a:lstStyle/>
                    <a:p>
                      <a:r>
                        <a:rPr lang="en-US" sz="1000"/>
                        <a:t>4</a:t>
                      </a:r>
                    </a:p>
                  </a:txBody>
                  <a:tcPr/>
                </a:tc>
                <a:tc>
                  <a:txBody>
                    <a:bodyPr/>
                    <a:lstStyle/>
                    <a:p>
                      <a:r>
                        <a:rPr lang="en-US" sz="1000"/>
                        <a:t>225.25</a:t>
                      </a:r>
                    </a:p>
                  </a:txBody>
                  <a:tcPr/>
                </a:tc>
                <a:tc>
                  <a:txBody>
                    <a:bodyPr/>
                    <a:lstStyle/>
                    <a:p>
                      <a:r>
                        <a:rPr lang="en-US" sz="1000"/>
                        <a:t>27</a:t>
                      </a:r>
                    </a:p>
                  </a:txBody>
                  <a:tcPr/>
                </a:tc>
                <a:tc>
                  <a:txBody>
                    <a:bodyPr/>
                    <a:lstStyle/>
                    <a:p>
                      <a:r>
                        <a:rPr lang="en-US" sz="1000"/>
                        <a:t>42.75</a:t>
                      </a:r>
                    </a:p>
                  </a:txBody>
                  <a:tcPr/>
                </a:tc>
                <a:tc>
                  <a:txBody>
                    <a:bodyPr/>
                    <a:lstStyle/>
                    <a:p>
                      <a:r>
                        <a:rPr lang="en-US" sz="1000"/>
                        <a:t>295</a:t>
                      </a:r>
                    </a:p>
                  </a:txBody>
                  <a:tcPr/>
                </a:tc>
                <a:extLst>
                  <a:ext uri="{0D108BD9-81ED-4DB2-BD59-A6C34878D82A}">
                    <a16:rowId xmlns:a16="http://schemas.microsoft.com/office/drawing/2014/main" val="3481109498"/>
                  </a:ext>
                </a:extLst>
              </a:tr>
              <a:tr h="370840">
                <a:tc>
                  <a:txBody>
                    <a:bodyPr/>
                    <a:lstStyle/>
                    <a:p>
                      <a:r>
                        <a:rPr lang="en-US" sz="1000"/>
                        <a:t>#transito</a:t>
                      </a:r>
                    </a:p>
                  </a:txBody>
                  <a:tcPr/>
                </a:tc>
                <a:tc>
                  <a:txBody>
                    <a:bodyPr/>
                    <a:lstStyle/>
                    <a:p>
                      <a:r>
                        <a:rPr lang="en-US" sz="1000"/>
                        <a:t>4</a:t>
                      </a:r>
                    </a:p>
                  </a:txBody>
                  <a:tcPr/>
                </a:tc>
                <a:tc>
                  <a:txBody>
                    <a:bodyPr/>
                    <a:lstStyle/>
                    <a:p>
                      <a:r>
                        <a:rPr lang="en-US" sz="1000"/>
                        <a:t>193.75</a:t>
                      </a:r>
                    </a:p>
                  </a:txBody>
                  <a:tcPr/>
                </a:tc>
                <a:tc>
                  <a:txBody>
                    <a:bodyPr/>
                    <a:lstStyle/>
                    <a:p>
                      <a:r>
                        <a:rPr lang="en-US" sz="1000"/>
                        <a:t>19.5</a:t>
                      </a:r>
                    </a:p>
                  </a:txBody>
                  <a:tcPr/>
                </a:tc>
                <a:tc>
                  <a:txBody>
                    <a:bodyPr/>
                    <a:lstStyle/>
                    <a:p>
                      <a:r>
                        <a:rPr lang="en-US" sz="1000"/>
                        <a:t>28</a:t>
                      </a:r>
                    </a:p>
                  </a:txBody>
                  <a:tcPr/>
                </a:tc>
                <a:tc>
                  <a:txBody>
                    <a:bodyPr/>
                    <a:lstStyle/>
                    <a:p>
                      <a:r>
                        <a:rPr lang="en-US" sz="1000"/>
                        <a:t>241.25</a:t>
                      </a:r>
                    </a:p>
                  </a:txBody>
                  <a:tcPr/>
                </a:tc>
                <a:extLst>
                  <a:ext uri="{0D108BD9-81ED-4DB2-BD59-A6C34878D82A}">
                    <a16:rowId xmlns:a16="http://schemas.microsoft.com/office/drawing/2014/main" val="45702491"/>
                  </a:ext>
                </a:extLst>
              </a:tr>
              <a:tr h="370840">
                <a:tc>
                  <a:txBody>
                    <a:bodyPr/>
                    <a:lstStyle/>
                    <a:p>
                      <a:r>
                        <a:rPr lang="en-US" sz="1000"/>
                        <a:t>#deporte</a:t>
                      </a:r>
                    </a:p>
                  </a:txBody>
                  <a:tcPr/>
                </a:tc>
                <a:tc>
                  <a:txBody>
                    <a:bodyPr/>
                    <a:lstStyle/>
                    <a:p>
                      <a:r>
                        <a:rPr lang="en-US" sz="1000"/>
                        <a:t>3</a:t>
                      </a:r>
                    </a:p>
                  </a:txBody>
                  <a:tcPr/>
                </a:tc>
                <a:tc>
                  <a:txBody>
                    <a:bodyPr/>
                    <a:lstStyle/>
                    <a:p>
                      <a:r>
                        <a:rPr lang="en-US" sz="1000"/>
                        <a:t>241.33333333333</a:t>
                      </a:r>
                    </a:p>
                  </a:txBody>
                  <a:tcPr/>
                </a:tc>
                <a:tc>
                  <a:txBody>
                    <a:bodyPr/>
                    <a:lstStyle/>
                    <a:p>
                      <a:r>
                        <a:rPr lang="en-US" sz="1000"/>
                        <a:t>22.666666666667</a:t>
                      </a:r>
                    </a:p>
                  </a:txBody>
                  <a:tcPr/>
                </a:tc>
                <a:tc>
                  <a:txBody>
                    <a:bodyPr/>
                    <a:lstStyle/>
                    <a:p>
                      <a:r>
                        <a:rPr lang="en-US" sz="1000"/>
                        <a:t>42.666666666667</a:t>
                      </a:r>
                    </a:p>
                  </a:txBody>
                  <a:tcPr/>
                </a:tc>
                <a:tc>
                  <a:txBody>
                    <a:bodyPr/>
                    <a:lstStyle/>
                    <a:p>
                      <a:r>
                        <a:rPr lang="en-US" sz="1000"/>
                        <a:t>306.66666666667</a:t>
                      </a:r>
                    </a:p>
                  </a:txBody>
                  <a:tcPr/>
                </a:tc>
                <a:extLst>
                  <a:ext uri="{0D108BD9-81ED-4DB2-BD59-A6C34878D82A}">
                    <a16:rowId xmlns:a16="http://schemas.microsoft.com/office/drawing/2014/main" val="1687812000"/>
                  </a:ext>
                </a:extLst>
              </a:tr>
              <a:tr h="370840">
                <a:tc>
                  <a:txBody>
                    <a:bodyPr/>
                    <a:lstStyle/>
                    <a:p>
                      <a:r>
                        <a:rPr lang="en-US" sz="1000"/>
                        <a:t>#salud</a:t>
                      </a:r>
                    </a:p>
                  </a:txBody>
                  <a:tcPr/>
                </a:tc>
                <a:tc>
                  <a:txBody>
                    <a:bodyPr/>
                    <a:lstStyle/>
                    <a:p>
                      <a:r>
                        <a:rPr lang="en-US" sz="1000"/>
                        <a:t>3</a:t>
                      </a:r>
                    </a:p>
                  </a:txBody>
                  <a:tcPr/>
                </a:tc>
                <a:tc>
                  <a:txBody>
                    <a:bodyPr/>
                    <a:lstStyle/>
                    <a:p>
                      <a:r>
                        <a:rPr lang="en-US" sz="1000"/>
                        <a:t>209.66666666667</a:t>
                      </a:r>
                    </a:p>
                  </a:txBody>
                  <a:tcPr/>
                </a:tc>
                <a:tc>
                  <a:txBody>
                    <a:bodyPr/>
                    <a:lstStyle/>
                    <a:p>
                      <a:r>
                        <a:rPr lang="en-US" sz="1000"/>
                        <a:t>14</a:t>
                      </a:r>
                    </a:p>
                  </a:txBody>
                  <a:tcPr/>
                </a:tc>
                <a:tc>
                  <a:txBody>
                    <a:bodyPr/>
                    <a:lstStyle/>
                    <a:p>
                      <a:r>
                        <a:rPr lang="en-US" sz="1000"/>
                        <a:t>36.333333333333</a:t>
                      </a:r>
                    </a:p>
                  </a:txBody>
                  <a:tcPr/>
                </a:tc>
                <a:tc>
                  <a:txBody>
                    <a:bodyPr/>
                    <a:lstStyle/>
                    <a:p>
                      <a:r>
                        <a:rPr lang="en-US" sz="1000"/>
                        <a:t>260</a:t>
                      </a:r>
                    </a:p>
                  </a:txBody>
                  <a:tcPr/>
                </a:tc>
                <a:extLst>
                  <a:ext uri="{0D108BD9-81ED-4DB2-BD59-A6C34878D82A}">
                    <a16:rowId xmlns:a16="http://schemas.microsoft.com/office/drawing/2014/main" val="178480580"/>
                  </a:ext>
                </a:extLst>
              </a:tr>
              <a:tr h="370840">
                <a:tc>
                  <a:txBody>
                    <a:bodyPr/>
                    <a:lstStyle/>
                    <a:p>
                      <a:r>
                        <a:rPr lang="en-US" sz="1000"/>
                        <a:t>#boulogne</a:t>
                      </a:r>
                    </a:p>
                  </a:txBody>
                  <a:tcPr/>
                </a:tc>
                <a:tc>
                  <a:txBody>
                    <a:bodyPr/>
                    <a:lstStyle/>
                    <a:p>
                      <a:r>
                        <a:rPr lang="en-US" sz="1000"/>
                        <a:t>3</a:t>
                      </a:r>
                    </a:p>
                  </a:txBody>
                  <a:tcPr/>
                </a:tc>
                <a:tc>
                  <a:txBody>
                    <a:bodyPr/>
                    <a:lstStyle/>
                    <a:p>
                      <a:r>
                        <a:rPr lang="en-US" sz="1000"/>
                        <a:t>195.66666666667</a:t>
                      </a:r>
                    </a:p>
                  </a:txBody>
                  <a:tcPr/>
                </a:tc>
                <a:tc>
                  <a:txBody>
                    <a:bodyPr/>
                    <a:lstStyle/>
                    <a:p>
                      <a:r>
                        <a:rPr lang="en-US" sz="1000"/>
                        <a:t>19</a:t>
                      </a:r>
                    </a:p>
                  </a:txBody>
                  <a:tcPr/>
                </a:tc>
                <a:tc>
                  <a:txBody>
                    <a:bodyPr/>
                    <a:lstStyle/>
                    <a:p>
                      <a:r>
                        <a:rPr lang="en-US" sz="1000"/>
                        <a:t>24.333333333333</a:t>
                      </a:r>
                    </a:p>
                  </a:txBody>
                  <a:tcPr/>
                </a:tc>
                <a:tc>
                  <a:txBody>
                    <a:bodyPr/>
                    <a:lstStyle/>
                    <a:p>
                      <a:r>
                        <a:rPr lang="en-US" sz="1000"/>
                        <a:t>239</a:t>
                      </a:r>
                    </a:p>
                  </a:txBody>
                  <a:tcPr/>
                </a:tc>
                <a:extLst>
                  <a:ext uri="{0D108BD9-81ED-4DB2-BD59-A6C34878D82A}">
                    <a16:rowId xmlns:a16="http://schemas.microsoft.com/office/drawing/2014/main" val="1027469604"/>
                  </a:ext>
                </a:extLst>
              </a:tr>
            </a:tbl>
          </a:graphicData>
        </a:graphic>
      </p:graphicFrame>
      <p:sp>
        <p:nvSpPr>
          <p:cNvPr id="4" name="Text Placeholder 3">
            <a:extLst>
              <a:ext uri="{FF2B5EF4-FFF2-40B4-BE49-F238E27FC236}">
                <a16:creationId xmlns:a16="http://schemas.microsoft.com/office/drawing/2014/main" id="{FE2C3AF2-FE76-430D-A04D-90EDB8788B4E}"/>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649727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7E97-1EEF-4E4F-B580-97E180AD899F}"/>
              </a:ext>
            </a:extLst>
          </p:cNvPr>
          <p:cNvSpPr>
            <a:spLocks noGrp="1"/>
          </p:cNvSpPr>
          <p:nvPr>
            <p:ph type="title"/>
          </p:nvPr>
        </p:nvSpPr>
        <p:spPr/>
        <p:txBody>
          <a:bodyPr/>
          <a:lstStyle/>
          <a:p>
            <a:r>
              <a:rPr lang="en-US"/>
              <a:t>Facebook Post Table + Reactions | POSSE - 1 of 22</a:t>
            </a:r>
          </a:p>
        </p:txBody>
      </p:sp>
      <p:graphicFrame>
        <p:nvGraphicFramePr>
          <p:cNvPr id="5" name="Table Placeholder 4">
            <a:extLst>
              <a:ext uri="{FF2B5EF4-FFF2-40B4-BE49-F238E27FC236}">
                <a16:creationId xmlns:a16="http://schemas.microsoft.com/office/drawing/2014/main" id="{D05476D1-C8B8-498D-8DAB-6D9A62D953F4}"/>
              </a:ext>
            </a:extLst>
          </p:cNvPr>
          <p:cNvGraphicFramePr>
            <a:graphicFrameLocks noGrp="1"/>
          </p:cNvGraphicFramePr>
          <p:nvPr>
            <p:ph type="tbl" sz="quarter" idx="13"/>
            <p:extLst>
              <p:ext uri="{D42A27DB-BD31-4B8C-83A1-F6EECF244321}">
                <p14:modId xmlns:p14="http://schemas.microsoft.com/office/powerpoint/2010/main" val="1315157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6912843"/>
                    </a:ext>
                  </a:extLst>
                </a:gridCol>
                <a:gridCol w="493776">
                  <a:extLst>
                    <a:ext uri="{9D8B030D-6E8A-4147-A177-3AD203B41FA5}">
                      <a16:colId xmlns:a16="http://schemas.microsoft.com/office/drawing/2014/main" val="3783404635"/>
                    </a:ext>
                  </a:extLst>
                </a:gridCol>
                <a:gridCol w="493776">
                  <a:extLst>
                    <a:ext uri="{9D8B030D-6E8A-4147-A177-3AD203B41FA5}">
                      <a16:colId xmlns:a16="http://schemas.microsoft.com/office/drawing/2014/main" val="387770670"/>
                    </a:ext>
                  </a:extLst>
                </a:gridCol>
                <a:gridCol w="493776">
                  <a:extLst>
                    <a:ext uri="{9D8B030D-6E8A-4147-A177-3AD203B41FA5}">
                      <a16:colId xmlns:a16="http://schemas.microsoft.com/office/drawing/2014/main" val="1521104820"/>
                    </a:ext>
                  </a:extLst>
                </a:gridCol>
                <a:gridCol w="493776">
                  <a:extLst>
                    <a:ext uri="{9D8B030D-6E8A-4147-A177-3AD203B41FA5}">
                      <a16:colId xmlns:a16="http://schemas.microsoft.com/office/drawing/2014/main" val="2132076137"/>
                    </a:ext>
                  </a:extLst>
                </a:gridCol>
                <a:gridCol w="493776">
                  <a:extLst>
                    <a:ext uri="{9D8B030D-6E8A-4147-A177-3AD203B41FA5}">
                      <a16:colId xmlns:a16="http://schemas.microsoft.com/office/drawing/2014/main" val="3848334248"/>
                    </a:ext>
                  </a:extLst>
                </a:gridCol>
                <a:gridCol w="493776">
                  <a:extLst>
                    <a:ext uri="{9D8B030D-6E8A-4147-A177-3AD203B41FA5}">
                      <a16:colId xmlns:a16="http://schemas.microsoft.com/office/drawing/2014/main" val="701834707"/>
                    </a:ext>
                  </a:extLst>
                </a:gridCol>
                <a:gridCol w="493776">
                  <a:extLst>
                    <a:ext uri="{9D8B030D-6E8A-4147-A177-3AD203B41FA5}">
                      <a16:colId xmlns:a16="http://schemas.microsoft.com/office/drawing/2014/main" val="2154327228"/>
                    </a:ext>
                  </a:extLst>
                </a:gridCol>
                <a:gridCol w="493776">
                  <a:extLst>
                    <a:ext uri="{9D8B030D-6E8A-4147-A177-3AD203B41FA5}">
                      <a16:colId xmlns:a16="http://schemas.microsoft.com/office/drawing/2014/main" val="2117683787"/>
                    </a:ext>
                  </a:extLst>
                </a:gridCol>
                <a:gridCol w="493776">
                  <a:extLst>
                    <a:ext uri="{9D8B030D-6E8A-4147-A177-3AD203B41FA5}">
                      <a16:colId xmlns:a16="http://schemas.microsoft.com/office/drawing/2014/main" val="4221597443"/>
                    </a:ext>
                  </a:extLst>
                </a:gridCol>
                <a:gridCol w="493776">
                  <a:extLst>
                    <a:ext uri="{9D8B030D-6E8A-4147-A177-3AD203B41FA5}">
                      <a16:colId xmlns:a16="http://schemas.microsoft.com/office/drawing/2014/main" val="3895024381"/>
                    </a:ext>
                  </a:extLst>
                </a:gridCol>
                <a:gridCol w="493776">
                  <a:extLst>
                    <a:ext uri="{9D8B030D-6E8A-4147-A177-3AD203B41FA5}">
                      <a16:colId xmlns:a16="http://schemas.microsoft.com/office/drawing/2014/main" val="831313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052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- 2021-11-15 10:05:11</a:t>
                      </a:r>
                      <a:r>
                        <a:rPr kumimoji="0" lang="es-ES" sz="1000" b="0" i="0" u="none" strike="noStrike" kern="1200" cap="none" spc="0" normalizeH="0" baseline="0" noProof="0">
                          <a:ln>
                            <a:noFill/>
                          </a:ln>
                          <a:solidFill>
                            <a:prstClr val="black"/>
                          </a:solidFill>
                          <a:effectLst/>
                          <a:uLnTx/>
                          <a:uFillTx/>
                          <a:latin typeface="+mn-lt"/>
                          <a:ea typeface="+mn-ea"/>
                          <a:cs typeface="+mn-cs"/>
                        </a:rPr>
                        <a:t>
 Sigamos juntos haciendo un San Isidro distinto.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393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- 2021-11-14 13:54:29</a:t>
                      </a:r>
                      <a:r>
                        <a:rPr kumimoji="0" lang="es-ES" sz="1000" b="0" i="0" u="none" strike="noStrike" kern="1200" cap="none" spc="0" normalizeH="0" baseline="0" noProof="0">
                          <a:ln>
                            <a:noFill/>
                          </a:ln>
                          <a:solidFill>
                            <a:prstClr val="black"/>
                          </a:solidFill>
                          <a:effectLst/>
                          <a:uLnTx/>
                          <a:uFillTx/>
                          <a:latin typeface="+mn-lt"/>
                          <a:ea typeface="+mn-ea"/>
                          <a:cs typeface="+mn-cs"/>
                        </a:rPr>
                        <a:t>
 Estamos viviendo un día de celebración de la democracia. Entre todos vamos a definir qué tipo de país y en qué modelo de sociedad vamos a vivir los próximos años.
Les pido que vayan a votar a los que aún no lo hicieron. Esta es una elección muy importante para nuestro futuro.
Confiamos en el respaldo de los vecinos. San Isidro tiene todo para seguir creciendo.
#VamosArgentina #Elecciones2021 #Elecciones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69937242"/>
                  </a:ext>
                </a:extLst>
              </a:tr>
            </a:tbl>
          </a:graphicData>
        </a:graphic>
      </p:graphicFrame>
      <p:sp>
        <p:nvSpPr>
          <p:cNvPr id="4" name="Text Placeholder 3">
            <a:extLst>
              <a:ext uri="{FF2B5EF4-FFF2-40B4-BE49-F238E27FC236}">
                <a16:creationId xmlns:a16="http://schemas.microsoft.com/office/drawing/2014/main" id="{1A36AB2D-4F73-4A0A-8F17-0A5DD8027351}"/>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2452618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79D33-274C-4D66-B6F8-A5C9B97989EB}"/>
              </a:ext>
            </a:extLst>
          </p:cNvPr>
          <p:cNvSpPr>
            <a:spLocks noGrp="1"/>
          </p:cNvSpPr>
          <p:nvPr>
            <p:ph type="title"/>
          </p:nvPr>
        </p:nvSpPr>
        <p:spPr/>
        <p:txBody>
          <a:bodyPr/>
          <a:lstStyle/>
          <a:p>
            <a:r>
              <a:rPr lang="en-US"/>
              <a:t>Facebook Post Table + Reactions | POSSE - 2 of 22</a:t>
            </a:r>
          </a:p>
        </p:txBody>
      </p:sp>
      <p:graphicFrame>
        <p:nvGraphicFramePr>
          <p:cNvPr id="5" name="Table Placeholder 4">
            <a:extLst>
              <a:ext uri="{FF2B5EF4-FFF2-40B4-BE49-F238E27FC236}">
                <a16:creationId xmlns:a16="http://schemas.microsoft.com/office/drawing/2014/main" id="{EB5E1859-2E9C-4A4A-BA50-1F2220F27F8A}"/>
              </a:ext>
            </a:extLst>
          </p:cNvPr>
          <p:cNvGraphicFramePr>
            <a:graphicFrameLocks noGrp="1"/>
          </p:cNvGraphicFramePr>
          <p:nvPr>
            <p:ph type="tbl" sz="quarter" idx="13"/>
            <p:extLst>
              <p:ext uri="{D42A27DB-BD31-4B8C-83A1-F6EECF244321}">
                <p14:modId xmlns:p14="http://schemas.microsoft.com/office/powerpoint/2010/main" val="4176252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4873367"/>
                    </a:ext>
                  </a:extLst>
                </a:gridCol>
                <a:gridCol w="493776">
                  <a:extLst>
                    <a:ext uri="{9D8B030D-6E8A-4147-A177-3AD203B41FA5}">
                      <a16:colId xmlns:a16="http://schemas.microsoft.com/office/drawing/2014/main" val="1263884930"/>
                    </a:ext>
                  </a:extLst>
                </a:gridCol>
                <a:gridCol w="493776">
                  <a:extLst>
                    <a:ext uri="{9D8B030D-6E8A-4147-A177-3AD203B41FA5}">
                      <a16:colId xmlns:a16="http://schemas.microsoft.com/office/drawing/2014/main" val="1809455065"/>
                    </a:ext>
                  </a:extLst>
                </a:gridCol>
                <a:gridCol w="493776">
                  <a:extLst>
                    <a:ext uri="{9D8B030D-6E8A-4147-A177-3AD203B41FA5}">
                      <a16:colId xmlns:a16="http://schemas.microsoft.com/office/drawing/2014/main" val="4137711962"/>
                    </a:ext>
                  </a:extLst>
                </a:gridCol>
                <a:gridCol w="493776">
                  <a:extLst>
                    <a:ext uri="{9D8B030D-6E8A-4147-A177-3AD203B41FA5}">
                      <a16:colId xmlns:a16="http://schemas.microsoft.com/office/drawing/2014/main" val="3035334219"/>
                    </a:ext>
                  </a:extLst>
                </a:gridCol>
                <a:gridCol w="493776">
                  <a:extLst>
                    <a:ext uri="{9D8B030D-6E8A-4147-A177-3AD203B41FA5}">
                      <a16:colId xmlns:a16="http://schemas.microsoft.com/office/drawing/2014/main" val="2948968219"/>
                    </a:ext>
                  </a:extLst>
                </a:gridCol>
                <a:gridCol w="493776">
                  <a:extLst>
                    <a:ext uri="{9D8B030D-6E8A-4147-A177-3AD203B41FA5}">
                      <a16:colId xmlns:a16="http://schemas.microsoft.com/office/drawing/2014/main" val="3128438893"/>
                    </a:ext>
                  </a:extLst>
                </a:gridCol>
                <a:gridCol w="493776">
                  <a:extLst>
                    <a:ext uri="{9D8B030D-6E8A-4147-A177-3AD203B41FA5}">
                      <a16:colId xmlns:a16="http://schemas.microsoft.com/office/drawing/2014/main" val="1288037274"/>
                    </a:ext>
                  </a:extLst>
                </a:gridCol>
                <a:gridCol w="493776">
                  <a:extLst>
                    <a:ext uri="{9D8B030D-6E8A-4147-A177-3AD203B41FA5}">
                      <a16:colId xmlns:a16="http://schemas.microsoft.com/office/drawing/2014/main" val="3632712902"/>
                    </a:ext>
                  </a:extLst>
                </a:gridCol>
                <a:gridCol w="493776">
                  <a:extLst>
                    <a:ext uri="{9D8B030D-6E8A-4147-A177-3AD203B41FA5}">
                      <a16:colId xmlns:a16="http://schemas.microsoft.com/office/drawing/2014/main" val="4272474278"/>
                    </a:ext>
                  </a:extLst>
                </a:gridCol>
                <a:gridCol w="493776">
                  <a:extLst>
                    <a:ext uri="{9D8B030D-6E8A-4147-A177-3AD203B41FA5}">
                      <a16:colId xmlns:a16="http://schemas.microsoft.com/office/drawing/2014/main" val="3423478770"/>
                    </a:ext>
                  </a:extLst>
                </a:gridCol>
                <a:gridCol w="493776">
                  <a:extLst>
                    <a:ext uri="{9D8B030D-6E8A-4147-A177-3AD203B41FA5}">
                      <a16:colId xmlns:a16="http://schemas.microsoft.com/office/drawing/2014/main" val="2005260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853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- 2021-11-10 20:01:00</a:t>
                      </a:r>
                      <a:r>
                        <a:rPr kumimoji="0" lang="en-US" sz="1000" b="0" i="0" u="none" strike="noStrike" kern="1200" cap="none" spc="0" normalizeH="0" baseline="0" noProof="0">
                          <a:ln>
                            <a:noFill/>
                          </a:ln>
                          <a:solidFill>
                            <a:prstClr val="black"/>
                          </a:solidFill>
                          <a:effectLst/>
                          <a:uLnTx/>
                          <a:uFillTx/>
                          <a:latin typeface="+mn-lt"/>
                          <a:ea typeface="+mn-ea"/>
                          <a:cs typeface="+mn-cs"/>
                        </a:rPr>
                        <a:t>
 Este domingo vamos todos juntos.
Lista 506 San Isidro Juntos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6287357"/>
                  </a:ext>
                </a:extLst>
              </a:tr>
            </a:tbl>
          </a:graphicData>
        </a:graphic>
      </p:graphicFrame>
      <p:sp>
        <p:nvSpPr>
          <p:cNvPr id="4" name="Text Placeholder 3">
            <a:extLst>
              <a:ext uri="{FF2B5EF4-FFF2-40B4-BE49-F238E27FC236}">
                <a16:creationId xmlns:a16="http://schemas.microsoft.com/office/drawing/2014/main" id="{935D3A6D-F6A3-4E65-B362-795D8063BFCE}"/>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563667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F21A1-EB17-480B-908E-4543A020460B}"/>
              </a:ext>
            </a:extLst>
          </p:cNvPr>
          <p:cNvSpPr>
            <a:spLocks noGrp="1"/>
          </p:cNvSpPr>
          <p:nvPr>
            <p:ph type="title"/>
          </p:nvPr>
        </p:nvSpPr>
        <p:spPr/>
        <p:txBody>
          <a:bodyPr/>
          <a:lstStyle/>
          <a:p>
            <a:r>
              <a:rPr lang="en-US"/>
              <a:t>Facebook Post Table + Reactions | POSSE - 3 of 22</a:t>
            </a:r>
          </a:p>
        </p:txBody>
      </p:sp>
      <p:graphicFrame>
        <p:nvGraphicFramePr>
          <p:cNvPr id="5" name="Table Placeholder 4">
            <a:extLst>
              <a:ext uri="{FF2B5EF4-FFF2-40B4-BE49-F238E27FC236}">
                <a16:creationId xmlns:a16="http://schemas.microsoft.com/office/drawing/2014/main" id="{A3A43296-E382-4BF6-9595-F2C90FB97468}"/>
              </a:ext>
            </a:extLst>
          </p:cNvPr>
          <p:cNvGraphicFramePr>
            <a:graphicFrameLocks noGrp="1"/>
          </p:cNvGraphicFramePr>
          <p:nvPr>
            <p:ph type="tbl" sz="quarter" idx="13"/>
            <p:extLst>
              <p:ext uri="{D42A27DB-BD31-4B8C-83A1-F6EECF244321}">
                <p14:modId xmlns:p14="http://schemas.microsoft.com/office/powerpoint/2010/main" val="1738494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8512515"/>
                    </a:ext>
                  </a:extLst>
                </a:gridCol>
                <a:gridCol w="493776">
                  <a:extLst>
                    <a:ext uri="{9D8B030D-6E8A-4147-A177-3AD203B41FA5}">
                      <a16:colId xmlns:a16="http://schemas.microsoft.com/office/drawing/2014/main" val="562573920"/>
                    </a:ext>
                  </a:extLst>
                </a:gridCol>
                <a:gridCol w="493776">
                  <a:extLst>
                    <a:ext uri="{9D8B030D-6E8A-4147-A177-3AD203B41FA5}">
                      <a16:colId xmlns:a16="http://schemas.microsoft.com/office/drawing/2014/main" val="4133712760"/>
                    </a:ext>
                  </a:extLst>
                </a:gridCol>
                <a:gridCol w="493776">
                  <a:extLst>
                    <a:ext uri="{9D8B030D-6E8A-4147-A177-3AD203B41FA5}">
                      <a16:colId xmlns:a16="http://schemas.microsoft.com/office/drawing/2014/main" val="2118830295"/>
                    </a:ext>
                  </a:extLst>
                </a:gridCol>
                <a:gridCol w="493776">
                  <a:extLst>
                    <a:ext uri="{9D8B030D-6E8A-4147-A177-3AD203B41FA5}">
                      <a16:colId xmlns:a16="http://schemas.microsoft.com/office/drawing/2014/main" val="4148539833"/>
                    </a:ext>
                  </a:extLst>
                </a:gridCol>
                <a:gridCol w="493776">
                  <a:extLst>
                    <a:ext uri="{9D8B030D-6E8A-4147-A177-3AD203B41FA5}">
                      <a16:colId xmlns:a16="http://schemas.microsoft.com/office/drawing/2014/main" val="3762865292"/>
                    </a:ext>
                  </a:extLst>
                </a:gridCol>
                <a:gridCol w="493776">
                  <a:extLst>
                    <a:ext uri="{9D8B030D-6E8A-4147-A177-3AD203B41FA5}">
                      <a16:colId xmlns:a16="http://schemas.microsoft.com/office/drawing/2014/main" val="3763792194"/>
                    </a:ext>
                  </a:extLst>
                </a:gridCol>
                <a:gridCol w="493776">
                  <a:extLst>
                    <a:ext uri="{9D8B030D-6E8A-4147-A177-3AD203B41FA5}">
                      <a16:colId xmlns:a16="http://schemas.microsoft.com/office/drawing/2014/main" val="4261310132"/>
                    </a:ext>
                  </a:extLst>
                </a:gridCol>
                <a:gridCol w="493776">
                  <a:extLst>
                    <a:ext uri="{9D8B030D-6E8A-4147-A177-3AD203B41FA5}">
                      <a16:colId xmlns:a16="http://schemas.microsoft.com/office/drawing/2014/main" val="1935741288"/>
                    </a:ext>
                  </a:extLst>
                </a:gridCol>
                <a:gridCol w="493776">
                  <a:extLst>
                    <a:ext uri="{9D8B030D-6E8A-4147-A177-3AD203B41FA5}">
                      <a16:colId xmlns:a16="http://schemas.microsoft.com/office/drawing/2014/main" val="1476357352"/>
                    </a:ext>
                  </a:extLst>
                </a:gridCol>
                <a:gridCol w="493776">
                  <a:extLst>
                    <a:ext uri="{9D8B030D-6E8A-4147-A177-3AD203B41FA5}">
                      <a16:colId xmlns:a16="http://schemas.microsoft.com/office/drawing/2014/main" val="1880737032"/>
                    </a:ext>
                  </a:extLst>
                </a:gridCol>
                <a:gridCol w="493776">
                  <a:extLst>
                    <a:ext uri="{9D8B030D-6E8A-4147-A177-3AD203B41FA5}">
                      <a16:colId xmlns:a16="http://schemas.microsoft.com/office/drawing/2014/main" val="342927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253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- 2021-11-08 17:48:28</a:t>
                      </a:r>
                      <a:r>
                        <a:rPr kumimoji="0" lang="es-ES" sz="1000" b="0" i="0" u="none" strike="noStrike" kern="1200" cap="none" spc="0" normalizeH="0" baseline="0" noProof="0">
                          <a:ln>
                            <a:noFill/>
                          </a:ln>
                          <a:solidFill>
                            <a:prstClr val="black"/>
                          </a:solidFill>
                          <a:effectLst/>
                          <a:uLnTx/>
                          <a:uFillTx/>
                          <a:latin typeface="+mn-lt"/>
                          <a:ea typeface="+mn-ea"/>
                          <a:cs typeface="+mn-cs"/>
                        </a:rPr>
                        <a:t>
 Como parte del proyecto integral para poner en valor la costa de San Isidro, estamos reconstruyendo el estacionamiento en Sebastián Elcano al 1000, Martínez.
Las tareas comprenden la pavimentación de una zona de aproximadamente 1.200 metros cuadrados que permitirá estacionar con mayor comodidad.
https://www.sanisidro.gob.ar/novedades/nuevo-estacionamiento-en-el-parque-publico-costero-de-martinez
#estacionamiento #pavimentacion #rio #costa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79865293"/>
                  </a:ext>
                </a:extLst>
              </a:tr>
            </a:tbl>
          </a:graphicData>
        </a:graphic>
      </p:graphicFrame>
      <p:sp>
        <p:nvSpPr>
          <p:cNvPr id="4" name="Text Placeholder 3">
            <a:extLst>
              <a:ext uri="{FF2B5EF4-FFF2-40B4-BE49-F238E27FC236}">
                <a16:creationId xmlns:a16="http://schemas.microsoft.com/office/drawing/2014/main" id="{2E6947BE-B671-4254-981B-F92EB34652B6}"/>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3398535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C12FC-C3A0-4085-83DA-0F6F8D350401}"/>
              </a:ext>
            </a:extLst>
          </p:cNvPr>
          <p:cNvSpPr>
            <a:spLocks noGrp="1"/>
          </p:cNvSpPr>
          <p:nvPr>
            <p:ph type="title"/>
          </p:nvPr>
        </p:nvSpPr>
        <p:spPr/>
        <p:txBody>
          <a:bodyPr/>
          <a:lstStyle/>
          <a:p>
            <a:r>
              <a:rPr lang="en-US"/>
              <a:t>Facebook Post Table + Reactions | POSSE - 4 of 22</a:t>
            </a:r>
          </a:p>
        </p:txBody>
      </p:sp>
      <p:graphicFrame>
        <p:nvGraphicFramePr>
          <p:cNvPr id="5" name="Table Placeholder 4">
            <a:extLst>
              <a:ext uri="{FF2B5EF4-FFF2-40B4-BE49-F238E27FC236}">
                <a16:creationId xmlns:a16="http://schemas.microsoft.com/office/drawing/2014/main" id="{9F9A8CF4-989C-45D8-A6B8-1C805601BC70}"/>
              </a:ext>
            </a:extLst>
          </p:cNvPr>
          <p:cNvGraphicFramePr>
            <a:graphicFrameLocks noGrp="1"/>
          </p:cNvGraphicFramePr>
          <p:nvPr>
            <p:ph type="tbl" sz="quarter" idx="13"/>
            <p:extLst>
              <p:ext uri="{D42A27DB-BD31-4B8C-83A1-F6EECF244321}">
                <p14:modId xmlns:p14="http://schemas.microsoft.com/office/powerpoint/2010/main" val="3959537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8630196"/>
                    </a:ext>
                  </a:extLst>
                </a:gridCol>
                <a:gridCol w="493776">
                  <a:extLst>
                    <a:ext uri="{9D8B030D-6E8A-4147-A177-3AD203B41FA5}">
                      <a16:colId xmlns:a16="http://schemas.microsoft.com/office/drawing/2014/main" val="3604381469"/>
                    </a:ext>
                  </a:extLst>
                </a:gridCol>
                <a:gridCol w="493776">
                  <a:extLst>
                    <a:ext uri="{9D8B030D-6E8A-4147-A177-3AD203B41FA5}">
                      <a16:colId xmlns:a16="http://schemas.microsoft.com/office/drawing/2014/main" val="1934477149"/>
                    </a:ext>
                  </a:extLst>
                </a:gridCol>
                <a:gridCol w="493776">
                  <a:extLst>
                    <a:ext uri="{9D8B030D-6E8A-4147-A177-3AD203B41FA5}">
                      <a16:colId xmlns:a16="http://schemas.microsoft.com/office/drawing/2014/main" val="3385229401"/>
                    </a:ext>
                  </a:extLst>
                </a:gridCol>
                <a:gridCol w="493776">
                  <a:extLst>
                    <a:ext uri="{9D8B030D-6E8A-4147-A177-3AD203B41FA5}">
                      <a16:colId xmlns:a16="http://schemas.microsoft.com/office/drawing/2014/main" val="1392894794"/>
                    </a:ext>
                  </a:extLst>
                </a:gridCol>
                <a:gridCol w="493776">
                  <a:extLst>
                    <a:ext uri="{9D8B030D-6E8A-4147-A177-3AD203B41FA5}">
                      <a16:colId xmlns:a16="http://schemas.microsoft.com/office/drawing/2014/main" val="2485092975"/>
                    </a:ext>
                  </a:extLst>
                </a:gridCol>
                <a:gridCol w="493776">
                  <a:extLst>
                    <a:ext uri="{9D8B030D-6E8A-4147-A177-3AD203B41FA5}">
                      <a16:colId xmlns:a16="http://schemas.microsoft.com/office/drawing/2014/main" val="1267143193"/>
                    </a:ext>
                  </a:extLst>
                </a:gridCol>
                <a:gridCol w="493776">
                  <a:extLst>
                    <a:ext uri="{9D8B030D-6E8A-4147-A177-3AD203B41FA5}">
                      <a16:colId xmlns:a16="http://schemas.microsoft.com/office/drawing/2014/main" val="2189623876"/>
                    </a:ext>
                  </a:extLst>
                </a:gridCol>
                <a:gridCol w="493776">
                  <a:extLst>
                    <a:ext uri="{9D8B030D-6E8A-4147-A177-3AD203B41FA5}">
                      <a16:colId xmlns:a16="http://schemas.microsoft.com/office/drawing/2014/main" val="3383874205"/>
                    </a:ext>
                  </a:extLst>
                </a:gridCol>
                <a:gridCol w="493776">
                  <a:extLst>
                    <a:ext uri="{9D8B030D-6E8A-4147-A177-3AD203B41FA5}">
                      <a16:colId xmlns:a16="http://schemas.microsoft.com/office/drawing/2014/main" val="1987415903"/>
                    </a:ext>
                  </a:extLst>
                </a:gridCol>
                <a:gridCol w="493776">
                  <a:extLst>
                    <a:ext uri="{9D8B030D-6E8A-4147-A177-3AD203B41FA5}">
                      <a16:colId xmlns:a16="http://schemas.microsoft.com/office/drawing/2014/main" val="1450231646"/>
                    </a:ext>
                  </a:extLst>
                </a:gridCol>
                <a:gridCol w="493776">
                  <a:extLst>
                    <a:ext uri="{9D8B030D-6E8A-4147-A177-3AD203B41FA5}">
                      <a16:colId xmlns:a16="http://schemas.microsoft.com/office/drawing/2014/main" val="524253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289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- 2021-11-10 17:43:00</a:t>
                      </a:r>
                      <a:r>
                        <a:rPr kumimoji="0" lang="es-ES" sz="1000" b="0" i="0" u="none" strike="noStrike" kern="1200" cap="none" spc="0" normalizeH="0" baseline="0" noProof="0">
                          <a:ln>
                            <a:noFill/>
                          </a:ln>
                          <a:solidFill>
                            <a:prstClr val="black"/>
                          </a:solidFill>
                          <a:effectLst/>
                          <a:uLnTx/>
                          <a:uFillTx/>
                          <a:latin typeface="+mn-lt"/>
                          <a:ea typeface="+mn-ea"/>
                          <a:cs typeface="+mn-cs"/>
                        </a:rPr>
                        <a:t>
 ¡San Isidro es oficialmente 100% LED!
Con una enorme satisfacción, porque venimos trabajando por este objetivo hace años, reemplazamos la última lámpara de sodio que quedaba en Santa Clara y Martín y Omar. Hoy el municipio tiene 56.000 luces LED.
Las nuevas luminarias consumen un 70% menos de energía, iluminan mejor, tienen una vida útil más prolongada y permiten circular con mayor seguridad.
#SanIsidroSustentable 
#lucesled #iluminacion #ciudadsustentable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34385939"/>
                  </a:ext>
                </a:extLst>
              </a:tr>
            </a:tbl>
          </a:graphicData>
        </a:graphic>
      </p:graphicFrame>
      <p:sp>
        <p:nvSpPr>
          <p:cNvPr id="4" name="Text Placeholder 3">
            <a:extLst>
              <a:ext uri="{FF2B5EF4-FFF2-40B4-BE49-F238E27FC236}">
                <a16:creationId xmlns:a16="http://schemas.microsoft.com/office/drawing/2014/main" id="{551B0CF6-05E8-4B1A-A565-898B37C0D2A2}"/>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2728113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9FBF5-AC4D-4850-B290-72134E6798D3}"/>
              </a:ext>
            </a:extLst>
          </p:cNvPr>
          <p:cNvSpPr>
            <a:spLocks noGrp="1"/>
          </p:cNvSpPr>
          <p:nvPr>
            <p:ph type="title"/>
          </p:nvPr>
        </p:nvSpPr>
        <p:spPr/>
        <p:txBody>
          <a:bodyPr/>
          <a:lstStyle/>
          <a:p>
            <a:r>
              <a:rPr lang="en-US"/>
              <a:t>Facebook Post Table + Reactions | POSSE - 5 of 22</a:t>
            </a:r>
          </a:p>
        </p:txBody>
      </p:sp>
      <p:graphicFrame>
        <p:nvGraphicFramePr>
          <p:cNvPr id="5" name="Table Placeholder 4">
            <a:extLst>
              <a:ext uri="{FF2B5EF4-FFF2-40B4-BE49-F238E27FC236}">
                <a16:creationId xmlns:a16="http://schemas.microsoft.com/office/drawing/2014/main" id="{DD8ED132-EBC9-4426-8949-16B429C71DE2}"/>
              </a:ext>
            </a:extLst>
          </p:cNvPr>
          <p:cNvGraphicFramePr>
            <a:graphicFrameLocks noGrp="1"/>
          </p:cNvGraphicFramePr>
          <p:nvPr>
            <p:ph type="tbl" sz="quarter" idx="13"/>
            <p:extLst>
              <p:ext uri="{D42A27DB-BD31-4B8C-83A1-F6EECF244321}">
                <p14:modId xmlns:p14="http://schemas.microsoft.com/office/powerpoint/2010/main" val="1822980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5980142"/>
                    </a:ext>
                  </a:extLst>
                </a:gridCol>
                <a:gridCol w="493776">
                  <a:extLst>
                    <a:ext uri="{9D8B030D-6E8A-4147-A177-3AD203B41FA5}">
                      <a16:colId xmlns:a16="http://schemas.microsoft.com/office/drawing/2014/main" val="2018855258"/>
                    </a:ext>
                  </a:extLst>
                </a:gridCol>
                <a:gridCol w="493776">
                  <a:extLst>
                    <a:ext uri="{9D8B030D-6E8A-4147-A177-3AD203B41FA5}">
                      <a16:colId xmlns:a16="http://schemas.microsoft.com/office/drawing/2014/main" val="678687681"/>
                    </a:ext>
                  </a:extLst>
                </a:gridCol>
                <a:gridCol w="493776">
                  <a:extLst>
                    <a:ext uri="{9D8B030D-6E8A-4147-A177-3AD203B41FA5}">
                      <a16:colId xmlns:a16="http://schemas.microsoft.com/office/drawing/2014/main" val="401057115"/>
                    </a:ext>
                  </a:extLst>
                </a:gridCol>
                <a:gridCol w="493776">
                  <a:extLst>
                    <a:ext uri="{9D8B030D-6E8A-4147-A177-3AD203B41FA5}">
                      <a16:colId xmlns:a16="http://schemas.microsoft.com/office/drawing/2014/main" val="2293730683"/>
                    </a:ext>
                  </a:extLst>
                </a:gridCol>
                <a:gridCol w="493776">
                  <a:extLst>
                    <a:ext uri="{9D8B030D-6E8A-4147-A177-3AD203B41FA5}">
                      <a16:colId xmlns:a16="http://schemas.microsoft.com/office/drawing/2014/main" val="792338834"/>
                    </a:ext>
                  </a:extLst>
                </a:gridCol>
                <a:gridCol w="493776">
                  <a:extLst>
                    <a:ext uri="{9D8B030D-6E8A-4147-A177-3AD203B41FA5}">
                      <a16:colId xmlns:a16="http://schemas.microsoft.com/office/drawing/2014/main" val="689813290"/>
                    </a:ext>
                  </a:extLst>
                </a:gridCol>
                <a:gridCol w="493776">
                  <a:extLst>
                    <a:ext uri="{9D8B030D-6E8A-4147-A177-3AD203B41FA5}">
                      <a16:colId xmlns:a16="http://schemas.microsoft.com/office/drawing/2014/main" val="84014067"/>
                    </a:ext>
                  </a:extLst>
                </a:gridCol>
                <a:gridCol w="493776">
                  <a:extLst>
                    <a:ext uri="{9D8B030D-6E8A-4147-A177-3AD203B41FA5}">
                      <a16:colId xmlns:a16="http://schemas.microsoft.com/office/drawing/2014/main" val="3560254965"/>
                    </a:ext>
                  </a:extLst>
                </a:gridCol>
                <a:gridCol w="493776">
                  <a:extLst>
                    <a:ext uri="{9D8B030D-6E8A-4147-A177-3AD203B41FA5}">
                      <a16:colId xmlns:a16="http://schemas.microsoft.com/office/drawing/2014/main" val="701438801"/>
                    </a:ext>
                  </a:extLst>
                </a:gridCol>
                <a:gridCol w="493776">
                  <a:extLst>
                    <a:ext uri="{9D8B030D-6E8A-4147-A177-3AD203B41FA5}">
                      <a16:colId xmlns:a16="http://schemas.microsoft.com/office/drawing/2014/main" val="413001295"/>
                    </a:ext>
                  </a:extLst>
                </a:gridCol>
                <a:gridCol w="493776">
                  <a:extLst>
                    <a:ext uri="{9D8B030D-6E8A-4147-A177-3AD203B41FA5}">
                      <a16:colId xmlns:a16="http://schemas.microsoft.com/office/drawing/2014/main" val="306280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252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- 2021-11-14 13:42:03</a:t>
                      </a:r>
                      <a:r>
                        <a:rPr kumimoji="0" lang="es-ES" sz="1000" b="0" i="0" u="none" strike="noStrike" kern="1200" cap="none" spc="0" normalizeH="0" baseline="0" noProof="0">
                          <a:ln>
                            <a:noFill/>
                          </a:ln>
                          <a:solidFill>
                            <a:prstClr val="black"/>
                          </a:solidFill>
                          <a:effectLst/>
                          <a:uLnTx/>
                          <a:uFillTx/>
                          <a:latin typeface="+mn-lt"/>
                          <a:ea typeface="+mn-ea"/>
                          <a:cs typeface="+mn-cs"/>
                        </a:rPr>
                        <a:t>
 En Junín acompañando a un gran amigo a votar. ¡Gracias Esteban Bullrich por inspirarnos tanto!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993782"/>
                  </a:ext>
                </a:extLst>
              </a:tr>
            </a:tbl>
          </a:graphicData>
        </a:graphic>
      </p:graphicFrame>
      <p:sp>
        <p:nvSpPr>
          <p:cNvPr id="4" name="Text Placeholder 3">
            <a:extLst>
              <a:ext uri="{FF2B5EF4-FFF2-40B4-BE49-F238E27FC236}">
                <a16:creationId xmlns:a16="http://schemas.microsoft.com/office/drawing/2014/main" id="{73A64A3E-427B-4084-917C-8BDD670DAA02}"/>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2768243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D2A1E-D7BA-48CE-AC57-FAAF12C92517}"/>
              </a:ext>
            </a:extLst>
          </p:cNvPr>
          <p:cNvSpPr>
            <a:spLocks noGrp="1"/>
          </p:cNvSpPr>
          <p:nvPr>
            <p:ph type="title"/>
          </p:nvPr>
        </p:nvSpPr>
        <p:spPr/>
        <p:txBody>
          <a:bodyPr/>
          <a:lstStyle/>
          <a:p>
            <a:r>
              <a:rPr lang="en-US"/>
              <a:t>Facebook Post Table + Reactions | POSSE - 6 of 22</a:t>
            </a:r>
          </a:p>
        </p:txBody>
      </p:sp>
      <p:graphicFrame>
        <p:nvGraphicFramePr>
          <p:cNvPr id="5" name="Table Placeholder 4">
            <a:extLst>
              <a:ext uri="{FF2B5EF4-FFF2-40B4-BE49-F238E27FC236}">
                <a16:creationId xmlns:a16="http://schemas.microsoft.com/office/drawing/2014/main" id="{F493EBA7-4863-4864-8098-CF41AFDF0F85}"/>
              </a:ext>
            </a:extLst>
          </p:cNvPr>
          <p:cNvGraphicFramePr>
            <a:graphicFrameLocks noGrp="1"/>
          </p:cNvGraphicFramePr>
          <p:nvPr>
            <p:ph type="tbl" sz="quarter" idx="13"/>
            <p:extLst>
              <p:ext uri="{D42A27DB-BD31-4B8C-83A1-F6EECF244321}">
                <p14:modId xmlns:p14="http://schemas.microsoft.com/office/powerpoint/2010/main" val="3674644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8296088"/>
                    </a:ext>
                  </a:extLst>
                </a:gridCol>
                <a:gridCol w="493776">
                  <a:extLst>
                    <a:ext uri="{9D8B030D-6E8A-4147-A177-3AD203B41FA5}">
                      <a16:colId xmlns:a16="http://schemas.microsoft.com/office/drawing/2014/main" val="3724377982"/>
                    </a:ext>
                  </a:extLst>
                </a:gridCol>
                <a:gridCol w="493776">
                  <a:extLst>
                    <a:ext uri="{9D8B030D-6E8A-4147-A177-3AD203B41FA5}">
                      <a16:colId xmlns:a16="http://schemas.microsoft.com/office/drawing/2014/main" val="452331017"/>
                    </a:ext>
                  </a:extLst>
                </a:gridCol>
                <a:gridCol w="493776">
                  <a:extLst>
                    <a:ext uri="{9D8B030D-6E8A-4147-A177-3AD203B41FA5}">
                      <a16:colId xmlns:a16="http://schemas.microsoft.com/office/drawing/2014/main" val="2597827584"/>
                    </a:ext>
                  </a:extLst>
                </a:gridCol>
                <a:gridCol w="493776">
                  <a:extLst>
                    <a:ext uri="{9D8B030D-6E8A-4147-A177-3AD203B41FA5}">
                      <a16:colId xmlns:a16="http://schemas.microsoft.com/office/drawing/2014/main" val="686357991"/>
                    </a:ext>
                  </a:extLst>
                </a:gridCol>
                <a:gridCol w="493776">
                  <a:extLst>
                    <a:ext uri="{9D8B030D-6E8A-4147-A177-3AD203B41FA5}">
                      <a16:colId xmlns:a16="http://schemas.microsoft.com/office/drawing/2014/main" val="2200574821"/>
                    </a:ext>
                  </a:extLst>
                </a:gridCol>
                <a:gridCol w="493776">
                  <a:extLst>
                    <a:ext uri="{9D8B030D-6E8A-4147-A177-3AD203B41FA5}">
                      <a16:colId xmlns:a16="http://schemas.microsoft.com/office/drawing/2014/main" val="2875499135"/>
                    </a:ext>
                  </a:extLst>
                </a:gridCol>
                <a:gridCol w="493776">
                  <a:extLst>
                    <a:ext uri="{9D8B030D-6E8A-4147-A177-3AD203B41FA5}">
                      <a16:colId xmlns:a16="http://schemas.microsoft.com/office/drawing/2014/main" val="3752628024"/>
                    </a:ext>
                  </a:extLst>
                </a:gridCol>
                <a:gridCol w="493776">
                  <a:extLst>
                    <a:ext uri="{9D8B030D-6E8A-4147-A177-3AD203B41FA5}">
                      <a16:colId xmlns:a16="http://schemas.microsoft.com/office/drawing/2014/main" val="1929737474"/>
                    </a:ext>
                  </a:extLst>
                </a:gridCol>
                <a:gridCol w="493776">
                  <a:extLst>
                    <a:ext uri="{9D8B030D-6E8A-4147-A177-3AD203B41FA5}">
                      <a16:colId xmlns:a16="http://schemas.microsoft.com/office/drawing/2014/main" val="2527518530"/>
                    </a:ext>
                  </a:extLst>
                </a:gridCol>
                <a:gridCol w="493776">
                  <a:extLst>
                    <a:ext uri="{9D8B030D-6E8A-4147-A177-3AD203B41FA5}">
                      <a16:colId xmlns:a16="http://schemas.microsoft.com/office/drawing/2014/main" val="2063059025"/>
                    </a:ext>
                  </a:extLst>
                </a:gridCol>
                <a:gridCol w="493776">
                  <a:extLst>
                    <a:ext uri="{9D8B030D-6E8A-4147-A177-3AD203B41FA5}">
                      <a16:colId xmlns:a16="http://schemas.microsoft.com/office/drawing/2014/main" val="937487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5247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- 2021-11-03 14:06:12</a:t>
                      </a:r>
                      <a:r>
                        <a:rPr kumimoji="0" lang="es-ES" sz="1000" b="0" i="0" u="none" strike="noStrike" kern="1200" cap="none" spc="0" normalizeH="0" baseline="0" noProof="0">
                          <a:ln>
                            <a:noFill/>
                          </a:ln>
                          <a:solidFill>
                            <a:prstClr val="black"/>
                          </a:solidFill>
                          <a:effectLst/>
                          <a:uLnTx/>
                          <a:uFillTx/>
                          <a:latin typeface="+mn-lt"/>
                          <a:ea typeface="+mn-ea"/>
                          <a:cs typeface="+mn-cs"/>
                        </a:rPr>
                        <a:t>
 Tenemos el plan perfecto para los fanáticos del café: un tour que invita a recorrer las mejores cafeterías de San Isidro.
El Paseo del Café será el sábado 6 de noviembre de 9:00 a 18:00, alrededor del centro comercial de San Isidro. Degustaremos variedades tradicionales y de especialidad en más de 25 cafeterías locales. También habrá charlas informativas y artistas invitados.
La iniciativa fue pensada para impulsar la actividad gastronómica y comercial. Además fomentará la movilidad en bicicleta y el llevar taza propia para aprovechar el take-away sin utilizar descartables.
Mirá el cronograma de actividades y las cafeterías adheridas👇🏻
https://www.sanisidro.gob.ar/novedades/un-paseo-para-tomar-los-mejores-cafes
#paseodelcafe #cafe #cafedeespecialidad #cafeteria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23178892"/>
                  </a:ext>
                </a:extLst>
              </a:tr>
            </a:tbl>
          </a:graphicData>
        </a:graphic>
      </p:graphicFrame>
      <p:sp>
        <p:nvSpPr>
          <p:cNvPr id="4" name="Text Placeholder 3">
            <a:extLst>
              <a:ext uri="{FF2B5EF4-FFF2-40B4-BE49-F238E27FC236}">
                <a16:creationId xmlns:a16="http://schemas.microsoft.com/office/drawing/2014/main" id="{1D024207-17C1-46B5-9F48-51D914D460BB}"/>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926590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3C002-78B3-4F6A-BFD8-6EDFBA02E341}"/>
              </a:ext>
            </a:extLst>
          </p:cNvPr>
          <p:cNvSpPr>
            <a:spLocks noGrp="1"/>
          </p:cNvSpPr>
          <p:nvPr>
            <p:ph type="title"/>
          </p:nvPr>
        </p:nvSpPr>
        <p:spPr/>
        <p:txBody>
          <a:bodyPr/>
          <a:lstStyle/>
          <a:p>
            <a:r>
              <a:rPr lang="en-US"/>
              <a:t>Facebook Post Table + Reactions | POSSE - 7 of 22</a:t>
            </a:r>
          </a:p>
        </p:txBody>
      </p:sp>
      <p:graphicFrame>
        <p:nvGraphicFramePr>
          <p:cNvPr id="5" name="Table Placeholder 4">
            <a:extLst>
              <a:ext uri="{FF2B5EF4-FFF2-40B4-BE49-F238E27FC236}">
                <a16:creationId xmlns:a16="http://schemas.microsoft.com/office/drawing/2014/main" id="{ED7DB966-03A3-4CE2-BD89-31D15DE70B21}"/>
              </a:ext>
            </a:extLst>
          </p:cNvPr>
          <p:cNvGraphicFramePr>
            <a:graphicFrameLocks noGrp="1"/>
          </p:cNvGraphicFramePr>
          <p:nvPr>
            <p:ph type="tbl" sz="quarter" idx="13"/>
            <p:extLst>
              <p:ext uri="{D42A27DB-BD31-4B8C-83A1-F6EECF244321}">
                <p14:modId xmlns:p14="http://schemas.microsoft.com/office/powerpoint/2010/main" val="941931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1826495"/>
                    </a:ext>
                  </a:extLst>
                </a:gridCol>
                <a:gridCol w="493776">
                  <a:extLst>
                    <a:ext uri="{9D8B030D-6E8A-4147-A177-3AD203B41FA5}">
                      <a16:colId xmlns:a16="http://schemas.microsoft.com/office/drawing/2014/main" val="3187962360"/>
                    </a:ext>
                  </a:extLst>
                </a:gridCol>
                <a:gridCol w="493776">
                  <a:extLst>
                    <a:ext uri="{9D8B030D-6E8A-4147-A177-3AD203B41FA5}">
                      <a16:colId xmlns:a16="http://schemas.microsoft.com/office/drawing/2014/main" val="1737262841"/>
                    </a:ext>
                  </a:extLst>
                </a:gridCol>
                <a:gridCol w="493776">
                  <a:extLst>
                    <a:ext uri="{9D8B030D-6E8A-4147-A177-3AD203B41FA5}">
                      <a16:colId xmlns:a16="http://schemas.microsoft.com/office/drawing/2014/main" val="46097676"/>
                    </a:ext>
                  </a:extLst>
                </a:gridCol>
                <a:gridCol w="493776">
                  <a:extLst>
                    <a:ext uri="{9D8B030D-6E8A-4147-A177-3AD203B41FA5}">
                      <a16:colId xmlns:a16="http://schemas.microsoft.com/office/drawing/2014/main" val="945609985"/>
                    </a:ext>
                  </a:extLst>
                </a:gridCol>
                <a:gridCol w="493776">
                  <a:extLst>
                    <a:ext uri="{9D8B030D-6E8A-4147-A177-3AD203B41FA5}">
                      <a16:colId xmlns:a16="http://schemas.microsoft.com/office/drawing/2014/main" val="4055275715"/>
                    </a:ext>
                  </a:extLst>
                </a:gridCol>
                <a:gridCol w="493776">
                  <a:extLst>
                    <a:ext uri="{9D8B030D-6E8A-4147-A177-3AD203B41FA5}">
                      <a16:colId xmlns:a16="http://schemas.microsoft.com/office/drawing/2014/main" val="2341284130"/>
                    </a:ext>
                  </a:extLst>
                </a:gridCol>
                <a:gridCol w="493776">
                  <a:extLst>
                    <a:ext uri="{9D8B030D-6E8A-4147-A177-3AD203B41FA5}">
                      <a16:colId xmlns:a16="http://schemas.microsoft.com/office/drawing/2014/main" val="1988810086"/>
                    </a:ext>
                  </a:extLst>
                </a:gridCol>
                <a:gridCol w="493776">
                  <a:extLst>
                    <a:ext uri="{9D8B030D-6E8A-4147-A177-3AD203B41FA5}">
                      <a16:colId xmlns:a16="http://schemas.microsoft.com/office/drawing/2014/main" val="3564032723"/>
                    </a:ext>
                  </a:extLst>
                </a:gridCol>
                <a:gridCol w="493776">
                  <a:extLst>
                    <a:ext uri="{9D8B030D-6E8A-4147-A177-3AD203B41FA5}">
                      <a16:colId xmlns:a16="http://schemas.microsoft.com/office/drawing/2014/main" val="4028073413"/>
                    </a:ext>
                  </a:extLst>
                </a:gridCol>
                <a:gridCol w="493776">
                  <a:extLst>
                    <a:ext uri="{9D8B030D-6E8A-4147-A177-3AD203B41FA5}">
                      <a16:colId xmlns:a16="http://schemas.microsoft.com/office/drawing/2014/main" val="4197957472"/>
                    </a:ext>
                  </a:extLst>
                </a:gridCol>
                <a:gridCol w="493776">
                  <a:extLst>
                    <a:ext uri="{9D8B030D-6E8A-4147-A177-3AD203B41FA5}">
                      <a16:colId xmlns:a16="http://schemas.microsoft.com/office/drawing/2014/main" val="2110444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5541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- 2021-11-07 20:02:00</a:t>
                      </a:r>
                      <a:r>
                        <a:rPr kumimoji="0" lang="es-ES" sz="1000" b="0" i="0" u="none" strike="noStrike" kern="1200" cap="none" spc="0" normalizeH="0" baseline="0" noProof="0">
                          <a:ln>
                            <a:noFill/>
                          </a:ln>
                          <a:solidFill>
                            <a:prstClr val="black"/>
                          </a:solidFill>
                          <a:effectLst/>
                          <a:uLnTx/>
                          <a:uFillTx/>
                          <a:latin typeface="+mn-lt"/>
                          <a:ea typeface="+mn-ea"/>
                          <a:cs typeface="+mn-cs"/>
                        </a:rPr>
                        <a:t>
 San Isidro está muy cerca de ser un municipio iluminado 100% con luces LED.
Siempre ponemos la sustentabilidad como una prioridad en nuestra gestión. Cambios como estos son los que debemos hacer por el bien común de todos.
Te comparto la nota de Ambito 👇🏻
https://www.ambito.com/municipios/san-isidro/cada-vez-mas-cerca-ser-un-municipio-100-iluminacion-led-n5310600
#lucesled #ciudadsustentable #sustentabilidad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2125496"/>
                  </a:ext>
                </a:extLst>
              </a:tr>
            </a:tbl>
          </a:graphicData>
        </a:graphic>
      </p:graphicFrame>
      <p:sp>
        <p:nvSpPr>
          <p:cNvPr id="4" name="Text Placeholder 3">
            <a:extLst>
              <a:ext uri="{FF2B5EF4-FFF2-40B4-BE49-F238E27FC236}">
                <a16:creationId xmlns:a16="http://schemas.microsoft.com/office/drawing/2014/main" id="{B529BB76-B700-49AA-B2BD-1486D0561A65}"/>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3468288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CE6D5-7C53-4557-8906-9DED45DFEEBB}"/>
              </a:ext>
            </a:extLst>
          </p:cNvPr>
          <p:cNvSpPr>
            <a:spLocks noGrp="1"/>
          </p:cNvSpPr>
          <p:nvPr>
            <p:ph type="title"/>
          </p:nvPr>
        </p:nvSpPr>
        <p:spPr/>
        <p:txBody>
          <a:bodyPr/>
          <a:lstStyle/>
          <a:p>
            <a:r>
              <a:rPr lang="en-US"/>
              <a:t>Facebook Post Table + Reactions | POSSE - 8 of 22</a:t>
            </a:r>
          </a:p>
        </p:txBody>
      </p:sp>
      <p:graphicFrame>
        <p:nvGraphicFramePr>
          <p:cNvPr id="5" name="Table Placeholder 4">
            <a:extLst>
              <a:ext uri="{FF2B5EF4-FFF2-40B4-BE49-F238E27FC236}">
                <a16:creationId xmlns:a16="http://schemas.microsoft.com/office/drawing/2014/main" id="{A7541EE2-AB90-4BAC-B1C5-BF8D7A0D530A}"/>
              </a:ext>
            </a:extLst>
          </p:cNvPr>
          <p:cNvGraphicFramePr>
            <a:graphicFrameLocks noGrp="1"/>
          </p:cNvGraphicFramePr>
          <p:nvPr>
            <p:ph type="tbl" sz="quarter" idx="13"/>
            <p:extLst>
              <p:ext uri="{D42A27DB-BD31-4B8C-83A1-F6EECF244321}">
                <p14:modId xmlns:p14="http://schemas.microsoft.com/office/powerpoint/2010/main" val="2340980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1233147"/>
                    </a:ext>
                  </a:extLst>
                </a:gridCol>
                <a:gridCol w="493776">
                  <a:extLst>
                    <a:ext uri="{9D8B030D-6E8A-4147-A177-3AD203B41FA5}">
                      <a16:colId xmlns:a16="http://schemas.microsoft.com/office/drawing/2014/main" val="2997099458"/>
                    </a:ext>
                  </a:extLst>
                </a:gridCol>
                <a:gridCol w="493776">
                  <a:extLst>
                    <a:ext uri="{9D8B030D-6E8A-4147-A177-3AD203B41FA5}">
                      <a16:colId xmlns:a16="http://schemas.microsoft.com/office/drawing/2014/main" val="237035854"/>
                    </a:ext>
                  </a:extLst>
                </a:gridCol>
                <a:gridCol w="493776">
                  <a:extLst>
                    <a:ext uri="{9D8B030D-6E8A-4147-A177-3AD203B41FA5}">
                      <a16:colId xmlns:a16="http://schemas.microsoft.com/office/drawing/2014/main" val="2877045899"/>
                    </a:ext>
                  </a:extLst>
                </a:gridCol>
                <a:gridCol w="493776">
                  <a:extLst>
                    <a:ext uri="{9D8B030D-6E8A-4147-A177-3AD203B41FA5}">
                      <a16:colId xmlns:a16="http://schemas.microsoft.com/office/drawing/2014/main" val="3175907806"/>
                    </a:ext>
                  </a:extLst>
                </a:gridCol>
                <a:gridCol w="493776">
                  <a:extLst>
                    <a:ext uri="{9D8B030D-6E8A-4147-A177-3AD203B41FA5}">
                      <a16:colId xmlns:a16="http://schemas.microsoft.com/office/drawing/2014/main" val="3550941118"/>
                    </a:ext>
                  </a:extLst>
                </a:gridCol>
                <a:gridCol w="493776">
                  <a:extLst>
                    <a:ext uri="{9D8B030D-6E8A-4147-A177-3AD203B41FA5}">
                      <a16:colId xmlns:a16="http://schemas.microsoft.com/office/drawing/2014/main" val="1093500288"/>
                    </a:ext>
                  </a:extLst>
                </a:gridCol>
                <a:gridCol w="493776">
                  <a:extLst>
                    <a:ext uri="{9D8B030D-6E8A-4147-A177-3AD203B41FA5}">
                      <a16:colId xmlns:a16="http://schemas.microsoft.com/office/drawing/2014/main" val="608651347"/>
                    </a:ext>
                  </a:extLst>
                </a:gridCol>
                <a:gridCol w="493776">
                  <a:extLst>
                    <a:ext uri="{9D8B030D-6E8A-4147-A177-3AD203B41FA5}">
                      <a16:colId xmlns:a16="http://schemas.microsoft.com/office/drawing/2014/main" val="3037229772"/>
                    </a:ext>
                  </a:extLst>
                </a:gridCol>
                <a:gridCol w="493776">
                  <a:extLst>
                    <a:ext uri="{9D8B030D-6E8A-4147-A177-3AD203B41FA5}">
                      <a16:colId xmlns:a16="http://schemas.microsoft.com/office/drawing/2014/main" val="2861308224"/>
                    </a:ext>
                  </a:extLst>
                </a:gridCol>
                <a:gridCol w="493776">
                  <a:extLst>
                    <a:ext uri="{9D8B030D-6E8A-4147-A177-3AD203B41FA5}">
                      <a16:colId xmlns:a16="http://schemas.microsoft.com/office/drawing/2014/main" val="1857567373"/>
                    </a:ext>
                  </a:extLst>
                </a:gridCol>
                <a:gridCol w="493776">
                  <a:extLst>
                    <a:ext uri="{9D8B030D-6E8A-4147-A177-3AD203B41FA5}">
                      <a16:colId xmlns:a16="http://schemas.microsoft.com/office/drawing/2014/main" val="13756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2931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- 2021-11-04 09:15:00</a:t>
                      </a:r>
                      <a:r>
                        <a:rPr kumimoji="0" lang="es-ES" sz="1000" b="0" i="0" u="none" strike="noStrike" kern="1200" cap="none" spc="0" normalizeH="0" baseline="0" noProof="0">
                          <a:ln>
                            <a:noFill/>
                          </a:ln>
                          <a:solidFill>
                            <a:prstClr val="black"/>
                          </a:solidFill>
                          <a:effectLst/>
                          <a:uLnTx/>
                          <a:uFillTx/>
                          <a:latin typeface="+mn-lt"/>
                          <a:ea typeface="+mn-ea"/>
                          <a:cs typeface="+mn-cs"/>
                        </a:rPr>
                        <a:t>
 La feria #Expoempendedores llega a Villa Adelina con más de 80 expositores de San Isidro.
Vas a encontrar una variedad de objetos artesanales con diseños únicos. Además habrá shows de música en vivo.
Impulsamos el progreso de emprendedores locales con este espacio de apoyo para que puedan desarrollar su negocio y aumentar las ventas y exposición.
⏰Sábado de 14:00 a 18:30.
📍Dean Funes y La Clandria, Plaza Gral. Belgrano.
#feria #emprendedores #emprendimientos #villaadelina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50280735"/>
                  </a:ext>
                </a:extLst>
              </a:tr>
            </a:tbl>
          </a:graphicData>
        </a:graphic>
      </p:graphicFrame>
      <p:sp>
        <p:nvSpPr>
          <p:cNvPr id="4" name="Text Placeholder 3">
            <a:extLst>
              <a:ext uri="{FF2B5EF4-FFF2-40B4-BE49-F238E27FC236}">
                <a16:creationId xmlns:a16="http://schemas.microsoft.com/office/drawing/2014/main" id="{CD9970C4-A59B-46D4-870B-8A4B4F983F3C}"/>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1501063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47DE4-A697-437E-8D1F-3CE568C97154}"/>
              </a:ext>
            </a:extLst>
          </p:cNvPr>
          <p:cNvSpPr>
            <a:spLocks noGrp="1"/>
          </p:cNvSpPr>
          <p:nvPr>
            <p:ph type="title"/>
          </p:nvPr>
        </p:nvSpPr>
        <p:spPr/>
        <p:txBody>
          <a:bodyPr/>
          <a:lstStyle/>
          <a:p>
            <a:r>
              <a:rPr lang="en-US"/>
              <a:t>Facebook Post Table + Reactions | POSSE - 9 of 22</a:t>
            </a:r>
          </a:p>
        </p:txBody>
      </p:sp>
      <p:graphicFrame>
        <p:nvGraphicFramePr>
          <p:cNvPr id="5" name="Table Placeholder 4">
            <a:extLst>
              <a:ext uri="{FF2B5EF4-FFF2-40B4-BE49-F238E27FC236}">
                <a16:creationId xmlns:a16="http://schemas.microsoft.com/office/drawing/2014/main" id="{07C272B1-E874-4964-A40F-5E065DF9C679}"/>
              </a:ext>
            </a:extLst>
          </p:cNvPr>
          <p:cNvGraphicFramePr>
            <a:graphicFrameLocks noGrp="1"/>
          </p:cNvGraphicFramePr>
          <p:nvPr>
            <p:ph type="tbl" sz="quarter" idx="13"/>
            <p:extLst>
              <p:ext uri="{D42A27DB-BD31-4B8C-83A1-F6EECF244321}">
                <p14:modId xmlns:p14="http://schemas.microsoft.com/office/powerpoint/2010/main" val="3486574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8471733"/>
                    </a:ext>
                  </a:extLst>
                </a:gridCol>
                <a:gridCol w="493776">
                  <a:extLst>
                    <a:ext uri="{9D8B030D-6E8A-4147-A177-3AD203B41FA5}">
                      <a16:colId xmlns:a16="http://schemas.microsoft.com/office/drawing/2014/main" val="714445061"/>
                    </a:ext>
                  </a:extLst>
                </a:gridCol>
                <a:gridCol w="493776">
                  <a:extLst>
                    <a:ext uri="{9D8B030D-6E8A-4147-A177-3AD203B41FA5}">
                      <a16:colId xmlns:a16="http://schemas.microsoft.com/office/drawing/2014/main" val="3396615364"/>
                    </a:ext>
                  </a:extLst>
                </a:gridCol>
                <a:gridCol w="493776">
                  <a:extLst>
                    <a:ext uri="{9D8B030D-6E8A-4147-A177-3AD203B41FA5}">
                      <a16:colId xmlns:a16="http://schemas.microsoft.com/office/drawing/2014/main" val="1385742891"/>
                    </a:ext>
                  </a:extLst>
                </a:gridCol>
                <a:gridCol w="493776">
                  <a:extLst>
                    <a:ext uri="{9D8B030D-6E8A-4147-A177-3AD203B41FA5}">
                      <a16:colId xmlns:a16="http://schemas.microsoft.com/office/drawing/2014/main" val="777872132"/>
                    </a:ext>
                  </a:extLst>
                </a:gridCol>
                <a:gridCol w="493776">
                  <a:extLst>
                    <a:ext uri="{9D8B030D-6E8A-4147-A177-3AD203B41FA5}">
                      <a16:colId xmlns:a16="http://schemas.microsoft.com/office/drawing/2014/main" val="903431412"/>
                    </a:ext>
                  </a:extLst>
                </a:gridCol>
                <a:gridCol w="493776">
                  <a:extLst>
                    <a:ext uri="{9D8B030D-6E8A-4147-A177-3AD203B41FA5}">
                      <a16:colId xmlns:a16="http://schemas.microsoft.com/office/drawing/2014/main" val="185401447"/>
                    </a:ext>
                  </a:extLst>
                </a:gridCol>
                <a:gridCol w="493776">
                  <a:extLst>
                    <a:ext uri="{9D8B030D-6E8A-4147-A177-3AD203B41FA5}">
                      <a16:colId xmlns:a16="http://schemas.microsoft.com/office/drawing/2014/main" val="392258907"/>
                    </a:ext>
                  </a:extLst>
                </a:gridCol>
                <a:gridCol w="493776">
                  <a:extLst>
                    <a:ext uri="{9D8B030D-6E8A-4147-A177-3AD203B41FA5}">
                      <a16:colId xmlns:a16="http://schemas.microsoft.com/office/drawing/2014/main" val="2178869005"/>
                    </a:ext>
                  </a:extLst>
                </a:gridCol>
                <a:gridCol w="493776">
                  <a:extLst>
                    <a:ext uri="{9D8B030D-6E8A-4147-A177-3AD203B41FA5}">
                      <a16:colId xmlns:a16="http://schemas.microsoft.com/office/drawing/2014/main" val="578258009"/>
                    </a:ext>
                  </a:extLst>
                </a:gridCol>
                <a:gridCol w="493776">
                  <a:extLst>
                    <a:ext uri="{9D8B030D-6E8A-4147-A177-3AD203B41FA5}">
                      <a16:colId xmlns:a16="http://schemas.microsoft.com/office/drawing/2014/main" val="982590192"/>
                    </a:ext>
                  </a:extLst>
                </a:gridCol>
                <a:gridCol w="493776">
                  <a:extLst>
                    <a:ext uri="{9D8B030D-6E8A-4147-A177-3AD203B41FA5}">
                      <a16:colId xmlns:a16="http://schemas.microsoft.com/office/drawing/2014/main" val="261409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963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- 2021-11-11 20:05:00</a:t>
                      </a:r>
                      <a:r>
                        <a:rPr kumimoji="0" lang="en-US" sz="1000" b="0" i="0" u="none" strike="noStrike" kern="1200" cap="none" spc="0" normalizeH="0" baseline="0" noProof="0">
                          <a:ln>
                            <a:noFill/>
                          </a:ln>
                          <a:solidFill>
                            <a:prstClr val="black"/>
                          </a:solidFill>
                          <a:effectLst/>
                          <a:uLnTx/>
                          <a:uFillTx/>
                          <a:latin typeface="+mn-lt"/>
                          <a:ea typeface="+mn-ea"/>
                          <a:cs typeface="+mn-cs"/>
                        </a:rPr>
                        <a:t>
 Este domingo vamos todos juntos. San Isidro, Villa Adelina, Boulogne, Beccar, Martínez, Acasusso. 
Cada vez mejor. Cada vez más juntos.
Lista 506 Juntos.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2771590"/>
                  </a:ext>
                </a:extLst>
              </a:tr>
            </a:tbl>
          </a:graphicData>
        </a:graphic>
      </p:graphicFrame>
      <p:sp>
        <p:nvSpPr>
          <p:cNvPr id="4" name="Text Placeholder 3">
            <a:extLst>
              <a:ext uri="{FF2B5EF4-FFF2-40B4-BE49-F238E27FC236}">
                <a16:creationId xmlns:a16="http://schemas.microsoft.com/office/drawing/2014/main" id="{11C3C673-149B-4028-8288-94D41487CC58}"/>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1717203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757EE-1C29-4CCA-8D70-8BF0598960D3}"/>
              </a:ext>
            </a:extLst>
          </p:cNvPr>
          <p:cNvSpPr>
            <a:spLocks noGrp="1"/>
          </p:cNvSpPr>
          <p:nvPr>
            <p:ph type="title"/>
          </p:nvPr>
        </p:nvSpPr>
        <p:spPr/>
        <p:txBody>
          <a:bodyPr/>
          <a:lstStyle/>
          <a:p>
            <a:r>
              <a:rPr lang="en-US"/>
              <a:t>Facebook Post Table + Reactions | POSSE - 10 of 22</a:t>
            </a:r>
          </a:p>
        </p:txBody>
      </p:sp>
      <p:graphicFrame>
        <p:nvGraphicFramePr>
          <p:cNvPr id="5" name="Table Placeholder 4">
            <a:extLst>
              <a:ext uri="{FF2B5EF4-FFF2-40B4-BE49-F238E27FC236}">
                <a16:creationId xmlns:a16="http://schemas.microsoft.com/office/drawing/2014/main" id="{15A789DD-0979-4A09-91A4-02012BE7F71F}"/>
              </a:ext>
            </a:extLst>
          </p:cNvPr>
          <p:cNvGraphicFramePr>
            <a:graphicFrameLocks noGrp="1"/>
          </p:cNvGraphicFramePr>
          <p:nvPr>
            <p:ph type="tbl" sz="quarter" idx="13"/>
            <p:extLst>
              <p:ext uri="{D42A27DB-BD31-4B8C-83A1-F6EECF244321}">
                <p14:modId xmlns:p14="http://schemas.microsoft.com/office/powerpoint/2010/main" val="2011949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883612"/>
                    </a:ext>
                  </a:extLst>
                </a:gridCol>
                <a:gridCol w="493776">
                  <a:extLst>
                    <a:ext uri="{9D8B030D-6E8A-4147-A177-3AD203B41FA5}">
                      <a16:colId xmlns:a16="http://schemas.microsoft.com/office/drawing/2014/main" val="56158823"/>
                    </a:ext>
                  </a:extLst>
                </a:gridCol>
                <a:gridCol w="493776">
                  <a:extLst>
                    <a:ext uri="{9D8B030D-6E8A-4147-A177-3AD203B41FA5}">
                      <a16:colId xmlns:a16="http://schemas.microsoft.com/office/drawing/2014/main" val="4209806660"/>
                    </a:ext>
                  </a:extLst>
                </a:gridCol>
                <a:gridCol w="493776">
                  <a:extLst>
                    <a:ext uri="{9D8B030D-6E8A-4147-A177-3AD203B41FA5}">
                      <a16:colId xmlns:a16="http://schemas.microsoft.com/office/drawing/2014/main" val="3636574020"/>
                    </a:ext>
                  </a:extLst>
                </a:gridCol>
                <a:gridCol w="493776">
                  <a:extLst>
                    <a:ext uri="{9D8B030D-6E8A-4147-A177-3AD203B41FA5}">
                      <a16:colId xmlns:a16="http://schemas.microsoft.com/office/drawing/2014/main" val="2134322356"/>
                    </a:ext>
                  </a:extLst>
                </a:gridCol>
                <a:gridCol w="493776">
                  <a:extLst>
                    <a:ext uri="{9D8B030D-6E8A-4147-A177-3AD203B41FA5}">
                      <a16:colId xmlns:a16="http://schemas.microsoft.com/office/drawing/2014/main" val="38327986"/>
                    </a:ext>
                  </a:extLst>
                </a:gridCol>
                <a:gridCol w="493776">
                  <a:extLst>
                    <a:ext uri="{9D8B030D-6E8A-4147-A177-3AD203B41FA5}">
                      <a16:colId xmlns:a16="http://schemas.microsoft.com/office/drawing/2014/main" val="2283816511"/>
                    </a:ext>
                  </a:extLst>
                </a:gridCol>
                <a:gridCol w="493776">
                  <a:extLst>
                    <a:ext uri="{9D8B030D-6E8A-4147-A177-3AD203B41FA5}">
                      <a16:colId xmlns:a16="http://schemas.microsoft.com/office/drawing/2014/main" val="285731141"/>
                    </a:ext>
                  </a:extLst>
                </a:gridCol>
                <a:gridCol w="493776">
                  <a:extLst>
                    <a:ext uri="{9D8B030D-6E8A-4147-A177-3AD203B41FA5}">
                      <a16:colId xmlns:a16="http://schemas.microsoft.com/office/drawing/2014/main" val="2219650923"/>
                    </a:ext>
                  </a:extLst>
                </a:gridCol>
                <a:gridCol w="493776">
                  <a:extLst>
                    <a:ext uri="{9D8B030D-6E8A-4147-A177-3AD203B41FA5}">
                      <a16:colId xmlns:a16="http://schemas.microsoft.com/office/drawing/2014/main" val="3214277566"/>
                    </a:ext>
                  </a:extLst>
                </a:gridCol>
                <a:gridCol w="493776">
                  <a:extLst>
                    <a:ext uri="{9D8B030D-6E8A-4147-A177-3AD203B41FA5}">
                      <a16:colId xmlns:a16="http://schemas.microsoft.com/office/drawing/2014/main" val="2246695416"/>
                    </a:ext>
                  </a:extLst>
                </a:gridCol>
                <a:gridCol w="493776">
                  <a:extLst>
                    <a:ext uri="{9D8B030D-6E8A-4147-A177-3AD203B41FA5}">
                      <a16:colId xmlns:a16="http://schemas.microsoft.com/office/drawing/2014/main" val="37590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635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- 2021-11-02 10:51:47</a:t>
                      </a:r>
                      <a:r>
                        <a:rPr kumimoji="0" lang="es-ES" sz="1000" b="0" i="0" u="none" strike="noStrike" kern="1200" cap="none" spc="0" normalizeH="0" baseline="0" noProof="0">
                          <a:ln>
                            <a:noFill/>
                          </a:ln>
                          <a:solidFill>
                            <a:prstClr val="black"/>
                          </a:solidFill>
                          <a:effectLst/>
                          <a:uLnTx/>
                          <a:uFillTx/>
                          <a:latin typeface="+mn-lt"/>
                          <a:ea typeface="+mn-ea"/>
                          <a:cs typeface="+mn-cs"/>
                        </a:rPr>
                        <a:t>
 Una alegría anunciar que vuelve el Paseo de Bicicletas nocturno.
En esta época del año, la noche es un buen momento para realizar ejercicio físico.
A partir del 3 de noviembre, todos los miércoles y viernes de 20:30 a 23:00, cerramos el tránsito en Av. de la Unidad Nacional, entre las avenidas Fleming y Santa Fe. Aprovechá este espacio para ejercitar al aire libre.
https://www.sanisidro.gob.ar/novedades/vuelve-el-paseo-de-bicicletas-nocturno-2
#bicicleta #rollers #deporte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24087848"/>
                  </a:ext>
                </a:extLst>
              </a:tr>
            </a:tbl>
          </a:graphicData>
        </a:graphic>
      </p:graphicFrame>
      <p:sp>
        <p:nvSpPr>
          <p:cNvPr id="4" name="Text Placeholder 3">
            <a:extLst>
              <a:ext uri="{FF2B5EF4-FFF2-40B4-BE49-F238E27FC236}">
                <a16:creationId xmlns:a16="http://schemas.microsoft.com/office/drawing/2014/main" id="{9838E74D-906F-4B60-8C4C-D3F14A36BEE0}"/>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382115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5484-E738-423A-BEF8-42AAA5439788}"/>
              </a:ext>
            </a:extLst>
          </p:cNvPr>
          <p:cNvSpPr>
            <a:spLocks noGrp="1"/>
          </p:cNvSpPr>
          <p:nvPr>
            <p:ph type="title"/>
          </p:nvPr>
        </p:nvSpPr>
        <p:spPr/>
        <p:txBody>
          <a:bodyPr/>
          <a:lstStyle/>
          <a:p>
            <a:r>
              <a:rPr lang="en-US"/>
              <a:t>Facebook Post Table + Reactions | POSSE - 11 of 22</a:t>
            </a:r>
          </a:p>
        </p:txBody>
      </p:sp>
      <p:graphicFrame>
        <p:nvGraphicFramePr>
          <p:cNvPr id="5" name="Table Placeholder 4">
            <a:extLst>
              <a:ext uri="{FF2B5EF4-FFF2-40B4-BE49-F238E27FC236}">
                <a16:creationId xmlns:a16="http://schemas.microsoft.com/office/drawing/2014/main" id="{059F5201-9210-4AFB-BB32-B42108EC1C37}"/>
              </a:ext>
            </a:extLst>
          </p:cNvPr>
          <p:cNvGraphicFramePr>
            <a:graphicFrameLocks noGrp="1"/>
          </p:cNvGraphicFramePr>
          <p:nvPr>
            <p:ph type="tbl" sz="quarter" idx="13"/>
            <p:extLst>
              <p:ext uri="{D42A27DB-BD31-4B8C-83A1-F6EECF244321}">
                <p14:modId xmlns:p14="http://schemas.microsoft.com/office/powerpoint/2010/main" val="2581159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4930447"/>
                    </a:ext>
                  </a:extLst>
                </a:gridCol>
                <a:gridCol w="493776">
                  <a:extLst>
                    <a:ext uri="{9D8B030D-6E8A-4147-A177-3AD203B41FA5}">
                      <a16:colId xmlns:a16="http://schemas.microsoft.com/office/drawing/2014/main" val="20531591"/>
                    </a:ext>
                  </a:extLst>
                </a:gridCol>
                <a:gridCol w="493776">
                  <a:extLst>
                    <a:ext uri="{9D8B030D-6E8A-4147-A177-3AD203B41FA5}">
                      <a16:colId xmlns:a16="http://schemas.microsoft.com/office/drawing/2014/main" val="2902475312"/>
                    </a:ext>
                  </a:extLst>
                </a:gridCol>
                <a:gridCol w="493776">
                  <a:extLst>
                    <a:ext uri="{9D8B030D-6E8A-4147-A177-3AD203B41FA5}">
                      <a16:colId xmlns:a16="http://schemas.microsoft.com/office/drawing/2014/main" val="3573423406"/>
                    </a:ext>
                  </a:extLst>
                </a:gridCol>
                <a:gridCol w="493776">
                  <a:extLst>
                    <a:ext uri="{9D8B030D-6E8A-4147-A177-3AD203B41FA5}">
                      <a16:colId xmlns:a16="http://schemas.microsoft.com/office/drawing/2014/main" val="631646988"/>
                    </a:ext>
                  </a:extLst>
                </a:gridCol>
                <a:gridCol w="493776">
                  <a:extLst>
                    <a:ext uri="{9D8B030D-6E8A-4147-A177-3AD203B41FA5}">
                      <a16:colId xmlns:a16="http://schemas.microsoft.com/office/drawing/2014/main" val="2842580182"/>
                    </a:ext>
                  </a:extLst>
                </a:gridCol>
                <a:gridCol w="493776">
                  <a:extLst>
                    <a:ext uri="{9D8B030D-6E8A-4147-A177-3AD203B41FA5}">
                      <a16:colId xmlns:a16="http://schemas.microsoft.com/office/drawing/2014/main" val="480748489"/>
                    </a:ext>
                  </a:extLst>
                </a:gridCol>
                <a:gridCol w="493776">
                  <a:extLst>
                    <a:ext uri="{9D8B030D-6E8A-4147-A177-3AD203B41FA5}">
                      <a16:colId xmlns:a16="http://schemas.microsoft.com/office/drawing/2014/main" val="4026460748"/>
                    </a:ext>
                  </a:extLst>
                </a:gridCol>
                <a:gridCol w="493776">
                  <a:extLst>
                    <a:ext uri="{9D8B030D-6E8A-4147-A177-3AD203B41FA5}">
                      <a16:colId xmlns:a16="http://schemas.microsoft.com/office/drawing/2014/main" val="2055815967"/>
                    </a:ext>
                  </a:extLst>
                </a:gridCol>
                <a:gridCol w="493776">
                  <a:extLst>
                    <a:ext uri="{9D8B030D-6E8A-4147-A177-3AD203B41FA5}">
                      <a16:colId xmlns:a16="http://schemas.microsoft.com/office/drawing/2014/main" val="506925763"/>
                    </a:ext>
                  </a:extLst>
                </a:gridCol>
                <a:gridCol w="493776">
                  <a:extLst>
                    <a:ext uri="{9D8B030D-6E8A-4147-A177-3AD203B41FA5}">
                      <a16:colId xmlns:a16="http://schemas.microsoft.com/office/drawing/2014/main" val="3408702379"/>
                    </a:ext>
                  </a:extLst>
                </a:gridCol>
                <a:gridCol w="493776">
                  <a:extLst>
                    <a:ext uri="{9D8B030D-6E8A-4147-A177-3AD203B41FA5}">
                      <a16:colId xmlns:a16="http://schemas.microsoft.com/office/drawing/2014/main" val="3141093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915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- 2021-11-09 08:50:02</a:t>
                      </a:r>
                      <a:r>
                        <a:rPr kumimoji="0" lang="es-ES" sz="1000" b="0" i="0" u="none" strike="noStrike" kern="1200" cap="none" spc="0" normalizeH="0" baseline="0" noProof="0">
                          <a:ln>
                            <a:noFill/>
                          </a:ln>
                          <a:solidFill>
                            <a:prstClr val="black"/>
                          </a:solidFill>
                          <a:effectLst/>
                          <a:uLnTx/>
                          <a:uFillTx/>
                          <a:latin typeface="+mn-lt"/>
                          <a:ea typeface="+mn-ea"/>
                          <a:cs typeface="+mn-cs"/>
                        </a:rPr>
                        <a:t>
 Decidimos extender la campaña #CorazónSaludable con una jornada el día miércoles, para que quienes no accedieron a los controles de presión arterial, glucemia, colesterol y peso, puedan hacerlo en esta oportunidad.
Recordá la importancia de hacer chequeos médicos anuales para cuidar la salud cardiovascular.
Acercate, sin turno, a la posta sanitaria que estará en el Mástil de San Isidro (9 de Julio y Acassuso) de 10:00 a 14:00.
#salud #cardiovascular #controlmedico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63129724"/>
                  </a:ext>
                </a:extLst>
              </a:tr>
            </a:tbl>
          </a:graphicData>
        </a:graphic>
      </p:graphicFrame>
      <p:sp>
        <p:nvSpPr>
          <p:cNvPr id="4" name="Text Placeholder 3">
            <a:extLst>
              <a:ext uri="{FF2B5EF4-FFF2-40B4-BE49-F238E27FC236}">
                <a16:creationId xmlns:a16="http://schemas.microsoft.com/office/drawing/2014/main" id="{3F42A65E-98AE-46FF-AB86-4DFA80C7744B}"/>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1180035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4515C-517B-40FD-ADEF-E75AB383D150}"/>
              </a:ext>
            </a:extLst>
          </p:cNvPr>
          <p:cNvSpPr>
            <a:spLocks noGrp="1"/>
          </p:cNvSpPr>
          <p:nvPr>
            <p:ph type="title"/>
          </p:nvPr>
        </p:nvSpPr>
        <p:spPr/>
        <p:txBody>
          <a:bodyPr/>
          <a:lstStyle/>
          <a:p>
            <a:r>
              <a:rPr lang="en-US"/>
              <a:t>Facebook Post Table + Reactions | POSSE - 12 of 22</a:t>
            </a:r>
          </a:p>
        </p:txBody>
      </p:sp>
      <p:graphicFrame>
        <p:nvGraphicFramePr>
          <p:cNvPr id="5" name="Table Placeholder 4">
            <a:extLst>
              <a:ext uri="{FF2B5EF4-FFF2-40B4-BE49-F238E27FC236}">
                <a16:creationId xmlns:a16="http://schemas.microsoft.com/office/drawing/2014/main" id="{58C8718E-512A-42DE-843A-AD2ED3BA94A0}"/>
              </a:ext>
            </a:extLst>
          </p:cNvPr>
          <p:cNvGraphicFramePr>
            <a:graphicFrameLocks noGrp="1"/>
          </p:cNvGraphicFramePr>
          <p:nvPr>
            <p:ph type="tbl" sz="quarter" idx="13"/>
            <p:extLst>
              <p:ext uri="{D42A27DB-BD31-4B8C-83A1-F6EECF244321}">
                <p14:modId xmlns:p14="http://schemas.microsoft.com/office/powerpoint/2010/main" val="3138538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6816252"/>
                    </a:ext>
                  </a:extLst>
                </a:gridCol>
                <a:gridCol w="493776">
                  <a:extLst>
                    <a:ext uri="{9D8B030D-6E8A-4147-A177-3AD203B41FA5}">
                      <a16:colId xmlns:a16="http://schemas.microsoft.com/office/drawing/2014/main" val="4076207263"/>
                    </a:ext>
                  </a:extLst>
                </a:gridCol>
                <a:gridCol w="493776">
                  <a:extLst>
                    <a:ext uri="{9D8B030D-6E8A-4147-A177-3AD203B41FA5}">
                      <a16:colId xmlns:a16="http://schemas.microsoft.com/office/drawing/2014/main" val="3056515227"/>
                    </a:ext>
                  </a:extLst>
                </a:gridCol>
                <a:gridCol w="493776">
                  <a:extLst>
                    <a:ext uri="{9D8B030D-6E8A-4147-A177-3AD203B41FA5}">
                      <a16:colId xmlns:a16="http://schemas.microsoft.com/office/drawing/2014/main" val="2718477351"/>
                    </a:ext>
                  </a:extLst>
                </a:gridCol>
                <a:gridCol w="493776">
                  <a:extLst>
                    <a:ext uri="{9D8B030D-6E8A-4147-A177-3AD203B41FA5}">
                      <a16:colId xmlns:a16="http://schemas.microsoft.com/office/drawing/2014/main" val="294408272"/>
                    </a:ext>
                  </a:extLst>
                </a:gridCol>
                <a:gridCol w="493776">
                  <a:extLst>
                    <a:ext uri="{9D8B030D-6E8A-4147-A177-3AD203B41FA5}">
                      <a16:colId xmlns:a16="http://schemas.microsoft.com/office/drawing/2014/main" val="1453544933"/>
                    </a:ext>
                  </a:extLst>
                </a:gridCol>
                <a:gridCol w="493776">
                  <a:extLst>
                    <a:ext uri="{9D8B030D-6E8A-4147-A177-3AD203B41FA5}">
                      <a16:colId xmlns:a16="http://schemas.microsoft.com/office/drawing/2014/main" val="1713812850"/>
                    </a:ext>
                  </a:extLst>
                </a:gridCol>
                <a:gridCol w="493776">
                  <a:extLst>
                    <a:ext uri="{9D8B030D-6E8A-4147-A177-3AD203B41FA5}">
                      <a16:colId xmlns:a16="http://schemas.microsoft.com/office/drawing/2014/main" val="1081163960"/>
                    </a:ext>
                  </a:extLst>
                </a:gridCol>
                <a:gridCol w="493776">
                  <a:extLst>
                    <a:ext uri="{9D8B030D-6E8A-4147-A177-3AD203B41FA5}">
                      <a16:colId xmlns:a16="http://schemas.microsoft.com/office/drawing/2014/main" val="807838718"/>
                    </a:ext>
                  </a:extLst>
                </a:gridCol>
                <a:gridCol w="493776">
                  <a:extLst>
                    <a:ext uri="{9D8B030D-6E8A-4147-A177-3AD203B41FA5}">
                      <a16:colId xmlns:a16="http://schemas.microsoft.com/office/drawing/2014/main" val="2607976871"/>
                    </a:ext>
                  </a:extLst>
                </a:gridCol>
                <a:gridCol w="493776">
                  <a:extLst>
                    <a:ext uri="{9D8B030D-6E8A-4147-A177-3AD203B41FA5}">
                      <a16:colId xmlns:a16="http://schemas.microsoft.com/office/drawing/2014/main" val="1195224210"/>
                    </a:ext>
                  </a:extLst>
                </a:gridCol>
                <a:gridCol w="493776">
                  <a:extLst>
                    <a:ext uri="{9D8B030D-6E8A-4147-A177-3AD203B41FA5}">
                      <a16:colId xmlns:a16="http://schemas.microsoft.com/office/drawing/2014/main" val="3077222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598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- 2021-11-07 11:33:02</a:t>
                      </a:r>
                      <a:r>
                        <a:rPr kumimoji="0" lang="en-US" sz="1000" b="0" i="0" u="none" strike="noStrike" kern="1200" cap="none" spc="0" normalizeH="0" baseline="0" noProof="0">
                          <a:ln>
                            <a:noFill/>
                          </a:ln>
                          <a:solidFill>
                            <a:prstClr val="black"/>
                          </a:solidFill>
                          <a:effectLst/>
                          <a:uLnTx/>
                          <a:uFillTx/>
                          <a:latin typeface="+mn-lt"/>
                          <a:ea typeface="+mn-ea"/>
                          <a:cs typeface="+mn-cs"/>
                        </a:rPr>
                        <a:t>
 El domingo vamos todos juntos
Santilli | Viaggio | Posse
Lista 506 - San Isidro Juntos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643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- 2021-11-11 15:31:00</a:t>
                      </a:r>
                      <a:r>
                        <a:rPr kumimoji="0" lang="es-ES" sz="1000" b="0" i="0" u="none" strike="noStrike" kern="1200" cap="none" spc="0" normalizeH="0" baseline="0" noProof="0">
                          <a:ln>
                            <a:noFill/>
                          </a:ln>
                          <a:solidFill>
                            <a:prstClr val="black"/>
                          </a:solidFill>
                          <a:effectLst/>
                          <a:uLnTx/>
                          <a:uFillTx/>
                          <a:latin typeface="+mn-lt"/>
                          <a:ea typeface="+mn-ea"/>
                          <a:cs typeface="+mn-cs"/>
                        </a:rPr>
                        <a:t>
 Renovamos las veredas del centro comercial de Villa Adelina. La obra favorecerá a peatones y comercios a cielo abierto de la calle Paraná. Las tareas se están realizando entre Piedrabuena y Batalla La Florida.
https://www.sanisidro.gob.ar/novedades/nuevas-veredas-en-el-centro-comercial-de-villa-adelina-0
#obrapublica #veredas #peatones #comercios #villaadelina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3189372"/>
                  </a:ext>
                </a:extLst>
              </a:tr>
            </a:tbl>
          </a:graphicData>
        </a:graphic>
      </p:graphicFrame>
      <p:sp>
        <p:nvSpPr>
          <p:cNvPr id="4" name="Text Placeholder 3">
            <a:extLst>
              <a:ext uri="{FF2B5EF4-FFF2-40B4-BE49-F238E27FC236}">
                <a16:creationId xmlns:a16="http://schemas.microsoft.com/office/drawing/2014/main" id="{E2FC2661-D2FB-4866-93E8-F8AFBB89DF06}"/>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2628144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66498-8D8F-43C9-BB6D-B54E0B63D374}"/>
              </a:ext>
            </a:extLst>
          </p:cNvPr>
          <p:cNvSpPr>
            <a:spLocks noGrp="1"/>
          </p:cNvSpPr>
          <p:nvPr>
            <p:ph type="title"/>
          </p:nvPr>
        </p:nvSpPr>
        <p:spPr/>
        <p:txBody>
          <a:bodyPr/>
          <a:lstStyle/>
          <a:p>
            <a:r>
              <a:rPr lang="en-US"/>
              <a:t>Facebook Post Table + Reactions | POSSE - 13 of 22</a:t>
            </a:r>
          </a:p>
        </p:txBody>
      </p:sp>
      <p:graphicFrame>
        <p:nvGraphicFramePr>
          <p:cNvPr id="5" name="Table Placeholder 4">
            <a:extLst>
              <a:ext uri="{FF2B5EF4-FFF2-40B4-BE49-F238E27FC236}">
                <a16:creationId xmlns:a16="http://schemas.microsoft.com/office/drawing/2014/main" id="{7D862EF4-ADBC-4FCF-B9AA-47B924025BE1}"/>
              </a:ext>
            </a:extLst>
          </p:cNvPr>
          <p:cNvGraphicFramePr>
            <a:graphicFrameLocks noGrp="1"/>
          </p:cNvGraphicFramePr>
          <p:nvPr>
            <p:ph type="tbl" sz="quarter" idx="13"/>
            <p:extLst>
              <p:ext uri="{D42A27DB-BD31-4B8C-83A1-F6EECF244321}">
                <p14:modId xmlns:p14="http://schemas.microsoft.com/office/powerpoint/2010/main" val="600289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9308005"/>
                    </a:ext>
                  </a:extLst>
                </a:gridCol>
                <a:gridCol w="493776">
                  <a:extLst>
                    <a:ext uri="{9D8B030D-6E8A-4147-A177-3AD203B41FA5}">
                      <a16:colId xmlns:a16="http://schemas.microsoft.com/office/drawing/2014/main" val="3553922810"/>
                    </a:ext>
                  </a:extLst>
                </a:gridCol>
                <a:gridCol w="493776">
                  <a:extLst>
                    <a:ext uri="{9D8B030D-6E8A-4147-A177-3AD203B41FA5}">
                      <a16:colId xmlns:a16="http://schemas.microsoft.com/office/drawing/2014/main" val="869563800"/>
                    </a:ext>
                  </a:extLst>
                </a:gridCol>
                <a:gridCol w="493776">
                  <a:extLst>
                    <a:ext uri="{9D8B030D-6E8A-4147-A177-3AD203B41FA5}">
                      <a16:colId xmlns:a16="http://schemas.microsoft.com/office/drawing/2014/main" val="1786986882"/>
                    </a:ext>
                  </a:extLst>
                </a:gridCol>
                <a:gridCol w="493776">
                  <a:extLst>
                    <a:ext uri="{9D8B030D-6E8A-4147-A177-3AD203B41FA5}">
                      <a16:colId xmlns:a16="http://schemas.microsoft.com/office/drawing/2014/main" val="4161782029"/>
                    </a:ext>
                  </a:extLst>
                </a:gridCol>
                <a:gridCol w="493776">
                  <a:extLst>
                    <a:ext uri="{9D8B030D-6E8A-4147-A177-3AD203B41FA5}">
                      <a16:colId xmlns:a16="http://schemas.microsoft.com/office/drawing/2014/main" val="1016999059"/>
                    </a:ext>
                  </a:extLst>
                </a:gridCol>
                <a:gridCol w="493776">
                  <a:extLst>
                    <a:ext uri="{9D8B030D-6E8A-4147-A177-3AD203B41FA5}">
                      <a16:colId xmlns:a16="http://schemas.microsoft.com/office/drawing/2014/main" val="1981988971"/>
                    </a:ext>
                  </a:extLst>
                </a:gridCol>
                <a:gridCol w="493776">
                  <a:extLst>
                    <a:ext uri="{9D8B030D-6E8A-4147-A177-3AD203B41FA5}">
                      <a16:colId xmlns:a16="http://schemas.microsoft.com/office/drawing/2014/main" val="2129576771"/>
                    </a:ext>
                  </a:extLst>
                </a:gridCol>
                <a:gridCol w="493776">
                  <a:extLst>
                    <a:ext uri="{9D8B030D-6E8A-4147-A177-3AD203B41FA5}">
                      <a16:colId xmlns:a16="http://schemas.microsoft.com/office/drawing/2014/main" val="4274226204"/>
                    </a:ext>
                  </a:extLst>
                </a:gridCol>
                <a:gridCol w="493776">
                  <a:extLst>
                    <a:ext uri="{9D8B030D-6E8A-4147-A177-3AD203B41FA5}">
                      <a16:colId xmlns:a16="http://schemas.microsoft.com/office/drawing/2014/main" val="1864951495"/>
                    </a:ext>
                  </a:extLst>
                </a:gridCol>
                <a:gridCol w="493776">
                  <a:extLst>
                    <a:ext uri="{9D8B030D-6E8A-4147-A177-3AD203B41FA5}">
                      <a16:colId xmlns:a16="http://schemas.microsoft.com/office/drawing/2014/main" val="1573544747"/>
                    </a:ext>
                  </a:extLst>
                </a:gridCol>
                <a:gridCol w="493776">
                  <a:extLst>
                    <a:ext uri="{9D8B030D-6E8A-4147-A177-3AD203B41FA5}">
                      <a16:colId xmlns:a16="http://schemas.microsoft.com/office/drawing/2014/main" val="940844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509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- 2021-11-01 19:27:01</a:t>
                      </a:r>
                      <a:r>
                        <a:rPr kumimoji="0" lang="es-ES" sz="1000" b="0" i="0" u="none" strike="noStrike" kern="1200" cap="none" spc="0" normalizeH="0" baseline="0" noProof="0">
                          <a:ln>
                            <a:noFill/>
                          </a:ln>
                          <a:solidFill>
                            <a:prstClr val="black"/>
                          </a:solidFill>
                          <a:effectLst/>
                          <a:uLnTx/>
                          <a:uFillTx/>
                          <a:latin typeface="+mn-lt"/>
                          <a:ea typeface="+mn-ea"/>
                          <a:cs typeface="+mn-cs"/>
                        </a:rPr>
                        <a:t>
 Para que jóvenes del Barrio La Cava puedan insertarse en el mercado laboral, brindamos capacitaciones de oficios en el centro de inclusión "La Sede".
El curso de camareros resultó una propuesta particularmente atractiva a la que se sumaron más de 30 alumnos. Tuvimos que abrir vacantes para un segundo grupo.
Los chicos son preparados por profesionales para trabajar en cualquier bar-cafetería, hotel o restaurante. El programa es muy completo. Además realizan prácticas en el restaurante “Taller Cantina”, ubicado en el Bajo de San Isidro.
Muchos tuvieron la oportunidad de trabajar en el festival Bocas Abiertas. La pasantía fue remunerada y además muy enriquecedora.
Defendemos el derecho a la educación con propuestas al alcance de todos. La Sede se encuentra en una ubicación accesible e incluso pueden llevar a sus hijos. Es un espacio muy familiar y los jóvenes se sienten cómodos y motivados.
https://www.sanisidro.gob.ar/novedades/camareros-el-oficio-que-genero-furor-en-los-j%C3%B3venes-de-la-cava
#inclusion #salidalaboral #cursodecamareros #barriolacava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91880277"/>
                  </a:ext>
                </a:extLst>
              </a:tr>
            </a:tbl>
          </a:graphicData>
        </a:graphic>
      </p:graphicFrame>
      <p:sp>
        <p:nvSpPr>
          <p:cNvPr id="4" name="Text Placeholder 3">
            <a:extLst>
              <a:ext uri="{FF2B5EF4-FFF2-40B4-BE49-F238E27FC236}">
                <a16:creationId xmlns:a16="http://schemas.microsoft.com/office/drawing/2014/main" id="{27282886-E220-4EA1-87B4-F0B7364607DF}"/>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27467900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5FD13-A306-4064-8B33-477549368446}"/>
              </a:ext>
            </a:extLst>
          </p:cNvPr>
          <p:cNvSpPr>
            <a:spLocks noGrp="1"/>
          </p:cNvSpPr>
          <p:nvPr>
            <p:ph type="title"/>
          </p:nvPr>
        </p:nvSpPr>
        <p:spPr/>
        <p:txBody>
          <a:bodyPr/>
          <a:lstStyle/>
          <a:p>
            <a:r>
              <a:rPr lang="en-US"/>
              <a:t>Facebook Post Table + Reactions | POSSE - 14 of 22</a:t>
            </a:r>
          </a:p>
        </p:txBody>
      </p:sp>
      <p:graphicFrame>
        <p:nvGraphicFramePr>
          <p:cNvPr id="5" name="Table Placeholder 4">
            <a:extLst>
              <a:ext uri="{FF2B5EF4-FFF2-40B4-BE49-F238E27FC236}">
                <a16:creationId xmlns:a16="http://schemas.microsoft.com/office/drawing/2014/main" id="{FCDB631D-13EE-4826-945F-FA96295A44AA}"/>
              </a:ext>
            </a:extLst>
          </p:cNvPr>
          <p:cNvGraphicFramePr>
            <a:graphicFrameLocks noGrp="1"/>
          </p:cNvGraphicFramePr>
          <p:nvPr>
            <p:ph type="tbl" sz="quarter" idx="13"/>
            <p:extLst>
              <p:ext uri="{D42A27DB-BD31-4B8C-83A1-F6EECF244321}">
                <p14:modId xmlns:p14="http://schemas.microsoft.com/office/powerpoint/2010/main" val="2006280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4099043"/>
                    </a:ext>
                  </a:extLst>
                </a:gridCol>
                <a:gridCol w="493776">
                  <a:extLst>
                    <a:ext uri="{9D8B030D-6E8A-4147-A177-3AD203B41FA5}">
                      <a16:colId xmlns:a16="http://schemas.microsoft.com/office/drawing/2014/main" val="4221266631"/>
                    </a:ext>
                  </a:extLst>
                </a:gridCol>
                <a:gridCol w="493776">
                  <a:extLst>
                    <a:ext uri="{9D8B030D-6E8A-4147-A177-3AD203B41FA5}">
                      <a16:colId xmlns:a16="http://schemas.microsoft.com/office/drawing/2014/main" val="3571601000"/>
                    </a:ext>
                  </a:extLst>
                </a:gridCol>
                <a:gridCol w="493776">
                  <a:extLst>
                    <a:ext uri="{9D8B030D-6E8A-4147-A177-3AD203B41FA5}">
                      <a16:colId xmlns:a16="http://schemas.microsoft.com/office/drawing/2014/main" val="3845686711"/>
                    </a:ext>
                  </a:extLst>
                </a:gridCol>
                <a:gridCol w="493776">
                  <a:extLst>
                    <a:ext uri="{9D8B030D-6E8A-4147-A177-3AD203B41FA5}">
                      <a16:colId xmlns:a16="http://schemas.microsoft.com/office/drawing/2014/main" val="3101356046"/>
                    </a:ext>
                  </a:extLst>
                </a:gridCol>
                <a:gridCol w="493776">
                  <a:extLst>
                    <a:ext uri="{9D8B030D-6E8A-4147-A177-3AD203B41FA5}">
                      <a16:colId xmlns:a16="http://schemas.microsoft.com/office/drawing/2014/main" val="1415979908"/>
                    </a:ext>
                  </a:extLst>
                </a:gridCol>
                <a:gridCol w="493776">
                  <a:extLst>
                    <a:ext uri="{9D8B030D-6E8A-4147-A177-3AD203B41FA5}">
                      <a16:colId xmlns:a16="http://schemas.microsoft.com/office/drawing/2014/main" val="591615211"/>
                    </a:ext>
                  </a:extLst>
                </a:gridCol>
                <a:gridCol w="493776">
                  <a:extLst>
                    <a:ext uri="{9D8B030D-6E8A-4147-A177-3AD203B41FA5}">
                      <a16:colId xmlns:a16="http://schemas.microsoft.com/office/drawing/2014/main" val="4091802023"/>
                    </a:ext>
                  </a:extLst>
                </a:gridCol>
                <a:gridCol w="493776">
                  <a:extLst>
                    <a:ext uri="{9D8B030D-6E8A-4147-A177-3AD203B41FA5}">
                      <a16:colId xmlns:a16="http://schemas.microsoft.com/office/drawing/2014/main" val="2613217484"/>
                    </a:ext>
                  </a:extLst>
                </a:gridCol>
                <a:gridCol w="493776">
                  <a:extLst>
                    <a:ext uri="{9D8B030D-6E8A-4147-A177-3AD203B41FA5}">
                      <a16:colId xmlns:a16="http://schemas.microsoft.com/office/drawing/2014/main" val="4270971515"/>
                    </a:ext>
                  </a:extLst>
                </a:gridCol>
                <a:gridCol w="493776">
                  <a:extLst>
                    <a:ext uri="{9D8B030D-6E8A-4147-A177-3AD203B41FA5}">
                      <a16:colId xmlns:a16="http://schemas.microsoft.com/office/drawing/2014/main" val="2177105657"/>
                    </a:ext>
                  </a:extLst>
                </a:gridCol>
                <a:gridCol w="493776">
                  <a:extLst>
                    <a:ext uri="{9D8B030D-6E8A-4147-A177-3AD203B41FA5}">
                      <a16:colId xmlns:a16="http://schemas.microsoft.com/office/drawing/2014/main" val="2658558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5219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- 2021-11-06 08:54:03</a:t>
                      </a:r>
                      <a:r>
                        <a:rPr kumimoji="0" lang="es-ES" sz="1000" b="0" i="0" u="none" strike="noStrike" kern="1200" cap="none" spc="0" normalizeH="0" baseline="0" noProof="0">
                          <a:ln>
                            <a:noFill/>
                          </a:ln>
                          <a:solidFill>
                            <a:prstClr val="black"/>
                          </a:solidFill>
                          <a:effectLst/>
                          <a:uLnTx/>
                          <a:uFillTx/>
                          <a:latin typeface="+mn-lt"/>
                          <a:ea typeface="+mn-ea"/>
                          <a:cs typeface="+mn-cs"/>
                        </a:rPr>
                        <a:t>
 Estamos llevando a cabo una importante obra de repavimentación que contempla más de 50 cuadras de la localidad de Beccar. 
El proceso es siempre el mismo. Primero nos ocupamos de acondicionar bajo la superficie, en este caso las cloacas, para luego proceder con los trabajos necesarios en la calle y así optimizar la experiencia del tránsito.
También se realizan trabajos complementarios para mejorar el drenaje de las aguas de lluvia y la accesibilidad con rampas.
https://www.sanisidro.gob.ar/novedades/obras-de-pavimento-en-beccar
#obrapublica #repavimentacion #transito #beccar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7772153"/>
                  </a:ext>
                </a:extLst>
              </a:tr>
            </a:tbl>
          </a:graphicData>
        </a:graphic>
      </p:graphicFrame>
      <p:sp>
        <p:nvSpPr>
          <p:cNvPr id="4" name="Text Placeholder 3">
            <a:extLst>
              <a:ext uri="{FF2B5EF4-FFF2-40B4-BE49-F238E27FC236}">
                <a16:creationId xmlns:a16="http://schemas.microsoft.com/office/drawing/2014/main" id="{1FA92DC0-E5C9-4BCC-8B10-5CDACD86A3B7}"/>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1331902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C8FB5-A813-4653-8AA1-BE9C9BFB422C}"/>
              </a:ext>
            </a:extLst>
          </p:cNvPr>
          <p:cNvSpPr>
            <a:spLocks noGrp="1"/>
          </p:cNvSpPr>
          <p:nvPr>
            <p:ph type="title"/>
          </p:nvPr>
        </p:nvSpPr>
        <p:spPr/>
        <p:txBody>
          <a:bodyPr/>
          <a:lstStyle/>
          <a:p>
            <a:r>
              <a:rPr lang="en-US"/>
              <a:t>Facebook Post Table + Reactions | POSSE - 15 of 22</a:t>
            </a:r>
          </a:p>
        </p:txBody>
      </p:sp>
      <p:graphicFrame>
        <p:nvGraphicFramePr>
          <p:cNvPr id="5" name="Table Placeholder 4">
            <a:extLst>
              <a:ext uri="{FF2B5EF4-FFF2-40B4-BE49-F238E27FC236}">
                <a16:creationId xmlns:a16="http://schemas.microsoft.com/office/drawing/2014/main" id="{931A0B0C-43DD-47A9-BB05-04C40099368F}"/>
              </a:ext>
            </a:extLst>
          </p:cNvPr>
          <p:cNvGraphicFramePr>
            <a:graphicFrameLocks noGrp="1"/>
          </p:cNvGraphicFramePr>
          <p:nvPr>
            <p:ph type="tbl" sz="quarter" idx="13"/>
            <p:extLst>
              <p:ext uri="{D42A27DB-BD31-4B8C-83A1-F6EECF244321}">
                <p14:modId xmlns:p14="http://schemas.microsoft.com/office/powerpoint/2010/main" val="204265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45135574"/>
                    </a:ext>
                  </a:extLst>
                </a:gridCol>
                <a:gridCol w="493776">
                  <a:extLst>
                    <a:ext uri="{9D8B030D-6E8A-4147-A177-3AD203B41FA5}">
                      <a16:colId xmlns:a16="http://schemas.microsoft.com/office/drawing/2014/main" val="1383454544"/>
                    </a:ext>
                  </a:extLst>
                </a:gridCol>
                <a:gridCol w="493776">
                  <a:extLst>
                    <a:ext uri="{9D8B030D-6E8A-4147-A177-3AD203B41FA5}">
                      <a16:colId xmlns:a16="http://schemas.microsoft.com/office/drawing/2014/main" val="194904547"/>
                    </a:ext>
                  </a:extLst>
                </a:gridCol>
                <a:gridCol w="493776">
                  <a:extLst>
                    <a:ext uri="{9D8B030D-6E8A-4147-A177-3AD203B41FA5}">
                      <a16:colId xmlns:a16="http://schemas.microsoft.com/office/drawing/2014/main" val="1903431711"/>
                    </a:ext>
                  </a:extLst>
                </a:gridCol>
                <a:gridCol w="493776">
                  <a:extLst>
                    <a:ext uri="{9D8B030D-6E8A-4147-A177-3AD203B41FA5}">
                      <a16:colId xmlns:a16="http://schemas.microsoft.com/office/drawing/2014/main" val="2398411465"/>
                    </a:ext>
                  </a:extLst>
                </a:gridCol>
                <a:gridCol w="493776">
                  <a:extLst>
                    <a:ext uri="{9D8B030D-6E8A-4147-A177-3AD203B41FA5}">
                      <a16:colId xmlns:a16="http://schemas.microsoft.com/office/drawing/2014/main" val="3759286560"/>
                    </a:ext>
                  </a:extLst>
                </a:gridCol>
                <a:gridCol w="493776">
                  <a:extLst>
                    <a:ext uri="{9D8B030D-6E8A-4147-A177-3AD203B41FA5}">
                      <a16:colId xmlns:a16="http://schemas.microsoft.com/office/drawing/2014/main" val="945390283"/>
                    </a:ext>
                  </a:extLst>
                </a:gridCol>
                <a:gridCol w="493776">
                  <a:extLst>
                    <a:ext uri="{9D8B030D-6E8A-4147-A177-3AD203B41FA5}">
                      <a16:colId xmlns:a16="http://schemas.microsoft.com/office/drawing/2014/main" val="2919903593"/>
                    </a:ext>
                  </a:extLst>
                </a:gridCol>
                <a:gridCol w="493776">
                  <a:extLst>
                    <a:ext uri="{9D8B030D-6E8A-4147-A177-3AD203B41FA5}">
                      <a16:colId xmlns:a16="http://schemas.microsoft.com/office/drawing/2014/main" val="463046628"/>
                    </a:ext>
                  </a:extLst>
                </a:gridCol>
                <a:gridCol w="493776">
                  <a:extLst>
                    <a:ext uri="{9D8B030D-6E8A-4147-A177-3AD203B41FA5}">
                      <a16:colId xmlns:a16="http://schemas.microsoft.com/office/drawing/2014/main" val="3915489610"/>
                    </a:ext>
                  </a:extLst>
                </a:gridCol>
                <a:gridCol w="493776">
                  <a:extLst>
                    <a:ext uri="{9D8B030D-6E8A-4147-A177-3AD203B41FA5}">
                      <a16:colId xmlns:a16="http://schemas.microsoft.com/office/drawing/2014/main" val="1632418087"/>
                    </a:ext>
                  </a:extLst>
                </a:gridCol>
                <a:gridCol w="493776">
                  <a:extLst>
                    <a:ext uri="{9D8B030D-6E8A-4147-A177-3AD203B41FA5}">
                      <a16:colId xmlns:a16="http://schemas.microsoft.com/office/drawing/2014/main" val="3882272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991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- 2021-11-02 20:06:01</a:t>
                      </a:r>
                      <a:r>
                        <a:rPr kumimoji="0" lang="es-ES" sz="1000" b="0" i="0" u="none" strike="noStrike" kern="1200" cap="none" spc="0" normalizeH="0" baseline="0" noProof="0">
                          <a:ln>
                            <a:noFill/>
                          </a:ln>
                          <a:solidFill>
                            <a:prstClr val="black"/>
                          </a:solidFill>
                          <a:effectLst/>
                          <a:uLnTx/>
                          <a:uFillTx/>
                          <a:latin typeface="+mn-lt"/>
                          <a:ea typeface="+mn-ea"/>
                          <a:cs typeface="+mn-cs"/>
                        </a:rPr>
                        <a:t>
 Cada vez más salud. Cada vez más juntos.
Santilli | Viaggio | Posse
Lista 506 Juntos –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79903365"/>
                  </a:ext>
                </a:extLst>
              </a:tr>
            </a:tbl>
          </a:graphicData>
        </a:graphic>
      </p:graphicFrame>
      <p:sp>
        <p:nvSpPr>
          <p:cNvPr id="4" name="Text Placeholder 3">
            <a:extLst>
              <a:ext uri="{FF2B5EF4-FFF2-40B4-BE49-F238E27FC236}">
                <a16:creationId xmlns:a16="http://schemas.microsoft.com/office/drawing/2014/main" id="{49A4CE0F-9A5F-423F-9AE9-530FDC1B592F}"/>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850976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8A2D6-E79D-4817-906E-DD47AB653BCB}"/>
              </a:ext>
            </a:extLst>
          </p:cNvPr>
          <p:cNvSpPr>
            <a:spLocks noGrp="1"/>
          </p:cNvSpPr>
          <p:nvPr>
            <p:ph type="title"/>
          </p:nvPr>
        </p:nvSpPr>
        <p:spPr/>
        <p:txBody>
          <a:bodyPr/>
          <a:lstStyle/>
          <a:p>
            <a:r>
              <a:rPr lang="en-US"/>
              <a:t>Facebook Post Table + Reactions | POSSE - 16 of 22</a:t>
            </a:r>
          </a:p>
        </p:txBody>
      </p:sp>
      <p:graphicFrame>
        <p:nvGraphicFramePr>
          <p:cNvPr id="5" name="Table Placeholder 4">
            <a:extLst>
              <a:ext uri="{FF2B5EF4-FFF2-40B4-BE49-F238E27FC236}">
                <a16:creationId xmlns:a16="http://schemas.microsoft.com/office/drawing/2014/main" id="{093A7296-DABD-4634-894D-031C06CF8BA9}"/>
              </a:ext>
            </a:extLst>
          </p:cNvPr>
          <p:cNvGraphicFramePr>
            <a:graphicFrameLocks noGrp="1"/>
          </p:cNvGraphicFramePr>
          <p:nvPr>
            <p:ph type="tbl" sz="quarter" idx="13"/>
            <p:extLst>
              <p:ext uri="{D42A27DB-BD31-4B8C-83A1-F6EECF244321}">
                <p14:modId xmlns:p14="http://schemas.microsoft.com/office/powerpoint/2010/main" val="2713211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3949523"/>
                    </a:ext>
                  </a:extLst>
                </a:gridCol>
                <a:gridCol w="493776">
                  <a:extLst>
                    <a:ext uri="{9D8B030D-6E8A-4147-A177-3AD203B41FA5}">
                      <a16:colId xmlns:a16="http://schemas.microsoft.com/office/drawing/2014/main" val="1422488055"/>
                    </a:ext>
                  </a:extLst>
                </a:gridCol>
                <a:gridCol w="493776">
                  <a:extLst>
                    <a:ext uri="{9D8B030D-6E8A-4147-A177-3AD203B41FA5}">
                      <a16:colId xmlns:a16="http://schemas.microsoft.com/office/drawing/2014/main" val="813464307"/>
                    </a:ext>
                  </a:extLst>
                </a:gridCol>
                <a:gridCol w="493776">
                  <a:extLst>
                    <a:ext uri="{9D8B030D-6E8A-4147-A177-3AD203B41FA5}">
                      <a16:colId xmlns:a16="http://schemas.microsoft.com/office/drawing/2014/main" val="3929681446"/>
                    </a:ext>
                  </a:extLst>
                </a:gridCol>
                <a:gridCol w="493776">
                  <a:extLst>
                    <a:ext uri="{9D8B030D-6E8A-4147-A177-3AD203B41FA5}">
                      <a16:colId xmlns:a16="http://schemas.microsoft.com/office/drawing/2014/main" val="724580782"/>
                    </a:ext>
                  </a:extLst>
                </a:gridCol>
                <a:gridCol w="493776">
                  <a:extLst>
                    <a:ext uri="{9D8B030D-6E8A-4147-A177-3AD203B41FA5}">
                      <a16:colId xmlns:a16="http://schemas.microsoft.com/office/drawing/2014/main" val="1332832371"/>
                    </a:ext>
                  </a:extLst>
                </a:gridCol>
                <a:gridCol w="493776">
                  <a:extLst>
                    <a:ext uri="{9D8B030D-6E8A-4147-A177-3AD203B41FA5}">
                      <a16:colId xmlns:a16="http://schemas.microsoft.com/office/drawing/2014/main" val="3215932431"/>
                    </a:ext>
                  </a:extLst>
                </a:gridCol>
                <a:gridCol w="493776">
                  <a:extLst>
                    <a:ext uri="{9D8B030D-6E8A-4147-A177-3AD203B41FA5}">
                      <a16:colId xmlns:a16="http://schemas.microsoft.com/office/drawing/2014/main" val="3048285184"/>
                    </a:ext>
                  </a:extLst>
                </a:gridCol>
                <a:gridCol w="493776">
                  <a:extLst>
                    <a:ext uri="{9D8B030D-6E8A-4147-A177-3AD203B41FA5}">
                      <a16:colId xmlns:a16="http://schemas.microsoft.com/office/drawing/2014/main" val="1625600900"/>
                    </a:ext>
                  </a:extLst>
                </a:gridCol>
                <a:gridCol w="493776">
                  <a:extLst>
                    <a:ext uri="{9D8B030D-6E8A-4147-A177-3AD203B41FA5}">
                      <a16:colId xmlns:a16="http://schemas.microsoft.com/office/drawing/2014/main" val="1883575575"/>
                    </a:ext>
                  </a:extLst>
                </a:gridCol>
                <a:gridCol w="493776">
                  <a:extLst>
                    <a:ext uri="{9D8B030D-6E8A-4147-A177-3AD203B41FA5}">
                      <a16:colId xmlns:a16="http://schemas.microsoft.com/office/drawing/2014/main" val="79587408"/>
                    </a:ext>
                  </a:extLst>
                </a:gridCol>
                <a:gridCol w="493776">
                  <a:extLst>
                    <a:ext uri="{9D8B030D-6E8A-4147-A177-3AD203B41FA5}">
                      <a16:colId xmlns:a16="http://schemas.microsoft.com/office/drawing/2014/main" val="877307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321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- 2021-11-15 16:33:37</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por esta elección, en la que gran cantidad de argentinos votaron a JUNTOS, la fuerza opositora mayoritaria. 
Esto nos devuelve algo de esperanza, pero seamos prudentes y humildes al sacar conclusiones. Estamos sufriendo una crisis profunda, con mucho dolor social y una espiral decadente que llevará mucho tiempo empezar a revertir. Toda la clase dirigente del país debe hacerse cargo por esta decadencia.
Trabajemos para unirnos, y que no sea solamente detrás del #Basta a uno de los peores gobiernos de nuestra historia. Tenemos el desafío de generar un proyecto de país, una ilusión, de inspirar y convocar a todos los argentinos a trabajar por un país con educación, seguridad, inclusión y trabajo. ¡Se puede!
En San Isidro, voy a tener la responsabilidad de representar a los vecinos en el Concejo Deliberante. Ustedes me eligieron para aportar algo distinto, para traer proyectos y una visión superadora. Sepan que voy a hacer todo lo que esté a mi alcance para honrar esa confianza.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2570007"/>
                  </a:ext>
                </a:extLst>
              </a:tr>
            </a:tbl>
          </a:graphicData>
        </a:graphic>
      </p:graphicFrame>
      <p:sp>
        <p:nvSpPr>
          <p:cNvPr id="4" name="Text Placeholder 3">
            <a:extLst>
              <a:ext uri="{FF2B5EF4-FFF2-40B4-BE49-F238E27FC236}">
                <a16:creationId xmlns:a16="http://schemas.microsoft.com/office/drawing/2014/main" id="{88CB1573-EB85-40E0-8BF4-F0E46D426857}"/>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25775426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7279C-378E-44C5-9C53-E4186BC8A64E}"/>
              </a:ext>
            </a:extLst>
          </p:cNvPr>
          <p:cNvSpPr>
            <a:spLocks noGrp="1"/>
          </p:cNvSpPr>
          <p:nvPr>
            <p:ph type="title"/>
          </p:nvPr>
        </p:nvSpPr>
        <p:spPr/>
        <p:txBody>
          <a:bodyPr/>
          <a:lstStyle/>
          <a:p>
            <a:r>
              <a:rPr lang="en-US"/>
              <a:t>Facebook Post Table + Reactions | POSSE - 17 of 22</a:t>
            </a:r>
          </a:p>
        </p:txBody>
      </p:sp>
      <p:graphicFrame>
        <p:nvGraphicFramePr>
          <p:cNvPr id="5" name="Table Placeholder 4">
            <a:extLst>
              <a:ext uri="{FF2B5EF4-FFF2-40B4-BE49-F238E27FC236}">
                <a16:creationId xmlns:a16="http://schemas.microsoft.com/office/drawing/2014/main" id="{296DEA6A-530A-4080-B261-AA0DFE3EC870}"/>
              </a:ext>
            </a:extLst>
          </p:cNvPr>
          <p:cNvGraphicFramePr>
            <a:graphicFrameLocks noGrp="1"/>
          </p:cNvGraphicFramePr>
          <p:nvPr>
            <p:ph type="tbl" sz="quarter" idx="13"/>
            <p:extLst>
              <p:ext uri="{D42A27DB-BD31-4B8C-83A1-F6EECF244321}">
                <p14:modId xmlns:p14="http://schemas.microsoft.com/office/powerpoint/2010/main" val="1018326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4585503"/>
                    </a:ext>
                  </a:extLst>
                </a:gridCol>
                <a:gridCol w="493776">
                  <a:extLst>
                    <a:ext uri="{9D8B030D-6E8A-4147-A177-3AD203B41FA5}">
                      <a16:colId xmlns:a16="http://schemas.microsoft.com/office/drawing/2014/main" val="4159444295"/>
                    </a:ext>
                  </a:extLst>
                </a:gridCol>
                <a:gridCol w="493776">
                  <a:extLst>
                    <a:ext uri="{9D8B030D-6E8A-4147-A177-3AD203B41FA5}">
                      <a16:colId xmlns:a16="http://schemas.microsoft.com/office/drawing/2014/main" val="3385064387"/>
                    </a:ext>
                  </a:extLst>
                </a:gridCol>
                <a:gridCol w="493776">
                  <a:extLst>
                    <a:ext uri="{9D8B030D-6E8A-4147-A177-3AD203B41FA5}">
                      <a16:colId xmlns:a16="http://schemas.microsoft.com/office/drawing/2014/main" val="3341596164"/>
                    </a:ext>
                  </a:extLst>
                </a:gridCol>
                <a:gridCol w="493776">
                  <a:extLst>
                    <a:ext uri="{9D8B030D-6E8A-4147-A177-3AD203B41FA5}">
                      <a16:colId xmlns:a16="http://schemas.microsoft.com/office/drawing/2014/main" val="2096614629"/>
                    </a:ext>
                  </a:extLst>
                </a:gridCol>
                <a:gridCol w="493776">
                  <a:extLst>
                    <a:ext uri="{9D8B030D-6E8A-4147-A177-3AD203B41FA5}">
                      <a16:colId xmlns:a16="http://schemas.microsoft.com/office/drawing/2014/main" val="994537742"/>
                    </a:ext>
                  </a:extLst>
                </a:gridCol>
                <a:gridCol w="493776">
                  <a:extLst>
                    <a:ext uri="{9D8B030D-6E8A-4147-A177-3AD203B41FA5}">
                      <a16:colId xmlns:a16="http://schemas.microsoft.com/office/drawing/2014/main" val="3202249559"/>
                    </a:ext>
                  </a:extLst>
                </a:gridCol>
                <a:gridCol w="493776">
                  <a:extLst>
                    <a:ext uri="{9D8B030D-6E8A-4147-A177-3AD203B41FA5}">
                      <a16:colId xmlns:a16="http://schemas.microsoft.com/office/drawing/2014/main" val="789054948"/>
                    </a:ext>
                  </a:extLst>
                </a:gridCol>
                <a:gridCol w="493776">
                  <a:extLst>
                    <a:ext uri="{9D8B030D-6E8A-4147-A177-3AD203B41FA5}">
                      <a16:colId xmlns:a16="http://schemas.microsoft.com/office/drawing/2014/main" val="2025976678"/>
                    </a:ext>
                  </a:extLst>
                </a:gridCol>
                <a:gridCol w="493776">
                  <a:extLst>
                    <a:ext uri="{9D8B030D-6E8A-4147-A177-3AD203B41FA5}">
                      <a16:colId xmlns:a16="http://schemas.microsoft.com/office/drawing/2014/main" val="691722430"/>
                    </a:ext>
                  </a:extLst>
                </a:gridCol>
                <a:gridCol w="493776">
                  <a:extLst>
                    <a:ext uri="{9D8B030D-6E8A-4147-A177-3AD203B41FA5}">
                      <a16:colId xmlns:a16="http://schemas.microsoft.com/office/drawing/2014/main" val="2803166589"/>
                    </a:ext>
                  </a:extLst>
                </a:gridCol>
                <a:gridCol w="493776">
                  <a:extLst>
                    <a:ext uri="{9D8B030D-6E8A-4147-A177-3AD203B41FA5}">
                      <a16:colId xmlns:a16="http://schemas.microsoft.com/office/drawing/2014/main" val="3417070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1378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- 2021-11-04 19:09:04</a:t>
                      </a:r>
                      <a:r>
                        <a:rPr kumimoji="0" lang="es-ES" sz="1000" b="0" i="0" u="none" strike="noStrike" kern="1200" cap="none" spc="0" normalizeH="0" baseline="0" noProof="0">
                          <a:ln>
                            <a:noFill/>
                          </a:ln>
                          <a:solidFill>
                            <a:prstClr val="black"/>
                          </a:solidFill>
                          <a:effectLst/>
                          <a:uLnTx/>
                          <a:uFillTx/>
                          <a:latin typeface="+mn-lt"/>
                          <a:ea typeface="+mn-ea"/>
                          <a:cs typeface="+mn-cs"/>
                        </a:rPr>
                        <a:t>
 Cada vez más seguridad. Cada vez más juntos.
Santilli | Viaggio | Posse
Lista 506 Juntos –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80580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- 2021-11-11 10:00:58</a:t>
                      </a:r>
                      <a:r>
                        <a:rPr kumimoji="0" lang="es-ES" sz="1000" b="0" i="0" u="none" strike="noStrike" kern="1200" cap="none" spc="0" normalizeH="0" baseline="0" noProof="0">
                          <a:ln>
                            <a:noFill/>
                          </a:ln>
                          <a:solidFill>
                            <a:prstClr val="black"/>
                          </a:solidFill>
                          <a:effectLst/>
                          <a:uLnTx/>
                          <a:uFillTx/>
                          <a:latin typeface="+mn-lt"/>
                          <a:ea typeface="+mn-ea"/>
                          <a:cs typeface="+mn-cs"/>
                        </a:rPr>
                        <a:t>
 El 14 de noviembre vayamos a votar con esperanza. 🗳 
Votemos por nuestro futuro y el de nuestros hijos.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3894412"/>
                  </a:ext>
                </a:extLst>
              </a:tr>
            </a:tbl>
          </a:graphicData>
        </a:graphic>
      </p:graphicFrame>
      <p:sp>
        <p:nvSpPr>
          <p:cNvPr id="4" name="Text Placeholder 3">
            <a:extLst>
              <a:ext uri="{FF2B5EF4-FFF2-40B4-BE49-F238E27FC236}">
                <a16:creationId xmlns:a16="http://schemas.microsoft.com/office/drawing/2014/main" id="{9654D73F-C548-4655-B122-2CF168C6FFE7}"/>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1256212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03CAE-31AD-40F9-B9AC-F39ACC41E6DF}"/>
              </a:ext>
            </a:extLst>
          </p:cNvPr>
          <p:cNvSpPr>
            <a:spLocks noGrp="1"/>
          </p:cNvSpPr>
          <p:nvPr>
            <p:ph type="title"/>
          </p:nvPr>
        </p:nvSpPr>
        <p:spPr/>
        <p:txBody>
          <a:bodyPr/>
          <a:lstStyle/>
          <a:p>
            <a:r>
              <a:rPr lang="en-US"/>
              <a:t>Facebook Post Table + Reactions | POSSE - 18 of 22</a:t>
            </a:r>
          </a:p>
        </p:txBody>
      </p:sp>
      <p:graphicFrame>
        <p:nvGraphicFramePr>
          <p:cNvPr id="5" name="Table Placeholder 4">
            <a:extLst>
              <a:ext uri="{FF2B5EF4-FFF2-40B4-BE49-F238E27FC236}">
                <a16:creationId xmlns:a16="http://schemas.microsoft.com/office/drawing/2014/main" id="{7F6ECA03-286A-4289-A21C-E140E6EA906E}"/>
              </a:ext>
            </a:extLst>
          </p:cNvPr>
          <p:cNvGraphicFramePr>
            <a:graphicFrameLocks noGrp="1"/>
          </p:cNvGraphicFramePr>
          <p:nvPr>
            <p:ph type="tbl" sz="quarter" idx="13"/>
            <p:extLst>
              <p:ext uri="{D42A27DB-BD31-4B8C-83A1-F6EECF244321}">
                <p14:modId xmlns:p14="http://schemas.microsoft.com/office/powerpoint/2010/main" val="3472188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9028487"/>
                    </a:ext>
                  </a:extLst>
                </a:gridCol>
                <a:gridCol w="493776">
                  <a:extLst>
                    <a:ext uri="{9D8B030D-6E8A-4147-A177-3AD203B41FA5}">
                      <a16:colId xmlns:a16="http://schemas.microsoft.com/office/drawing/2014/main" val="2159595272"/>
                    </a:ext>
                  </a:extLst>
                </a:gridCol>
                <a:gridCol w="493776">
                  <a:extLst>
                    <a:ext uri="{9D8B030D-6E8A-4147-A177-3AD203B41FA5}">
                      <a16:colId xmlns:a16="http://schemas.microsoft.com/office/drawing/2014/main" val="371131815"/>
                    </a:ext>
                  </a:extLst>
                </a:gridCol>
                <a:gridCol w="493776">
                  <a:extLst>
                    <a:ext uri="{9D8B030D-6E8A-4147-A177-3AD203B41FA5}">
                      <a16:colId xmlns:a16="http://schemas.microsoft.com/office/drawing/2014/main" val="1770702576"/>
                    </a:ext>
                  </a:extLst>
                </a:gridCol>
                <a:gridCol w="493776">
                  <a:extLst>
                    <a:ext uri="{9D8B030D-6E8A-4147-A177-3AD203B41FA5}">
                      <a16:colId xmlns:a16="http://schemas.microsoft.com/office/drawing/2014/main" val="1493725897"/>
                    </a:ext>
                  </a:extLst>
                </a:gridCol>
                <a:gridCol w="493776">
                  <a:extLst>
                    <a:ext uri="{9D8B030D-6E8A-4147-A177-3AD203B41FA5}">
                      <a16:colId xmlns:a16="http://schemas.microsoft.com/office/drawing/2014/main" val="3988561765"/>
                    </a:ext>
                  </a:extLst>
                </a:gridCol>
                <a:gridCol w="493776">
                  <a:extLst>
                    <a:ext uri="{9D8B030D-6E8A-4147-A177-3AD203B41FA5}">
                      <a16:colId xmlns:a16="http://schemas.microsoft.com/office/drawing/2014/main" val="3925610240"/>
                    </a:ext>
                  </a:extLst>
                </a:gridCol>
                <a:gridCol w="493776">
                  <a:extLst>
                    <a:ext uri="{9D8B030D-6E8A-4147-A177-3AD203B41FA5}">
                      <a16:colId xmlns:a16="http://schemas.microsoft.com/office/drawing/2014/main" val="3000295897"/>
                    </a:ext>
                  </a:extLst>
                </a:gridCol>
                <a:gridCol w="493776">
                  <a:extLst>
                    <a:ext uri="{9D8B030D-6E8A-4147-A177-3AD203B41FA5}">
                      <a16:colId xmlns:a16="http://schemas.microsoft.com/office/drawing/2014/main" val="2123453856"/>
                    </a:ext>
                  </a:extLst>
                </a:gridCol>
                <a:gridCol w="493776">
                  <a:extLst>
                    <a:ext uri="{9D8B030D-6E8A-4147-A177-3AD203B41FA5}">
                      <a16:colId xmlns:a16="http://schemas.microsoft.com/office/drawing/2014/main" val="1733839937"/>
                    </a:ext>
                  </a:extLst>
                </a:gridCol>
                <a:gridCol w="493776">
                  <a:extLst>
                    <a:ext uri="{9D8B030D-6E8A-4147-A177-3AD203B41FA5}">
                      <a16:colId xmlns:a16="http://schemas.microsoft.com/office/drawing/2014/main" val="2617065176"/>
                    </a:ext>
                  </a:extLst>
                </a:gridCol>
                <a:gridCol w="493776">
                  <a:extLst>
                    <a:ext uri="{9D8B030D-6E8A-4147-A177-3AD203B41FA5}">
                      <a16:colId xmlns:a16="http://schemas.microsoft.com/office/drawing/2014/main" val="24130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18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- 2021-11-07 16:09:01</a:t>
                      </a:r>
                      <a:r>
                        <a:rPr kumimoji="0" lang="es-ES" sz="1000" b="0" i="0" u="none" strike="noStrike" kern="1200" cap="none" spc="0" normalizeH="0" baseline="0" noProof="0">
                          <a:ln>
                            <a:noFill/>
                          </a:ln>
                          <a:solidFill>
                            <a:prstClr val="black"/>
                          </a:solidFill>
                          <a:effectLst/>
                          <a:uLnTx/>
                          <a:uFillTx/>
                          <a:latin typeface="+mn-lt"/>
                          <a:ea typeface="+mn-ea"/>
                          <a:cs typeface="+mn-cs"/>
                        </a:rPr>
                        <a:t>
 Para reciclar pilas, baterías, electrónicos y textiles, instalamos una estación de residuos especiales en el Campo Municipal de Deportes Nº 4 de Martínez.
Estos desechos son muy contaminantes, por lo que hay que tener particular cuidado al deshacernos de ellos.
Seguimos acercando al vecino programas para poder cuidar el medio ambiente juntos.
https://www.sanisidro.gob.ar/novedades/se-instalo-una-estacion-para-residuos-especiales
#pilas #baterias #reciclaje #sustentabilidad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32085941"/>
                  </a:ext>
                </a:extLst>
              </a:tr>
            </a:tbl>
          </a:graphicData>
        </a:graphic>
      </p:graphicFrame>
      <p:sp>
        <p:nvSpPr>
          <p:cNvPr id="4" name="Text Placeholder 3">
            <a:extLst>
              <a:ext uri="{FF2B5EF4-FFF2-40B4-BE49-F238E27FC236}">
                <a16:creationId xmlns:a16="http://schemas.microsoft.com/office/drawing/2014/main" id="{EEED33A7-FFAA-4A2B-BA48-EFE50D60A9B6}"/>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2411890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A22A6-893E-4890-B32A-394DC1007A05}"/>
              </a:ext>
            </a:extLst>
          </p:cNvPr>
          <p:cNvSpPr>
            <a:spLocks noGrp="1"/>
          </p:cNvSpPr>
          <p:nvPr>
            <p:ph type="title"/>
          </p:nvPr>
        </p:nvSpPr>
        <p:spPr/>
        <p:txBody>
          <a:bodyPr/>
          <a:lstStyle/>
          <a:p>
            <a:r>
              <a:rPr lang="en-US"/>
              <a:t>Facebook Post Table + Reactions | POSSE - 19 of 22</a:t>
            </a:r>
          </a:p>
        </p:txBody>
      </p:sp>
      <p:graphicFrame>
        <p:nvGraphicFramePr>
          <p:cNvPr id="5" name="Table Placeholder 4">
            <a:extLst>
              <a:ext uri="{FF2B5EF4-FFF2-40B4-BE49-F238E27FC236}">
                <a16:creationId xmlns:a16="http://schemas.microsoft.com/office/drawing/2014/main" id="{C09E1991-5356-426C-9E91-AF3C41D1FEBF}"/>
              </a:ext>
            </a:extLst>
          </p:cNvPr>
          <p:cNvGraphicFramePr>
            <a:graphicFrameLocks noGrp="1"/>
          </p:cNvGraphicFramePr>
          <p:nvPr>
            <p:ph type="tbl" sz="quarter" idx="13"/>
            <p:extLst>
              <p:ext uri="{D42A27DB-BD31-4B8C-83A1-F6EECF244321}">
                <p14:modId xmlns:p14="http://schemas.microsoft.com/office/powerpoint/2010/main" val="4004489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6913554"/>
                    </a:ext>
                  </a:extLst>
                </a:gridCol>
                <a:gridCol w="493776">
                  <a:extLst>
                    <a:ext uri="{9D8B030D-6E8A-4147-A177-3AD203B41FA5}">
                      <a16:colId xmlns:a16="http://schemas.microsoft.com/office/drawing/2014/main" val="1385044545"/>
                    </a:ext>
                  </a:extLst>
                </a:gridCol>
                <a:gridCol w="493776">
                  <a:extLst>
                    <a:ext uri="{9D8B030D-6E8A-4147-A177-3AD203B41FA5}">
                      <a16:colId xmlns:a16="http://schemas.microsoft.com/office/drawing/2014/main" val="4211620132"/>
                    </a:ext>
                  </a:extLst>
                </a:gridCol>
                <a:gridCol w="493776">
                  <a:extLst>
                    <a:ext uri="{9D8B030D-6E8A-4147-A177-3AD203B41FA5}">
                      <a16:colId xmlns:a16="http://schemas.microsoft.com/office/drawing/2014/main" val="1193039830"/>
                    </a:ext>
                  </a:extLst>
                </a:gridCol>
                <a:gridCol w="493776">
                  <a:extLst>
                    <a:ext uri="{9D8B030D-6E8A-4147-A177-3AD203B41FA5}">
                      <a16:colId xmlns:a16="http://schemas.microsoft.com/office/drawing/2014/main" val="92610300"/>
                    </a:ext>
                  </a:extLst>
                </a:gridCol>
                <a:gridCol w="493776">
                  <a:extLst>
                    <a:ext uri="{9D8B030D-6E8A-4147-A177-3AD203B41FA5}">
                      <a16:colId xmlns:a16="http://schemas.microsoft.com/office/drawing/2014/main" val="704852229"/>
                    </a:ext>
                  </a:extLst>
                </a:gridCol>
                <a:gridCol w="493776">
                  <a:extLst>
                    <a:ext uri="{9D8B030D-6E8A-4147-A177-3AD203B41FA5}">
                      <a16:colId xmlns:a16="http://schemas.microsoft.com/office/drawing/2014/main" val="3953877679"/>
                    </a:ext>
                  </a:extLst>
                </a:gridCol>
                <a:gridCol w="493776">
                  <a:extLst>
                    <a:ext uri="{9D8B030D-6E8A-4147-A177-3AD203B41FA5}">
                      <a16:colId xmlns:a16="http://schemas.microsoft.com/office/drawing/2014/main" val="3887816164"/>
                    </a:ext>
                  </a:extLst>
                </a:gridCol>
                <a:gridCol w="493776">
                  <a:extLst>
                    <a:ext uri="{9D8B030D-6E8A-4147-A177-3AD203B41FA5}">
                      <a16:colId xmlns:a16="http://schemas.microsoft.com/office/drawing/2014/main" val="3128319042"/>
                    </a:ext>
                  </a:extLst>
                </a:gridCol>
                <a:gridCol w="493776">
                  <a:extLst>
                    <a:ext uri="{9D8B030D-6E8A-4147-A177-3AD203B41FA5}">
                      <a16:colId xmlns:a16="http://schemas.microsoft.com/office/drawing/2014/main" val="2549667097"/>
                    </a:ext>
                  </a:extLst>
                </a:gridCol>
                <a:gridCol w="493776">
                  <a:extLst>
                    <a:ext uri="{9D8B030D-6E8A-4147-A177-3AD203B41FA5}">
                      <a16:colId xmlns:a16="http://schemas.microsoft.com/office/drawing/2014/main" val="2886214974"/>
                    </a:ext>
                  </a:extLst>
                </a:gridCol>
                <a:gridCol w="493776">
                  <a:extLst>
                    <a:ext uri="{9D8B030D-6E8A-4147-A177-3AD203B41FA5}">
                      <a16:colId xmlns:a16="http://schemas.microsoft.com/office/drawing/2014/main" val="3088613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8055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- 2021-11-11 09:18:05</a:t>
                      </a:r>
                      <a:r>
                        <a:rPr kumimoji="0" lang="es-ES" sz="1000" b="0" i="0" u="none" strike="noStrike" kern="1200" cap="none" spc="0" normalizeH="0" baseline="0" noProof="0">
                          <a:ln>
                            <a:noFill/>
                          </a:ln>
                          <a:solidFill>
                            <a:prstClr val="black"/>
                          </a:solidFill>
                          <a:effectLst/>
                          <a:uLnTx/>
                          <a:uFillTx/>
                          <a:latin typeface="+mn-lt"/>
                          <a:ea typeface="+mn-ea"/>
                          <a:cs typeface="+mn-cs"/>
                        </a:rPr>
                        <a:t>
 Seguimos sumando espacios públicos de calidad en San Isidro.
La obra que hicimos en Boulogne incluye una senda aeróbica de 600 metros con tres paradas: dos estaciones saludables con aparatos aeróbicos y un sector de juegos para chicos y bancos de descanso. Esta inversión aporta gran valor a la zona. Es un espacio integrador para toda la familia.
Ya hay 38 estaciones saludables en el municipio que cuentan con equipos para trabajar todos los músculos del cuerpo. Buscamos promover el cuidado de la salud facilitándo a los vecinos las condiciones para realizar actividad física.
https://www.sanisidro.gob.ar/novedades/se-sumaron-estaciones-saludables-y-juegos-infantiles-en-boulogne
#obrapublica #deporte #estacionsaludable #boulogne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74235416"/>
                  </a:ext>
                </a:extLst>
              </a:tr>
            </a:tbl>
          </a:graphicData>
        </a:graphic>
      </p:graphicFrame>
      <p:sp>
        <p:nvSpPr>
          <p:cNvPr id="4" name="Text Placeholder 3">
            <a:extLst>
              <a:ext uri="{FF2B5EF4-FFF2-40B4-BE49-F238E27FC236}">
                <a16:creationId xmlns:a16="http://schemas.microsoft.com/office/drawing/2014/main" id="{838C0255-63CD-4F57-985F-83457704B21C}"/>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3700499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AADC-907A-4EC9-A9E0-D7CF8D0BB675}"/>
              </a:ext>
            </a:extLst>
          </p:cNvPr>
          <p:cNvSpPr>
            <a:spLocks noGrp="1"/>
          </p:cNvSpPr>
          <p:nvPr>
            <p:ph type="title"/>
          </p:nvPr>
        </p:nvSpPr>
        <p:spPr/>
        <p:txBody>
          <a:bodyPr/>
          <a:lstStyle/>
          <a:p>
            <a:r>
              <a:rPr lang="en-US"/>
              <a:t>Facebook Post Table + Reactions | POSSE - 20 of 22</a:t>
            </a:r>
          </a:p>
        </p:txBody>
      </p:sp>
      <p:graphicFrame>
        <p:nvGraphicFramePr>
          <p:cNvPr id="5" name="Table Placeholder 4">
            <a:extLst>
              <a:ext uri="{FF2B5EF4-FFF2-40B4-BE49-F238E27FC236}">
                <a16:creationId xmlns:a16="http://schemas.microsoft.com/office/drawing/2014/main" id="{28AFA102-B021-4322-AB7D-FAC3211D7F4A}"/>
              </a:ext>
            </a:extLst>
          </p:cNvPr>
          <p:cNvGraphicFramePr>
            <a:graphicFrameLocks noGrp="1"/>
          </p:cNvGraphicFramePr>
          <p:nvPr>
            <p:ph type="tbl" sz="quarter" idx="13"/>
            <p:extLst>
              <p:ext uri="{D42A27DB-BD31-4B8C-83A1-F6EECF244321}">
                <p14:modId xmlns:p14="http://schemas.microsoft.com/office/powerpoint/2010/main" val="3360845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2278441"/>
                    </a:ext>
                  </a:extLst>
                </a:gridCol>
                <a:gridCol w="493776">
                  <a:extLst>
                    <a:ext uri="{9D8B030D-6E8A-4147-A177-3AD203B41FA5}">
                      <a16:colId xmlns:a16="http://schemas.microsoft.com/office/drawing/2014/main" val="2323291012"/>
                    </a:ext>
                  </a:extLst>
                </a:gridCol>
                <a:gridCol w="493776">
                  <a:extLst>
                    <a:ext uri="{9D8B030D-6E8A-4147-A177-3AD203B41FA5}">
                      <a16:colId xmlns:a16="http://schemas.microsoft.com/office/drawing/2014/main" val="2178249422"/>
                    </a:ext>
                  </a:extLst>
                </a:gridCol>
                <a:gridCol w="493776">
                  <a:extLst>
                    <a:ext uri="{9D8B030D-6E8A-4147-A177-3AD203B41FA5}">
                      <a16:colId xmlns:a16="http://schemas.microsoft.com/office/drawing/2014/main" val="2549101148"/>
                    </a:ext>
                  </a:extLst>
                </a:gridCol>
                <a:gridCol w="493776">
                  <a:extLst>
                    <a:ext uri="{9D8B030D-6E8A-4147-A177-3AD203B41FA5}">
                      <a16:colId xmlns:a16="http://schemas.microsoft.com/office/drawing/2014/main" val="2163297249"/>
                    </a:ext>
                  </a:extLst>
                </a:gridCol>
                <a:gridCol w="493776">
                  <a:extLst>
                    <a:ext uri="{9D8B030D-6E8A-4147-A177-3AD203B41FA5}">
                      <a16:colId xmlns:a16="http://schemas.microsoft.com/office/drawing/2014/main" val="731690613"/>
                    </a:ext>
                  </a:extLst>
                </a:gridCol>
                <a:gridCol w="493776">
                  <a:extLst>
                    <a:ext uri="{9D8B030D-6E8A-4147-A177-3AD203B41FA5}">
                      <a16:colId xmlns:a16="http://schemas.microsoft.com/office/drawing/2014/main" val="3020337736"/>
                    </a:ext>
                  </a:extLst>
                </a:gridCol>
                <a:gridCol w="493776">
                  <a:extLst>
                    <a:ext uri="{9D8B030D-6E8A-4147-A177-3AD203B41FA5}">
                      <a16:colId xmlns:a16="http://schemas.microsoft.com/office/drawing/2014/main" val="3921914988"/>
                    </a:ext>
                  </a:extLst>
                </a:gridCol>
                <a:gridCol w="493776">
                  <a:extLst>
                    <a:ext uri="{9D8B030D-6E8A-4147-A177-3AD203B41FA5}">
                      <a16:colId xmlns:a16="http://schemas.microsoft.com/office/drawing/2014/main" val="3538554317"/>
                    </a:ext>
                  </a:extLst>
                </a:gridCol>
                <a:gridCol w="493776">
                  <a:extLst>
                    <a:ext uri="{9D8B030D-6E8A-4147-A177-3AD203B41FA5}">
                      <a16:colId xmlns:a16="http://schemas.microsoft.com/office/drawing/2014/main" val="3395378899"/>
                    </a:ext>
                  </a:extLst>
                </a:gridCol>
                <a:gridCol w="493776">
                  <a:extLst>
                    <a:ext uri="{9D8B030D-6E8A-4147-A177-3AD203B41FA5}">
                      <a16:colId xmlns:a16="http://schemas.microsoft.com/office/drawing/2014/main" val="473306819"/>
                    </a:ext>
                  </a:extLst>
                </a:gridCol>
                <a:gridCol w="493776">
                  <a:extLst>
                    <a:ext uri="{9D8B030D-6E8A-4147-A177-3AD203B41FA5}">
                      <a16:colId xmlns:a16="http://schemas.microsoft.com/office/drawing/2014/main" val="1611723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372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- 2021-11-13 08:08:01</a:t>
                      </a:r>
                      <a:r>
                        <a:rPr kumimoji="0" lang="es-ES" sz="1000" b="0" i="0" u="none" strike="noStrike" kern="1200" cap="none" spc="0" normalizeH="0" baseline="0" noProof="0">
                          <a:ln>
                            <a:noFill/>
                          </a:ln>
                          <a:solidFill>
                            <a:prstClr val="black"/>
                          </a:solidFill>
                          <a:effectLst/>
                          <a:uLnTx/>
                          <a:uFillTx/>
                          <a:latin typeface="+mn-lt"/>
                          <a:ea typeface="+mn-ea"/>
                          <a:cs typeface="+mn-cs"/>
                        </a:rPr>
                        <a:t>
 Corazón Saludable es la campaña gratuita que recorre San Isidro con postas sanitarias y especialistas de salud del Municipio, para controlar la salud de los vecinos, y prevenir enfermedades cardiovasculares.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41692118"/>
                  </a:ext>
                </a:extLst>
              </a:tr>
            </a:tbl>
          </a:graphicData>
        </a:graphic>
      </p:graphicFrame>
      <p:sp>
        <p:nvSpPr>
          <p:cNvPr id="4" name="Text Placeholder 3">
            <a:extLst>
              <a:ext uri="{FF2B5EF4-FFF2-40B4-BE49-F238E27FC236}">
                <a16:creationId xmlns:a16="http://schemas.microsoft.com/office/drawing/2014/main" id="{168394D7-7527-40B8-9E7D-0A3D0BB36A3A}"/>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1194800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E0A10-359F-4E36-9912-7AC9C73CA1AE}"/>
              </a:ext>
            </a:extLst>
          </p:cNvPr>
          <p:cNvSpPr>
            <a:spLocks noGrp="1"/>
          </p:cNvSpPr>
          <p:nvPr>
            <p:ph type="title"/>
          </p:nvPr>
        </p:nvSpPr>
        <p:spPr/>
        <p:txBody>
          <a:bodyPr/>
          <a:lstStyle/>
          <a:p>
            <a:r>
              <a:rPr lang="en-US"/>
              <a:t>Facebook Post Table + Reactions | POSSE - 21 of 22</a:t>
            </a:r>
          </a:p>
        </p:txBody>
      </p:sp>
      <p:graphicFrame>
        <p:nvGraphicFramePr>
          <p:cNvPr id="5" name="Table Placeholder 4">
            <a:extLst>
              <a:ext uri="{FF2B5EF4-FFF2-40B4-BE49-F238E27FC236}">
                <a16:creationId xmlns:a16="http://schemas.microsoft.com/office/drawing/2014/main" id="{ED9C89FC-4E79-40B6-8A94-BE8AB9BD9885}"/>
              </a:ext>
            </a:extLst>
          </p:cNvPr>
          <p:cNvGraphicFramePr>
            <a:graphicFrameLocks noGrp="1"/>
          </p:cNvGraphicFramePr>
          <p:nvPr>
            <p:ph type="tbl" sz="quarter" idx="13"/>
            <p:extLst>
              <p:ext uri="{D42A27DB-BD31-4B8C-83A1-F6EECF244321}">
                <p14:modId xmlns:p14="http://schemas.microsoft.com/office/powerpoint/2010/main" val="3165398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3343569"/>
                    </a:ext>
                  </a:extLst>
                </a:gridCol>
                <a:gridCol w="493776">
                  <a:extLst>
                    <a:ext uri="{9D8B030D-6E8A-4147-A177-3AD203B41FA5}">
                      <a16:colId xmlns:a16="http://schemas.microsoft.com/office/drawing/2014/main" val="721060843"/>
                    </a:ext>
                  </a:extLst>
                </a:gridCol>
                <a:gridCol w="493776">
                  <a:extLst>
                    <a:ext uri="{9D8B030D-6E8A-4147-A177-3AD203B41FA5}">
                      <a16:colId xmlns:a16="http://schemas.microsoft.com/office/drawing/2014/main" val="906714157"/>
                    </a:ext>
                  </a:extLst>
                </a:gridCol>
                <a:gridCol w="493776">
                  <a:extLst>
                    <a:ext uri="{9D8B030D-6E8A-4147-A177-3AD203B41FA5}">
                      <a16:colId xmlns:a16="http://schemas.microsoft.com/office/drawing/2014/main" val="2505012384"/>
                    </a:ext>
                  </a:extLst>
                </a:gridCol>
                <a:gridCol w="493776">
                  <a:extLst>
                    <a:ext uri="{9D8B030D-6E8A-4147-A177-3AD203B41FA5}">
                      <a16:colId xmlns:a16="http://schemas.microsoft.com/office/drawing/2014/main" val="2413673871"/>
                    </a:ext>
                  </a:extLst>
                </a:gridCol>
                <a:gridCol w="493776">
                  <a:extLst>
                    <a:ext uri="{9D8B030D-6E8A-4147-A177-3AD203B41FA5}">
                      <a16:colId xmlns:a16="http://schemas.microsoft.com/office/drawing/2014/main" val="4046233552"/>
                    </a:ext>
                  </a:extLst>
                </a:gridCol>
                <a:gridCol w="493776">
                  <a:extLst>
                    <a:ext uri="{9D8B030D-6E8A-4147-A177-3AD203B41FA5}">
                      <a16:colId xmlns:a16="http://schemas.microsoft.com/office/drawing/2014/main" val="2900957534"/>
                    </a:ext>
                  </a:extLst>
                </a:gridCol>
                <a:gridCol w="493776">
                  <a:extLst>
                    <a:ext uri="{9D8B030D-6E8A-4147-A177-3AD203B41FA5}">
                      <a16:colId xmlns:a16="http://schemas.microsoft.com/office/drawing/2014/main" val="1554608606"/>
                    </a:ext>
                  </a:extLst>
                </a:gridCol>
                <a:gridCol w="493776">
                  <a:extLst>
                    <a:ext uri="{9D8B030D-6E8A-4147-A177-3AD203B41FA5}">
                      <a16:colId xmlns:a16="http://schemas.microsoft.com/office/drawing/2014/main" val="2149939190"/>
                    </a:ext>
                  </a:extLst>
                </a:gridCol>
                <a:gridCol w="493776">
                  <a:extLst>
                    <a:ext uri="{9D8B030D-6E8A-4147-A177-3AD203B41FA5}">
                      <a16:colId xmlns:a16="http://schemas.microsoft.com/office/drawing/2014/main" val="2703435384"/>
                    </a:ext>
                  </a:extLst>
                </a:gridCol>
                <a:gridCol w="493776">
                  <a:extLst>
                    <a:ext uri="{9D8B030D-6E8A-4147-A177-3AD203B41FA5}">
                      <a16:colId xmlns:a16="http://schemas.microsoft.com/office/drawing/2014/main" val="566601904"/>
                    </a:ext>
                  </a:extLst>
                </a:gridCol>
                <a:gridCol w="493776">
                  <a:extLst>
                    <a:ext uri="{9D8B030D-6E8A-4147-A177-3AD203B41FA5}">
                      <a16:colId xmlns:a16="http://schemas.microsoft.com/office/drawing/2014/main" val="2664866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179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- 2021-11-08 08:34:01</a:t>
                      </a:r>
                      <a:r>
                        <a:rPr kumimoji="0" lang="es-ES" sz="1000" b="0" i="0" u="none" strike="noStrike" kern="1200" cap="none" spc="0" normalizeH="0" baseline="0" noProof="0">
                          <a:ln>
                            <a:noFill/>
                          </a:ln>
                          <a:solidFill>
                            <a:prstClr val="black"/>
                          </a:solidFill>
                          <a:effectLst/>
                          <a:uLnTx/>
                          <a:uFillTx/>
                          <a:latin typeface="+mn-lt"/>
                          <a:ea typeface="+mn-ea"/>
                          <a:cs typeface="+mn-cs"/>
                        </a:rPr>
                        <a:t>
 Con el programa “Ver para Aprender”, nos acercamos a las escuelas públicas de San Isidro para controlar la vista a los alumnos.
En caso de notar algún problema, se deriva al niño al Hospital Central para realizarle un examen más preciso y determinar si es necesario recetarle anteojos, que se otorgan de forma gratuita a quienes no cuenten con recursos suficientes.
Un problema de visión puede afectar el aprendizaje y el desempeño escolar. La detección temprana ayuda a prevenir consecuencias mayores a largo plazo.
https://www.sanisidro.gob.ar/novedades/controlan-gratis-la-vista-los-alumnos-de-escuelas-publicas
#oftalmologia #controldevista #escuelapublica #detecciontemprana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27199279"/>
                  </a:ext>
                </a:extLst>
              </a:tr>
            </a:tbl>
          </a:graphicData>
        </a:graphic>
      </p:graphicFrame>
      <p:sp>
        <p:nvSpPr>
          <p:cNvPr id="4" name="Text Placeholder 3">
            <a:extLst>
              <a:ext uri="{FF2B5EF4-FFF2-40B4-BE49-F238E27FC236}">
                <a16:creationId xmlns:a16="http://schemas.microsoft.com/office/drawing/2014/main" id="{C428C2BB-7F8B-4F50-A41C-44A019D119CE}"/>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35742884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0C691-7CAE-4255-8A3F-1C51EAA8D0E8}"/>
              </a:ext>
            </a:extLst>
          </p:cNvPr>
          <p:cNvSpPr>
            <a:spLocks noGrp="1"/>
          </p:cNvSpPr>
          <p:nvPr>
            <p:ph type="title"/>
          </p:nvPr>
        </p:nvSpPr>
        <p:spPr/>
        <p:txBody>
          <a:bodyPr/>
          <a:lstStyle/>
          <a:p>
            <a:r>
              <a:rPr lang="en-US"/>
              <a:t>Facebook Post Table + Reactions | POSSE - 22 of 22</a:t>
            </a:r>
          </a:p>
        </p:txBody>
      </p:sp>
      <p:graphicFrame>
        <p:nvGraphicFramePr>
          <p:cNvPr id="5" name="Table Placeholder 4">
            <a:extLst>
              <a:ext uri="{FF2B5EF4-FFF2-40B4-BE49-F238E27FC236}">
                <a16:creationId xmlns:a16="http://schemas.microsoft.com/office/drawing/2014/main" id="{B6CFD6F2-3A33-4D36-A1DD-770F7A3668F1}"/>
              </a:ext>
            </a:extLst>
          </p:cNvPr>
          <p:cNvGraphicFramePr>
            <a:graphicFrameLocks noGrp="1"/>
          </p:cNvGraphicFramePr>
          <p:nvPr>
            <p:ph type="tbl" sz="quarter" idx="13"/>
            <p:extLst>
              <p:ext uri="{D42A27DB-BD31-4B8C-83A1-F6EECF244321}">
                <p14:modId xmlns:p14="http://schemas.microsoft.com/office/powerpoint/2010/main" val="47816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2742779"/>
                    </a:ext>
                  </a:extLst>
                </a:gridCol>
                <a:gridCol w="493776">
                  <a:extLst>
                    <a:ext uri="{9D8B030D-6E8A-4147-A177-3AD203B41FA5}">
                      <a16:colId xmlns:a16="http://schemas.microsoft.com/office/drawing/2014/main" val="2430645929"/>
                    </a:ext>
                  </a:extLst>
                </a:gridCol>
                <a:gridCol w="493776">
                  <a:extLst>
                    <a:ext uri="{9D8B030D-6E8A-4147-A177-3AD203B41FA5}">
                      <a16:colId xmlns:a16="http://schemas.microsoft.com/office/drawing/2014/main" val="1107168238"/>
                    </a:ext>
                  </a:extLst>
                </a:gridCol>
                <a:gridCol w="493776">
                  <a:extLst>
                    <a:ext uri="{9D8B030D-6E8A-4147-A177-3AD203B41FA5}">
                      <a16:colId xmlns:a16="http://schemas.microsoft.com/office/drawing/2014/main" val="742734893"/>
                    </a:ext>
                  </a:extLst>
                </a:gridCol>
                <a:gridCol w="493776">
                  <a:extLst>
                    <a:ext uri="{9D8B030D-6E8A-4147-A177-3AD203B41FA5}">
                      <a16:colId xmlns:a16="http://schemas.microsoft.com/office/drawing/2014/main" val="2404469010"/>
                    </a:ext>
                  </a:extLst>
                </a:gridCol>
                <a:gridCol w="493776">
                  <a:extLst>
                    <a:ext uri="{9D8B030D-6E8A-4147-A177-3AD203B41FA5}">
                      <a16:colId xmlns:a16="http://schemas.microsoft.com/office/drawing/2014/main" val="2211916632"/>
                    </a:ext>
                  </a:extLst>
                </a:gridCol>
                <a:gridCol w="493776">
                  <a:extLst>
                    <a:ext uri="{9D8B030D-6E8A-4147-A177-3AD203B41FA5}">
                      <a16:colId xmlns:a16="http://schemas.microsoft.com/office/drawing/2014/main" val="1859301773"/>
                    </a:ext>
                  </a:extLst>
                </a:gridCol>
                <a:gridCol w="493776">
                  <a:extLst>
                    <a:ext uri="{9D8B030D-6E8A-4147-A177-3AD203B41FA5}">
                      <a16:colId xmlns:a16="http://schemas.microsoft.com/office/drawing/2014/main" val="1837455945"/>
                    </a:ext>
                  </a:extLst>
                </a:gridCol>
                <a:gridCol w="493776">
                  <a:extLst>
                    <a:ext uri="{9D8B030D-6E8A-4147-A177-3AD203B41FA5}">
                      <a16:colId xmlns:a16="http://schemas.microsoft.com/office/drawing/2014/main" val="724463446"/>
                    </a:ext>
                  </a:extLst>
                </a:gridCol>
                <a:gridCol w="493776">
                  <a:extLst>
                    <a:ext uri="{9D8B030D-6E8A-4147-A177-3AD203B41FA5}">
                      <a16:colId xmlns:a16="http://schemas.microsoft.com/office/drawing/2014/main" val="3899446939"/>
                    </a:ext>
                  </a:extLst>
                </a:gridCol>
                <a:gridCol w="493776">
                  <a:extLst>
                    <a:ext uri="{9D8B030D-6E8A-4147-A177-3AD203B41FA5}">
                      <a16:colId xmlns:a16="http://schemas.microsoft.com/office/drawing/2014/main" val="3756851544"/>
                    </a:ext>
                  </a:extLst>
                </a:gridCol>
                <a:gridCol w="493776">
                  <a:extLst>
                    <a:ext uri="{9D8B030D-6E8A-4147-A177-3AD203B41FA5}">
                      <a16:colId xmlns:a16="http://schemas.microsoft.com/office/drawing/2014/main" val="377802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82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- 2021-11-05 09:23:05</a:t>
                      </a:r>
                      <a:r>
                        <a:rPr kumimoji="0" lang="es-ES" sz="1000" b="0" i="0" u="none" strike="noStrike" kern="1200" cap="none" spc="0" normalizeH="0" baseline="0" noProof="0">
                          <a:ln>
                            <a:noFill/>
                          </a:ln>
                          <a:solidFill>
                            <a:prstClr val="black"/>
                          </a:solidFill>
                          <a:effectLst/>
                          <a:uLnTx/>
                          <a:uFillTx/>
                          <a:latin typeface="+mn-lt"/>
                          <a:ea typeface="+mn-ea"/>
                          <a:cs typeface="+mn-cs"/>
                        </a:rPr>
                        <a:t>
 Tenés una oportunidad más para acceder a los chequeos de salud de la campaña Corazón Saludable.
Este sábado estaremos por última vez realizando controles de presión arterial, colesterol, glucemia y peso para prevenir enfermedades cardiovasculares. Además estaremos aplicando la vacuna antigripal y las de calendario.
Acercate a la posta sanitaria que estará en el Club Social Beccar (Av. Centenario 1941) de 10:00 a 14:00. Es gratis y sin turno previo.
https://www.sanisidro.gob.ar/novedades/como-prevenir-las-enfermedades-cardiovasculares
#controldesalud #corazon #enfermedadescardiovasculares #salud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60540393"/>
                  </a:ext>
                </a:extLst>
              </a:tr>
            </a:tbl>
          </a:graphicData>
        </a:graphic>
      </p:graphicFrame>
      <p:sp>
        <p:nvSpPr>
          <p:cNvPr id="4" name="Text Placeholder 3">
            <a:extLst>
              <a:ext uri="{FF2B5EF4-FFF2-40B4-BE49-F238E27FC236}">
                <a16:creationId xmlns:a16="http://schemas.microsoft.com/office/drawing/2014/main" id="{117B1A5B-E1A8-4C56-91DF-F428C2D3B9F6}"/>
              </a:ext>
            </a:extLst>
          </p:cNvPr>
          <p:cNvSpPr>
            <a:spLocks noGrp="1"/>
          </p:cNvSpPr>
          <p:nvPr>
            <p:ph type="body" sz="quarter" idx="14"/>
          </p:nvPr>
        </p:nvSpPr>
        <p:spPr/>
        <p:txBody>
          <a:bodyPr/>
          <a:lstStyle/>
          <a:p>
            <a:r>
              <a:rPr lang="en-US"/>
              <a:t>11/01/2021 - 11/15/2021</a:t>
            </a:r>
          </a:p>
        </p:txBody>
      </p:sp>
    </p:spTree>
    <p:extLst>
      <p:ext uri="{BB962C8B-B14F-4D97-AF65-F5344CB8AC3E}">
        <p14:creationId xmlns:p14="http://schemas.microsoft.com/office/powerpoint/2010/main" val="9274635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4C233-FDCE-40CF-BA15-6AFDC40F5F14}"/>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88CEA226-2FC7-44A7-A020-931DF18CA03E}"/>
              </a:ext>
            </a:extLst>
          </p:cNvPr>
          <p:cNvGraphicFramePr>
            <a:graphicFrameLocks noGrp="1"/>
          </p:cNvGraphicFramePr>
          <p:nvPr>
            <p:ph type="chart" sz="quarter" idx="13"/>
            <p:extLst>
              <p:ext uri="{D42A27DB-BD31-4B8C-83A1-F6EECF244321}">
                <p14:modId xmlns:p14="http://schemas.microsoft.com/office/powerpoint/2010/main" val="3168841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34EB2E-5428-4A18-ADBC-E21E41D605A7}"/>
              </a:ext>
            </a:extLst>
          </p:cNvPr>
          <p:cNvSpPr>
            <a:spLocks noGrp="1"/>
          </p:cNvSpPr>
          <p:nvPr>
            <p:ph type="body" sz="quarter" idx="14"/>
          </p:nvPr>
        </p:nvSpPr>
        <p:spPr/>
        <p:txBody>
          <a:bodyPr/>
          <a:lstStyle/>
          <a:p>
            <a:r>
              <a:rPr lang="en-US"/>
              <a:t>11/01/2021 - 11/15/2021</a:t>
            </a:r>
          </a:p>
        </p:txBody>
      </p:sp>
      <p:sp>
        <p:nvSpPr>
          <p:cNvPr id="5" name="Footer Placeholder 4">
            <a:extLst>
              <a:ext uri="{FF2B5EF4-FFF2-40B4-BE49-F238E27FC236}">
                <a16:creationId xmlns:a16="http://schemas.microsoft.com/office/drawing/2014/main" id="{34942C62-5F24-4219-9178-1260048E49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59703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1365</Words>
  <Application>Microsoft Office PowerPoint</Application>
  <PresentationFormat>On-screen Show (4:3)</PresentationFormat>
  <Paragraphs>761</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NUEVO - La emilia usar</vt:lpstr>
      <vt:lpstr>Facebook Key Metrics Table | POSSE</vt:lpstr>
      <vt:lpstr>Facebook Page Likes Total | POSSE</vt:lpstr>
      <vt:lpstr>Facebook Key Metrics Radar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22</vt:lpstr>
      <vt:lpstr>Facebook Post Table + Reactions | POSSE - 2 of 22</vt:lpstr>
      <vt:lpstr>Facebook Post Table + Reactions | POSSE - 3 of 22</vt:lpstr>
      <vt:lpstr>Facebook Post Table + Reactions | POSSE - 4 of 22</vt:lpstr>
      <vt:lpstr>Facebook Post Table + Reactions | POSSE - 5 of 22</vt:lpstr>
      <vt:lpstr>Facebook Post Table + Reactions | POSSE - 6 of 22</vt:lpstr>
      <vt:lpstr>Facebook Post Table + Reactions | POSSE - 7 of 22</vt:lpstr>
      <vt:lpstr>Facebook Post Table + Reactions | POSSE - 8 of 22</vt:lpstr>
      <vt:lpstr>Facebook Post Table + Reactions | POSSE - 9 of 22</vt:lpstr>
      <vt:lpstr>Facebook Post Table + Reactions | POSSE - 10 of 22</vt:lpstr>
      <vt:lpstr>Facebook Post Table + Reactions | POSSE - 11 of 22</vt:lpstr>
      <vt:lpstr>Facebook Post Table + Reactions | POSSE - 12 of 22</vt:lpstr>
      <vt:lpstr>Facebook Post Table + Reactions | POSSE - 13 of 22</vt:lpstr>
      <vt:lpstr>Facebook Post Table + Reactions | POSSE - 14 of 22</vt:lpstr>
      <vt:lpstr>Facebook Post Table + Reactions | POSSE - 15 of 22</vt:lpstr>
      <vt:lpstr>Facebook Post Table + Reactions | POSSE - 16 of 22</vt:lpstr>
      <vt:lpstr>Facebook Post Table + Reactions | POSSE - 17 of 22</vt:lpstr>
      <vt:lpstr>Facebook Post Table + Reactions | POSSE - 18 of 22</vt:lpstr>
      <vt:lpstr>Facebook Post Table + Reactions | POSSE - 19 of 22</vt:lpstr>
      <vt:lpstr>Facebook Post Table + Reactions | POSSE - 20 of 22</vt:lpstr>
      <vt:lpstr>Facebook Post Table + Reactions | POSSE - 21 of 22</vt:lpstr>
      <vt:lpstr>Facebook Post Table + Reactions | POSSE - 22 of 22</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2021-11-16T08:42:39Z</dcterms:created>
  <dcterms:modified xsi:type="dcterms:W3CDTF">2021-11-16T08:43:48Z</dcterms:modified>
</cp:coreProperties>
</file>