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Lst>
  <p:sldSz cx="9144000" cy="6858000" type="screen4x3"/>
  <p:notesSz cx="6858000" cy="9144000"/>
  <p:embeddedFontLst>
    <p:embeddedFont>
      <p:font typeface="Calibri" panose="020F0502020204030204" pitchFamily="34" charset="0"/>
      <p:regular r:id="rId41"/>
      <p:bold r:id="rId42"/>
      <p:italic r:id="rId43"/>
      <p:boldItalic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Sheet1!$A$2:$A$17</c:f>
              <c:numCache>
                <c:formatCode>m/d/yyyy</c:formatCode>
                <c:ptCount val="16"/>
                <c:pt idx="0">
                  <c:v>44485</c:v>
                </c:pt>
                <c:pt idx="1">
                  <c:v>44486</c:v>
                </c:pt>
                <c:pt idx="2">
                  <c:v>44487</c:v>
                </c:pt>
                <c:pt idx="3">
                  <c:v>44488</c:v>
                </c:pt>
                <c:pt idx="4">
                  <c:v>44489</c:v>
                </c:pt>
                <c:pt idx="5">
                  <c:v>44490</c:v>
                </c:pt>
                <c:pt idx="6">
                  <c:v>44491</c:v>
                </c:pt>
                <c:pt idx="7">
                  <c:v>44492</c:v>
                </c:pt>
                <c:pt idx="8">
                  <c:v>44493</c:v>
                </c:pt>
                <c:pt idx="9">
                  <c:v>44494</c:v>
                </c:pt>
                <c:pt idx="10">
                  <c:v>44495</c:v>
                </c:pt>
                <c:pt idx="11">
                  <c:v>44496</c:v>
                </c:pt>
                <c:pt idx="12">
                  <c:v>44497</c:v>
                </c:pt>
                <c:pt idx="13">
                  <c:v>44498</c:v>
                </c:pt>
                <c:pt idx="14">
                  <c:v>44499</c:v>
                </c:pt>
                <c:pt idx="15">
                  <c:v>44500</c:v>
                </c:pt>
              </c:numCache>
            </c:numRef>
          </c:cat>
          <c:val>
            <c:numRef>
              <c:f>Sheet1!$B$2:$B$17</c:f>
              <c:numCache>
                <c:formatCode>General</c:formatCode>
                <c:ptCount val="16"/>
                <c:pt idx="0">
                  <c:v>161165</c:v>
                </c:pt>
                <c:pt idx="1">
                  <c:v>161154</c:v>
                </c:pt>
                <c:pt idx="2">
                  <c:v>161147</c:v>
                </c:pt>
                <c:pt idx="3">
                  <c:v>161145</c:v>
                </c:pt>
                <c:pt idx="4">
                  <c:v>161150</c:v>
                </c:pt>
                <c:pt idx="5">
                  <c:v>161154</c:v>
                </c:pt>
                <c:pt idx="6">
                  <c:v>161160</c:v>
                </c:pt>
                <c:pt idx="7">
                  <c:v>161160</c:v>
                </c:pt>
                <c:pt idx="8">
                  <c:v>161162</c:v>
                </c:pt>
                <c:pt idx="9">
                  <c:v>161156</c:v>
                </c:pt>
                <c:pt idx="10">
                  <c:v>161155</c:v>
                </c:pt>
                <c:pt idx="11">
                  <c:v>161163</c:v>
                </c:pt>
                <c:pt idx="12">
                  <c:v>161169</c:v>
                </c:pt>
                <c:pt idx="13">
                  <c:v>161154</c:v>
                </c:pt>
                <c:pt idx="14">
                  <c:v>161153</c:v>
                </c:pt>
                <c:pt idx="15">
                  <c:v>161158</c:v>
                </c:pt>
              </c:numCache>
            </c:numRef>
          </c:val>
          <c:smooth val="0"/>
          <c:extLst>
            <c:ext xmlns:c16="http://schemas.microsoft.com/office/drawing/2014/chart" uri="{C3380CC4-5D6E-409C-BE32-E72D297353CC}">
              <c16:uniqueId val="{00000000-ABC9-4B57-9BAD-59F2720CF00A}"/>
            </c:ext>
          </c:extLst>
        </c:ser>
        <c:ser>
          <c:idx val="1"/>
          <c:order val="1"/>
          <c:tx>
            <c:strRef>
              <c:f>Sheet1!$C$1</c:f>
              <c:strCache>
                <c:ptCount val="1"/>
                <c:pt idx="0">
                  <c:v>Carlos Castellano</c:v>
                </c:pt>
              </c:strCache>
            </c:strRef>
          </c:tx>
          <c:spPr>
            <a:ln w="28575" cap="rnd">
              <a:solidFill>
                <a:schemeClr val="accent2"/>
              </a:solidFill>
              <a:round/>
            </a:ln>
            <a:effectLst/>
          </c:spPr>
          <c:marker>
            <c:symbol val="none"/>
          </c:marker>
          <c:cat>
            <c:numRef>
              <c:f>Sheet1!$A$2:$A$17</c:f>
              <c:numCache>
                <c:formatCode>m/d/yyyy</c:formatCode>
                <c:ptCount val="16"/>
                <c:pt idx="0">
                  <c:v>44485</c:v>
                </c:pt>
                <c:pt idx="1">
                  <c:v>44486</c:v>
                </c:pt>
                <c:pt idx="2">
                  <c:v>44487</c:v>
                </c:pt>
                <c:pt idx="3">
                  <c:v>44488</c:v>
                </c:pt>
                <c:pt idx="4">
                  <c:v>44489</c:v>
                </c:pt>
                <c:pt idx="5">
                  <c:v>44490</c:v>
                </c:pt>
                <c:pt idx="6">
                  <c:v>44491</c:v>
                </c:pt>
                <c:pt idx="7">
                  <c:v>44492</c:v>
                </c:pt>
                <c:pt idx="8">
                  <c:v>44493</c:v>
                </c:pt>
                <c:pt idx="9">
                  <c:v>44494</c:v>
                </c:pt>
                <c:pt idx="10">
                  <c:v>44495</c:v>
                </c:pt>
                <c:pt idx="11">
                  <c:v>44496</c:v>
                </c:pt>
                <c:pt idx="12">
                  <c:v>44497</c:v>
                </c:pt>
                <c:pt idx="13">
                  <c:v>44498</c:v>
                </c:pt>
                <c:pt idx="14">
                  <c:v>44499</c:v>
                </c:pt>
                <c:pt idx="15">
                  <c:v>44500</c:v>
                </c:pt>
              </c:numCache>
            </c:numRef>
          </c:cat>
          <c:val>
            <c:numRef>
              <c:f>Sheet1!$C$2:$C$17</c:f>
              <c:numCache>
                <c:formatCode>General</c:formatCode>
                <c:ptCount val="16"/>
                <c:pt idx="0">
                  <c:v>48247</c:v>
                </c:pt>
                <c:pt idx="1">
                  <c:v>48245</c:v>
                </c:pt>
                <c:pt idx="2">
                  <c:v>48241</c:v>
                </c:pt>
                <c:pt idx="3">
                  <c:v>48240</c:v>
                </c:pt>
                <c:pt idx="4">
                  <c:v>48240</c:v>
                </c:pt>
                <c:pt idx="5">
                  <c:v>48240</c:v>
                </c:pt>
                <c:pt idx="6">
                  <c:v>48238</c:v>
                </c:pt>
                <c:pt idx="7">
                  <c:v>48238</c:v>
                </c:pt>
                <c:pt idx="8">
                  <c:v>48237</c:v>
                </c:pt>
                <c:pt idx="9">
                  <c:v>48234</c:v>
                </c:pt>
                <c:pt idx="10">
                  <c:v>48233</c:v>
                </c:pt>
                <c:pt idx="11">
                  <c:v>48230</c:v>
                </c:pt>
                <c:pt idx="12">
                  <c:v>48229</c:v>
                </c:pt>
                <c:pt idx="13">
                  <c:v>48227</c:v>
                </c:pt>
                <c:pt idx="14">
                  <c:v>48225</c:v>
                </c:pt>
                <c:pt idx="15">
                  <c:v>48223</c:v>
                </c:pt>
              </c:numCache>
            </c:numRef>
          </c:val>
          <c:smooth val="0"/>
          <c:extLst>
            <c:ext xmlns:c16="http://schemas.microsoft.com/office/drawing/2014/chart" uri="{C3380CC4-5D6E-409C-BE32-E72D297353CC}">
              <c16:uniqueId val="{00000001-ABC9-4B57-9BAD-59F2720CF00A}"/>
            </c:ext>
          </c:extLst>
        </c:ser>
        <c:ser>
          <c:idx val="2"/>
          <c:order val="2"/>
          <c:tx>
            <c:strRef>
              <c:f>Sheet1!$D$1</c:f>
              <c:strCache>
                <c:ptCount val="1"/>
                <c:pt idx="0">
                  <c:v>Ramón Lanús</c:v>
                </c:pt>
              </c:strCache>
            </c:strRef>
          </c:tx>
          <c:spPr>
            <a:ln w="28575" cap="rnd">
              <a:solidFill>
                <a:schemeClr val="accent3"/>
              </a:solidFill>
              <a:round/>
            </a:ln>
            <a:effectLst/>
          </c:spPr>
          <c:marker>
            <c:symbol val="none"/>
          </c:marker>
          <c:cat>
            <c:numRef>
              <c:f>Sheet1!$A$2:$A$17</c:f>
              <c:numCache>
                <c:formatCode>m/d/yyyy</c:formatCode>
                <c:ptCount val="16"/>
                <c:pt idx="0">
                  <c:v>44485</c:v>
                </c:pt>
                <c:pt idx="1">
                  <c:v>44486</c:v>
                </c:pt>
                <c:pt idx="2">
                  <c:v>44487</c:v>
                </c:pt>
                <c:pt idx="3">
                  <c:v>44488</c:v>
                </c:pt>
                <c:pt idx="4">
                  <c:v>44489</c:v>
                </c:pt>
                <c:pt idx="5">
                  <c:v>44490</c:v>
                </c:pt>
                <c:pt idx="6">
                  <c:v>44491</c:v>
                </c:pt>
                <c:pt idx="7">
                  <c:v>44492</c:v>
                </c:pt>
                <c:pt idx="8">
                  <c:v>44493</c:v>
                </c:pt>
                <c:pt idx="9">
                  <c:v>44494</c:v>
                </c:pt>
                <c:pt idx="10">
                  <c:v>44495</c:v>
                </c:pt>
                <c:pt idx="11">
                  <c:v>44496</c:v>
                </c:pt>
                <c:pt idx="12">
                  <c:v>44497</c:v>
                </c:pt>
                <c:pt idx="13">
                  <c:v>44498</c:v>
                </c:pt>
                <c:pt idx="14">
                  <c:v>44499</c:v>
                </c:pt>
                <c:pt idx="15">
                  <c:v>44500</c:v>
                </c:pt>
              </c:numCache>
            </c:numRef>
          </c:cat>
          <c:val>
            <c:numRef>
              <c:f>Sheet1!$D$2:$D$17</c:f>
              <c:numCache>
                <c:formatCode>General</c:formatCode>
                <c:ptCount val="16"/>
                <c:pt idx="0">
                  <c:v>18442</c:v>
                </c:pt>
                <c:pt idx="1">
                  <c:v>18441</c:v>
                </c:pt>
                <c:pt idx="2">
                  <c:v>18441</c:v>
                </c:pt>
                <c:pt idx="3">
                  <c:v>18441</c:v>
                </c:pt>
                <c:pt idx="4">
                  <c:v>18443</c:v>
                </c:pt>
                <c:pt idx="5">
                  <c:v>18442</c:v>
                </c:pt>
                <c:pt idx="6">
                  <c:v>18442</c:v>
                </c:pt>
                <c:pt idx="7">
                  <c:v>18441</c:v>
                </c:pt>
                <c:pt idx="8">
                  <c:v>18441</c:v>
                </c:pt>
                <c:pt idx="9">
                  <c:v>18439</c:v>
                </c:pt>
                <c:pt idx="10">
                  <c:v>18439</c:v>
                </c:pt>
                <c:pt idx="11">
                  <c:v>18440</c:v>
                </c:pt>
                <c:pt idx="12">
                  <c:v>18442</c:v>
                </c:pt>
                <c:pt idx="13">
                  <c:v>18441</c:v>
                </c:pt>
                <c:pt idx="14">
                  <c:v>18445</c:v>
                </c:pt>
                <c:pt idx="15">
                  <c:v>18452</c:v>
                </c:pt>
              </c:numCache>
            </c:numRef>
          </c:val>
          <c:smooth val="0"/>
          <c:extLst>
            <c:ext xmlns:c16="http://schemas.microsoft.com/office/drawing/2014/chart" uri="{C3380CC4-5D6E-409C-BE32-E72D297353CC}">
              <c16:uniqueId val="{00000002-ABC9-4B57-9BAD-59F2720CF00A}"/>
            </c:ext>
          </c:extLst>
        </c:ser>
        <c:dLbls>
          <c:showLegendKey val="0"/>
          <c:showVal val="0"/>
          <c:showCatName val="0"/>
          <c:showSerName val="0"/>
          <c:showPercent val="0"/>
          <c:showBubbleSize val="0"/>
        </c:dLbls>
        <c:smooth val="0"/>
        <c:axId val="379707704"/>
        <c:axId val="379707048"/>
      </c:lineChart>
      <c:dateAx>
        <c:axId val="379707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707048"/>
        <c:crosses val="autoZero"/>
        <c:auto val="1"/>
        <c:lblOffset val="100"/>
        <c:baseTimeUnit val="days"/>
      </c:dateAx>
      <c:valAx>
        <c:axId val="379707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707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20.173400000000001</c:v>
                </c:pt>
                <c:pt idx="5">
                  <c:v>-1.2716000000000001</c:v>
                </c:pt>
              </c:numCache>
            </c:numRef>
          </c:val>
          <c:extLst>
            <c:ext xmlns:c16="http://schemas.microsoft.com/office/drawing/2014/chart" uri="{C3380CC4-5D6E-409C-BE32-E72D297353CC}">
              <c16:uniqueId val="{00000000-EA2F-46B9-B7FC-8A28239F54C9}"/>
            </c:ext>
          </c:extLst>
        </c:ser>
        <c:ser>
          <c:idx val="1"/>
          <c:order val="1"/>
          <c:tx>
            <c:strRef>
              <c:f>Sheet1!$C$1</c:f>
              <c:strCache>
                <c:ptCount val="1"/>
                <c:pt idx="0">
                  <c:v>Carlos Castellano</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29.922799999999999</c:v>
                </c:pt>
                <c:pt idx="1">
                  <c:v>42.857100000000003</c:v>
                </c:pt>
                <c:pt idx="2">
                  <c:v>5.2598000000000003</c:v>
                </c:pt>
                <c:pt idx="3">
                  <c:v>0</c:v>
                </c:pt>
                <c:pt idx="4">
                  <c:v>8.2722999999999995</c:v>
                </c:pt>
                <c:pt idx="5">
                  <c:v>-97.691199999999995</c:v>
                </c:pt>
              </c:numCache>
            </c:numRef>
          </c:val>
          <c:extLst>
            <c:ext xmlns:c16="http://schemas.microsoft.com/office/drawing/2014/chart" uri="{C3380CC4-5D6E-409C-BE32-E72D297353CC}">
              <c16:uniqueId val="{00000001-EA2F-46B9-B7FC-8A28239F54C9}"/>
            </c:ext>
          </c:extLst>
        </c:ser>
        <c:ser>
          <c:idx val="2"/>
          <c:order val="2"/>
          <c:tx>
            <c:strRef>
              <c:f>Sheet1!$D$1</c:f>
              <c:strCache>
                <c:ptCount val="1"/>
                <c:pt idx="0">
                  <c:v>Ramón Lanús</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11.4496</c:v>
                </c:pt>
                <c:pt idx="1">
                  <c:v>40</c:v>
                </c:pt>
                <c:pt idx="2">
                  <c:v>22.696300000000001</c:v>
                </c:pt>
                <c:pt idx="3">
                  <c:v>0</c:v>
                </c:pt>
                <c:pt idx="4">
                  <c:v>100</c:v>
                </c:pt>
                <c:pt idx="5">
                  <c:v>100</c:v>
                </c:pt>
              </c:numCache>
            </c:numRef>
          </c:val>
          <c:extLst>
            <c:ext xmlns:c16="http://schemas.microsoft.com/office/drawing/2014/chart" uri="{C3380CC4-5D6E-409C-BE32-E72D297353CC}">
              <c16:uniqueId val="{00000002-EA2F-46B9-B7FC-8A28239F54C9}"/>
            </c:ext>
          </c:extLst>
        </c:ser>
        <c:dLbls>
          <c:showLegendKey val="0"/>
          <c:showVal val="0"/>
          <c:showCatName val="0"/>
          <c:showSerName val="0"/>
          <c:showPercent val="0"/>
          <c:showBubbleSize val="0"/>
        </c:dLbls>
        <c:axId val="67362400"/>
        <c:axId val="67365352"/>
      </c:radarChart>
      <c:catAx>
        <c:axId val="67362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365352"/>
        <c:crosses val="autoZero"/>
        <c:auto val="1"/>
        <c:lblAlgn val="ctr"/>
        <c:lblOffset val="100"/>
        <c:noMultiLvlLbl val="0"/>
      </c:catAx>
      <c:valAx>
        <c:axId val="67365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362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Sheet1!$A$2:$A$17</c:f>
              <c:numCache>
                <c:formatCode>m/d/yyyy</c:formatCode>
                <c:ptCount val="16"/>
                <c:pt idx="0">
                  <c:v>44485</c:v>
                </c:pt>
                <c:pt idx="1">
                  <c:v>44486</c:v>
                </c:pt>
                <c:pt idx="2">
                  <c:v>44487</c:v>
                </c:pt>
                <c:pt idx="3">
                  <c:v>44488</c:v>
                </c:pt>
                <c:pt idx="4">
                  <c:v>44489</c:v>
                </c:pt>
                <c:pt idx="5">
                  <c:v>44490</c:v>
                </c:pt>
                <c:pt idx="6">
                  <c:v>44491</c:v>
                </c:pt>
                <c:pt idx="7">
                  <c:v>44492</c:v>
                </c:pt>
                <c:pt idx="8">
                  <c:v>44493</c:v>
                </c:pt>
                <c:pt idx="9">
                  <c:v>44494</c:v>
                </c:pt>
                <c:pt idx="10">
                  <c:v>44495</c:v>
                </c:pt>
                <c:pt idx="11">
                  <c:v>44496</c:v>
                </c:pt>
                <c:pt idx="12">
                  <c:v>44497</c:v>
                </c:pt>
                <c:pt idx="13">
                  <c:v>44498</c:v>
                </c:pt>
                <c:pt idx="14">
                  <c:v>44499</c:v>
                </c:pt>
                <c:pt idx="15">
                  <c:v>44500</c:v>
                </c:pt>
              </c:numCache>
            </c:numRef>
          </c:cat>
          <c:val>
            <c:numRef>
              <c:f>Sheet1!$B$2:$B$17</c:f>
              <c:numCache>
                <c:formatCode>General</c:formatCode>
                <c:ptCount val="16"/>
                <c:pt idx="0">
                  <c:v>6</c:v>
                </c:pt>
                <c:pt idx="1">
                  <c:v>-11</c:v>
                </c:pt>
                <c:pt idx="2">
                  <c:v>-7</c:v>
                </c:pt>
                <c:pt idx="3">
                  <c:v>-2</c:v>
                </c:pt>
                <c:pt idx="4">
                  <c:v>5</c:v>
                </c:pt>
                <c:pt idx="5">
                  <c:v>4</c:v>
                </c:pt>
                <c:pt idx="6">
                  <c:v>6</c:v>
                </c:pt>
                <c:pt idx="7">
                  <c:v>0</c:v>
                </c:pt>
                <c:pt idx="8">
                  <c:v>2</c:v>
                </c:pt>
                <c:pt idx="9">
                  <c:v>-6</c:v>
                </c:pt>
                <c:pt idx="10">
                  <c:v>-1</c:v>
                </c:pt>
                <c:pt idx="11">
                  <c:v>8</c:v>
                </c:pt>
                <c:pt idx="12">
                  <c:v>6</c:v>
                </c:pt>
                <c:pt idx="13">
                  <c:v>-15</c:v>
                </c:pt>
                <c:pt idx="14">
                  <c:v>-1</c:v>
                </c:pt>
                <c:pt idx="15">
                  <c:v>5</c:v>
                </c:pt>
              </c:numCache>
            </c:numRef>
          </c:val>
          <c:smooth val="0"/>
          <c:extLst>
            <c:ext xmlns:c16="http://schemas.microsoft.com/office/drawing/2014/chart" uri="{C3380CC4-5D6E-409C-BE32-E72D297353CC}">
              <c16:uniqueId val="{00000000-135D-4316-9751-7DA0DB2DED72}"/>
            </c:ext>
          </c:extLst>
        </c:ser>
        <c:ser>
          <c:idx val="1"/>
          <c:order val="1"/>
          <c:tx>
            <c:strRef>
              <c:f>Sheet1!$C$1</c:f>
              <c:strCache>
                <c:ptCount val="1"/>
                <c:pt idx="0">
                  <c:v>Carlos Castellano</c:v>
                </c:pt>
              </c:strCache>
            </c:strRef>
          </c:tx>
          <c:spPr>
            <a:ln w="28575" cap="rnd">
              <a:solidFill>
                <a:schemeClr val="accent2"/>
              </a:solidFill>
              <a:round/>
            </a:ln>
            <a:effectLst/>
          </c:spPr>
          <c:marker>
            <c:symbol val="none"/>
          </c:marker>
          <c:cat>
            <c:numRef>
              <c:f>Sheet1!$A$2:$A$17</c:f>
              <c:numCache>
                <c:formatCode>m/d/yyyy</c:formatCode>
                <c:ptCount val="16"/>
                <c:pt idx="0">
                  <c:v>44485</c:v>
                </c:pt>
                <c:pt idx="1">
                  <c:v>44486</c:v>
                </c:pt>
                <c:pt idx="2">
                  <c:v>44487</c:v>
                </c:pt>
                <c:pt idx="3">
                  <c:v>44488</c:v>
                </c:pt>
                <c:pt idx="4">
                  <c:v>44489</c:v>
                </c:pt>
                <c:pt idx="5">
                  <c:v>44490</c:v>
                </c:pt>
                <c:pt idx="6">
                  <c:v>44491</c:v>
                </c:pt>
                <c:pt idx="7">
                  <c:v>44492</c:v>
                </c:pt>
                <c:pt idx="8">
                  <c:v>44493</c:v>
                </c:pt>
                <c:pt idx="9">
                  <c:v>44494</c:v>
                </c:pt>
                <c:pt idx="10">
                  <c:v>44495</c:v>
                </c:pt>
                <c:pt idx="11">
                  <c:v>44496</c:v>
                </c:pt>
                <c:pt idx="12">
                  <c:v>44497</c:v>
                </c:pt>
                <c:pt idx="13">
                  <c:v>44498</c:v>
                </c:pt>
                <c:pt idx="14">
                  <c:v>44499</c:v>
                </c:pt>
                <c:pt idx="15">
                  <c:v>44500</c:v>
                </c:pt>
              </c:numCache>
            </c:numRef>
          </c:cat>
          <c:val>
            <c:numRef>
              <c:f>Sheet1!$C$2:$C$17</c:f>
              <c:numCache>
                <c:formatCode>General</c:formatCode>
                <c:ptCount val="16"/>
                <c:pt idx="0">
                  <c:v>1</c:v>
                </c:pt>
                <c:pt idx="1">
                  <c:v>-2</c:v>
                </c:pt>
                <c:pt idx="2">
                  <c:v>-4</c:v>
                </c:pt>
                <c:pt idx="3">
                  <c:v>-1</c:v>
                </c:pt>
                <c:pt idx="4">
                  <c:v>0</c:v>
                </c:pt>
                <c:pt idx="5">
                  <c:v>0</c:v>
                </c:pt>
                <c:pt idx="6">
                  <c:v>-2</c:v>
                </c:pt>
                <c:pt idx="7">
                  <c:v>0</c:v>
                </c:pt>
                <c:pt idx="8">
                  <c:v>-1</c:v>
                </c:pt>
                <c:pt idx="9">
                  <c:v>-3</c:v>
                </c:pt>
                <c:pt idx="10">
                  <c:v>-1</c:v>
                </c:pt>
                <c:pt idx="11">
                  <c:v>-3</c:v>
                </c:pt>
                <c:pt idx="12">
                  <c:v>-1</c:v>
                </c:pt>
                <c:pt idx="13">
                  <c:v>-2</c:v>
                </c:pt>
                <c:pt idx="14">
                  <c:v>-2</c:v>
                </c:pt>
                <c:pt idx="15">
                  <c:v>-2</c:v>
                </c:pt>
              </c:numCache>
            </c:numRef>
          </c:val>
          <c:smooth val="0"/>
          <c:extLst>
            <c:ext xmlns:c16="http://schemas.microsoft.com/office/drawing/2014/chart" uri="{C3380CC4-5D6E-409C-BE32-E72D297353CC}">
              <c16:uniqueId val="{00000001-135D-4316-9751-7DA0DB2DED72}"/>
            </c:ext>
          </c:extLst>
        </c:ser>
        <c:ser>
          <c:idx val="2"/>
          <c:order val="2"/>
          <c:tx>
            <c:strRef>
              <c:f>Sheet1!$D$1</c:f>
              <c:strCache>
                <c:ptCount val="1"/>
                <c:pt idx="0">
                  <c:v>Ramón Lanús</c:v>
                </c:pt>
              </c:strCache>
            </c:strRef>
          </c:tx>
          <c:spPr>
            <a:ln w="28575" cap="rnd">
              <a:solidFill>
                <a:schemeClr val="accent3"/>
              </a:solidFill>
              <a:round/>
            </a:ln>
            <a:effectLst/>
          </c:spPr>
          <c:marker>
            <c:symbol val="none"/>
          </c:marker>
          <c:cat>
            <c:numRef>
              <c:f>Sheet1!$A$2:$A$17</c:f>
              <c:numCache>
                <c:formatCode>m/d/yyyy</c:formatCode>
                <c:ptCount val="16"/>
                <c:pt idx="0">
                  <c:v>44485</c:v>
                </c:pt>
                <c:pt idx="1">
                  <c:v>44486</c:v>
                </c:pt>
                <c:pt idx="2">
                  <c:v>44487</c:v>
                </c:pt>
                <c:pt idx="3">
                  <c:v>44488</c:v>
                </c:pt>
                <c:pt idx="4">
                  <c:v>44489</c:v>
                </c:pt>
                <c:pt idx="5">
                  <c:v>44490</c:v>
                </c:pt>
                <c:pt idx="6">
                  <c:v>44491</c:v>
                </c:pt>
                <c:pt idx="7">
                  <c:v>44492</c:v>
                </c:pt>
                <c:pt idx="8">
                  <c:v>44493</c:v>
                </c:pt>
                <c:pt idx="9">
                  <c:v>44494</c:v>
                </c:pt>
                <c:pt idx="10">
                  <c:v>44495</c:v>
                </c:pt>
                <c:pt idx="11">
                  <c:v>44496</c:v>
                </c:pt>
                <c:pt idx="12">
                  <c:v>44497</c:v>
                </c:pt>
                <c:pt idx="13">
                  <c:v>44498</c:v>
                </c:pt>
                <c:pt idx="14">
                  <c:v>44499</c:v>
                </c:pt>
                <c:pt idx="15">
                  <c:v>44500</c:v>
                </c:pt>
              </c:numCache>
            </c:numRef>
          </c:cat>
          <c:val>
            <c:numRef>
              <c:f>Sheet1!$D$2:$D$17</c:f>
              <c:numCache>
                <c:formatCode>General</c:formatCode>
                <c:ptCount val="16"/>
                <c:pt idx="0">
                  <c:v>-1</c:v>
                </c:pt>
                <c:pt idx="1">
                  <c:v>-1</c:v>
                </c:pt>
                <c:pt idx="2">
                  <c:v>0</c:v>
                </c:pt>
                <c:pt idx="3">
                  <c:v>0</c:v>
                </c:pt>
                <c:pt idx="4">
                  <c:v>2</c:v>
                </c:pt>
                <c:pt idx="5">
                  <c:v>-1</c:v>
                </c:pt>
                <c:pt idx="6">
                  <c:v>0</c:v>
                </c:pt>
                <c:pt idx="7">
                  <c:v>-1</c:v>
                </c:pt>
                <c:pt idx="8">
                  <c:v>0</c:v>
                </c:pt>
                <c:pt idx="9">
                  <c:v>-2</c:v>
                </c:pt>
                <c:pt idx="10">
                  <c:v>0</c:v>
                </c:pt>
                <c:pt idx="11">
                  <c:v>1</c:v>
                </c:pt>
                <c:pt idx="12">
                  <c:v>2</c:v>
                </c:pt>
                <c:pt idx="13">
                  <c:v>-1</c:v>
                </c:pt>
                <c:pt idx="14">
                  <c:v>4</c:v>
                </c:pt>
                <c:pt idx="15">
                  <c:v>7</c:v>
                </c:pt>
              </c:numCache>
            </c:numRef>
          </c:val>
          <c:smooth val="0"/>
          <c:extLst>
            <c:ext xmlns:c16="http://schemas.microsoft.com/office/drawing/2014/chart" uri="{C3380CC4-5D6E-409C-BE32-E72D297353CC}">
              <c16:uniqueId val="{00000002-135D-4316-9751-7DA0DB2DED72}"/>
            </c:ext>
          </c:extLst>
        </c:ser>
        <c:dLbls>
          <c:showLegendKey val="0"/>
          <c:showVal val="0"/>
          <c:showCatName val="0"/>
          <c:showSerName val="0"/>
          <c:showPercent val="0"/>
          <c:showBubbleSize val="0"/>
        </c:dLbls>
        <c:smooth val="0"/>
        <c:axId val="67363384"/>
        <c:axId val="67364040"/>
      </c:lineChart>
      <c:dateAx>
        <c:axId val="67363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364040"/>
        <c:crosses val="autoZero"/>
        <c:auto val="1"/>
        <c:lblOffset val="100"/>
        <c:baseTimeUnit val="days"/>
      </c:dateAx>
      <c:valAx>
        <c:axId val="67364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363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Posse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c:v>
                </c:pt>
                <c:pt idx="1">
                  <c:v>-2</c:v>
                </c:pt>
                <c:pt idx="2">
                  <c:v>7</c:v>
                </c:pt>
                <c:pt idx="3">
                  <c:v>5</c:v>
                </c:pt>
                <c:pt idx="4">
                  <c:v>-5</c:v>
                </c:pt>
                <c:pt idx="5">
                  <c:v>2</c:v>
                </c:pt>
                <c:pt idx="6">
                  <c:v>-1</c:v>
                </c:pt>
              </c:numCache>
            </c:numRef>
          </c:val>
          <c:extLst>
            <c:ext xmlns:c16="http://schemas.microsoft.com/office/drawing/2014/chart" uri="{C3380CC4-5D6E-409C-BE32-E72D297353CC}">
              <c16:uniqueId val="{00000000-465F-4E2C-9AE4-3D92F312D57F}"/>
            </c:ext>
          </c:extLst>
        </c:ser>
        <c:ser>
          <c:idx val="1"/>
          <c:order val="1"/>
          <c:tx>
            <c:strRef>
              <c:f>Sheet1!$C$1</c:f>
              <c:strCache>
                <c:ptCount val="1"/>
                <c:pt idx="0">
                  <c:v>Carlos Castellano</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-4</c:v>
                </c:pt>
                <c:pt idx="1">
                  <c:v>-1</c:v>
                </c:pt>
                <c:pt idx="2">
                  <c:v>-2</c:v>
                </c:pt>
                <c:pt idx="3">
                  <c:v>-1</c:v>
                </c:pt>
                <c:pt idx="4">
                  <c:v>-2</c:v>
                </c:pt>
                <c:pt idx="5">
                  <c:v>0</c:v>
                </c:pt>
                <c:pt idx="6">
                  <c:v>-2</c:v>
                </c:pt>
              </c:numCache>
            </c:numRef>
          </c:val>
          <c:extLst>
            <c:ext xmlns:c16="http://schemas.microsoft.com/office/drawing/2014/chart" uri="{C3380CC4-5D6E-409C-BE32-E72D297353CC}">
              <c16:uniqueId val="{00000001-465F-4E2C-9AE4-3D92F312D57F}"/>
            </c:ext>
          </c:extLst>
        </c:ser>
        <c:ser>
          <c:idx val="2"/>
          <c:order val="2"/>
          <c:tx>
            <c:strRef>
              <c:f>Sheet1!$D$1</c:f>
              <c:strCache>
                <c:ptCount val="1"/>
                <c:pt idx="0">
                  <c:v>Ramón Lanús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0</c:v>
                </c:pt>
                <c:pt idx="2">
                  <c:v>2</c:v>
                </c:pt>
                <c:pt idx="3">
                  <c:v>1</c:v>
                </c:pt>
                <c:pt idx="4">
                  <c:v>-1</c:v>
                </c:pt>
                <c:pt idx="5">
                  <c:v>1</c:v>
                </c:pt>
                <c:pt idx="6">
                  <c:v>2</c:v>
                </c:pt>
              </c:numCache>
            </c:numRef>
          </c:val>
          <c:extLst>
            <c:ext xmlns:c16="http://schemas.microsoft.com/office/drawing/2014/chart" uri="{C3380CC4-5D6E-409C-BE32-E72D297353CC}">
              <c16:uniqueId val="{00000002-465F-4E2C-9AE4-3D92F312D57F}"/>
            </c:ext>
          </c:extLst>
        </c:ser>
        <c:dLbls>
          <c:showLegendKey val="0"/>
          <c:showVal val="0"/>
          <c:showCatName val="0"/>
          <c:showSerName val="0"/>
          <c:showPercent val="0"/>
          <c:showBubbleSize val="0"/>
        </c:dLbls>
        <c:gapWidth val="219"/>
        <c:overlap val="-27"/>
        <c:axId val="386821640"/>
        <c:axId val="386821968"/>
      </c:barChart>
      <c:catAx>
        <c:axId val="386821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821968"/>
        <c:crosses val="autoZero"/>
        <c:auto val="1"/>
        <c:lblAlgn val="ctr"/>
        <c:lblOffset val="100"/>
        <c:noMultiLvlLbl val="0"/>
      </c:catAx>
      <c:valAx>
        <c:axId val="386821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821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Sheet1!$A$2:$A$17</c:f>
              <c:numCache>
                <c:formatCode>m/d/yyyy</c:formatCode>
                <c:ptCount val="16"/>
                <c:pt idx="0">
                  <c:v>44485</c:v>
                </c:pt>
                <c:pt idx="1">
                  <c:v>44486</c:v>
                </c:pt>
                <c:pt idx="2">
                  <c:v>44487</c:v>
                </c:pt>
                <c:pt idx="3">
                  <c:v>44488</c:v>
                </c:pt>
                <c:pt idx="4">
                  <c:v>44489</c:v>
                </c:pt>
                <c:pt idx="5">
                  <c:v>44490</c:v>
                </c:pt>
                <c:pt idx="6">
                  <c:v>44491</c:v>
                </c:pt>
                <c:pt idx="7">
                  <c:v>44492</c:v>
                </c:pt>
                <c:pt idx="8">
                  <c:v>44493</c:v>
                </c:pt>
                <c:pt idx="9">
                  <c:v>44494</c:v>
                </c:pt>
                <c:pt idx="10">
                  <c:v>44495</c:v>
                </c:pt>
                <c:pt idx="11">
                  <c:v>44496</c:v>
                </c:pt>
                <c:pt idx="12">
                  <c:v>44497</c:v>
                </c:pt>
                <c:pt idx="13">
                  <c:v>44498</c:v>
                </c:pt>
                <c:pt idx="14">
                  <c:v>44499</c:v>
                </c:pt>
                <c:pt idx="15">
                  <c:v>44500</c:v>
                </c:pt>
              </c:numCache>
            </c:numRef>
          </c:cat>
          <c:val>
            <c:numRef>
              <c:f>Sheet1!$B$2:$B$17</c:f>
              <c:numCache>
                <c:formatCode>General</c:formatCode>
                <c:ptCount val="16"/>
                <c:pt idx="0">
                  <c:v>3.7230312920780101E-3</c:v>
                </c:pt>
                <c:pt idx="1">
                  <c:v>-6.82530326063351E-3</c:v>
                </c:pt>
                <c:pt idx="2">
                  <c:v>-4.3436712709582102E-3</c:v>
                </c:pt>
                <c:pt idx="3">
                  <c:v>-1.2411028439871701E-3</c:v>
                </c:pt>
                <c:pt idx="4">
                  <c:v>3.10279561885259E-3</c:v>
                </c:pt>
                <c:pt idx="5">
                  <c:v>2.4821594787465102E-3</c:v>
                </c:pt>
                <c:pt idx="6">
                  <c:v>3.7231468036784698E-3</c:v>
                </c:pt>
                <c:pt idx="7">
                  <c:v>0</c:v>
                </c:pt>
                <c:pt idx="8">
                  <c:v>1.24100273020601E-3</c:v>
                </c:pt>
                <c:pt idx="9">
                  <c:v>-3.7229619885580999E-3</c:v>
                </c:pt>
                <c:pt idx="10">
                  <c:v>-6.2051676636302696E-4</c:v>
                </c:pt>
                <c:pt idx="11">
                  <c:v>4.9641649343799502E-3</c:v>
                </c:pt>
                <c:pt idx="12">
                  <c:v>3.72293888795815E-3</c:v>
                </c:pt>
                <c:pt idx="13">
                  <c:v>-9.3070007259460595E-3</c:v>
                </c:pt>
                <c:pt idx="14">
                  <c:v>-6.2052446727974496E-4</c:v>
                </c:pt>
                <c:pt idx="15">
                  <c:v>3.1026415890489201E-3</c:v>
                </c:pt>
              </c:numCache>
            </c:numRef>
          </c:val>
          <c:smooth val="0"/>
          <c:extLst>
            <c:ext xmlns:c16="http://schemas.microsoft.com/office/drawing/2014/chart" uri="{C3380CC4-5D6E-409C-BE32-E72D297353CC}">
              <c16:uniqueId val="{00000000-83F8-4695-9FBE-8C339C75F722}"/>
            </c:ext>
          </c:extLst>
        </c:ser>
        <c:ser>
          <c:idx val="1"/>
          <c:order val="1"/>
          <c:tx>
            <c:strRef>
              <c:f>Sheet1!$C$1</c:f>
              <c:strCache>
                <c:ptCount val="1"/>
                <c:pt idx="0">
                  <c:v>Carlos Castellano</c:v>
                </c:pt>
              </c:strCache>
            </c:strRef>
          </c:tx>
          <c:spPr>
            <a:ln w="28575" cap="rnd">
              <a:solidFill>
                <a:schemeClr val="accent2"/>
              </a:solidFill>
              <a:round/>
            </a:ln>
            <a:effectLst/>
          </c:spPr>
          <c:marker>
            <c:symbol val="none"/>
          </c:marker>
          <c:cat>
            <c:numRef>
              <c:f>Sheet1!$A$2:$A$17</c:f>
              <c:numCache>
                <c:formatCode>m/d/yyyy</c:formatCode>
                <c:ptCount val="16"/>
                <c:pt idx="0">
                  <c:v>44485</c:v>
                </c:pt>
                <c:pt idx="1">
                  <c:v>44486</c:v>
                </c:pt>
                <c:pt idx="2">
                  <c:v>44487</c:v>
                </c:pt>
                <c:pt idx="3">
                  <c:v>44488</c:v>
                </c:pt>
                <c:pt idx="4">
                  <c:v>44489</c:v>
                </c:pt>
                <c:pt idx="5">
                  <c:v>44490</c:v>
                </c:pt>
                <c:pt idx="6">
                  <c:v>44491</c:v>
                </c:pt>
                <c:pt idx="7">
                  <c:v>44492</c:v>
                </c:pt>
                <c:pt idx="8">
                  <c:v>44493</c:v>
                </c:pt>
                <c:pt idx="9">
                  <c:v>44494</c:v>
                </c:pt>
                <c:pt idx="10">
                  <c:v>44495</c:v>
                </c:pt>
                <c:pt idx="11">
                  <c:v>44496</c:v>
                </c:pt>
                <c:pt idx="12">
                  <c:v>44497</c:v>
                </c:pt>
                <c:pt idx="13">
                  <c:v>44498</c:v>
                </c:pt>
                <c:pt idx="14">
                  <c:v>44499</c:v>
                </c:pt>
                <c:pt idx="15">
                  <c:v>44500</c:v>
                </c:pt>
              </c:numCache>
            </c:numRef>
          </c:cat>
          <c:val>
            <c:numRef>
              <c:f>Sheet1!$C$2:$C$17</c:f>
              <c:numCache>
                <c:formatCode>General</c:formatCode>
                <c:ptCount val="16"/>
                <c:pt idx="0">
                  <c:v>2.0727106910417401E-3</c:v>
                </c:pt>
                <c:pt idx="1">
                  <c:v>-4.1453354612722001E-3</c:v>
                </c:pt>
                <c:pt idx="2">
                  <c:v>-8.2910146129132507E-3</c:v>
                </c:pt>
                <c:pt idx="3">
                  <c:v>-2.0729255197860699E-3</c:v>
                </c:pt>
                <c:pt idx="4">
                  <c:v>0</c:v>
                </c:pt>
                <c:pt idx="5">
                  <c:v>0</c:v>
                </c:pt>
                <c:pt idx="6">
                  <c:v>-4.1459369817578801E-3</c:v>
                </c:pt>
                <c:pt idx="7">
                  <c:v>0</c:v>
                </c:pt>
                <c:pt idx="8">
                  <c:v>-2.0730544384095499E-3</c:v>
                </c:pt>
                <c:pt idx="9">
                  <c:v>-6.2192922445425698E-3</c:v>
                </c:pt>
                <c:pt idx="10">
                  <c:v>-2.0732263548534201E-3</c:v>
                </c:pt>
                <c:pt idx="11">
                  <c:v>-6.2198080152592603E-3</c:v>
                </c:pt>
                <c:pt idx="12">
                  <c:v>-2.07339829981339E-3</c:v>
                </c:pt>
                <c:pt idx="13">
                  <c:v>-4.1468825810197204E-3</c:v>
                </c:pt>
                <c:pt idx="14">
                  <c:v>-4.1470545545026598E-3</c:v>
                </c:pt>
                <c:pt idx="15">
                  <c:v>-4.1472265422498704E-3</c:v>
                </c:pt>
              </c:numCache>
            </c:numRef>
          </c:val>
          <c:smooth val="0"/>
          <c:extLst>
            <c:ext xmlns:c16="http://schemas.microsoft.com/office/drawing/2014/chart" uri="{C3380CC4-5D6E-409C-BE32-E72D297353CC}">
              <c16:uniqueId val="{00000001-83F8-4695-9FBE-8C339C75F722}"/>
            </c:ext>
          </c:extLst>
        </c:ser>
        <c:ser>
          <c:idx val="2"/>
          <c:order val="2"/>
          <c:tx>
            <c:strRef>
              <c:f>Sheet1!$D$1</c:f>
              <c:strCache>
                <c:ptCount val="1"/>
                <c:pt idx="0">
                  <c:v>Ramón Lanús</c:v>
                </c:pt>
              </c:strCache>
            </c:strRef>
          </c:tx>
          <c:spPr>
            <a:ln w="28575" cap="rnd">
              <a:solidFill>
                <a:schemeClr val="accent3"/>
              </a:solidFill>
              <a:round/>
            </a:ln>
            <a:effectLst/>
          </c:spPr>
          <c:marker>
            <c:symbol val="none"/>
          </c:marker>
          <c:cat>
            <c:numRef>
              <c:f>Sheet1!$A$2:$A$17</c:f>
              <c:numCache>
                <c:formatCode>m/d/yyyy</c:formatCode>
                <c:ptCount val="16"/>
                <c:pt idx="0">
                  <c:v>44485</c:v>
                </c:pt>
                <c:pt idx="1">
                  <c:v>44486</c:v>
                </c:pt>
                <c:pt idx="2">
                  <c:v>44487</c:v>
                </c:pt>
                <c:pt idx="3">
                  <c:v>44488</c:v>
                </c:pt>
                <c:pt idx="4">
                  <c:v>44489</c:v>
                </c:pt>
                <c:pt idx="5">
                  <c:v>44490</c:v>
                </c:pt>
                <c:pt idx="6">
                  <c:v>44491</c:v>
                </c:pt>
                <c:pt idx="7">
                  <c:v>44492</c:v>
                </c:pt>
                <c:pt idx="8">
                  <c:v>44493</c:v>
                </c:pt>
                <c:pt idx="9">
                  <c:v>44494</c:v>
                </c:pt>
                <c:pt idx="10">
                  <c:v>44495</c:v>
                </c:pt>
                <c:pt idx="11">
                  <c:v>44496</c:v>
                </c:pt>
                <c:pt idx="12">
                  <c:v>44497</c:v>
                </c:pt>
                <c:pt idx="13">
                  <c:v>44498</c:v>
                </c:pt>
                <c:pt idx="14">
                  <c:v>44499</c:v>
                </c:pt>
                <c:pt idx="15">
                  <c:v>44500</c:v>
                </c:pt>
              </c:numCache>
            </c:numRef>
          </c:cat>
          <c:val>
            <c:numRef>
              <c:f>Sheet1!$D$2:$D$17</c:f>
              <c:numCache>
                <c:formatCode>General</c:formatCode>
                <c:ptCount val="16"/>
                <c:pt idx="0">
                  <c:v>-5.4221113701675401E-3</c:v>
                </c:pt>
                <c:pt idx="1">
                  <c:v>-5.4224053790261403E-3</c:v>
                </c:pt>
                <c:pt idx="2">
                  <c:v>0</c:v>
                </c:pt>
                <c:pt idx="3">
                  <c:v>0</c:v>
                </c:pt>
                <c:pt idx="4">
                  <c:v>1.0845398839542299E-2</c:v>
                </c:pt>
                <c:pt idx="5">
                  <c:v>-5.4221113701675401E-3</c:v>
                </c:pt>
                <c:pt idx="6">
                  <c:v>0</c:v>
                </c:pt>
                <c:pt idx="7">
                  <c:v>-5.4224053790261403E-3</c:v>
                </c:pt>
                <c:pt idx="8">
                  <c:v>0</c:v>
                </c:pt>
                <c:pt idx="9">
                  <c:v>-1.0845398839542299E-2</c:v>
                </c:pt>
                <c:pt idx="10">
                  <c:v>0</c:v>
                </c:pt>
                <c:pt idx="11">
                  <c:v>5.4232875969412696E-3</c:v>
                </c:pt>
                <c:pt idx="12">
                  <c:v>1.0845986984815601E-2</c:v>
                </c:pt>
                <c:pt idx="13">
                  <c:v>-5.4224053790261403E-3</c:v>
                </c:pt>
                <c:pt idx="14">
                  <c:v>2.1690797679084699E-2</c:v>
                </c:pt>
                <c:pt idx="15">
                  <c:v>3.7950664136622403E-2</c:v>
                </c:pt>
              </c:numCache>
            </c:numRef>
          </c:val>
          <c:smooth val="0"/>
          <c:extLst>
            <c:ext xmlns:c16="http://schemas.microsoft.com/office/drawing/2014/chart" uri="{C3380CC4-5D6E-409C-BE32-E72D297353CC}">
              <c16:uniqueId val="{00000002-83F8-4695-9FBE-8C339C75F722}"/>
            </c:ext>
          </c:extLst>
        </c:ser>
        <c:dLbls>
          <c:showLegendKey val="0"/>
          <c:showVal val="0"/>
          <c:showCatName val="0"/>
          <c:showSerName val="0"/>
          <c:showPercent val="0"/>
          <c:showBubbleSize val="0"/>
        </c:dLbls>
        <c:smooth val="0"/>
        <c:axId val="386807864"/>
        <c:axId val="386812128"/>
      </c:lineChart>
      <c:dateAx>
        <c:axId val="386807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812128"/>
        <c:crosses val="autoZero"/>
        <c:auto val="1"/>
        <c:lblOffset val="100"/>
        <c:baseTimeUnit val="days"/>
      </c:dateAx>
      <c:valAx>
        <c:axId val="386812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807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Sheet1!$A$2:$A$17</c:f>
              <c:numCache>
                <c:formatCode>m/d/yyyy</c:formatCode>
                <c:ptCount val="16"/>
                <c:pt idx="0">
                  <c:v>44485</c:v>
                </c:pt>
                <c:pt idx="1">
                  <c:v>44486</c:v>
                </c:pt>
                <c:pt idx="2">
                  <c:v>44487</c:v>
                </c:pt>
                <c:pt idx="3">
                  <c:v>44488</c:v>
                </c:pt>
                <c:pt idx="4">
                  <c:v>44489</c:v>
                </c:pt>
                <c:pt idx="5">
                  <c:v>44490</c:v>
                </c:pt>
                <c:pt idx="6">
                  <c:v>44491</c:v>
                </c:pt>
                <c:pt idx="7">
                  <c:v>44492</c:v>
                </c:pt>
                <c:pt idx="8">
                  <c:v>44493</c:v>
                </c:pt>
                <c:pt idx="9">
                  <c:v>44494</c:v>
                </c:pt>
                <c:pt idx="10">
                  <c:v>44495</c:v>
                </c:pt>
                <c:pt idx="11">
                  <c:v>44496</c:v>
                </c:pt>
                <c:pt idx="12">
                  <c:v>44497</c:v>
                </c:pt>
                <c:pt idx="13">
                  <c:v>44498</c:v>
                </c:pt>
                <c:pt idx="14">
                  <c:v>44499</c:v>
                </c:pt>
                <c:pt idx="15">
                  <c:v>44500</c:v>
                </c:pt>
              </c:numCache>
            </c:numRef>
          </c:cat>
          <c:val>
            <c:numRef>
              <c:f>Sheet1!$B$2:$B$17</c:f>
              <c:numCache>
                <c:formatCode>General</c:formatCode>
                <c:ptCount val="16"/>
                <c:pt idx="0">
                  <c:v>1</c:v>
                </c:pt>
                <c:pt idx="1">
                  <c:v>2</c:v>
                </c:pt>
                <c:pt idx="2">
                  <c:v>1</c:v>
                </c:pt>
                <c:pt idx="3">
                  <c:v>3</c:v>
                </c:pt>
                <c:pt idx="4">
                  <c:v>2</c:v>
                </c:pt>
                <c:pt idx="5">
                  <c:v>3</c:v>
                </c:pt>
                <c:pt idx="6">
                  <c:v>3</c:v>
                </c:pt>
                <c:pt idx="7">
                  <c:v>1</c:v>
                </c:pt>
                <c:pt idx="8">
                  <c:v>1</c:v>
                </c:pt>
                <c:pt idx="9">
                  <c:v>2</c:v>
                </c:pt>
                <c:pt idx="10">
                  <c:v>2</c:v>
                </c:pt>
                <c:pt idx="11">
                  <c:v>3</c:v>
                </c:pt>
                <c:pt idx="12">
                  <c:v>3</c:v>
                </c:pt>
                <c:pt idx="13">
                  <c:v>3</c:v>
                </c:pt>
                <c:pt idx="14">
                  <c:v>3</c:v>
                </c:pt>
                <c:pt idx="15">
                  <c:v>2</c:v>
                </c:pt>
              </c:numCache>
            </c:numRef>
          </c:val>
          <c:smooth val="0"/>
          <c:extLst>
            <c:ext xmlns:c16="http://schemas.microsoft.com/office/drawing/2014/chart" uri="{C3380CC4-5D6E-409C-BE32-E72D297353CC}">
              <c16:uniqueId val="{00000000-5EF1-4A41-B8E9-2B7D41B17691}"/>
            </c:ext>
          </c:extLst>
        </c:ser>
        <c:ser>
          <c:idx val="1"/>
          <c:order val="1"/>
          <c:tx>
            <c:strRef>
              <c:f>Sheet1!$C$1</c:f>
              <c:strCache>
                <c:ptCount val="1"/>
                <c:pt idx="0">
                  <c:v>Carlos Castellano</c:v>
                </c:pt>
              </c:strCache>
            </c:strRef>
          </c:tx>
          <c:spPr>
            <a:ln w="28575" cap="rnd">
              <a:solidFill>
                <a:schemeClr val="accent2"/>
              </a:solidFill>
              <a:round/>
            </a:ln>
            <a:effectLst/>
          </c:spPr>
          <c:marker>
            <c:symbol val="none"/>
          </c:marker>
          <c:cat>
            <c:numRef>
              <c:f>Sheet1!$A$2:$A$17</c:f>
              <c:numCache>
                <c:formatCode>m/d/yyyy</c:formatCode>
                <c:ptCount val="16"/>
                <c:pt idx="0">
                  <c:v>44485</c:v>
                </c:pt>
                <c:pt idx="1">
                  <c:v>44486</c:v>
                </c:pt>
                <c:pt idx="2">
                  <c:v>44487</c:v>
                </c:pt>
                <c:pt idx="3">
                  <c:v>44488</c:v>
                </c:pt>
                <c:pt idx="4">
                  <c:v>44489</c:v>
                </c:pt>
                <c:pt idx="5">
                  <c:v>44490</c:v>
                </c:pt>
                <c:pt idx="6">
                  <c:v>44491</c:v>
                </c:pt>
                <c:pt idx="7">
                  <c:v>44492</c:v>
                </c:pt>
                <c:pt idx="8">
                  <c:v>44493</c:v>
                </c:pt>
                <c:pt idx="9">
                  <c:v>44494</c:v>
                </c:pt>
                <c:pt idx="10">
                  <c:v>44495</c:v>
                </c:pt>
                <c:pt idx="11">
                  <c:v>44496</c:v>
                </c:pt>
                <c:pt idx="12">
                  <c:v>44497</c:v>
                </c:pt>
                <c:pt idx="13">
                  <c:v>44498</c:v>
                </c:pt>
                <c:pt idx="14">
                  <c:v>44499</c:v>
                </c:pt>
                <c:pt idx="15">
                  <c:v>44500</c:v>
                </c:pt>
              </c:numCache>
            </c:numRef>
          </c:cat>
          <c:val>
            <c:numRef>
              <c:f>Sheet1!$C$2:$C$17</c:f>
              <c:numCache>
                <c:formatCode>General</c:formatCode>
                <c:ptCount val="16"/>
                <c:pt idx="0">
                  <c:v>0</c:v>
                </c:pt>
                <c:pt idx="1">
                  <c:v>1</c:v>
                </c:pt>
                <c:pt idx="2">
                  <c:v>0</c:v>
                </c:pt>
                <c:pt idx="3">
                  <c:v>2</c:v>
                </c:pt>
                <c:pt idx="4">
                  <c:v>2</c:v>
                </c:pt>
                <c:pt idx="5">
                  <c:v>3</c:v>
                </c:pt>
                <c:pt idx="6">
                  <c:v>1</c:v>
                </c:pt>
                <c:pt idx="7">
                  <c:v>1</c:v>
                </c:pt>
                <c:pt idx="8">
                  <c:v>0</c:v>
                </c:pt>
                <c:pt idx="9">
                  <c:v>1</c:v>
                </c:pt>
                <c:pt idx="10">
                  <c:v>2</c:v>
                </c:pt>
                <c:pt idx="11">
                  <c:v>0</c:v>
                </c:pt>
                <c:pt idx="12">
                  <c:v>0</c:v>
                </c:pt>
                <c:pt idx="13">
                  <c:v>0</c:v>
                </c:pt>
                <c:pt idx="14">
                  <c:v>1</c:v>
                </c:pt>
                <c:pt idx="15">
                  <c:v>1</c:v>
                </c:pt>
              </c:numCache>
            </c:numRef>
          </c:val>
          <c:smooth val="0"/>
          <c:extLst>
            <c:ext xmlns:c16="http://schemas.microsoft.com/office/drawing/2014/chart" uri="{C3380CC4-5D6E-409C-BE32-E72D297353CC}">
              <c16:uniqueId val="{00000001-5EF1-4A41-B8E9-2B7D41B17691}"/>
            </c:ext>
          </c:extLst>
        </c:ser>
        <c:ser>
          <c:idx val="2"/>
          <c:order val="2"/>
          <c:tx>
            <c:strRef>
              <c:f>Sheet1!$D$1</c:f>
              <c:strCache>
                <c:ptCount val="1"/>
                <c:pt idx="0">
                  <c:v>Ramón Lanús</c:v>
                </c:pt>
              </c:strCache>
            </c:strRef>
          </c:tx>
          <c:spPr>
            <a:ln w="28575" cap="rnd">
              <a:solidFill>
                <a:schemeClr val="accent3"/>
              </a:solidFill>
              <a:round/>
            </a:ln>
            <a:effectLst/>
          </c:spPr>
          <c:marker>
            <c:symbol val="none"/>
          </c:marker>
          <c:cat>
            <c:numRef>
              <c:f>Sheet1!$A$2:$A$17</c:f>
              <c:numCache>
                <c:formatCode>m/d/yyyy</c:formatCode>
                <c:ptCount val="16"/>
                <c:pt idx="0">
                  <c:v>44485</c:v>
                </c:pt>
                <c:pt idx="1">
                  <c:v>44486</c:v>
                </c:pt>
                <c:pt idx="2">
                  <c:v>44487</c:v>
                </c:pt>
                <c:pt idx="3">
                  <c:v>44488</c:v>
                </c:pt>
                <c:pt idx="4">
                  <c:v>44489</c:v>
                </c:pt>
                <c:pt idx="5">
                  <c:v>44490</c:v>
                </c:pt>
                <c:pt idx="6">
                  <c:v>44491</c:v>
                </c:pt>
                <c:pt idx="7">
                  <c:v>44492</c:v>
                </c:pt>
                <c:pt idx="8">
                  <c:v>44493</c:v>
                </c:pt>
                <c:pt idx="9">
                  <c:v>44494</c:v>
                </c:pt>
                <c:pt idx="10">
                  <c:v>44495</c:v>
                </c:pt>
                <c:pt idx="11">
                  <c:v>44496</c:v>
                </c:pt>
                <c:pt idx="12">
                  <c:v>44497</c:v>
                </c:pt>
                <c:pt idx="13">
                  <c:v>44498</c:v>
                </c:pt>
                <c:pt idx="14">
                  <c:v>44499</c:v>
                </c:pt>
                <c:pt idx="15">
                  <c:v>44500</c:v>
                </c:pt>
              </c:numCache>
            </c:numRef>
          </c:cat>
          <c:val>
            <c:numRef>
              <c:f>Sheet1!$D$2:$D$17</c:f>
              <c:numCache>
                <c:formatCode>General</c:formatCode>
                <c:ptCount val="16"/>
                <c:pt idx="0">
                  <c:v>0</c:v>
                </c:pt>
                <c:pt idx="1">
                  <c:v>0</c:v>
                </c:pt>
                <c:pt idx="2">
                  <c:v>3</c:v>
                </c:pt>
                <c:pt idx="3">
                  <c:v>2</c:v>
                </c:pt>
                <c:pt idx="4">
                  <c:v>0</c:v>
                </c:pt>
                <c:pt idx="5">
                  <c:v>1</c:v>
                </c:pt>
                <c:pt idx="6">
                  <c:v>1</c:v>
                </c:pt>
                <c:pt idx="7">
                  <c:v>1</c:v>
                </c:pt>
                <c:pt idx="8">
                  <c:v>0</c:v>
                </c:pt>
                <c:pt idx="9">
                  <c:v>0</c:v>
                </c:pt>
                <c:pt idx="10">
                  <c:v>1</c:v>
                </c:pt>
                <c:pt idx="11">
                  <c:v>2</c:v>
                </c:pt>
                <c:pt idx="12">
                  <c:v>1</c:v>
                </c:pt>
                <c:pt idx="13">
                  <c:v>1</c:v>
                </c:pt>
                <c:pt idx="14">
                  <c:v>1</c:v>
                </c:pt>
                <c:pt idx="15">
                  <c:v>0</c:v>
                </c:pt>
              </c:numCache>
            </c:numRef>
          </c:val>
          <c:smooth val="0"/>
          <c:extLst>
            <c:ext xmlns:c16="http://schemas.microsoft.com/office/drawing/2014/chart" uri="{C3380CC4-5D6E-409C-BE32-E72D297353CC}">
              <c16:uniqueId val="{00000002-5EF1-4A41-B8E9-2B7D41B17691}"/>
            </c:ext>
          </c:extLst>
        </c:ser>
        <c:dLbls>
          <c:showLegendKey val="0"/>
          <c:showVal val="0"/>
          <c:showCatName val="0"/>
          <c:showSerName val="0"/>
          <c:showPercent val="0"/>
          <c:showBubbleSize val="0"/>
        </c:dLbls>
        <c:smooth val="0"/>
        <c:axId val="386808848"/>
        <c:axId val="386815080"/>
      </c:lineChart>
      <c:dateAx>
        <c:axId val="386808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815080"/>
        <c:crosses val="autoZero"/>
        <c:auto val="1"/>
        <c:lblOffset val="100"/>
        <c:baseTimeUnit val="days"/>
      </c:dateAx>
      <c:valAx>
        <c:axId val="386815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808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1</c:v>
                </c:pt>
                <c:pt idx="8">
                  <c:v>3</c:v>
                </c:pt>
                <c:pt idx="9">
                  <c:v>2</c:v>
                </c:pt>
                <c:pt idx="10">
                  <c:v>1</c:v>
                </c:pt>
                <c:pt idx="11">
                  <c:v>6</c:v>
                </c:pt>
                <c:pt idx="12">
                  <c:v>0</c:v>
                </c:pt>
                <c:pt idx="13">
                  <c:v>2</c:v>
                </c:pt>
                <c:pt idx="14">
                  <c:v>2</c:v>
                </c:pt>
                <c:pt idx="15">
                  <c:v>3</c:v>
                </c:pt>
                <c:pt idx="16">
                  <c:v>2</c:v>
                </c:pt>
                <c:pt idx="17">
                  <c:v>1</c:v>
                </c:pt>
                <c:pt idx="18">
                  <c:v>5</c:v>
                </c:pt>
                <c:pt idx="19">
                  <c:v>2</c:v>
                </c:pt>
                <c:pt idx="20">
                  <c:v>4</c:v>
                </c:pt>
                <c:pt idx="21">
                  <c:v>1</c:v>
                </c:pt>
                <c:pt idx="22">
                  <c:v>0</c:v>
                </c:pt>
                <c:pt idx="23">
                  <c:v>0</c:v>
                </c:pt>
              </c:numCache>
            </c:numRef>
          </c:val>
          <c:smooth val="0"/>
          <c:extLst>
            <c:ext xmlns:c16="http://schemas.microsoft.com/office/drawing/2014/chart" uri="{C3380CC4-5D6E-409C-BE32-E72D297353CC}">
              <c16:uniqueId val="{00000000-FD85-4C63-831D-5DD2A0B2F1AB}"/>
            </c:ext>
          </c:extLst>
        </c:ser>
        <c:ser>
          <c:idx val="1"/>
          <c:order val="1"/>
          <c:tx>
            <c:strRef>
              <c:f>Sheet1!$C$1</c:f>
              <c:strCache>
                <c:ptCount val="1"/>
                <c:pt idx="0">
                  <c:v>Carlos Castellano</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1</c:v>
                </c:pt>
                <c:pt idx="1">
                  <c:v>0</c:v>
                </c:pt>
                <c:pt idx="2">
                  <c:v>0</c:v>
                </c:pt>
                <c:pt idx="3">
                  <c:v>0</c:v>
                </c:pt>
                <c:pt idx="4">
                  <c:v>0</c:v>
                </c:pt>
                <c:pt idx="5">
                  <c:v>0</c:v>
                </c:pt>
                <c:pt idx="6">
                  <c:v>0</c:v>
                </c:pt>
                <c:pt idx="7">
                  <c:v>0</c:v>
                </c:pt>
                <c:pt idx="8">
                  <c:v>0</c:v>
                </c:pt>
                <c:pt idx="9">
                  <c:v>1</c:v>
                </c:pt>
                <c:pt idx="10">
                  <c:v>0</c:v>
                </c:pt>
                <c:pt idx="11">
                  <c:v>5</c:v>
                </c:pt>
                <c:pt idx="12">
                  <c:v>5</c:v>
                </c:pt>
                <c:pt idx="13">
                  <c:v>0</c:v>
                </c:pt>
                <c:pt idx="14">
                  <c:v>1</c:v>
                </c:pt>
                <c:pt idx="15">
                  <c:v>0</c:v>
                </c:pt>
                <c:pt idx="16">
                  <c:v>1</c:v>
                </c:pt>
                <c:pt idx="17">
                  <c:v>0</c:v>
                </c:pt>
                <c:pt idx="18">
                  <c:v>0</c:v>
                </c:pt>
                <c:pt idx="19">
                  <c:v>1</c:v>
                </c:pt>
                <c:pt idx="20">
                  <c:v>0</c:v>
                </c:pt>
                <c:pt idx="21">
                  <c:v>0</c:v>
                </c:pt>
                <c:pt idx="22">
                  <c:v>0</c:v>
                </c:pt>
                <c:pt idx="23">
                  <c:v>0</c:v>
                </c:pt>
              </c:numCache>
            </c:numRef>
          </c:val>
          <c:smooth val="0"/>
          <c:extLst>
            <c:ext xmlns:c16="http://schemas.microsoft.com/office/drawing/2014/chart" uri="{C3380CC4-5D6E-409C-BE32-E72D297353CC}">
              <c16:uniqueId val="{00000001-FD85-4C63-831D-5DD2A0B2F1AB}"/>
            </c:ext>
          </c:extLst>
        </c:ser>
        <c:ser>
          <c:idx val="2"/>
          <c:order val="2"/>
          <c:tx>
            <c:strRef>
              <c:f>Sheet1!$D$1</c:f>
              <c:strCache>
                <c:ptCount val="1"/>
                <c:pt idx="0">
                  <c:v>Ramón Lanús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1</c:v>
                </c:pt>
                <c:pt idx="10">
                  <c:v>3</c:v>
                </c:pt>
                <c:pt idx="11">
                  <c:v>3</c:v>
                </c:pt>
                <c:pt idx="12">
                  <c:v>0</c:v>
                </c:pt>
                <c:pt idx="13">
                  <c:v>1</c:v>
                </c:pt>
                <c:pt idx="14">
                  <c:v>2</c:v>
                </c:pt>
                <c:pt idx="15">
                  <c:v>1</c:v>
                </c:pt>
                <c:pt idx="16">
                  <c:v>0</c:v>
                </c:pt>
                <c:pt idx="17">
                  <c:v>1</c:v>
                </c:pt>
                <c:pt idx="18">
                  <c:v>0</c:v>
                </c:pt>
                <c:pt idx="19">
                  <c:v>1</c:v>
                </c:pt>
                <c:pt idx="20">
                  <c:v>1</c:v>
                </c:pt>
                <c:pt idx="21">
                  <c:v>0</c:v>
                </c:pt>
                <c:pt idx="22">
                  <c:v>0</c:v>
                </c:pt>
                <c:pt idx="23">
                  <c:v>0</c:v>
                </c:pt>
              </c:numCache>
            </c:numRef>
          </c:val>
          <c:smooth val="0"/>
          <c:extLst>
            <c:ext xmlns:c16="http://schemas.microsoft.com/office/drawing/2014/chart" uri="{C3380CC4-5D6E-409C-BE32-E72D297353CC}">
              <c16:uniqueId val="{00000002-FD85-4C63-831D-5DD2A0B2F1AB}"/>
            </c:ext>
          </c:extLst>
        </c:ser>
        <c:dLbls>
          <c:showLegendKey val="0"/>
          <c:showVal val="0"/>
          <c:showCatName val="0"/>
          <c:showSerName val="0"/>
          <c:showPercent val="0"/>
          <c:showBubbleSize val="0"/>
        </c:dLbls>
        <c:smooth val="0"/>
        <c:axId val="67373552"/>
        <c:axId val="67375192"/>
      </c:lineChart>
      <c:catAx>
        <c:axId val="67373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375192"/>
        <c:crosses val="autoZero"/>
        <c:auto val="1"/>
        <c:lblAlgn val="ctr"/>
        <c:lblOffset val="100"/>
        <c:noMultiLvlLbl val="0"/>
      </c:catAx>
      <c:valAx>
        <c:axId val="67375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373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Posse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5</c:v>
                </c:pt>
                <c:pt idx="2">
                  <c:v>5</c:v>
                </c:pt>
                <c:pt idx="3">
                  <c:v>6</c:v>
                </c:pt>
                <c:pt idx="4">
                  <c:v>6</c:v>
                </c:pt>
                <c:pt idx="5">
                  <c:v>5</c:v>
                </c:pt>
                <c:pt idx="6">
                  <c:v>5</c:v>
                </c:pt>
              </c:numCache>
            </c:numRef>
          </c:val>
          <c:extLst>
            <c:ext xmlns:c16="http://schemas.microsoft.com/office/drawing/2014/chart" uri="{C3380CC4-5D6E-409C-BE32-E72D297353CC}">
              <c16:uniqueId val="{00000000-125E-4B87-9E9C-6293B05C5092}"/>
            </c:ext>
          </c:extLst>
        </c:ser>
        <c:ser>
          <c:idx val="1"/>
          <c:order val="1"/>
          <c:tx>
            <c:strRef>
              <c:f>Sheet1!$C$1</c:f>
              <c:strCache>
                <c:ptCount val="1"/>
                <c:pt idx="0">
                  <c:v>Carlos Castellano</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4</c:v>
                </c:pt>
                <c:pt idx="2">
                  <c:v>2</c:v>
                </c:pt>
                <c:pt idx="3">
                  <c:v>3</c:v>
                </c:pt>
                <c:pt idx="4">
                  <c:v>1</c:v>
                </c:pt>
                <c:pt idx="5">
                  <c:v>2</c:v>
                </c:pt>
                <c:pt idx="6">
                  <c:v>2</c:v>
                </c:pt>
              </c:numCache>
            </c:numRef>
          </c:val>
          <c:extLst>
            <c:ext xmlns:c16="http://schemas.microsoft.com/office/drawing/2014/chart" uri="{C3380CC4-5D6E-409C-BE32-E72D297353CC}">
              <c16:uniqueId val="{00000001-125E-4B87-9E9C-6293B05C5092}"/>
            </c:ext>
          </c:extLst>
        </c:ser>
        <c:ser>
          <c:idx val="2"/>
          <c:order val="2"/>
          <c:tx>
            <c:strRef>
              <c:f>Sheet1!$D$1</c:f>
              <c:strCache>
                <c:ptCount val="1"/>
                <c:pt idx="0">
                  <c:v>Ramón Lanús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c:v>
                </c:pt>
                <c:pt idx="1">
                  <c:v>3</c:v>
                </c:pt>
                <c:pt idx="2">
                  <c:v>2</c:v>
                </c:pt>
                <c:pt idx="3">
                  <c:v>2</c:v>
                </c:pt>
                <c:pt idx="4">
                  <c:v>2</c:v>
                </c:pt>
                <c:pt idx="5">
                  <c:v>2</c:v>
                </c:pt>
                <c:pt idx="6">
                  <c:v>0</c:v>
                </c:pt>
              </c:numCache>
            </c:numRef>
          </c:val>
          <c:extLst>
            <c:ext xmlns:c16="http://schemas.microsoft.com/office/drawing/2014/chart" uri="{C3380CC4-5D6E-409C-BE32-E72D297353CC}">
              <c16:uniqueId val="{00000002-125E-4B87-9E9C-6293B05C5092}"/>
            </c:ext>
          </c:extLst>
        </c:ser>
        <c:dLbls>
          <c:showLegendKey val="0"/>
          <c:showVal val="0"/>
          <c:showCatName val="0"/>
          <c:showSerName val="0"/>
          <c:showPercent val="0"/>
          <c:showBubbleSize val="0"/>
        </c:dLbls>
        <c:gapWidth val="219"/>
        <c:overlap val="-27"/>
        <c:axId val="67366664"/>
        <c:axId val="386812784"/>
      </c:barChart>
      <c:catAx>
        <c:axId val="67366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812784"/>
        <c:crosses val="autoZero"/>
        <c:auto val="1"/>
        <c:lblAlgn val="ctr"/>
        <c:lblOffset val="100"/>
        <c:noMultiLvlLbl val="0"/>
      </c:catAx>
      <c:valAx>
        <c:axId val="386812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366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Sheet1!$A$2:$A$4</c:f>
              <c:strCache>
                <c:ptCount val="3"/>
                <c:pt idx="0">
                  <c:v>Gustavo Posse</c:v>
                </c:pt>
                <c:pt idx="1">
                  <c:v>Carlos Castellano</c:v>
                </c:pt>
                <c:pt idx="2">
                  <c:v>Ramón Lanús</c:v>
                </c:pt>
              </c:strCache>
            </c:strRef>
          </c:cat>
          <c:val>
            <c:numRef>
              <c:f>Sheet1!$B$2:$B$4</c:f>
              <c:numCache>
                <c:formatCode>General</c:formatCode>
                <c:ptCount val="3"/>
                <c:pt idx="0">
                  <c:v>11874</c:v>
                </c:pt>
                <c:pt idx="1">
                  <c:v>657</c:v>
                </c:pt>
                <c:pt idx="2">
                  <c:v>2334</c:v>
                </c:pt>
              </c:numCache>
            </c:numRef>
          </c:val>
          <c:extLst>
            <c:ext xmlns:c16="http://schemas.microsoft.com/office/drawing/2014/chart" uri="{C3380CC4-5D6E-409C-BE32-E72D297353CC}">
              <c16:uniqueId val="{00000000-A809-40E9-A444-469CD54D277D}"/>
            </c:ext>
          </c:extLst>
        </c:ser>
        <c:ser>
          <c:idx val="1"/>
          <c:order val="1"/>
          <c:tx>
            <c:strRef>
              <c:f>Sheet1!$C$1</c:f>
              <c:strCache>
                <c:ptCount val="1"/>
                <c:pt idx="0">
                  <c:v>Love</c:v>
                </c:pt>
              </c:strCache>
            </c:strRef>
          </c:tx>
          <c:spPr>
            <a:solidFill>
              <a:schemeClr val="accent2"/>
            </a:solidFill>
            <a:ln>
              <a:noFill/>
            </a:ln>
            <a:effectLst/>
          </c:spPr>
          <c:invertIfNegative val="0"/>
          <c:cat>
            <c:strRef>
              <c:f>Sheet1!$A$2:$A$4</c:f>
              <c:strCache>
                <c:ptCount val="3"/>
                <c:pt idx="0">
                  <c:v>Gustavo Posse</c:v>
                </c:pt>
                <c:pt idx="1">
                  <c:v>Carlos Castellano</c:v>
                </c:pt>
                <c:pt idx="2">
                  <c:v>Ramón Lanús</c:v>
                </c:pt>
              </c:strCache>
            </c:strRef>
          </c:cat>
          <c:val>
            <c:numRef>
              <c:f>Sheet1!$C$2:$C$4</c:f>
              <c:numCache>
                <c:formatCode>General</c:formatCode>
                <c:ptCount val="3"/>
                <c:pt idx="0">
                  <c:v>1713</c:v>
                </c:pt>
                <c:pt idx="1">
                  <c:v>63</c:v>
                </c:pt>
                <c:pt idx="2">
                  <c:v>528</c:v>
                </c:pt>
              </c:numCache>
            </c:numRef>
          </c:val>
          <c:extLst>
            <c:ext xmlns:c16="http://schemas.microsoft.com/office/drawing/2014/chart" uri="{C3380CC4-5D6E-409C-BE32-E72D297353CC}">
              <c16:uniqueId val="{00000001-A809-40E9-A444-469CD54D277D}"/>
            </c:ext>
          </c:extLst>
        </c:ser>
        <c:ser>
          <c:idx val="2"/>
          <c:order val="2"/>
          <c:tx>
            <c:strRef>
              <c:f>Sheet1!$D$1</c:f>
              <c:strCache>
                <c:ptCount val="1"/>
                <c:pt idx="0">
                  <c:v>Haha</c:v>
                </c:pt>
              </c:strCache>
            </c:strRef>
          </c:tx>
          <c:spPr>
            <a:solidFill>
              <a:schemeClr val="accent3"/>
            </a:solidFill>
            <a:ln>
              <a:noFill/>
            </a:ln>
            <a:effectLst/>
          </c:spPr>
          <c:invertIfNegative val="0"/>
          <c:cat>
            <c:strRef>
              <c:f>Sheet1!$A$2:$A$4</c:f>
              <c:strCache>
                <c:ptCount val="3"/>
                <c:pt idx="0">
                  <c:v>Gustavo Posse</c:v>
                </c:pt>
                <c:pt idx="1">
                  <c:v>Carlos Castellano</c:v>
                </c:pt>
                <c:pt idx="2">
                  <c:v>Ramón Lanús</c:v>
                </c:pt>
              </c:strCache>
            </c:strRef>
          </c:cat>
          <c:val>
            <c:numRef>
              <c:f>Sheet1!$D$2:$D$4</c:f>
              <c:numCache>
                <c:formatCode>General</c:formatCode>
                <c:ptCount val="3"/>
                <c:pt idx="0">
                  <c:v>59</c:v>
                </c:pt>
                <c:pt idx="1">
                  <c:v>6</c:v>
                </c:pt>
                <c:pt idx="2">
                  <c:v>30</c:v>
                </c:pt>
              </c:numCache>
            </c:numRef>
          </c:val>
          <c:extLst>
            <c:ext xmlns:c16="http://schemas.microsoft.com/office/drawing/2014/chart" uri="{C3380CC4-5D6E-409C-BE32-E72D297353CC}">
              <c16:uniqueId val="{00000002-A809-40E9-A444-469CD54D277D}"/>
            </c:ext>
          </c:extLst>
        </c:ser>
        <c:ser>
          <c:idx val="3"/>
          <c:order val="3"/>
          <c:tx>
            <c:strRef>
              <c:f>Sheet1!$E$1</c:f>
              <c:strCache>
                <c:ptCount val="1"/>
                <c:pt idx="0">
                  <c:v>Wow</c:v>
                </c:pt>
              </c:strCache>
            </c:strRef>
          </c:tx>
          <c:spPr>
            <a:solidFill>
              <a:schemeClr val="accent4"/>
            </a:solidFill>
            <a:ln>
              <a:noFill/>
            </a:ln>
            <a:effectLst/>
          </c:spPr>
          <c:invertIfNegative val="0"/>
          <c:cat>
            <c:strRef>
              <c:f>Sheet1!$A$2:$A$4</c:f>
              <c:strCache>
                <c:ptCount val="3"/>
                <c:pt idx="0">
                  <c:v>Gustavo Posse</c:v>
                </c:pt>
                <c:pt idx="1">
                  <c:v>Carlos Castellano</c:v>
                </c:pt>
                <c:pt idx="2">
                  <c:v>Ramón Lanús</c:v>
                </c:pt>
              </c:strCache>
            </c:strRef>
          </c:cat>
          <c:val>
            <c:numRef>
              <c:f>Sheet1!$E$2:$E$4</c:f>
              <c:numCache>
                <c:formatCode>General</c:formatCode>
                <c:ptCount val="3"/>
                <c:pt idx="0">
                  <c:v>9</c:v>
                </c:pt>
                <c:pt idx="1">
                  <c:v>1</c:v>
                </c:pt>
                <c:pt idx="2">
                  <c:v>1</c:v>
                </c:pt>
              </c:numCache>
            </c:numRef>
          </c:val>
          <c:extLst>
            <c:ext xmlns:c16="http://schemas.microsoft.com/office/drawing/2014/chart" uri="{C3380CC4-5D6E-409C-BE32-E72D297353CC}">
              <c16:uniqueId val="{00000003-A809-40E9-A444-469CD54D277D}"/>
            </c:ext>
          </c:extLst>
        </c:ser>
        <c:ser>
          <c:idx val="4"/>
          <c:order val="4"/>
          <c:tx>
            <c:strRef>
              <c:f>Sheet1!$F$1</c:f>
              <c:strCache>
                <c:ptCount val="1"/>
                <c:pt idx="0">
                  <c:v>Sad</c:v>
                </c:pt>
              </c:strCache>
            </c:strRef>
          </c:tx>
          <c:spPr>
            <a:solidFill>
              <a:schemeClr val="accent5"/>
            </a:solidFill>
            <a:ln>
              <a:noFill/>
            </a:ln>
            <a:effectLst/>
          </c:spPr>
          <c:invertIfNegative val="0"/>
          <c:cat>
            <c:strRef>
              <c:f>Sheet1!$A$2:$A$4</c:f>
              <c:strCache>
                <c:ptCount val="3"/>
                <c:pt idx="0">
                  <c:v>Gustavo Posse</c:v>
                </c:pt>
                <c:pt idx="1">
                  <c:v>Carlos Castellano</c:v>
                </c:pt>
                <c:pt idx="2">
                  <c:v>Ramón Lanús</c:v>
                </c:pt>
              </c:strCache>
            </c:strRef>
          </c:cat>
          <c:val>
            <c:numRef>
              <c:f>Sheet1!$F$2:$F$4</c:f>
              <c:numCache>
                <c:formatCode>General</c:formatCode>
                <c:ptCount val="3"/>
                <c:pt idx="0">
                  <c:v>4</c:v>
                </c:pt>
                <c:pt idx="1">
                  <c:v>1</c:v>
                </c:pt>
                <c:pt idx="2">
                  <c:v>5</c:v>
                </c:pt>
              </c:numCache>
            </c:numRef>
          </c:val>
          <c:extLst>
            <c:ext xmlns:c16="http://schemas.microsoft.com/office/drawing/2014/chart" uri="{C3380CC4-5D6E-409C-BE32-E72D297353CC}">
              <c16:uniqueId val="{00000004-A809-40E9-A444-469CD54D277D}"/>
            </c:ext>
          </c:extLst>
        </c:ser>
        <c:ser>
          <c:idx val="5"/>
          <c:order val="5"/>
          <c:tx>
            <c:strRef>
              <c:f>Sheet1!$G$1</c:f>
              <c:strCache>
                <c:ptCount val="1"/>
                <c:pt idx="0">
                  <c:v>Angry</c:v>
                </c:pt>
              </c:strCache>
            </c:strRef>
          </c:tx>
          <c:spPr>
            <a:solidFill>
              <a:schemeClr val="accent6"/>
            </a:solidFill>
            <a:ln>
              <a:noFill/>
            </a:ln>
            <a:effectLst/>
          </c:spPr>
          <c:invertIfNegative val="0"/>
          <c:cat>
            <c:strRef>
              <c:f>Sheet1!$A$2:$A$4</c:f>
              <c:strCache>
                <c:ptCount val="3"/>
                <c:pt idx="0">
                  <c:v>Gustavo Posse</c:v>
                </c:pt>
                <c:pt idx="1">
                  <c:v>Carlos Castellano</c:v>
                </c:pt>
                <c:pt idx="2">
                  <c:v>Ramón Lanús</c:v>
                </c:pt>
              </c:strCache>
            </c:strRef>
          </c:cat>
          <c:val>
            <c:numRef>
              <c:f>Sheet1!$G$2:$G$4</c:f>
              <c:numCache>
                <c:formatCode>General</c:formatCode>
                <c:ptCount val="3"/>
                <c:pt idx="0">
                  <c:v>20</c:v>
                </c:pt>
                <c:pt idx="1">
                  <c:v>6</c:v>
                </c:pt>
                <c:pt idx="2">
                  <c:v>4</c:v>
                </c:pt>
              </c:numCache>
            </c:numRef>
          </c:val>
          <c:extLst>
            <c:ext xmlns:c16="http://schemas.microsoft.com/office/drawing/2014/chart" uri="{C3380CC4-5D6E-409C-BE32-E72D297353CC}">
              <c16:uniqueId val="{00000005-A809-40E9-A444-469CD54D277D}"/>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Sheet1!$A$2:$A$4</c:f>
              <c:strCache>
                <c:ptCount val="3"/>
                <c:pt idx="0">
                  <c:v>Gustavo Posse</c:v>
                </c:pt>
                <c:pt idx="1">
                  <c:v>Carlos Castellano</c:v>
                </c:pt>
                <c:pt idx="2">
                  <c:v>Ramón Lanús</c:v>
                </c:pt>
              </c:strCache>
            </c:strRef>
          </c:cat>
          <c:val>
            <c:numRef>
              <c:f>Sheet1!$H$2:$H$4</c:f>
              <c:numCache>
                <c:formatCode>General</c:formatCode>
                <c:ptCount val="3"/>
                <c:pt idx="0">
                  <c:v>1428</c:v>
                </c:pt>
                <c:pt idx="1">
                  <c:v>94</c:v>
                </c:pt>
                <c:pt idx="2">
                  <c:v>541</c:v>
                </c:pt>
              </c:numCache>
            </c:numRef>
          </c:val>
          <c:extLst>
            <c:ext xmlns:c16="http://schemas.microsoft.com/office/drawing/2014/chart" uri="{C3380CC4-5D6E-409C-BE32-E72D297353CC}">
              <c16:uniqueId val="{00000006-A809-40E9-A444-469CD54D277D}"/>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Sheet1!$A$2:$A$4</c:f>
              <c:strCache>
                <c:ptCount val="3"/>
                <c:pt idx="0">
                  <c:v>Gustavo Posse</c:v>
                </c:pt>
                <c:pt idx="1">
                  <c:v>Carlos Castellano</c:v>
                </c:pt>
                <c:pt idx="2">
                  <c:v>Ramón Lanús</c:v>
                </c:pt>
              </c:strCache>
            </c:strRef>
          </c:cat>
          <c:val>
            <c:numRef>
              <c:f>Sheet1!$I$2:$I$4</c:f>
              <c:numCache>
                <c:formatCode>General</c:formatCode>
                <c:ptCount val="3"/>
                <c:pt idx="0">
                  <c:v>2213</c:v>
                </c:pt>
                <c:pt idx="1">
                  <c:v>83</c:v>
                </c:pt>
                <c:pt idx="2">
                  <c:v>488</c:v>
                </c:pt>
              </c:numCache>
            </c:numRef>
          </c:val>
          <c:extLst>
            <c:ext xmlns:c16="http://schemas.microsoft.com/office/drawing/2014/chart" uri="{C3380CC4-5D6E-409C-BE32-E72D297353CC}">
              <c16:uniqueId val="{00000007-A809-40E9-A444-469CD54D277D}"/>
            </c:ext>
          </c:extLst>
        </c:ser>
        <c:dLbls>
          <c:showLegendKey val="0"/>
          <c:showVal val="0"/>
          <c:showCatName val="0"/>
          <c:showSerName val="0"/>
          <c:showPercent val="0"/>
          <c:showBubbleSize val="0"/>
        </c:dLbls>
        <c:gapWidth val="150"/>
        <c:overlap val="100"/>
        <c:axId val="380944744"/>
        <c:axId val="380948680"/>
      </c:barChart>
      <c:catAx>
        <c:axId val="380944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948680"/>
        <c:crosses val="autoZero"/>
        <c:auto val="1"/>
        <c:lblAlgn val="ctr"/>
        <c:lblOffset val="100"/>
        <c:noMultiLvlLbl val="0"/>
      </c:catAx>
      <c:valAx>
        <c:axId val="3809486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944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Sheet1!$A$2:$A$4</c:f>
              <c:strCache>
                <c:ptCount val="3"/>
                <c:pt idx="0">
                  <c:v>Gustavo Posse</c:v>
                </c:pt>
                <c:pt idx="1">
                  <c:v>Carlos Castellano</c:v>
                </c:pt>
                <c:pt idx="2">
                  <c:v>Ramón Lanús</c:v>
                </c:pt>
              </c:strCache>
            </c:strRef>
          </c:cat>
          <c:val>
            <c:numRef>
              <c:f>Sheet1!$B$2:$B$4</c:f>
              <c:numCache>
                <c:formatCode>General</c:formatCode>
                <c:ptCount val="3"/>
                <c:pt idx="0">
                  <c:v>16</c:v>
                </c:pt>
                <c:pt idx="1">
                  <c:v>1</c:v>
                </c:pt>
                <c:pt idx="2">
                  <c:v>4</c:v>
                </c:pt>
              </c:numCache>
            </c:numRef>
          </c:val>
          <c:extLst>
            <c:ext xmlns:c16="http://schemas.microsoft.com/office/drawing/2014/chart" uri="{C3380CC4-5D6E-409C-BE32-E72D297353CC}">
              <c16:uniqueId val="{00000000-83F6-4077-8F4B-A2463CABEB4B}"/>
            </c:ext>
          </c:extLst>
        </c:ser>
        <c:ser>
          <c:idx val="1"/>
          <c:order val="1"/>
          <c:tx>
            <c:strRef>
              <c:f>Sheet1!$C$1</c:f>
              <c:strCache>
                <c:ptCount val="1"/>
                <c:pt idx="0">
                  <c:v>Live Video</c:v>
                </c:pt>
              </c:strCache>
            </c:strRef>
          </c:tx>
          <c:spPr>
            <a:solidFill>
              <a:schemeClr val="accent2"/>
            </a:solidFill>
            <a:ln>
              <a:noFill/>
            </a:ln>
            <a:effectLst/>
          </c:spPr>
          <c:invertIfNegative val="0"/>
          <c:cat>
            <c:strRef>
              <c:f>Sheet1!$A$2:$A$4</c:f>
              <c:strCache>
                <c:ptCount val="3"/>
                <c:pt idx="0">
                  <c:v>Gustavo Posse</c:v>
                </c:pt>
                <c:pt idx="1">
                  <c:v>Carlos Castellano</c:v>
                </c:pt>
                <c:pt idx="2">
                  <c:v>Ramón Lanús</c:v>
                </c:pt>
              </c:strCache>
            </c:strRef>
          </c:cat>
          <c:val>
            <c:numRef>
              <c:f>Sheet1!$C$2:$C$4</c:f>
              <c:numCache>
                <c:formatCode>General</c:formatCode>
                <c:ptCount val="3"/>
                <c:pt idx="0">
                  <c:v>3</c:v>
                </c:pt>
                <c:pt idx="1">
                  <c:v>0</c:v>
                </c:pt>
                <c:pt idx="2">
                  <c:v>0</c:v>
                </c:pt>
              </c:numCache>
            </c:numRef>
          </c:val>
          <c:extLst>
            <c:ext xmlns:c16="http://schemas.microsoft.com/office/drawing/2014/chart" uri="{C3380CC4-5D6E-409C-BE32-E72D297353CC}">
              <c16:uniqueId val="{00000001-83F6-4077-8F4B-A2463CABEB4B}"/>
            </c:ext>
          </c:extLst>
        </c:ser>
        <c:ser>
          <c:idx val="2"/>
          <c:order val="2"/>
          <c:tx>
            <c:strRef>
              <c:f>Sheet1!$D$1</c:f>
              <c:strCache>
                <c:ptCount val="1"/>
                <c:pt idx="0">
                  <c:v>Photo</c:v>
                </c:pt>
              </c:strCache>
            </c:strRef>
          </c:tx>
          <c:spPr>
            <a:solidFill>
              <a:schemeClr val="accent3"/>
            </a:solidFill>
            <a:ln>
              <a:noFill/>
            </a:ln>
            <a:effectLst/>
          </c:spPr>
          <c:invertIfNegative val="0"/>
          <c:cat>
            <c:strRef>
              <c:f>Sheet1!$A$2:$A$4</c:f>
              <c:strCache>
                <c:ptCount val="3"/>
                <c:pt idx="0">
                  <c:v>Gustavo Posse</c:v>
                </c:pt>
                <c:pt idx="1">
                  <c:v>Carlos Castellano</c:v>
                </c:pt>
                <c:pt idx="2">
                  <c:v>Ramón Lanús</c:v>
                </c:pt>
              </c:strCache>
            </c:strRef>
          </c:cat>
          <c:val>
            <c:numRef>
              <c:f>Sheet1!$D$2:$D$4</c:f>
              <c:numCache>
                <c:formatCode>General</c:formatCode>
                <c:ptCount val="3"/>
                <c:pt idx="0">
                  <c:v>6</c:v>
                </c:pt>
                <c:pt idx="1">
                  <c:v>9</c:v>
                </c:pt>
                <c:pt idx="2">
                  <c:v>6</c:v>
                </c:pt>
              </c:numCache>
            </c:numRef>
          </c:val>
          <c:extLst>
            <c:ext xmlns:c16="http://schemas.microsoft.com/office/drawing/2014/chart" uri="{C3380CC4-5D6E-409C-BE32-E72D297353CC}">
              <c16:uniqueId val="{00000002-83F6-4077-8F4B-A2463CABEB4B}"/>
            </c:ext>
          </c:extLst>
        </c:ser>
        <c:ser>
          <c:idx val="3"/>
          <c:order val="3"/>
          <c:tx>
            <c:strRef>
              <c:f>Sheet1!$E$1</c:f>
              <c:strCache>
                <c:ptCount val="1"/>
                <c:pt idx="0">
                  <c:v>Video</c:v>
                </c:pt>
              </c:strCache>
            </c:strRef>
          </c:tx>
          <c:spPr>
            <a:solidFill>
              <a:schemeClr val="accent4"/>
            </a:solidFill>
            <a:ln>
              <a:noFill/>
            </a:ln>
            <a:effectLst/>
          </c:spPr>
          <c:invertIfNegative val="0"/>
          <c:cat>
            <c:strRef>
              <c:f>Sheet1!$A$2:$A$4</c:f>
              <c:strCache>
                <c:ptCount val="3"/>
                <c:pt idx="0">
                  <c:v>Gustavo Posse</c:v>
                </c:pt>
                <c:pt idx="1">
                  <c:v>Carlos Castellano</c:v>
                </c:pt>
                <c:pt idx="2">
                  <c:v>Ramón Lanús</c:v>
                </c:pt>
              </c:strCache>
            </c:strRef>
          </c:cat>
          <c:val>
            <c:numRef>
              <c:f>Sheet1!$E$2:$E$4</c:f>
              <c:numCache>
                <c:formatCode>General</c:formatCode>
                <c:ptCount val="3"/>
                <c:pt idx="0">
                  <c:v>10</c:v>
                </c:pt>
                <c:pt idx="1">
                  <c:v>1</c:v>
                </c:pt>
                <c:pt idx="2">
                  <c:v>4</c:v>
                </c:pt>
              </c:numCache>
            </c:numRef>
          </c:val>
          <c:extLst>
            <c:ext xmlns:c16="http://schemas.microsoft.com/office/drawing/2014/chart" uri="{C3380CC4-5D6E-409C-BE32-E72D297353CC}">
              <c16:uniqueId val="{00000003-83F6-4077-8F4B-A2463CABEB4B}"/>
            </c:ext>
          </c:extLst>
        </c:ser>
        <c:ser>
          <c:idx val="4"/>
          <c:order val="4"/>
          <c:tx>
            <c:strRef>
              <c:f>Sheet1!$F$1</c:f>
              <c:strCache>
                <c:ptCount val="1"/>
                <c:pt idx="0">
                  <c:v>Link</c:v>
                </c:pt>
              </c:strCache>
            </c:strRef>
          </c:tx>
          <c:spPr>
            <a:solidFill>
              <a:schemeClr val="accent5"/>
            </a:solidFill>
            <a:ln>
              <a:noFill/>
            </a:ln>
            <a:effectLst/>
          </c:spPr>
          <c:invertIfNegative val="0"/>
          <c:cat>
            <c:strRef>
              <c:f>Sheet1!$A$2:$A$4</c:f>
              <c:strCache>
                <c:ptCount val="3"/>
                <c:pt idx="0">
                  <c:v>Gustavo Posse</c:v>
                </c:pt>
                <c:pt idx="1">
                  <c:v>Carlos Castellano</c:v>
                </c:pt>
                <c:pt idx="2">
                  <c:v>Ramón Lanús</c:v>
                </c:pt>
              </c:strCache>
            </c:strRef>
          </c:cat>
          <c:val>
            <c:numRef>
              <c:f>Sheet1!$F$2:$F$4</c:f>
              <c:numCache>
                <c:formatCode>General</c:formatCode>
                <c:ptCount val="3"/>
                <c:pt idx="0">
                  <c:v>0</c:v>
                </c:pt>
                <c:pt idx="1">
                  <c:v>3</c:v>
                </c:pt>
                <c:pt idx="2">
                  <c:v>0</c:v>
                </c:pt>
              </c:numCache>
            </c:numRef>
          </c:val>
          <c:extLst>
            <c:ext xmlns:c16="http://schemas.microsoft.com/office/drawing/2014/chart" uri="{C3380CC4-5D6E-409C-BE32-E72D297353CC}">
              <c16:uniqueId val="{00000004-83F6-4077-8F4B-A2463CABEB4B}"/>
            </c:ext>
          </c:extLst>
        </c:ser>
        <c:ser>
          <c:idx val="5"/>
          <c:order val="5"/>
          <c:tx>
            <c:strRef>
              <c:f>Sheet1!$G$1</c:f>
              <c:strCache>
                <c:ptCount val="1"/>
                <c:pt idx="0">
                  <c:v>YouTube Video</c:v>
                </c:pt>
              </c:strCache>
            </c:strRef>
          </c:tx>
          <c:spPr>
            <a:solidFill>
              <a:schemeClr val="accent6"/>
            </a:solidFill>
            <a:ln>
              <a:noFill/>
            </a:ln>
            <a:effectLst/>
          </c:spPr>
          <c:invertIfNegative val="0"/>
          <c:cat>
            <c:strRef>
              <c:f>Sheet1!$A$2:$A$4</c:f>
              <c:strCache>
                <c:ptCount val="3"/>
                <c:pt idx="0">
                  <c:v>Gustavo Posse</c:v>
                </c:pt>
                <c:pt idx="1">
                  <c:v>Carlos Castellano</c:v>
                </c:pt>
                <c:pt idx="2">
                  <c:v>Ramón Lanús</c:v>
                </c:pt>
              </c:strCache>
            </c:strRef>
          </c:cat>
          <c:val>
            <c:numRef>
              <c:f>Sheet1!$G$2:$G$4</c:f>
              <c:numCache>
                <c:formatCode>General</c:formatCode>
                <c:ptCount val="3"/>
                <c:pt idx="0">
                  <c:v>0</c:v>
                </c:pt>
                <c:pt idx="1">
                  <c:v>1</c:v>
                </c:pt>
                <c:pt idx="2">
                  <c:v>0</c:v>
                </c:pt>
              </c:numCache>
            </c:numRef>
          </c:val>
          <c:extLst>
            <c:ext xmlns:c16="http://schemas.microsoft.com/office/drawing/2014/chart" uri="{C3380CC4-5D6E-409C-BE32-E72D297353CC}">
              <c16:uniqueId val="{00000005-83F6-4077-8F4B-A2463CABEB4B}"/>
            </c:ext>
          </c:extLst>
        </c:ser>
        <c:dLbls>
          <c:showLegendKey val="0"/>
          <c:showVal val="0"/>
          <c:showCatName val="0"/>
          <c:showSerName val="0"/>
          <c:showPercent val="0"/>
          <c:showBubbleSize val="0"/>
        </c:dLbls>
        <c:gapWidth val="150"/>
        <c:overlap val="100"/>
        <c:axId val="380945728"/>
        <c:axId val="380946712"/>
      </c:barChart>
      <c:catAx>
        <c:axId val="380945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946712"/>
        <c:crosses val="autoZero"/>
        <c:auto val="1"/>
        <c:lblAlgn val="ctr"/>
        <c:lblOffset val="100"/>
        <c:noMultiLvlLbl val="0"/>
      </c:catAx>
      <c:valAx>
        <c:axId val="3809467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945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Posse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0.45916816103151498</c:v>
                </c:pt>
                <c:pt idx="1">
                  <c:v>0.25974025974025999</c:v>
                </c:pt>
                <c:pt idx="2">
                  <c:v>0.31670193160876398</c:v>
                </c:pt>
                <c:pt idx="3">
                  <c:v>0.292150913268926</c:v>
                </c:pt>
                <c:pt idx="4">
                  <c:v>0.28584252186736703</c:v>
                </c:pt>
                <c:pt idx="5">
                  <c:v>0.25254248856733302</c:v>
                </c:pt>
                <c:pt idx="6">
                  <c:v>0.35132569294060001</c:v>
                </c:pt>
              </c:numCache>
            </c:numRef>
          </c:val>
          <c:extLst>
            <c:ext xmlns:c16="http://schemas.microsoft.com/office/drawing/2014/chart" uri="{C3380CC4-5D6E-409C-BE32-E72D297353CC}">
              <c16:uniqueId val="{00000000-90E4-4C4D-B74B-E4987595250F}"/>
            </c:ext>
          </c:extLst>
        </c:ser>
        <c:ser>
          <c:idx val="1"/>
          <c:order val="1"/>
          <c:tx>
            <c:strRef>
              <c:f>Sheet1!$C$1</c:f>
              <c:strCache>
                <c:ptCount val="1"/>
                <c:pt idx="0">
                  <c:v>Carlos Castellano</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0.130610552503369</c:v>
                </c:pt>
                <c:pt idx="1">
                  <c:v>0.124391002384161</c:v>
                </c:pt>
                <c:pt idx="2">
                  <c:v>3.3170933969109598E-2</c:v>
                </c:pt>
                <c:pt idx="3">
                  <c:v>0.179675892332677</c:v>
                </c:pt>
                <c:pt idx="4">
                  <c:v>4.7683217580595003E-2</c:v>
                </c:pt>
                <c:pt idx="5">
                  <c:v>7.1524826370892497E-2</c:v>
                </c:pt>
                <c:pt idx="6">
                  <c:v>0.232196537783767</c:v>
                </c:pt>
              </c:numCache>
            </c:numRef>
          </c:val>
          <c:extLst>
            <c:ext xmlns:c16="http://schemas.microsoft.com/office/drawing/2014/chart" uri="{C3380CC4-5D6E-409C-BE32-E72D297353CC}">
              <c16:uniqueId val="{00000001-90E4-4C4D-B74B-E4987595250F}"/>
            </c:ext>
          </c:extLst>
        </c:ser>
        <c:ser>
          <c:idx val="2"/>
          <c:order val="2"/>
          <c:tx>
            <c:strRef>
              <c:f>Sheet1!$D$1</c:f>
              <c:strCache>
                <c:ptCount val="1"/>
                <c:pt idx="0">
                  <c:v>Ramón Lanús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0.61437270739596295</c:v>
                </c:pt>
                <c:pt idx="1">
                  <c:v>0.659547171175078</c:v>
                </c:pt>
                <c:pt idx="2">
                  <c:v>0.32254567138288098</c:v>
                </c:pt>
                <c:pt idx="3">
                  <c:v>1.7103051986772899</c:v>
                </c:pt>
                <c:pt idx="4">
                  <c:v>0.40657017401203399</c:v>
                </c:pt>
                <c:pt idx="5">
                  <c:v>6.30454816501328</c:v>
                </c:pt>
              </c:numCache>
            </c:numRef>
          </c:val>
          <c:extLst>
            <c:ext xmlns:c16="http://schemas.microsoft.com/office/drawing/2014/chart" uri="{C3380CC4-5D6E-409C-BE32-E72D297353CC}">
              <c16:uniqueId val="{00000002-90E4-4C4D-B74B-E4987595250F}"/>
            </c:ext>
          </c:extLst>
        </c:ser>
        <c:dLbls>
          <c:showLegendKey val="0"/>
          <c:showVal val="0"/>
          <c:showCatName val="0"/>
          <c:showSerName val="0"/>
          <c:showPercent val="0"/>
          <c:showBubbleSize val="0"/>
        </c:dLbls>
        <c:gapWidth val="219"/>
        <c:overlap val="-27"/>
        <c:axId val="387629440"/>
        <c:axId val="387632064"/>
      </c:barChart>
      <c:catAx>
        <c:axId val="387629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632064"/>
        <c:crosses val="autoZero"/>
        <c:auto val="1"/>
        <c:lblAlgn val="ctr"/>
        <c:lblOffset val="100"/>
        <c:noMultiLvlLbl val="0"/>
      </c:catAx>
      <c:valAx>
        <c:axId val="387632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629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Sheet1!$A$2:$A$17</c:f>
              <c:numCache>
                <c:formatCode>m/d/yyyy</c:formatCode>
                <c:ptCount val="16"/>
                <c:pt idx="0">
                  <c:v>44485</c:v>
                </c:pt>
                <c:pt idx="1">
                  <c:v>44486</c:v>
                </c:pt>
                <c:pt idx="2">
                  <c:v>44487</c:v>
                </c:pt>
                <c:pt idx="3">
                  <c:v>44488</c:v>
                </c:pt>
                <c:pt idx="4">
                  <c:v>44489</c:v>
                </c:pt>
                <c:pt idx="5">
                  <c:v>44490</c:v>
                </c:pt>
                <c:pt idx="6">
                  <c:v>44491</c:v>
                </c:pt>
                <c:pt idx="7">
                  <c:v>44492</c:v>
                </c:pt>
                <c:pt idx="8">
                  <c:v>44493</c:v>
                </c:pt>
                <c:pt idx="9">
                  <c:v>44494</c:v>
                </c:pt>
                <c:pt idx="10">
                  <c:v>44495</c:v>
                </c:pt>
                <c:pt idx="11">
                  <c:v>44496</c:v>
                </c:pt>
                <c:pt idx="12">
                  <c:v>44497</c:v>
                </c:pt>
                <c:pt idx="13">
                  <c:v>44498</c:v>
                </c:pt>
                <c:pt idx="14">
                  <c:v>44499</c:v>
                </c:pt>
                <c:pt idx="15">
                  <c:v>44500</c:v>
                </c:pt>
              </c:numCache>
            </c:numRef>
          </c:cat>
          <c:val>
            <c:numRef>
              <c:f>Sheet1!$B$2:$B$17</c:f>
              <c:numCache>
                <c:formatCode>General</c:formatCode>
                <c:ptCount val="16"/>
                <c:pt idx="0">
                  <c:v>0.151400454201363</c:v>
                </c:pt>
                <c:pt idx="1">
                  <c:v>0.60592334278569604</c:v>
                </c:pt>
                <c:pt idx="2">
                  <c:v>0.12534905367669899</c:v>
                </c:pt>
                <c:pt idx="3">
                  <c:v>0.18058158440172301</c:v>
                </c:pt>
                <c:pt idx="4">
                  <c:v>0.17468522529119401</c:v>
                </c:pt>
                <c:pt idx="5">
                  <c:v>0.31564402965316402</c:v>
                </c:pt>
                <c:pt idx="6">
                  <c:v>0.42939493785563099</c:v>
                </c:pt>
                <c:pt idx="7">
                  <c:v>0.34313725490196101</c:v>
                </c:pt>
                <c:pt idx="8">
                  <c:v>0.37602149403391599</c:v>
                </c:pt>
                <c:pt idx="9">
                  <c:v>0.62608976228445201</c:v>
                </c:pt>
                <c:pt idx="10">
                  <c:v>0.37851757624647098</c:v>
                </c:pt>
                <c:pt idx="11">
                  <c:v>0.41139495777461998</c:v>
                </c:pt>
                <c:pt idx="12">
                  <c:v>0.26866708859188698</c:v>
                </c:pt>
                <c:pt idx="13">
                  <c:v>0.14230076341877601</c:v>
                </c:pt>
                <c:pt idx="14">
                  <c:v>0.25607135248283702</c:v>
                </c:pt>
                <c:pt idx="15">
                  <c:v>8.4390803884459104E-2</c:v>
                </c:pt>
              </c:numCache>
            </c:numRef>
          </c:val>
          <c:smooth val="0"/>
          <c:extLst>
            <c:ext xmlns:c16="http://schemas.microsoft.com/office/drawing/2014/chart" uri="{C3380CC4-5D6E-409C-BE32-E72D297353CC}">
              <c16:uniqueId val="{00000000-6A35-4FBA-B9F6-E494F9B3523B}"/>
            </c:ext>
          </c:extLst>
        </c:ser>
        <c:ser>
          <c:idx val="1"/>
          <c:order val="1"/>
          <c:tx>
            <c:strRef>
              <c:f>Sheet1!$C$1</c:f>
              <c:strCache>
                <c:ptCount val="1"/>
                <c:pt idx="0">
                  <c:v>Carlos Castellano</c:v>
                </c:pt>
              </c:strCache>
            </c:strRef>
          </c:tx>
          <c:spPr>
            <a:ln w="28575" cap="rnd">
              <a:solidFill>
                <a:schemeClr val="accent2"/>
              </a:solidFill>
              <a:round/>
            </a:ln>
            <a:effectLst/>
          </c:spPr>
          <c:marker>
            <c:symbol val="none"/>
          </c:marker>
          <c:cat>
            <c:numRef>
              <c:f>Sheet1!$A$2:$A$17</c:f>
              <c:numCache>
                <c:formatCode>m/d/yyyy</c:formatCode>
                <c:ptCount val="16"/>
                <c:pt idx="0">
                  <c:v>44485</c:v>
                </c:pt>
                <c:pt idx="1">
                  <c:v>44486</c:v>
                </c:pt>
                <c:pt idx="2">
                  <c:v>44487</c:v>
                </c:pt>
                <c:pt idx="3">
                  <c:v>44488</c:v>
                </c:pt>
                <c:pt idx="4">
                  <c:v>44489</c:v>
                </c:pt>
                <c:pt idx="5">
                  <c:v>44490</c:v>
                </c:pt>
                <c:pt idx="6">
                  <c:v>44491</c:v>
                </c:pt>
                <c:pt idx="7">
                  <c:v>44492</c:v>
                </c:pt>
                <c:pt idx="8">
                  <c:v>44493</c:v>
                </c:pt>
                <c:pt idx="9">
                  <c:v>44494</c:v>
                </c:pt>
                <c:pt idx="10">
                  <c:v>44495</c:v>
                </c:pt>
                <c:pt idx="11">
                  <c:v>44496</c:v>
                </c:pt>
                <c:pt idx="12">
                  <c:v>44497</c:v>
                </c:pt>
                <c:pt idx="13">
                  <c:v>44498</c:v>
                </c:pt>
                <c:pt idx="14">
                  <c:v>44499</c:v>
                </c:pt>
                <c:pt idx="15">
                  <c:v>44500</c:v>
                </c:pt>
              </c:numCache>
            </c:numRef>
          </c:cat>
          <c:val>
            <c:numRef>
              <c:f>Sheet1!$C$2:$C$17</c:f>
              <c:numCache>
                <c:formatCode>General</c:formatCode>
                <c:ptCount val="16"/>
                <c:pt idx="0">
                  <c:v>0</c:v>
                </c:pt>
                <c:pt idx="1">
                  <c:v>0.30054305020105299</c:v>
                </c:pt>
                <c:pt idx="2">
                  <c:v>0</c:v>
                </c:pt>
                <c:pt idx="3">
                  <c:v>8.3955223880596994E-2</c:v>
                </c:pt>
                <c:pt idx="4">
                  <c:v>3.3167495854062999E-2</c:v>
                </c:pt>
                <c:pt idx="5">
                  <c:v>0.179657269209508</c:v>
                </c:pt>
                <c:pt idx="6">
                  <c:v>4.7679263666328103E-2</c:v>
                </c:pt>
                <c:pt idx="7">
                  <c:v>2.28035988225051E-2</c:v>
                </c:pt>
                <c:pt idx="8">
                  <c:v>0</c:v>
                </c:pt>
                <c:pt idx="9">
                  <c:v>0.130610552503369</c:v>
                </c:pt>
                <c:pt idx="10">
                  <c:v>0.16482491240437</c:v>
                </c:pt>
                <c:pt idx="11">
                  <c:v>0</c:v>
                </c:pt>
                <c:pt idx="12">
                  <c:v>0</c:v>
                </c:pt>
                <c:pt idx="13">
                  <c:v>0</c:v>
                </c:pt>
                <c:pt idx="14">
                  <c:v>0.120267075851201</c:v>
                </c:pt>
                <c:pt idx="15">
                  <c:v>0.163818845388188</c:v>
                </c:pt>
              </c:numCache>
            </c:numRef>
          </c:val>
          <c:smooth val="0"/>
          <c:extLst>
            <c:ext xmlns:c16="http://schemas.microsoft.com/office/drawing/2014/chart" uri="{C3380CC4-5D6E-409C-BE32-E72D297353CC}">
              <c16:uniqueId val="{00000001-6A35-4FBA-B9F6-E494F9B3523B}"/>
            </c:ext>
          </c:extLst>
        </c:ser>
        <c:ser>
          <c:idx val="2"/>
          <c:order val="2"/>
          <c:tx>
            <c:strRef>
              <c:f>Sheet1!$D$1</c:f>
              <c:strCache>
                <c:ptCount val="1"/>
                <c:pt idx="0">
                  <c:v>Ramón Lanús</c:v>
                </c:pt>
              </c:strCache>
            </c:strRef>
          </c:tx>
          <c:spPr>
            <a:ln w="28575" cap="rnd">
              <a:solidFill>
                <a:schemeClr val="accent3"/>
              </a:solidFill>
              <a:round/>
            </a:ln>
            <a:effectLst/>
          </c:spPr>
          <c:marker>
            <c:symbol val="none"/>
          </c:marker>
          <c:cat>
            <c:numRef>
              <c:f>Sheet1!$A$2:$A$17</c:f>
              <c:numCache>
                <c:formatCode>m/d/yyyy</c:formatCode>
                <c:ptCount val="16"/>
                <c:pt idx="0">
                  <c:v>44485</c:v>
                </c:pt>
                <c:pt idx="1">
                  <c:v>44486</c:v>
                </c:pt>
                <c:pt idx="2">
                  <c:v>44487</c:v>
                </c:pt>
                <c:pt idx="3">
                  <c:v>44488</c:v>
                </c:pt>
                <c:pt idx="4">
                  <c:v>44489</c:v>
                </c:pt>
                <c:pt idx="5">
                  <c:v>44490</c:v>
                </c:pt>
                <c:pt idx="6">
                  <c:v>44491</c:v>
                </c:pt>
                <c:pt idx="7">
                  <c:v>44492</c:v>
                </c:pt>
                <c:pt idx="8">
                  <c:v>44493</c:v>
                </c:pt>
                <c:pt idx="9">
                  <c:v>44494</c:v>
                </c:pt>
                <c:pt idx="10">
                  <c:v>44495</c:v>
                </c:pt>
                <c:pt idx="11">
                  <c:v>44496</c:v>
                </c:pt>
                <c:pt idx="12">
                  <c:v>44497</c:v>
                </c:pt>
                <c:pt idx="13">
                  <c:v>44498</c:v>
                </c:pt>
                <c:pt idx="14">
                  <c:v>44499</c:v>
                </c:pt>
                <c:pt idx="15">
                  <c:v>44500</c:v>
                </c:pt>
              </c:numCache>
            </c:numRef>
          </c:cat>
          <c:val>
            <c:numRef>
              <c:f>Sheet1!$D$2:$D$17</c:f>
              <c:numCache>
                <c:formatCode>General</c:formatCode>
                <c:ptCount val="16"/>
                <c:pt idx="0">
                  <c:v>0</c:v>
                </c:pt>
                <c:pt idx="1">
                  <c:v>0</c:v>
                </c:pt>
                <c:pt idx="2">
                  <c:v>0.61457260090739796</c:v>
                </c:pt>
                <c:pt idx="3">
                  <c:v>0.797136814706361</c:v>
                </c:pt>
                <c:pt idx="4">
                  <c:v>0</c:v>
                </c:pt>
                <c:pt idx="5">
                  <c:v>1.98460036872357</c:v>
                </c:pt>
                <c:pt idx="6">
                  <c:v>0.36330116039475102</c:v>
                </c:pt>
                <c:pt idx="7">
                  <c:v>1.88167669866059</c:v>
                </c:pt>
                <c:pt idx="8">
                  <c:v>0</c:v>
                </c:pt>
                <c:pt idx="9">
                  <c:v>0</c:v>
                </c:pt>
                <c:pt idx="10">
                  <c:v>0.38505341938283</c:v>
                </c:pt>
                <c:pt idx="11">
                  <c:v>0.322685612018005</c:v>
                </c:pt>
                <c:pt idx="12">
                  <c:v>1.43701534623936</c:v>
                </c:pt>
                <c:pt idx="13">
                  <c:v>0.45008405184100603</c:v>
                </c:pt>
                <c:pt idx="14">
                  <c:v>10.730358401561601</c:v>
                </c:pt>
                <c:pt idx="15">
                  <c:v>0</c:v>
                </c:pt>
              </c:numCache>
            </c:numRef>
          </c:val>
          <c:smooth val="0"/>
          <c:extLst>
            <c:ext xmlns:c16="http://schemas.microsoft.com/office/drawing/2014/chart" uri="{C3380CC4-5D6E-409C-BE32-E72D297353CC}">
              <c16:uniqueId val="{00000002-6A35-4FBA-B9F6-E494F9B3523B}"/>
            </c:ext>
          </c:extLst>
        </c:ser>
        <c:dLbls>
          <c:showLegendKey val="0"/>
          <c:showVal val="0"/>
          <c:showCatName val="0"/>
          <c:showSerName val="0"/>
          <c:showPercent val="0"/>
          <c:showBubbleSize val="0"/>
        </c:dLbls>
        <c:smooth val="0"/>
        <c:axId val="387636000"/>
        <c:axId val="387636328"/>
      </c:lineChart>
      <c:dateAx>
        <c:axId val="387636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636328"/>
        <c:crosses val="autoZero"/>
        <c:auto val="1"/>
        <c:lblOffset val="100"/>
        <c:baseTimeUnit val="days"/>
      </c:dateAx>
      <c:valAx>
        <c:axId val="387636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636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Posse</c:v>
                </c:pt>
              </c:strCache>
            </c:strRef>
          </c:tx>
          <c:spPr>
            <a:solidFill>
              <a:schemeClr val="accent1"/>
            </a:solidFill>
            <a:ln>
              <a:noFill/>
            </a:ln>
            <a:effectLst/>
          </c:spPr>
          <c:invertIfNegative val="0"/>
          <c:cat>
            <c:strRef>
              <c:f>Sheet1!$A$2:$A$7</c:f>
              <c:strCache>
                <c:ptCount val="6"/>
                <c:pt idx="0">
                  <c:v>Album</c:v>
                </c:pt>
                <c:pt idx="1">
                  <c:v>Live Video</c:v>
                </c:pt>
                <c:pt idx="2">
                  <c:v>Photo</c:v>
                </c:pt>
                <c:pt idx="3">
                  <c:v>Video</c:v>
                </c:pt>
                <c:pt idx="4">
                  <c:v>Link</c:v>
                </c:pt>
                <c:pt idx="5">
                  <c:v>YouTube Video</c:v>
                </c:pt>
              </c:strCache>
            </c:strRef>
          </c:cat>
          <c:val>
            <c:numRef>
              <c:f>Sheet1!$B$2:$B$7</c:f>
              <c:numCache>
                <c:formatCode>General</c:formatCode>
                <c:ptCount val="6"/>
                <c:pt idx="0">
                  <c:v>0.41298673702348099</c:v>
                </c:pt>
                <c:pt idx="1">
                  <c:v>0.138791608684738</c:v>
                </c:pt>
                <c:pt idx="2">
                  <c:v>0.35918296573968</c:v>
                </c:pt>
                <c:pt idx="3">
                  <c:v>0.156801439141844</c:v>
                </c:pt>
                <c:pt idx="4">
                  <c:v>0</c:v>
                </c:pt>
                <c:pt idx="5">
                  <c:v>0</c:v>
                </c:pt>
              </c:numCache>
            </c:numRef>
          </c:val>
          <c:extLst>
            <c:ext xmlns:c16="http://schemas.microsoft.com/office/drawing/2014/chart" uri="{C3380CC4-5D6E-409C-BE32-E72D297353CC}">
              <c16:uniqueId val="{00000000-8672-4E35-AF8F-C814F1344761}"/>
            </c:ext>
          </c:extLst>
        </c:ser>
        <c:ser>
          <c:idx val="1"/>
          <c:order val="1"/>
          <c:tx>
            <c:strRef>
              <c:f>Sheet1!$C$1</c:f>
              <c:strCache>
                <c:ptCount val="1"/>
                <c:pt idx="0">
                  <c:v>Carlos Castellano</c:v>
                </c:pt>
              </c:strCache>
            </c:strRef>
          </c:tx>
          <c:spPr>
            <a:solidFill>
              <a:schemeClr val="accent2"/>
            </a:solidFill>
            <a:ln>
              <a:noFill/>
            </a:ln>
            <a:effectLst/>
          </c:spPr>
          <c:invertIfNegative val="0"/>
          <c:cat>
            <c:strRef>
              <c:f>Sheet1!$A$2:$A$7</c:f>
              <c:strCache>
                <c:ptCount val="6"/>
                <c:pt idx="0">
                  <c:v>Album</c:v>
                </c:pt>
                <c:pt idx="1">
                  <c:v>Live Video</c:v>
                </c:pt>
                <c:pt idx="2">
                  <c:v>Photo</c:v>
                </c:pt>
                <c:pt idx="3">
                  <c:v>Video</c:v>
                </c:pt>
                <c:pt idx="4">
                  <c:v>Link</c:v>
                </c:pt>
                <c:pt idx="5">
                  <c:v>YouTube Video</c:v>
                </c:pt>
              </c:strCache>
            </c:strRef>
          </c:cat>
          <c:val>
            <c:numRef>
              <c:f>Sheet1!$C$2:$C$7</c:f>
              <c:numCache>
                <c:formatCode>General</c:formatCode>
                <c:ptCount val="6"/>
                <c:pt idx="0">
                  <c:v>0.13061326035576601</c:v>
                </c:pt>
                <c:pt idx="1">
                  <c:v>0</c:v>
                </c:pt>
                <c:pt idx="2">
                  <c:v>0.15548090515132101</c:v>
                </c:pt>
                <c:pt idx="3">
                  <c:v>0.128524046434494</c:v>
                </c:pt>
                <c:pt idx="4">
                  <c:v>6.9112074378455304E-2</c:v>
                </c:pt>
                <c:pt idx="5">
                  <c:v>2.28035988225051E-2</c:v>
                </c:pt>
              </c:numCache>
            </c:numRef>
          </c:val>
          <c:extLst>
            <c:ext xmlns:c16="http://schemas.microsoft.com/office/drawing/2014/chart" uri="{C3380CC4-5D6E-409C-BE32-E72D297353CC}">
              <c16:uniqueId val="{00000001-8672-4E35-AF8F-C814F1344761}"/>
            </c:ext>
          </c:extLst>
        </c:ser>
        <c:ser>
          <c:idx val="2"/>
          <c:order val="2"/>
          <c:tx>
            <c:strRef>
              <c:f>Sheet1!$D$1</c:f>
              <c:strCache>
                <c:ptCount val="1"/>
                <c:pt idx="0">
                  <c:v>Ramón Lanús</c:v>
                </c:pt>
              </c:strCache>
            </c:strRef>
          </c:tx>
          <c:spPr>
            <a:solidFill>
              <a:schemeClr val="accent3"/>
            </a:solidFill>
            <a:ln>
              <a:noFill/>
            </a:ln>
            <a:effectLst/>
          </c:spPr>
          <c:invertIfNegative val="0"/>
          <c:cat>
            <c:strRef>
              <c:f>Sheet1!$A$2:$A$7</c:f>
              <c:strCache>
                <c:ptCount val="6"/>
                <c:pt idx="0">
                  <c:v>Album</c:v>
                </c:pt>
                <c:pt idx="1">
                  <c:v>Live Video</c:v>
                </c:pt>
                <c:pt idx="2">
                  <c:v>Photo</c:v>
                </c:pt>
                <c:pt idx="3">
                  <c:v>Video</c:v>
                </c:pt>
                <c:pt idx="4">
                  <c:v>Link</c:v>
                </c:pt>
                <c:pt idx="5">
                  <c:v>YouTube Video</c:v>
                </c:pt>
              </c:strCache>
            </c:strRef>
          </c:cat>
          <c:val>
            <c:numRef>
              <c:f>Sheet1!$D$2:$D$7</c:f>
              <c:numCache>
                <c:formatCode>General</c:formatCode>
                <c:ptCount val="6"/>
                <c:pt idx="0">
                  <c:v>0.90420329833619195</c:v>
                </c:pt>
                <c:pt idx="1">
                  <c:v>0</c:v>
                </c:pt>
                <c:pt idx="2">
                  <c:v>2.4786823890532399</c:v>
                </c:pt>
                <c:pt idx="3">
                  <c:v>0.70631703956996295</c:v>
                </c:pt>
                <c:pt idx="4">
                  <c:v>0</c:v>
                </c:pt>
                <c:pt idx="5">
                  <c:v>0</c:v>
                </c:pt>
              </c:numCache>
            </c:numRef>
          </c:val>
          <c:extLst>
            <c:ext xmlns:c16="http://schemas.microsoft.com/office/drawing/2014/chart" uri="{C3380CC4-5D6E-409C-BE32-E72D297353CC}">
              <c16:uniqueId val="{00000002-8672-4E35-AF8F-C814F1344761}"/>
            </c:ext>
          </c:extLst>
        </c:ser>
        <c:dLbls>
          <c:showLegendKey val="0"/>
          <c:showVal val="0"/>
          <c:showCatName val="0"/>
          <c:showSerName val="0"/>
          <c:showPercent val="0"/>
          <c:showBubbleSize val="0"/>
        </c:dLbls>
        <c:gapWidth val="219"/>
        <c:overlap val="-27"/>
        <c:axId val="387635344"/>
        <c:axId val="387638296"/>
      </c:barChart>
      <c:catAx>
        <c:axId val="387635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638296"/>
        <c:crosses val="autoZero"/>
        <c:auto val="1"/>
        <c:lblAlgn val="ctr"/>
        <c:lblOffset val="100"/>
        <c:noMultiLvlLbl val="0"/>
      </c:catAx>
      <c:valAx>
        <c:axId val="387638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635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0.27054027389100199</c:v>
                </c:pt>
                <c:pt idx="8">
                  <c:v>0.13382229144302599</c:v>
                </c:pt>
                <c:pt idx="9">
                  <c:v>0.46010461717930701</c:v>
                </c:pt>
                <c:pt idx="10">
                  <c:v>9.9280834455413594E-2</c:v>
                </c:pt>
                <c:pt idx="11">
                  <c:v>0.19277028690092801</c:v>
                </c:pt>
                <c:pt idx="12">
                  <c:v>0</c:v>
                </c:pt>
                <c:pt idx="13">
                  <c:v>0.389056770022152</c:v>
                </c:pt>
                <c:pt idx="14">
                  <c:v>0.37292363442314702</c:v>
                </c:pt>
                <c:pt idx="15">
                  <c:v>0.62071205041811695</c:v>
                </c:pt>
                <c:pt idx="16">
                  <c:v>0.65525350740572996</c:v>
                </c:pt>
                <c:pt idx="17">
                  <c:v>0.246340570492495</c:v>
                </c:pt>
                <c:pt idx="18">
                  <c:v>0.173865561340043</c:v>
                </c:pt>
                <c:pt idx="19">
                  <c:v>0.10548588660887701</c:v>
                </c:pt>
                <c:pt idx="20">
                  <c:v>0.44350610266879298</c:v>
                </c:pt>
                <c:pt idx="21">
                  <c:v>0.101762855316799</c:v>
                </c:pt>
                <c:pt idx="22">
                  <c:v>0</c:v>
                </c:pt>
                <c:pt idx="23">
                  <c:v>0</c:v>
                </c:pt>
              </c:numCache>
            </c:numRef>
          </c:val>
          <c:smooth val="0"/>
          <c:extLst>
            <c:ext xmlns:c16="http://schemas.microsoft.com/office/drawing/2014/chart" uri="{C3380CC4-5D6E-409C-BE32-E72D297353CC}">
              <c16:uniqueId val="{00000000-646E-467B-8514-A5DA9FB66315}"/>
            </c:ext>
          </c:extLst>
        </c:ser>
        <c:ser>
          <c:idx val="1"/>
          <c:order val="1"/>
          <c:tx>
            <c:strRef>
              <c:f>Sheet1!$C$1</c:f>
              <c:strCache>
                <c:ptCount val="1"/>
                <c:pt idx="0">
                  <c:v>Carlos Castellano</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0.16378488203342001</c:v>
                </c:pt>
                <c:pt idx="1">
                  <c:v>0</c:v>
                </c:pt>
                <c:pt idx="2">
                  <c:v>0</c:v>
                </c:pt>
                <c:pt idx="3">
                  <c:v>0</c:v>
                </c:pt>
                <c:pt idx="4">
                  <c:v>0</c:v>
                </c:pt>
                <c:pt idx="5">
                  <c:v>0</c:v>
                </c:pt>
                <c:pt idx="6">
                  <c:v>0</c:v>
                </c:pt>
                <c:pt idx="7">
                  <c:v>0</c:v>
                </c:pt>
                <c:pt idx="8">
                  <c:v>0</c:v>
                </c:pt>
                <c:pt idx="9">
                  <c:v>0.30061782145374599</c:v>
                </c:pt>
                <c:pt idx="10">
                  <c:v>0</c:v>
                </c:pt>
                <c:pt idx="11">
                  <c:v>0.15756520296886001</c:v>
                </c:pt>
                <c:pt idx="12">
                  <c:v>8.7075506903843802E-2</c:v>
                </c:pt>
                <c:pt idx="13">
                  <c:v>0</c:v>
                </c:pt>
                <c:pt idx="14">
                  <c:v>4.7684206161628703E-2</c:v>
                </c:pt>
                <c:pt idx="15">
                  <c:v>0</c:v>
                </c:pt>
                <c:pt idx="16">
                  <c:v>0.13061326035576601</c:v>
                </c:pt>
                <c:pt idx="17">
                  <c:v>0</c:v>
                </c:pt>
                <c:pt idx="18">
                  <c:v>0</c:v>
                </c:pt>
                <c:pt idx="19">
                  <c:v>2.28054899033877E-2</c:v>
                </c:pt>
                <c:pt idx="20">
                  <c:v>0</c:v>
                </c:pt>
                <c:pt idx="21">
                  <c:v>0</c:v>
                </c:pt>
                <c:pt idx="22">
                  <c:v>0</c:v>
                </c:pt>
                <c:pt idx="23">
                  <c:v>0</c:v>
                </c:pt>
              </c:numCache>
            </c:numRef>
          </c:val>
          <c:smooth val="0"/>
          <c:extLst>
            <c:ext xmlns:c16="http://schemas.microsoft.com/office/drawing/2014/chart" uri="{C3380CC4-5D6E-409C-BE32-E72D297353CC}">
              <c16:uniqueId val="{00000001-646E-467B-8514-A5DA9FB66315}"/>
            </c:ext>
          </c:extLst>
        </c:ser>
        <c:ser>
          <c:idx val="2"/>
          <c:order val="2"/>
          <c:tx>
            <c:strRef>
              <c:f>Sheet1!$D$1</c:f>
              <c:strCache>
                <c:ptCount val="1"/>
                <c:pt idx="0">
                  <c:v>Ramón Lanús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0.27104678267469001</c:v>
                </c:pt>
                <c:pt idx="10">
                  <c:v>0.43909578793299697</c:v>
                </c:pt>
                <c:pt idx="11">
                  <c:v>3.8524782710829202</c:v>
                </c:pt>
                <c:pt idx="12">
                  <c:v>0</c:v>
                </c:pt>
                <c:pt idx="13">
                  <c:v>1.88106467176235</c:v>
                </c:pt>
                <c:pt idx="14">
                  <c:v>1.3714967203339301</c:v>
                </c:pt>
                <c:pt idx="15">
                  <c:v>0.44993765923998502</c:v>
                </c:pt>
                <c:pt idx="16">
                  <c:v>0</c:v>
                </c:pt>
                <c:pt idx="17">
                  <c:v>1.98406244917873</c:v>
                </c:pt>
                <c:pt idx="18">
                  <c:v>0</c:v>
                </c:pt>
                <c:pt idx="19">
                  <c:v>0.287309589635171</c:v>
                </c:pt>
                <c:pt idx="20">
                  <c:v>0.81856128367756298</c:v>
                </c:pt>
                <c:pt idx="21">
                  <c:v>0</c:v>
                </c:pt>
                <c:pt idx="22">
                  <c:v>0</c:v>
                </c:pt>
                <c:pt idx="23">
                  <c:v>0</c:v>
                </c:pt>
              </c:numCache>
            </c:numRef>
          </c:val>
          <c:smooth val="0"/>
          <c:extLst>
            <c:ext xmlns:c16="http://schemas.microsoft.com/office/drawing/2014/chart" uri="{C3380CC4-5D6E-409C-BE32-E72D297353CC}">
              <c16:uniqueId val="{00000002-646E-467B-8514-A5DA9FB66315}"/>
            </c:ext>
          </c:extLst>
        </c:ser>
        <c:dLbls>
          <c:showLegendKey val="0"/>
          <c:showVal val="0"/>
          <c:showCatName val="0"/>
          <c:showSerName val="0"/>
          <c:showPercent val="0"/>
          <c:showBubbleSize val="0"/>
        </c:dLbls>
        <c:smooth val="0"/>
        <c:axId val="387644528"/>
        <c:axId val="387644856"/>
      </c:lineChart>
      <c:catAx>
        <c:axId val="387644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644856"/>
        <c:crosses val="autoZero"/>
        <c:auto val="1"/>
        <c:lblAlgn val="ctr"/>
        <c:lblOffset val="100"/>
        <c:noMultiLvlLbl val="0"/>
      </c:catAx>
      <c:valAx>
        <c:axId val="387644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644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Sheet1!$A$2:$A$17</c:f>
              <c:numCache>
                <c:formatCode>m/d/yyyy</c:formatCode>
                <c:ptCount val="16"/>
                <c:pt idx="0">
                  <c:v>44485</c:v>
                </c:pt>
                <c:pt idx="1">
                  <c:v>44486</c:v>
                </c:pt>
                <c:pt idx="2">
                  <c:v>44487</c:v>
                </c:pt>
                <c:pt idx="3">
                  <c:v>44488</c:v>
                </c:pt>
                <c:pt idx="4">
                  <c:v>44489</c:v>
                </c:pt>
                <c:pt idx="5">
                  <c:v>44490</c:v>
                </c:pt>
                <c:pt idx="6">
                  <c:v>44491</c:v>
                </c:pt>
                <c:pt idx="7">
                  <c:v>44492</c:v>
                </c:pt>
                <c:pt idx="8">
                  <c:v>44493</c:v>
                </c:pt>
                <c:pt idx="9">
                  <c:v>44494</c:v>
                </c:pt>
                <c:pt idx="10">
                  <c:v>44495</c:v>
                </c:pt>
                <c:pt idx="11">
                  <c:v>44496</c:v>
                </c:pt>
                <c:pt idx="12">
                  <c:v>44497</c:v>
                </c:pt>
                <c:pt idx="13">
                  <c:v>44498</c:v>
                </c:pt>
                <c:pt idx="14">
                  <c:v>44499</c:v>
                </c:pt>
                <c:pt idx="15">
                  <c:v>44500</c:v>
                </c:pt>
              </c:numCache>
            </c:numRef>
          </c:cat>
          <c:val>
            <c:numRef>
              <c:f>Sheet1!$B$2:$B$17</c:f>
              <c:numCache>
                <c:formatCode>General</c:formatCode>
                <c:ptCount val="1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numCache>
            </c:numRef>
          </c:val>
          <c:smooth val="0"/>
          <c:extLst>
            <c:ext xmlns:c16="http://schemas.microsoft.com/office/drawing/2014/chart" uri="{C3380CC4-5D6E-409C-BE32-E72D297353CC}">
              <c16:uniqueId val="{00000000-48A4-492C-B5C8-3B440D24E752}"/>
            </c:ext>
          </c:extLst>
        </c:ser>
        <c:ser>
          <c:idx val="1"/>
          <c:order val="1"/>
          <c:tx>
            <c:strRef>
              <c:f>Sheet1!$C$1</c:f>
              <c:strCache>
                <c:ptCount val="1"/>
                <c:pt idx="0">
                  <c:v>Carlos Castellano</c:v>
                </c:pt>
              </c:strCache>
            </c:strRef>
          </c:tx>
          <c:spPr>
            <a:ln w="28575" cap="rnd">
              <a:solidFill>
                <a:schemeClr val="accent2"/>
              </a:solidFill>
              <a:round/>
            </a:ln>
            <a:effectLst/>
          </c:spPr>
          <c:marker>
            <c:symbol val="none"/>
          </c:marker>
          <c:cat>
            <c:numRef>
              <c:f>Sheet1!$A$2:$A$17</c:f>
              <c:numCache>
                <c:formatCode>m/d/yyyy</c:formatCode>
                <c:ptCount val="16"/>
                <c:pt idx="0">
                  <c:v>44485</c:v>
                </c:pt>
                <c:pt idx="1">
                  <c:v>44486</c:v>
                </c:pt>
                <c:pt idx="2">
                  <c:v>44487</c:v>
                </c:pt>
                <c:pt idx="3">
                  <c:v>44488</c:v>
                </c:pt>
                <c:pt idx="4">
                  <c:v>44489</c:v>
                </c:pt>
                <c:pt idx="5">
                  <c:v>44490</c:v>
                </c:pt>
                <c:pt idx="6">
                  <c:v>44491</c:v>
                </c:pt>
                <c:pt idx="7">
                  <c:v>44492</c:v>
                </c:pt>
                <c:pt idx="8">
                  <c:v>44493</c:v>
                </c:pt>
                <c:pt idx="9">
                  <c:v>44494</c:v>
                </c:pt>
                <c:pt idx="10">
                  <c:v>44495</c:v>
                </c:pt>
                <c:pt idx="11">
                  <c:v>44496</c:v>
                </c:pt>
                <c:pt idx="12">
                  <c:v>44497</c:v>
                </c:pt>
                <c:pt idx="13">
                  <c:v>44498</c:v>
                </c:pt>
                <c:pt idx="14">
                  <c:v>44499</c:v>
                </c:pt>
                <c:pt idx="15">
                  <c:v>44500</c:v>
                </c:pt>
              </c:numCache>
            </c:numRef>
          </c:cat>
          <c:val>
            <c:numRef>
              <c:f>Sheet1!$C$2:$C$17</c:f>
              <c:numCache>
                <c:formatCode>General</c:formatCode>
                <c:ptCount val="1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numCache>
            </c:numRef>
          </c:val>
          <c:smooth val="0"/>
          <c:extLst>
            <c:ext xmlns:c16="http://schemas.microsoft.com/office/drawing/2014/chart" uri="{C3380CC4-5D6E-409C-BE32-E72D297353CC}">
              <c16:uniqueId val="{00000001-48A4-492C-B5C8-3B440D24E752}"/>
            </c:ext>
          </c:extLst>
        </c:ser>
        <c:ser>
          <c:idx val="2"/>
          <c:order val="2"/>
          <c:tx>
            <c:strRef>
              <c:f>Sheet1!$D$1</c:f>
              <c:strCache>
                <c:ptCount val="1"/>
                <c:pt idx="0">
                  <c:v>Ramón Lanús</c:v>
                </c:pt>
              </c:strCache>
            </c:strRef>
          </c:tx>
          <c:spPr>
            <a:ln w="28575" cap="rnd">
              <a:solidFill>
                <a:schemeClr val="accent3"/>
              </a:solidFill>
              <a:round/>
            </a:ln>
            <a:effectLst/>
          </c:spPr>
          <c:marker>
            <c:symbol val="none"/>
          </c:marker>
          <c:cat>
            <c:numRef>
              <c:f>Sheet1!$A$2:$A$17</c:f>
              <c:numCache>
                <c:formatCode>m/d/yyyy</c:formatCode>
                <c:ptCount val="16"/>
                <c:pt idx="0">
                  <c:v>44485</c:v>
                </c:pt>
                <c:pt idx="1">
                  <c:v>44486</c:v>
                </c:pt>
                <c:pt idx="2">
                  <c:v>44487</c:v>
                </c:pt>
                <c:pt idx="3">
                  <c:v>44488</c:v>
                </c:pt>
                <c:pt idx="4">
                  <c:v>44489</c:v>
                </c:pt>
                <c:pt idx="5">
                  <c:v>44490</c:v>
                </c:pt>
                <c:pt idx="6">
                  <c:v>44491</c:v>
                </c:pt>
                <c:pt idx="7">
                  <c:v>44492</c:v>
                </c:pt>
                <c:pt idx="8">
                  <c:v>44493</c:v>
                </c:pt>
                <c:pt idx="9">
                  <c:v>44494</c:v>
                </c:pt>
                <c:pt idx="10">
                  <c:v>44495</c:v>
                </c:pt>
                <c:pt idx="11">
                  <c:v>44496</c:v>
                </c:pt>
                <c:pt idx="12">
                  <c:v>44497</c:v>
                </c:pt>
                <c:pt idx="13">
                  <c:v>44498</c:v>
                </c:pt>
                <c:pt idx="14">
                  <c:v>44499</c:v>
                </c:pt>
                <c:pt idx="15">
                  <c:v>44500</c:v>
                </c:pt>
              </c:numCache>
            </c:numRef>
          </c:cat>
          <c:val>
            <c:numRef>
              <c:f>Sheet1!$D$2:$D$17</c:f>
              <c:numCache>
                <c:formatCode>General</c:formatCode>
                <c:ptCount val="1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numCache>
            </c:numRef>
          </c:val>
          <c:smooth val="0"/>
          <c:extLst>
            <c:ext xmlns:c16="http://schemas.microsoft.com/office/drawing/2014/chart" uri="{C3380CC4-5D6E-409C-BE32-E72D297353CC}">
              <c16:uniqueId val="{00000002-48A4-492C-B5C8-3B440D24E752}"/>
            </c:ext>
          </c:extLst>
        </c:ser>
        <c:dLbls>
          <c:showLegendKey val="0"/>
          <c:showVal val="0"/>
          <c:showCatName val="0"/>
          <c:showSerName val="0"/>
          <c:showPercent val="0"/>
          <c:showBubbleSize val="0"/>
        </c:dLbls>
        <c:smooth val="0"/>
        <c:axId val="502728544"/>
        <c:axId val="502732480"/>
      </c:lineChart>
      <c:dateAx>
        <c:axId val="502728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732480"/>
        <c:crosses val="autoZero"/>
        <c:auto val="1"/>
        <c:lblOffset val="100"/>
        <c:baseTimeUnit val="days"/>
      </c:dateAx>
      <c:valAx>
        <c:axId val="502732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728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9F250-7E3B-4BFF-B505-6CA0DA18416E}"/>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5B3006B4-BF3E-443D-81FC-431BB136674E}"/>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9457834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2C0848-60AB-4A99-97E9-D5A6D66652DF}"/>
              </a:ext>
            </a:extLst>
          </p:cNvPr>
          <p:cNvSpPr>
            <a:spLocks noGrp="1"/>
          </p:cNvSpPr>
          <p:nvPr>
            <p:ph type="title"/>
          </p:nvPr>
        </p:nvSpPr>
        <p:spPr/>
        <p:txBody>
          <a:bodyPr/>
          <a:lstStyle/>
          <a:p>
            <a:r>
              <a:rPr lang="en-US"/>
              <a:t>Facebook Key Metrics Table | POSSE</a:t>
            </a:r>
          </a:p>
        </p:txBody>
      </p:sp>
      <p:graphicFrame>
        <p:nvGraphicFramePr>
          <p:cNvPr id="5" name="Table Placeholder 4">
            <a:extLst>
              <a:ext uri="{FF2B5EF4-FFF2-40B4-BE49-F238E27FC236}">
                <a16:creationId xmlns:a16="http://schemas.microsoft.com/office/drawing/2014/main" id="{D190F8BF-BB10-4CD4-8822-A4E58BCF3110}"/>
              </a:ext>
            </a:extLst>
          </p:cNvPr>
          <p:cNvGraphicFramePr>
            <a:graphicFrameLocks noGrp="1"/>
          </p:cNvGraphicFramePr>
          <p:nvPr>
            <p:ph type="tbl" sz="quarter" idx="13"/>
            <p:extLst>
              <p:ext uri="{D42A27DB-BD31-4B8C-83A1-F6EECF244321}">
                <p14:modId xmlns:p14="http://schemas.microsoft.com/office/powerpoint/2010/main" val="25984836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811960924"/>
                    </a:ext>
                  </a:extLst>
                </a:gridCol>
                <a:gridCol w="740664">
                  <a:extLst>
                    <a:ext uri="{9D8B030D-6E8A-4147-A177-3AD203B41FA5}">
                      <a16:colId xmlns:a16="http://schemas.microsoft.com/office/drawing/2014/main" val="417764400"/>
                    </a:ext>
                  </a:extLst>
                </a:gridCol>
                <a:gridCol w="740664">
                  <a:extLst>
                    <a:ext uri="{9D8B030D-6E8A-4147-A177-3AD203B41FA5}">
                      <a16:colId xmlns:a16="http://schemas.microsoft.com/office/drawing/2014/main" val="1281245133"/>
                    </a:ext>
                  </a:extLst>
                </a:gridCol>
                <a:gridCol w="740664">
                  <a:extLst>
                    <a:ext uri="{9D8B030D-6E8A-4147-A177-3AD203B41FA5}">
                      <a16:colId xmlns:a16="http://schemas.microsoft.com/office/drawing/2014/main" val="4057621739"/>
                    </a:ext>
                  </a:extLst>
                </a:gridCol>
                <a:gridCol w="740664">
                  <a:extLst>
                    <a:ext uri="{9D8B030D-6E8A-4147-A177-3AD203B41FA5}">
                      <a16:colId xmlns:a16="http://schemas.microsoft.com/office/drawing/2014/main" val="2604509376"/>
                    </a:ext>
                  </a:extLst>
                </a:gridCol>
                <a:gridCol w="740664">
                  <a:extLst>
                    <a:ext uri="{9D8B030D-6E8A-4147-A177-3AD203B41FA5}">
                      <a16:colId xmlns:a16="http://schemas.microsoft.com/office/drawing/2014/main" val="15750037"/>
                    </a:ext>
                  </a:extLst>
                </a:gridCol>
                <a:gridCol w="740664">
                  <a:extLst>
                    <a:ext uri="{9D8B030D-6E8A-4147-A177-3AD203B41FA5}">
                      <a16:colId xmlns:a16="http://schemas.microsoft.com/office/drawing/2014/main" val="2272301987"/>
                    </a:ext>
                  </a:extLst>
                </a:gridCol>
                <a:gridCol w="740664">
                  <a:extLst>
                    <a:ext uri="{9D8B030D-6E8A-4147-A177-3AD203B41FA5}">
                      <a16:colId xmlns:a16="http://schemas.microsoft.com/office/drawing/2014/main" val="3372656083"/>
                    </a:ext>
                  </a:extLst>
                </a:gridCol>
                <a:gridCol w="740664">
                  <a:extLst>
                    <a:ext uri="{9D8B030D-6E8A-4147-A177-3AD203B41FA5}">
                      <a16:colId xmlns:a16="http://schemas.microsoft.com/office/drawing/2014/main" val="383589782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4193644607"/>
                  </a:ext>
                </a:extLst>
              </a:tr>
              <a:tr h="370840">
                <a:tc>
                  <a:txBody>
                    <a:bodyPr/>
                    <a:lstStyle/>
                    <a:p>
                      <a:r>
                        <a:rPr lang="en-US" sz="1000"/>
                        <a:t>Gustavo Posse</a:t>
                      </a:r>
                    </a:p>
                  </a:txBody>
                  <a:tcPr/>
                </a:tc>
                <a:tc>
                  <a:txBody>
                    <a:bodyPr/>
                    <a:lstStyle/>
                    <a:p>
                      <a:r>
                        <a:rPr lang="en-US" sz="1000"/>
                        <a:t>161158</a:t>
                      </a:r>
                    </a:p>
                  </a:txBody>
                  <a:tcPr/>
                </a:tc>
                <a:tc>
                  <a:txBody>
                    <a:bodyPr/>
                    <a:lstStyle/>
                    <a:p>
                      <a:r>
                        <a:rPr lang="en-US" sz="1000"/>
                        <a:t>-1</a:t>
                      </a:r>
                    </a:p>
                  </a:txBody>
                  <a:tcPr/>
                </a:tc>
                <a:tc>
                  <a:txBody>
                    <a:bodyPr/>
                    <a:lstStyle/>
                    <a:p>
                      <a:r>
                        <a:rPr lang="en-US" sz="1000"/>
                        <a:t>35</a:t>
                      </a:r>
                    </a:p>
                  </a:txBody>
                  <a:tcPr/>
                </a:tc>
                <a:tc>
                  <a:txBody>
                    <a:bodyPr/>
                    <a:lstStyle/>
                    <a:p>
                      <a:r>
                        <a:rPr lang="en-US" sz="1000"/>
                        <a:t>13679</a:t>
                      </a:r>
                    </a:p>
                  </a:txBody>
                  <a:tcPr/>
                </a:tc>
                <a:tc>
                  <a:txBody>
                    <a:bodyPr/>
                    <a:lstStyle/>
                    <a:p>
                      <a:r>
                        <a:rPr lang="en-US" sz="1000"/>
                        <a:t>1428</a:t>
                      </a:r>
                    </a:p>
                  </a:txBody>
                  <a:tcPr/>
                </a:tc>
                <a:tc>
                  <a:txBody>
                    <a:bodyPr/>
                    <a:lstStyle/>
                    <a:p>
                      <a:r>
                        <a:rPr lang="en-US" sz="1000"/>
                        <a:t>2213</a:t>
                      </a:r>
                    </a:p>
                  </a:txBody>
                  <a:tcPr/>
                </a:tc>
                <a:tc>
                  <a:txBody>
                    <a:bodyPr/>
                    <a:lstStyle/>
                    <a:p>
                      <a:r>
                        <a:rPr lang="en-US" sz="1000"/>
                        <a:t>0</a:t>
                      </a:r>
                    </a:p>
                  </a:txBody>
                  <a:tcPr/>
                </a:tc>
                <a:tc>
                  <a:txBody>
                    <a:bodyPr/>
                    <a:lstStyle/>
                    <a:p>
                      <a:r>
                        <a:rPr lang="en-US" sz="1000"/>
                        <a:t>0.3071 %</a:t>
                      </a:r>
                    </a:p>
                  </a:txBody>
                  <a:tcPr/>
                </a:tc>
                <a:extLst>
                  <a:ext uri="{0D108BD9-81ED-4DB2-BD59-A6C34878D82A}">
                    <a16:rowId xmlns:a16="http://schemas.microsoft.com/office/drawing/2014/main" val="2909257226"/>
                  </a:ext>
                </a:extLst>
              </a:tr>
              <a:tr h="370840">
                <a:tc>
                  <a:txBody>
                    <a:bodyPr/>
                    <a:lstStyle/>
                    <a:p>
                      <a:r>
                        <a:rPr lang="en-US" sz="1000"/>
                        <a:t>Carlos Castellano</a:t>
                      </a:r>
                    </a:p>
                  </a:txBody>
                  <a:tcPr/>
                </a:tc>
                <a:tc>
                  <a:txBody>
                    <a:bodyPr/>
                    <a:lstStyle/>
                    <a:p>
                      <a:r>
                        <a:rPr lang="en-US" sz="1000"/>
                        <a:t>48223</a:t>
                      </a:r>
                    </a:p>
                  </a:txBody>
                  <a:tcPr/>
                </a:tc>
                <a:tc>
                  <a:txBody>
                    <a:bodyPr/>
                    <a:lstStyle/>
                    <a:p>
                      <a:r>
                        <a:rPr lang="en-US" sz="1000"/>
                        <a:t>-23</a:t>
                      </a:r>
                    </a:p>
                  </a:txBody>
                  <a:tcPr/>
                </a:tc>
                <a:tc>
                  <a:txBody>
                    <a:bodyPr/>
                    <a:lstStyle/>
                    <a:p>
                      <a:r>
                        <a:rPr lang="en-US" sz="1000"/>
                        <a:t>15</a:t>
                      </a:r>
                    </a:p>
                  </a:txBody>
                  <a:tcPr/>
                </a:tc>
                <a:tc>
                  <a:txBody>
                    <a:bodyPr/>
                    <a:lstStyle/>
                    <a:p>
                      <a:r>
                        <a:rPr lang="en-US" sz="1000"/>
                        <a:t>734</a:t>
                      </a:r>
                    </a:p>
                  </a:txBody>
                  <a:tcPr/>
                </a:tc>
                <a:tc>
                  <a:txBody>
                    <a:bodyPr/>
                    <a:lstStyle/>
                    <a:p>
                      <a:r>
                        <a:rPr lang="en-US" sz="1000"/>
                        <a:t>94</a:t>
                      </a:r>
                    </a:p>
                  </a:txBody>
                  <a:tcPr/>
                </a:tc>
                <a:tc>
                  <a:txBody>
                    <a:bodyPr/>
                    <a:lstStyle/>
                    <a:p>
                      <a:r>
                        <a:rPr lang="en-US" sz="1000"/>
                        <a:t>83</a:t>
                      </a:r>
                    </a:p>
                  </a:txBody>
                  <a:tcPr/>
                </a:tc>
                <a:tc>
                  <a:txBody>
                    <a:bodyPr/>
                    <a:lstStyle/>
                    <a:p>
                      <a:r>
                        <a:rPr lang="en-US" sz="1000"/>
                        <a:t>0</a:t>
                      </a:r>
                    </a:p>
                  </a:txBody>
                  <a:tcPr/>
                </a:tc>
                <a:tc>
                  <a:txBody>
                    <a:bodyPr/>
                    <a:lstStyle/>
                    <a:p>
                      <a:r>
                        <a:rPr lang="en-US" sz="1000"/>
                        <a:t>0.1259 %</a:t>
                      </a:r>
                    </a:p>
                  </a:txBody>
                  <a:tcPr/>
                </a:tc>
                <a:extLst>
                  <a:ext uri="{0D108BD9-81ED-4DB2-BD59-A6C34878D82A}">
                    <a16:rowId xmlns:a16="http://schemas.microsoft.com/office/drawing/2014/main" val="1608153828"/>
                  </a:ext>
                </a:extLst>
              </a:tr>
              <a:tr h="370840">
                <a:tc>
                  <a:txBody>
                    <a:bodyPr/>
                    <a:lstStyle/>
                    <a:p>
                      <a:r>
                        <a:rPr lang="en-US" sz="1000"/>
                        <a:t>Ramón Lanús</a:t>
                      </a:r>
                    </a:p>
                  </a:txBody>
                  <a:tcPr/>
                </a:tc>
                <a:tc>
                  <a:txBody>
                    <a:bodyPr/>
                    <a:lstStyle/>
                    <a:p>
                      <a:r>
                        <a:rPr lang="en-US" sz="1000"/>
                        <a:t>18452</a:t>
                      </a:r>
                    </a:p>
                  </a:txBody>
                  <a:tcPr/>
                </a:tc>
                <a:tc>
                  <a:txBody>
                    <a:bodyPr/>
                    <a:lstStyle/>
                    <a:p>
                      <a:r>
                        <a:rPr lang="en-US" sz="1000"/>
                        <a:t>9</a:t>
                      </a:r>
                    </a:p>
                  </a:txBody>
                  <a:tcPr/>
                </a:tc>
                <a:tc>
                  <a:txBody>
                    <a:bodyPr/>
                    <a:lstStyle/>
                    <a:p>
                      <a:r>
                        <a:rPr lang="en-US" sz="1000"/>
                        <a:t>14</a:t>
                      </a:r>
                    </a:p>
                  </a:txBody>
                  <a:tcPr/>
                </a:tc>
                <a:tc>
                  <a:txBody>
                    <a:bodyPr/>
                    <a:lstStyle/>
                    <a:p>
                      <a:r>
                        <a:rPr lang="en-US" sz="1000"/>
                        <a:t>2902</a:t>
                      </a:r>
                    </a:p>
                  </a:txBody>
                  <a:tcPr/>
                </a:tc>
                <a:tc>
                  <a:txBody>
                    <a:bodyPr/>
                    <a:lstStyle/>
                    <a:p>
                      <a:r>
                        <a:rPr lang="en-US" sz="1000"/>
                        <a:t>541</a:t>
                      </a:r>
                    </a:p>
                  </a:txBody>
                  <a:tcPr/>
                </a:tc>
                <a:tc>
                  <a:txBody>
                    <a:bodyPr/>
                    <a:lstStyle/>
                    <a:p>
                      <a:r>
                        <a:rPr lang="en-US" sz="1000"/>
                        <a:t>488</a:t>
                      </a:r>
                    </a:p>
                  </a:txBody>
                  <a:tcPr/>
                </a:tc>
                <a:tc>
                  <a:txBody>
                    <a:bodyPr/>
                    <a:lstStyle/>
                    <a:p>
                      <a:r>
                        <a:rPr lang="en-US" sz="1000"/>
                        <a:t>0</a:t>
                      </a:r>
                    </a:p>
                  </a:txBody>
                  <a:tcPr/>
                </a:tc>
                <a:tc>
                  <a:txBody>
                    <a:bodyPr/>
                    <a:lstStyle/>
                    <a:p>
                      <a:r>
                        <a:rPr lang="en-US" sz="1000"/>
                        <a:t>1.5221 %</a:t>
                      </a:r>
                    </a:p>
                  </a:txBody>
                  <a:tcPr/>
                </a:tc>
                <a:extLst>
                  <a:ext uri="{0D108BD9-81ED-4DB2-BD59-A6C34878D82A}">
                    <a16:rowId xmlns:a16="http://schemas.microsoft.com/office/drawing/2014/main" val="3031767305"/>
                  </a:ext>
                </a:extLst>
              </a:tr>
            </a:tbl>
          </a:graphicData>
        </a:graphic>
      </p:graphicFrame>
      <p:sp>
        <p:nvSpPr>
          <p:cNvPr id="4" name="Text Placeholder 3">
            <a:extLst>
              <a:ext uri="{FF2B5EF4-FFF2-40B4-BE49-F238E27FC236}">
                <a16:creationId xmlns:a16="http://schemas.microsoft.com/office/drawing/2014/main" id="{0C166D90-52B1-4839-8E4B-DE9D9901E28E}"/>
              </a:ext>
            </a:extLst>
          </p:cNvPr>
          <p:cNvSpPr>
            <a:spLocks noGrp="1"/>
          </p:cNvSpPr>
          <p:nvPr>
            <p:ph type="body" sz="quarter" idx="14"/>
          </p:nvPr>
        </p:nvSpPr>
        <p:spPr/>
        <p:txBody>
          <a:bodyPr/>
          <a:lstStyle/>
          <a:p>
            <a:r>
              <a:rPr lang="en-US"/>
              <a:t>10/16/2021 - 10/31/2021</a:t>
            </a:r>
          </a:p>
        </p:txBody>
      </p:sp>
    </p:spTree>
    <p:extLst>
      <p:ext uri="{BB962C8B-B14F-4D97-AF65-F5344CB8AC3E}">
        <p14:creationId xmlns:p14="http://schemas.microsoft.com/office/powerpoint/2010/main" val="34924937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C37F4-2CE5-4040-9246-AFCCCCFA5862}"/>
              </a:ext>
            </a:extLst>
          </p:cNvPr>
          <p:cNvSpPr>
            <a:spLocks noGrp="1"/>
          </p:cNvSpPr>
          <p:nvPr>
            <p:ph type="title"/>
          </p:nvPr>
        </p:nvSpPr>
        <p:spPr/>
        <p:txBody>
          <a:bodyPr/>
          <a:lstStyle/>
          <a:p>
            <a:r>
              <a:rPr lang="en-US"/>
              <a:t>Facebook Page Likes Total | POSSE</a:t>
            </a:r>
          </a:p>
        </p:txBody>
      </p:sp>
      <p:graphicFrame>
        <p:nvGraphicFramePr>
          <p:cNvPr id="6" name="Chart Placeholder 5">
            <a:extLst>
              <a:ext uri="{FF2B5EF4-FFF2-40B4-BE49-F238E27FC236}">
                <a16:creationId xmlns:a16="http://schemas.microsoft.com/office/drawing/2014/main" id="{E0BAC0DB-1210-41EF-BAF4-5A8F6685B61C}"/>
              </a:ext>
            </a:extLst>
          </p:cNvPr>
          <p:cNvGraphicFramePr>
            <a:graphicFrameLocks noGrp="1"/>
          </p:cNvGraphicFramePr>
          <p:nvPr>
            <p:ph type="chart" sz="quarter" idx="13"/>
            <p:extLst>
              <p:ext uri="{D42A27DB-BD31-4B8C-83A1-F6EECF244321}">
                <p14:modId xmlns:p14="http://schemas.microsoft.com/office/powerpoint/2010/main" val="8869541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36CFB1-8C6D-46C8-89B4-7B4C6E6494D1}"/>
              </a:ext>
            </a:extLst>
          </p:cNvPr>
          <p:cNvSpPr>
            <a:spLocks noGrp="1"/>
          </p:cNvSpPr>
          <p:nvPr>
            <p:ph type="body" sz="quarter" idx="14"/>
          </p:nvPr>
        </p:nvSpPr>
        <p:spPr/>
        <p:txBody>
          <a:bodyPr/>
          <a:lstStyle/>
          <a:p>
            <a:r>
              <a:rPr lang="en-US"/>
              <a:t>10/16/2021 - 10/31/2021</a:t>
            </a:r>
          </a:p>
        </p:txBody>
      </p:sp>
      <p:sp>
        <p:nvSpPr>
          <p:cNvPr id="5" name="Footer Placeholder 4">
            <a:extLst>
              <a:ext uri="{FF2B5EF4-FFF2-40B4-BE49-F238E27FC236}">
                <a16:creationId xmlns:a16="http://schemas.microsoft.com/office/drawing/2014/main" id="{DE6A66BC-6A51-4434-9B0F-4CA928E194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995504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7824A-5595-4886-9A24-1E2C88F58FAC}"/>
              </a:ext>
            </a:extLst>
          </p:cNvPr>
          <p:cNvSpPr>
            <a:spLocks noGrp="1"/>
          </p:cNvSpPr>
          <p:nvPr>
            <p:ph type="title"/>
          </p:nvPr>
        </p:nvSpPr>
        <p:spPr/>
        <p:txBody>
          <a:bodyPr/>
          <a:lstStyle/>
          <a:p>
            <a:r>
              <a:rPr lang="en-US"/>
              <a:t>Facebook Key Metrics Radar | POSSE</a:t>
            </a:r>
          </a:p>
        </p:txBody>
      </p:sp>
      <p:graphicFrame>
        <p:nvGraphicFramePr>
          <p:cNvPr id="6" name="Chart Placeholder 5">
            <a:extLst>
              <a:ext uri="{FF2B5EF4-FFF2-40B4-BE49-F238E27FC236}">
                <a16:creationId xmlns:a16="http://schemas.microsoft.com/office/drawing/2014/main" id="{97DF0113-83D6-45D9-9208-441DEE8AB83A}"/>
              </a:ext>
            </a:extLst>
          </p:cNvPr>
          <p:cNvGraphicFramePr>
            <a:graphicFrameLocks noGrp="1"/>
          </p:cNvGraphicFramePr>
          <p:nvPr>
            <p:ph type="chart" sz="quarter" idx="13"/>
            <p:extLst>
              <p:ext uri="{D42A27DB-BD31-4B8C-83A1-F6EECF244321}">
                <p14:modId xmlns:p14="http://schemas.microsoft.com/office/powerpoint/2010/main" val="12007962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FA431A-BEDE-41E1-A100-652482B47A27}"/>
              </a:ext>
            </a:extLst>
          </p:cNvPr>
          <p:cNvSpPr>
            <a:spLocks noGrp="1"/>
          </p:cNvSpPr>
          <p:nvPr>
            <p:ph type="body" sz="quarter" idx="14"/>
          </p:nvPr>
        </p:nvSpPr>
        <p:spPr/>
        <p:txBody>
          <a:bodyPr/>
          <a:lstStyle/>
          <a:p>
            <a:r>
              <a:rPr lang="en-US"/>
              <a:t>10/16/2021 - 10/31/2021</a:t>
            </a:r>
          </a:p>
        </p:txBody>
      </p:sp>
      <p:sp>
        <p:nvSpPr>
          <p:cNvPr id="5" name="Footer Placeholder 4">
            <a:extLst>
              <a:ext uri="{FF2B5EF4-FFF2-40B4-BE49-F238E27FC236}">
                <a16:creationId xmlns:a16="http://schemas.microsoft.com/office/drawing/2014/main" id="{3F60F493-9496-42B4-AA25-CB9FE39982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842664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7301D-E12F-40A0-94C8-C7C05E1D1C1D}"/>
              </a:ext>
            </a:extLst>
          </p:cNvPr>
          <p:cNvSpPr>
            <a:spLocks noGrp="1"/>
          </p:cNvSpPr>
          <p:nvPr>
            <p:ph type="title"/>
          </p:nvPr>
        </p:nvSpPr>
        <p:spPr/>
        <p:txBody>
          <a:bodyPr/>
          <a:lstStyle/>
          <a:p>
            <a:r>
              <a:rPr lang="en-US"/>
              <a:t>Facebook Fans Change | POSSE</a:t>
            </a:r>
          </a:p>
        </p:txBody>
      </p:sp>
      <p:graphicFrame>
        <p:nvGraphicFramePr>
          <p:cNvPr id="6" name="Chart Placeholder 5">
            <a:extLst>
              <a:ext uri="{FF2B5EF4-FFF2-40B4-BE49-F238E27FC236}">
                <a16:creationId xmlns:a16="http://schemas.microsoft.com/office/drawing/2014/main" id="{78F1556E-DE11-4D02-A5AB-1D072DE08441}"/>
              </a:ext>
            </a:extLst>
          </p:cNvPr>
          <p:cNvGraphicFramePr>
            <a:graphicFrameLocks noGrp="1"/>
          </p:cNvGraphicFramePr>
          <p:nvPr>
            <p:ph type="chart" sz="quarter" idx="13"/>
            <p:extLst>
              <p:ext uri="{D42A27DB-BD31-4B8C-83A1-F6EECF244321}">
                <p14:modId xmlns:p14="http://schemas.microsoft.com/office/powerpoint/2010/main" val="10992914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E52D8A-5C5F-4CA4-A505-5CE698625444}"/>
              </a:ext>
            </a:extLst>
          </p:cNvPr>
          <p:cNvSpPr>
            <a:spLocks noGrp="1"/>
          </p:cNvSpPr>
          <p:nvPr>
            <p:ph type="body" sz="quarter" idx="14"/>
          </p:nvPr>
        </p:nvSpPr>
        <p:spPr/>
        <p:txBody>
          <a:bodyPr/>
          <a:lstStyle/>
          <a:p>
            <a:r>
              <a:rPr lang="en-US"/>
              <a:t>10/16/2021 - 10/31/2021</a:t>
            </a:r>
          </a:p>
        </p:txBody>
      </p:sp>
      <p:sp>
        <p:nvSpPr>
          <p:cNvPr id="5" name="Footer Placeholder 4">
            <a:extLst>
              <a:ext uri="{FF2B5EF4-FFF2-40B4-BE49-F238E27FC236}">
                <a16:creationId xmlns:a16="http://schemas.microsoft.com/office/drawing/2014/main" id="{DC757A3A-8234-4308-820B-7D5D92014E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197910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BE17F-4FA6-4534-879A-B735D1A67416}"/>
              </a:ext>
            </a:extLst>
          </p:cNvPr>
          <p:cNvSpPr>
            <a:spLocks noGrp="1"/>
          </p:cNvSpPr>
          <p:nvPr>
            <p:ph type="title"/>
          </p:nvPr>
        </p:nvSpPr>
        <p:spPr/>
        <p:txBody>
          <a:bodyPr/>
          <a:lstStyle/>
          <a:p>
            <a:r>
              <a:rPr lang="en-US"/>
              <a:t>Facebook Fans Change Per Weekday | POSSE</a:t>
            </a:r>
          </a:p>
        </p:txBody>
      </p:sp>
      <p:graphicFrame>
        <p:nvGraphicFramePr>
          <p:cNvPr id="6" name="Chart Placeholder 5">
            <a:extLst>
              <a:ext uri="{FF2B5EF4-FFF2-40B4-BE49-F238E27FC236}">
                <a16:creationId xmlns:a16="http://schemas.microsoft.com/office/drawing/2014/main" id="{2325F978-1850-43EF-99E3-C544AFDAD12F}"/>
              </a:ext>
            </a:extLst>
          </p:cNvPr>
          <p:cNvGraphicFramePr>
            <a:graphicFrameLocks noGrp="1"/>
          </p:cNvGraphicFramePr>
          <p:nvPr>
            <p:ph type="chart" sz="quarter" idx="13"/>
            <p:extLst>
              <p:ext uri="{D42A27DB-BD31-4B8C-83A1-F6EECF244321}">
                <p14:modId xmlns:p14="http://schemas.microsoft.com/office/powerpoint/2010/main" val="2899530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DACCD5-C316-4A94-B569-E5072A5DAAE1}"/>
              </a:ext>
            </a:extLst>
          </p:cNvPr>
          <p:cNvSpPr>
            <a:spLocks noGrp="1"/>
          </p:cNvSpPr>
          <p:nvPr>
            <p:ph type="body" sz="quarter" idx="14"/>
          </p:nvPr>
        </p:nvSpPr>
        <p:spPr/>
        <p:txBody>
          <a:bodyPr/>
          <a:lstStyle/>
          <a:p>
            <a:r>
              <a:rPr lang="en-US"/>
              <a:t>10/16/2021 - 10/31/2021</a:t>
            </a:r>
          </a:p>
        </p:txBody>
      </p:sp>
      <p:sp>
        <p:nvSpPr>
          <p:cNvPr id="5" name="Footer Placeholder 4">
            <a:extLst>
              <a:ext uri="{FF2B5EF4-FFF2-40B4-BE49-F238E27FC236}">
                <a16:creationId xmlns:a16="http://schemas.microsoft.com/office/drawing/2014/main" id="{335BE5F2-3458-4248-8324-F7C017D861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804737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9ABF2-6CED-4570-87DC-7825E3649BE2}"/>
              </a:ext>
            </a:extLst>
          </p:cNvPr>
          <p:cNvSpPr>
            <a:spLocks noGrp="1"/>
          </p:cNvSpPr>
          <p:nvPr>
            <p:ph type="title"/>
          </p:nvPr>
        </p:nvSpPr>
        <p:spPr/>
        <p:txBody>
          <a:bodyPr/>
          <a:lstStyle/>
          <a:p>
            <a:r>
              <a:rPr lang="en-US"/>
              <a:t>Facebook Fans Change Rate | POSSE</a:t>
            </a:r>
          </a:p>
        </p:txBody>
      </p:sp>
      <p:graphicFrame>
        <p:nvGraphicFramePr>
          <p:cNvPr id="6" name="Chart Placeholder 5">
            <a:extLst>
              <a:ext uri="{FF2B5EF4-FFF2-40B4-BE49-F238E27FC236}">
                <a16:creationId xmlns:a16="http://schemas.microsoft.com/office/drawing/2014/main" id="{BE7FB6FE-36F0-481B-857B-A265C7B2B49E}"/>
              </a:ext>
            </a:extLst>
          </p:cNvPr>
          <p:cNvGraphicFramePr>
            <a:graphicFrameLocks noGrp="1"/>
          </p:cNvGraphicFramePr>
          <p:nvPr>
            <p:ph type="chart" sz="quarter" idx="13"/>
            <p:extLst>
              <p:ext uri="{D42A27DB-BD31-4B8C-83A1-F6EECF244321}">
                <p14:modId xmlns:p14="http://schemas.microsoft.com/office/powerpoint/2010/main" val="19948315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4961AA-C517-4D57-AD18-498DFC6A7005}"/>
              </a:ext>
            </a:extLst>
          </p:cNvPr>
          <p:cNvSpPr>
            <a:spLocks noGrp="1"/>
          </p:cNvSpPr>
          <p:nvPr>
            <p:ph type="body" sz="quarter" idx="14"/>
          </p:nvPr>
        </p:nvSpPr>
        <p:spPr/>
        <p:txBody>
          <a:bodyPr/>
          <a:lstStyle/>
          <a:p>
            <a:r>
              <a:rPr lang="en-US"/>
              <a:t>10/16/2021 - 10/31/2021</a:t>
            </a:r>
          </a:p>
        </p:txBody>
      </p:sp>
      <p:sp>
        <p:nvSpPr>
          <p:cNvPr id="5" name="Footer Placeholder 4">
            <a:extLst>
              <a:ext uri="{FF2B5EF4-FFF2-40B4-BE49-F238E27FC236}">
                <a16:creationId xmlns:a16="http://schemas.microsoft.com/office/drawing/2014/main" id="{B868BA55-1470-4AD7-BAE1-8F5F928309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557605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B2C297-BE53-4571-83C5-EE0DFD635D9D}"/>
              </a:ext>
            </a:extLst>
          </p:cNvPr>
          <p:cNvSpPr>
            <a:spLocks noGrp="1"/>
          </p:cNvSpPr>
          <p:nvPr>
            <p:ph type="title"/>
          </p:nvPr>
        </p:nvSpPr>
        <p:spPr/>
        <p:txBody>
          <a:bodyPr/>
          <a:lstStyle/>
          <a:p>
            <a:r>
              <a:rPr lang="en-US"/>
              <a:t>Facebook Own Posts | POSSE</a:t>
            </a:r>
          </a:p>
        </p:txBody>
      </p:sp>
      <p:graphicFrame>
        <p:nvGraphicFramePr>
          <p:cNvPr id="6" name="Chart Placeholder 5">
            <a:extLst>
              <a:ext uri="{FF2B5EF4-FFF2-40B4-BE49-F238E27FC236}">
                <a16:creationId xmlns:a16="http://schemas.microsoft.com/office/drawing/2014/main" id="{2326F753-640A-4957-AF33-5BC784E0F875}"/>
              </a:ext>
            </a:extLst>
          </p:cNvPr>
          <p:cNvGraphicFramePr>
            <a:graphicFrameLocks noGrp="1"/>
          </p:cNvGraphicFramePr>
          <p:nvPr>
            <p:ph type="chart" sz="quarter" idx="13"/>
            <p:extLst>
              <p:ext uri="{D42A27DB-BD31-4B8C-83A1-F6EECF244321}">
                <p14:modId xmlns:p14="http://schemas.microsoft.com/office/powerpoint/2010/main" val="36165708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CC38EF-6CE9-44F4-8F98-436756AC30EF}"/>
              </a:ext>
            </a:extLst>
          </p:cNvPr>
          <p:cNvSpPr>
            <a:spLocks noGrp="1"/>
          </p:cNvSpPr>
          <p:nvPr>
            <p:ph type="body" sz="quarter" idx="14"/>
          </p:nvPr>
        </p:nvSpPr>
        <p:spPr/>
        <p:txBody>
          <a:bodyPr/>
          <a:lstStyle/>
          <a:p>
            <a:r>
              <a:rPr lang="en-US"/>
              <a:t>10/16/2021 - 10/31/2021</a:t>
            </a:r>
          </a:p>
        </p:txBody>
      </p:sp>
      <p:sp>
        <p:nvSpPr>
          <p:cNvPr id="5" name="Footer Placeholder 4">
            <a:extLst>
              <a:ext uri="{FF2B5EF4-FFF2-40B4-BE49-F238E27FC236}">
                <a16:creationId xmlns:a16="http://schemas.microsoft.com/office/drawing/2014/main" id="{0D56057D-DFF5-4ACB-BB8B-5D4729998B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131875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F5946-1A39-4C78-8FA9-31D20D9C1427}"/>
              </a:ext>
            </a:extLst>
          </p:cNvPr>
          <p:cNvSpPr>
            <a:spLocks noGrp="1"/>
          </p:cNvSpPr>
          <p:nvPr>
            <p:ph type="title"/>
          </p:nvPr>
        </p:nvSpPr>
        <p:spPr/>
        <p:txBody>
          <a:bodyPr/>
          <a:lstStyle/>
          <a:p>
            <a:r>
              <a:rPr lang="en-US"/>
              <a:t>Facebook Own Posts By Hour | POSSE</a:t>
            </a:r>
          </a:p>
        </p:txBody>
      </p:sp>
      <p:graphicFrame>
        <p:nvGraphicFramePr>
          <p:cNvPr id="6" name="Chart Placeholder 5">
            <a:extLst>
              <a:ext uri="{FF2B5EF4-FFF2-40B4-BE49-F238E27FC236}">
                <a16:creationId xmlns:a16="http://schemas.microsoft.com/office/drawing/2014/main" id="{1BFF60BF-1C07-4CF4-9769-B9D2113F0D97}"/>
              </a:ext>
            </a:extLst>
          </p:cNvPr>
          <p:cNvGraphicFramePr>
            <a:graphicFrameLocks noGrp="1"/>
          </p:cNvGraphicFramePr>
          <p:nvPr>
            <p:ph type="chart" sz="quarter" idx="13"/>
            <p:extLst>
              <p:ext uri="{D42A27DB-BD31-4B8C-83A1-F6EECF244321}">
                <p14:modId xmlns:p14="http://schemas.microsoft.com/office/powerpoint/2010/main" val="26285203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4ED61F-76F1-40E5-9EF0-01B6641EF8F8}"/>
              </a:ext>
            </a:extLst>
          </p:cNvPr>
          <p:cNvSpPr>
            <a:spLocks noGrp="1"/>
          </p:cNvSpPr>
          <p:nvPr>
            <p:ph type="body" sz="quarter" idx="14"/>
          </p:nvPr>
        </p:nvSpPr>
        <p:spPr/>
        <p:txBody>
          <a:bodyPr/>
          <a:lstStyle/>
          <a:p>
            <a:r>
              <a:rPr lang="en-US"/>
              <a:t>10/16/2021 - 10/31/2021</a:t>
            </a:r>
          </a:p>
        </p:txBody>
      </p:sp>
      <p:sp>
        <p:nvSpPr>
          <p:cNvPr id="5" name="Footer Placeholder 4">
            <a:extLst>
              <a:ext uri="{FF2B5EF4-FFF2-40B4-BE49-F238E27FC236}">
                <a16:creationId xmlns:a16="http://schemas.microsoft.com/office/drawing/2014/main" id="{32A15BC6-CAC1-4B34-8C49-0F051B4A7C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909946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0F1F5-0497-4383-BE8E-D1F6E96517CA}"/>
              </a:ext>
            </a:extLst>
          </p:cNvPr>
          <p:cNvSpPr>
            <a:spLocks noGrp="1"/>
          </p:cNvSpPr>
          <p:nvPr>
            <p:ph type="title"/>
          </p:nvPr>
        </p:nvSpPr>
        <p:spPr/>
        <p:txBody>
          <a:bodyPr/>
          <a:lstStyle/>
          <a:p>
            <a:r>
              <a:rPr lang="en-US"/>
              <a:t>Facebook Own Posts By Weekday | POSSE</a:t>
            </a:r>
          </a:p>
        </p:txBody>
      </p:sp>
      <p:graphicFrame>
        <p:nvGraphicFramePr>
          <p:cNvPr id="6" name="Chart Placeholder 5">
            <a:extLst>
              <a:ext uri="{FF2B5EF4-FFF2-40B4-BE49-F238E27FC236}">
                <a16:creationId xmlns:a16="http://schemas.microsoft.com/office/drawing/2014/main" id="{9C992F8B-5FCA-4D6C-8A3C-8770B83204A7}"/>
              </a:ext>
            </a:extLst>
          </p:cNvPr>
          <p:cNvGraphicFramePr>
            <a:graphicFrameLocks noGrp="1"/>
          </p:cNvGraphicFramePr>
          <p:nvPr>
            <p:ph type="chart" sz="quarter" idx="13"/>
            <p:extLst>
              <p:ext uri="{D42A27DB-BD31-4B8C-83A1-F6EECF244321}">
                <p14:modId xmlns:p14="http://schemas.microsoft.com/office/powerpoint/2010/main" val="41603434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2DF61F-BF07-4D39-99B0-AB1C9B9B007E}"/>
              </a:ext>
            </a:extLst>
          </p:cNvPr>
          <p:cNvSpPr>
            <a:spLocks noGrp="1"/>
          </p:cNvSpPr>
          <p:nvPr>
            <p:ph type="body" sz="quarter" idx="14"/>
          </p:nvPr>
        </p:nvSpPr>
        <p:spPr/>
        <p:txBody>
          <a:bodyPr/>
          <a:lstStyle/>
          <a:p>
            <a:r>
              <a:rPr lang="en-US"/>
              <a:t>10/16/2021 - 10/31/2021</a:t>
            </a:r>
          </a:p>
        </p:txBody>
      </p:sp>
      <p:sp>
        <p:nvSpPr>
          <p:cNvPr id="5" name="Footer Placeholder 4">
            <a:extLst>
              <a:ext uri="{FF2B5EF4-FFF2-40B4-BE49-F238E27FC236}">
                <a16:creationId xmlns:a16="http://schemas.microsoft.com/office/drawing/2014/main" id="{86557DF6-DB34-4BEB-BA0E-1A244ACFE6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000666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8FF3F-92B0-4959-992B-5BF950FCC656}"/>
              </a:ext>
            </a:extLst>
          </p:cNvPr>
          <p:cNvSpPr>
            <a:spLocks noGrp="1"/>
          </p:cNvSpPr>
          <p:nvPr>
            <p:ph type="title"/>
          </p:nvPr>
        </p:nvSpPr>
        <p:spPr/>
        <p:txBody>
          <a:bodyPr/>
          <a:lstStyle/>
          <a:p>
            <a:r>
              <a:rPr lang="en-US"/>
              <a:t>Facebook Interactions Distribution | POSSE</a:t>
            </a:r>
          </a:p>
        </p:txBody>
      </p:sp>
      <p:graphicFrame>
        <p:nvGraphicFramePr>
          <p:cNvPr id="6" name="Chart Placeholder 5">
            <a:extLst>
              <a:ext uri="{FF2B5EF4-FFF2-40B4-BE49-F238E27FC236}">
                <a16:creationId xmlns:a16="http://schemas.microsoft.com/office/drawing/2014/main" id="{5C534D2D-77B4-4E3B-87ED-7E47BA4B3AA7}"/>
              </a:ext>
            </a:extLst>
          </p:cNvPr>
          <p:cNvGraphicFramePr>
            <a:graphicFrameLocks noGrp="1"/>
          </p:cNvGraphicFramePr>
          <p:nvPr>
            <p:ph type="chart" sz="quarter" idx="13"/>
            <p:extLst>
              <p:ext uri="{D42A27DB-BD31-4B8C-83A1-F6EECF244321}">
                <p14:modId xmlns:p14="http://schemas.microsoft.com/office/powerpoint/2010/main" val="34652035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322A47-C9FD-4A71-8D91-FF0DD01A428E}"/>
              </a:ext>
            </a:extLst>
          </p:cNvPr>
          <p:cNvSpPr>
            <a:spLocks noGrp="1"/>
          </p:cNvSpPr>
          <p:nvPr>
            <p:ph type="body" sz="quarter" idx="14"/>
          </p:nvPr>
        </p:nvSpPr>
        <p:spPr/>
        <p:txBody>
          <a:bodyPr/>
          <a:lstStyle/>
          <a:p>
            <a:r>
              <a:rPr lang="en-US"/>
              <a:t>10/16/2021 - 10/31/2021</a:t>
            </a:r>
          </a:p>
        </p:txBody>
      </p:sp>
      <p:sp>
        <p:nvSpPr>
          <p:cNvPr id="5" name="Footer Placeholder 4">
            <a:extLst>
              <a:ext uri="{FF2B5EF4-FFF2-40B4-BE49-F238E27FC236}">
                <a16:creationId xmlns:a16="http://schemas.microsoft.com/office/drawing/2014/main" id="{BF9AD6FB-1C54-4FD4-B782-B6D231E3FC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497847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84A82-4270-4850-9E00-7E9D5CE5ADC5}"/>
              </a:ext>
            </a:extLst>
          </p:cNvPr>
          <p:cNvSpPr>
            <a:spLocks noGrp="1"/>
          </p:cNvSpPr>
          <p:nvPr>
            <p:ph type="title"/>
          </p:nvPr>
        </p:nvSpPr>
        <p:spPr/>
        <p:txBody>
          <a:bodyPr/>
          <a:lstStyle/>
          <a:p>
            <a:r>
              <a:rPr lang="en-US"/>
              <a:t>Facebook Post Type Distribution Per Profile | POSSE</a:t>
            </a:r>
          </a:p>
        </p:txBody>
      </p:sp>
      <p:graphicFrame>
        <p:nvGraphicFramePr>
          <p:cNvPr id="6" name="Chart Placeholder 5">
            <a:extLst>
              <a:ext uri="{FF2B5EF4-FFF2-40B4-BE49-F238E27FC236}">
                <a16:creationId xmlns:a16="http://schemas.microsoft.com/office/drawing/2014/main" id="{CAA965B2-8BEE-431F-81B3-5926D3EAE31E}"/>
              </a:ext>
            </a:extLst>
          </p:cNvPr>
          <p:cNvGraphicFramePr>
            <a:graphicFrameLocks noGrp="1"/>
          </p:cNvGraphicFramePr>
          <p:nvPr>
            <p:ph type="chart" sz="quarter" idx="13"/>
            <p:extLst>
              <p:ext uri="{D42A27DB-BD31-4B8C-83A1-F6EECF244321}">
                <p14:modId xmlns:p14="http://schemas.microsoft.com/office/powerpoint/2010/main" val="13041989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6E055E-65AF-4A14-81B4-2EC5CF68FB31}"/>
              </a:ext>
            </a:extLst>
          </p:cNvPr>
          <p:cNvSpPr>
            <a:spLocks noGrp="1"/>
          </p:cNvSpPr>
          <p:nvPr>
            <p:ph type="body" sz="quarter" idx="14"/>
          </p:nvPr>
        </p:nvSpPr>
        <p:spPr/>
        <p:txBody>
          <a:bodyPr/>
          <a:lstStyle/>
          <a:p>
            <a:r>
              <a:rPr lang="en-US"/>
              <a:t>10/16/2021 - 10/31/2021</a:t>
            </a:r>
          </a:p>
        </p:txBody>
      </p:sp>
      <p:sp>
        <p:nvSpPr>
          <p:cNvPr id="5" name="Footer Placeholder 4">
            <a:extLst>
              <a:ext uri="{FF2B5EF4-FFF2-40B4-BE49-F238E27FC236}">
                <a16:creationId xmlns:a16="http://schemas.microsoft.com/office/drawing/2014/main" id="{249BC5FF-92C4-480C-A773-CBCCEB17ED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759439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A210F-BA2B-4E0A-8DFC-C0DBBAAF49F0}"/>
              </a:ext>
            </a:extLst>
          </p:cNvPr>
          <p:cNvSpPr>
            <a:spLocks noGrp="1"/>
          </p:cNvSpPr>
          <p:nvPr>
            <p:ph type="title"/>
          </p:nvPr>
        </p:nvSpPr>
        <p:spPr/>
        <p:txBody>
          <a:bodyPr/>
          <a:lstStyle/>
          <a:p>
            <a:r>
              <a:rPr lang="en-US"/>
              <a:t>Facebook Interaction Rate By Weekday | POSSE</a:t>
            </a:r>
          </a:p>
        </p:txBody>
      </p:sp>
      <p:graphicFrame>
        <p:nvGraphicFramePr>
          <p:cNvPr id="6" name="Chart Placeholder 5">
            <a:extLst>
              <a:ext uri="{FF2B5EF4-FFF2-40B4-BE49-F238E27FC236}">
                <a16:creationId xmlns:a16="http://schemas.microsoft.com/office/drawing/2014/main" id="{2B21F4E6-2350-4BCD-A9FA-3ED62607204B}"/>
              </a:ext>
            </a:extLst>
          </p:cNvPr>
          <p:cNvGraphicFramePr>
            <a:graphicFrameLocks noGrp="1"/>
          </p:cNvGraphicFramePr>
          <p:nvPr>
            <p:ph type="chart" sz="quarter" idx="13"/>
            <p:extLst>
              <p:ext uri="{D42A27DB-BD31-4B8C-83A1-F6EECF244321}">
                <p14:modId xmlns:p14="http://schemas.microsoft.com/office/powerpoint/2010/main" val="9931640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AA2D5F-CA34-437A-AFF0-B0C52D0088F3}"/>
              </a:ext>
            </a:extLst>
          </p:cNvPr>
          <p:cNvSpPr>
            <a:spLocks noGrp="1"/>
          </p:cNvSpPr>
          <p:nvPr>
            <p:ph type="body" sz="quarter" idx="14"/>
          </p:nvPr>
        </p:nvSpPr>
        <p:spPr/>
        <p:txBody>
          <a:bodyPr/>
          <a:lstStyle/>
          <a:p>
            <a:r>
              <a:rPr lang="en-US"/>
              <a:t>10/16/2021 - 10/31/2021</a:t>
            </a:r>
          </a:p>
        </p:txBody>
      </p:sp>
      <p:sp>
        <p:nvSpPr>
          <p:cNvPr id="5" name="Footer Placeholder 4">
            <a:extLst>
              <a:ext uri="{FF2B5EF4-FFF2-40B4-BE49-F238E27FC236}">
                <a16:creationId xmlns:a16="http://schemas.microsoft.com/office/drawing/2014/main" id="{BCE09E49-AD47-4C78-81E6-5007434C7A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470397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E495A-CFF2-476E-A2BF-17515B5391F0}"/>
              </a:ext>
            </a:extLst>
          </p:cNvPr>
          <p:cNvSpPr>
            <a:spLocks noGrp="1"/>
          </p:cNvSpPr>
          <p:nvPr>
            <p:ph type="title"/>
          </p:nvPr>
        </p:nvSpPr>
        <p:spPr/>
        <p:txBody>
          <a:bodyPr/>
          <a:lstStyle/>
          <a:p>
            <a:r>
              <a:rPr lang="en-US"/>
              <a:t>Facebook Interaction Rate | POSSE</a:t>
            </a:r>
          </a:p>
        </p:txBody>
      </p:sp>
      <p:graphicFrame>
        <p:nvGraphicFramePr>
          <p:cNvPr id="6" name="Chart Placeholder 5">
            <a:extLst>
              <a:ext uri="{FF2B5EF4-FFF2-40B4-BE49-F238E27FC236}">
                <a16:creationId xmlns:a16="http://schemas.microsoft.com/office/drawing/2014/main" id="{B2543460-FB49-4D33-9176-244F9E04E472}"/>
              </a:ext>
            </a:extLst>
          </p:cNvPr>
          <p:cNvGraphicFramePr>
            <a:graphicFrameLocks noGrp="1"/>
          </p:cNvGraphicFramePr>
          <p:nvPr>
            <p:ph type="chart" sz="quarter" idx="13"/>
            <p:extLst>
              <p:ext uri="{D42A27DB-BD31-4B8C-83A1-F6EECF244321}">
                <p14:modId xmlns:p14="http://schemas.microsoft.com/office/powerpoint/2010/main" val="17459968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E25874-BC2A-4844-A7BE-41798B9418F1}"/>
              </a:ext>
            </a:extLst>
          </p:cNvPr>
          <p:cNvSpPr>
            <a:spLocks noGrp="1"/>
          </p:cNvSpPr>
          <p:nvPr>
            <p:ph type="body" sz="quarter" idx="14"/>
          </p:nvPr>
        </p:nvSpPr>
        <p:spPr/>
        <p:txBody>
          <a:bodyPr/>
          <a:lstStyle/>
          <a:p>
            <a:r>
              <a:rPr lang="en-US"/>
              <a:t>10/16/2021 - 10/31/2021</a:t>
            </a:r>
          </a:p>
        </p:txBody>
      </p:sp>
      <p:sp>
        <p:nvSpPr>
          <p:cNvPr id="5" name="Footer Placeholder 4">
            <a:extLst>
              <a:ext uri="{FF2B5EF4-FFF2-40B4-BE49-F238E27FC236}">
                <a16:creationId xmlns:a16="http://schemas.microsoft.com/office/drawing/2014/main" id="{5A834AC4-1257-4E23-BE9E-7A14D2CFED2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338257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7831E-1C7D-477C-8D95-7CB239CD59AB}"/>
              </a:ext>
            </a:extLst>
          </p:cNvPr>
          <p:cNvSpPr>
            <a:spLocks noGrp="1"/>
          </p:cNvSpPr>
          <p:nvPr>
            <p:ph type="title"/>
          </p:nvPr>
        </p:nvSpPr>
        <p:spPr/>
        <p:txBody>
          <a:bodyPr/>
          <a:lstStyle/>
          <a:p>
            <a:r>
              <a:rPr lang="en-US"/>
              <a:t>Facebook Interaction Rate By Post Type | POSSE</a:t>
            </a:r>
          </a:p>
        </p:txBody>
      </p:sp>
      <p:graphicFrame>
        <p:nvGraphicFramePr>
          <p:cNvPr id="6" name="Chart Placeholder 5">
            <a:extLst>
              <a:ext uri="{FF2B5EF4-FFF2-40B4-BE49-F238E27FC236}">
                <a16:creationId xmlns:a16="http://schemas.microsoft.com/office/drawing/2014/main" id="{1A781E48-D8E6-4553-826F-3E486BA0E24C}"/>
              </a:ext>
            </a:extLst>
          </p:cNvPr>
          <p:cNvGraphicFramePr>
            <a:graphicFrameLocks noGrp="1"/>
          </p:cNvGraphicFramePr>
          <p:nvPr>
            <p:ph type="chart" sz="quarter" idx="13"/>
            <p:extLst>
              <p:ext uri="{D42A27DB-BD31-4B8C-83A1-F6EECF244321}">
                <p14:modId xmlns:p14="http://schemas.microsoft.com/office/powerpoint/2010/main" val="873070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743E7E-2A8A-42A9-9103-2904852F2EA7}"/>
              </a:ext>
            </a:extLst>
          </p:cNvPr>
          <p:cNvSpPr>
            <a:spLocks noGrp="1"/>
          </p:cNvSpPr>
          <p:nvPr>
            <p:ph type="body" sz="quarter" idx="14"/>
          </p:nvPr>
        </p:nvSpPr>
        <p:spPr/>
        <p:txBody>
          <a:bodyPr/>
          <a:lstStyle/>
          <a:p>
            <a:r>
              <a:rPr lang="en-US"/>
              <a:t>10/16/2021 - 10/31/2021</a:t>
            </a:r>
          </a:p>
        </p:txBody>
      </p:sp>
      <p:sp>
        <p:nvSpPr>
          <p:cNvPr id="5" name="Footer Placeholder 4">
            <a:extLst>
              <a:ext uri="{FF2B5EF4-FFF2-40B4-BE49-F238E27FC236}">
                <a16:creationId xmlns:a16="http://schemas.microsoft.com/office/drawing/2014/main" id="{976ED6DE-5216-45EE-848B-5694982263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451661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CDD82-15C0-40D6-8543-61EEF8DFEE67}"/>
              </a:ext>
            </a:extLst>
          </p:cNvPr>
          <p:cNvSpPr>
            <a:spLocks noGrp="1"/>
          </p:cNvSpPr>
          <p:nvPr>
            <p:ph type="title"/>
          </p:nvPr>
        </p:nvSpPr>
        <p:spPr/>
        <p:txBody>
          <a:bodyPr/>
          <a:lstStyle/>
          <a:p>
            <a:r>
              <a:rPr lang="en-US"/>
              <a:t>Facebook Interaction Rate By Hour | POSSE</a:t>
            </a:r>
          </a:p>
        </p:txBody>
      </p:sp>
      <p:graphicFrame>
        <p:nvGraphicFramePr>
          <p:cNvPr id="6" name="Chart Placeholder 5">
            <a:extLst>
              <a:ext uri="{FF2B5EF4-FFF2-40B4-BE49-F238E27FC236}">
                <a16:creationId xmlns:a16="http://schemas.microsoft.com/office/drawing/2014/main" id="{9C26B04A-EAD8-47E0-8EFD-85EDAC1326AE}"/>
              </a:ext>
            </a:extLst>
          </p:cNvPr>
          <p:cNvGraphicFramePr>
            <a:graphicFrameLocks noGrp="1"/>
          </p:cNvGraphicFramePr>
          <p:nvPr>
            <p:ph type="chart" sz="quarter" idx="13"/>
            <p:extLst>
              <p:ext uri="{D42A27DB-BD31-4B8C-83A1-F6EECF244321}">
                <p14:modId xmlns:p14="http://schemas.microsoft.com/office/powerpoint/2010/main" val="42852125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D7143B-C98E-4FE7-9E9A-E086EAA6E5E7}"/>
              </a:ext>
            </a:extLst>
          </p:cNvPr>
          <p:cNvSpPr>
            <a:spLocks noGrp="1"/>
          </p:cNvSpPr>
          <p:nvPr>
            <p:ph type="body" sz="quarter" idx="14"/>
          </p:nvPr>
        </p:nvSpPr>
        <p:spPr/>
        <p:txBody>
          <a:bodyPr/>
          <a:lstStyle/>
          <a:p>
            <a:r>
              <a:rPr lang="en-US"/>
              <a:t>10/16/2021 - 10/31/2021</a:t>
            </a:r>
          </a:p>
        </p:txBody>
      </p:sp>
      <p:sp>
        <p:nvSpPr>
          <p:cNvPr id="5" name="Footer Placeholder 4">
            <a:extLst>
              <a:ext uri="{FF2B5EF4-FFF2-40B4-BE49-F238E27FC236}">
                <a16:creationId xmlns:a16="http://schemas.microsoft.com/office/drawing/2014/main" id="{BF267765-1D1B-4BF9-A8B0-A2B1F470FF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48095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08B5C-51AD-4D4F-AE61-A4480F91AC2D}"/>
              </a:ext>
            </a:extLst>
          </p:cNvPr>
          <p:cNvSpPr>
            <a:spLocks noGrp="1"/>
          </p:cNvSpPr>
          <p:nvPr>
            <p:ph type="title"/>
          </p:nvPr>
        </p:nvSpPr>
        <p:spPr/>
        <p:txBody>
          <a:bodyPr/>
          <a:lstStyle/>
          <a:p>
            <a:r>
              <a:rPr lang="en-US"/>
              <a:t>Facebook Hashtag Detection | POSSE</a:t>
            </a:r>
          </a:p>
        </p:txBody>
      </p:sp>
      <p:graphicFrame>
        <p:nvGraphicFramePr>
          <p:cNvPr id="5" name="Table Placeholder 4">
            <a:extLst>
              <a:ext uri="{FF2B5EF4-FFF2-40B4-BE49-F238E27FC236}">
                <a16:creationId xmlns:a16="http://schemas.microsoft.com/office/drawing/2014/main" id="{2B998DEA-F8F1-422E-864A-74E17A89758E}"/>
              </a:ext>
            </a:extLst>
          </p:cNvPr>
          <p:cNvGraphicFramePr>
            <a:graphicFrameLocks noGrp="1"/>
          </p:cNvGraphicFramePr>
          <p:nvPr>
            <p:ph type="tbl" sz="quarter" idx="13"/>
            <p:extLst>
              <p:ext uri="{D42A27DB-BD31-4B8C-83A1-F6EECF244321}">
                <p14:modId xmlns:p14="http://schemas.microsoft.com/office/powerpoint/2010/main" val="1513016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11117948"/>
                    </a:ext>
                  </a:extLst>
                </a:gridCol>
                <a:gridCol w="1152144">
                  <a:extLst>
                    <a:ext uri="{9D8B030D-6E8A-4147-A177-3AD203B41FA5}">
                      <a16:colId xmlns:a16="http://schemas.microsoft.com/office/drawing/2014/main" val="3645479027"/>
                    </a:ext>
                  </a:extLst>
                </a:gridCol>
                <a:gridCol w="1152144">
                  <a:extLst>
                    <a:ext uri="{9D8B030D-6E8A-4147-A177-3AD203B41FA5}">
                      <a16:colId xmlns:a16="http://schemas.microsoft.com/office/drawing/2014/main" val="325421981"/>
                    </a:ext>
                  </a:extLst>
                </a:gridCol>
                <a:gridCol w="1152144">
                  <a:extLst>
                    <a:ext uri="{9D8B030D-6E8A-4147-A177-3AD203B41FA5}">
                      <a16:colId xmlns:a16="http://schemas.microsoft.com/office/drawing/2014/main" val="3995659408"/>
                    </a:ext>
                  </a:extLst>
                </a:gridCol>
                <a:gridCol w="1152144">
                  <a:extLst>
                    <a:ext uri="{9D8B030D-6E8A-4147-A177-3AD203B41FA5}">
                      <a16:colId xmlns:a16="http://schemas.microsoft.com/office/drawing/2014/main" val="168851378"/>
                    </a:ext>
                  </a:extLst>
                </a:gridCol>
                <a:gridCol w="1152144">
                  <a:extLst>
                    <a:ext uri="{9D8B030D-6E8A-4147-A177-3AD203B41FA5}">
                      <a16:colId xmlns:a16="http://schemas.microsoft.com/office/drawing/2014/main" val="923636243"/>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164414070"/>
                  </a:ext>
                </a:extLst>
              </a:tr>
              <a:tr h="370840">
                <a:tc>
                  <a:txBody>
                    <a:bodyPr/>
                    <a:lstStyle/>
                    <a:p>
                      <a:r>
                        <a:rPr lang="en-US" sz="1000"/>
                        <a:t>#sanisidro</a:t>
                      </a:r>
                    </a:p>
                  </a:txBody>
                  <a:tcPr/>
                </a:tc>
                <a:tc>
                  <a:txBody>
                    <a:bodyPr/>
                    <a:lstStyle/>
                    <a:p>
                      <a:r>
                        <a:rPr lang="en-US" sz="1000"/>
                        <a:t>21</a:t>
                      </a:r>
                    </a:p>
                  </a:txBody>
                  <a:tcPr/>
                </a:tc>
                <a:tc>
                  <a:txBody>
                    <a:bodyPr/>
                    <a:lstStyle/>
                    <a:p>
                      <a:r>
                        <a:rPr lang="en-US" sz="1000"/>
                        <a:t>431.57142857143</a:t>
                      </a:r>
                    </a:p>
                  </a:txBody>
                  <a:tcPr/>
                </a:tc>
                <a:tc>
                  <a:txBody>
                    <a:bodyPr/>
                    <a:lstStyle/>
                    <a:p>
                      <a:r>
                        <a:rPr lang="en-US" sz="1000"/>
                        <a:t>41.285714285714</a:t>
                      </a:r>
                    </a:p>
                  </a:txBody>
                  <a:tcPr/>
                </a:tc>
                <a:tc>
                  <a:txBody>
                    <a:bodyPr/>
                    <a:lstStyle/>
                    <a:p>
                      <a:r>
                        <a:rPr lang="en-US" sz="1000"/>
                        <a:t>64.619047619048</a:t>
                      </a:r>
                    </a:p>
                  </a:txBody>
                  <a:tcPr/>
                </a:tc>
                <a:tc>
                  <a:txBody>
                    <a:bodyPr/>
                    <a:lstStyle/>
                    <a:p>
                      <a:r>
                        <a:rPr lang="en-US" sz="1000"/>
                        <a:t>537.47619047619</a:t>
                      </a:r>
                    </a:p>
                  </a:txBody>
                  <a:tcPr/>
                </a:tc>
                <a:extLst>
                  <a:ext uri="{0D108BD9-81ED-4DB2-BD59-A6C34878D82A}">
                    <a16:rowId xmlns:a16="http://schemas.microsoft.com/office/drawing/2014/main" val="1535910251"/>
                  </a:ext>
                </a:extLst>
              </a:tr>
              <a:tr h="370840">
                <a:tc>
                  <a:txBody>
                    <a:bodyPr/>
                    <a:lstStyle/>
                    <a:p>
                      <a:r>
                        <a:rPr lang="en-US" sz="1000"/>
                        <a:t>#SanIsidro</a:t>
                      </a:r>
                    </a:p>
                  </a:txBody>
                  <a:tcPr/>
                </a:tc>
                <a:tc>
                  <a:txBody>
                    <a:bodyPr/>
                    <a:lstStyle/>
                    <a:p>
                      <a:r>
                        <a:rPr lang="en-US" sz="1000"/>
                        <a:t>5</a:t>
                      </a:r>
                    </a:p>
                  </a:txBody>
                  <a:tcPr/>
                </a:tc>
                <a:tc>
                  <a:txBody>
                    <a:bodyPr/>
                    <a:lstStyle/>
                    <a:p>
                      <a:r>
                        <a:rPr lang="en-US" sz="1000"/>
                        <a:t>123.8</a:t>
                      </a:r>
                    </a:p>
                  </a:txBody>
                  <a:tcPr/>
                </a:tc>
                <a:tc>
                  <a:txBody>
                    <a:bodyPr/>
                    <a:lstStyle/>
                    <a:p>
                      <a:r>
                        <a:rPr lang="en-US" sz="1000"/>
                        <a:t>10.8</a:t>
                      </a:r>
                    </a:p>
                  </a:txBody>
                  <a:tcPr/>
                </a:tc>
                <a:tc>
                  <a:txBody>
                    <a:bodyPr/>
                    <a:lstStyle/>
                    <a:p>
                      <a:r>
                        <a:rPr lang="en-US" sz="1000"/>
                        <a:t>40.6</a:t>
                      </a:r>
                    </a:p>
                  </a:txBody>
                  <a:tcPr/>
                </a:tc>
                <a:tc>
                  <a:txBody>
                    <a:bodyPr/>
                    <a:lstStyle/>
                    <a:p>
                      <a:r>
                        <a:rPr lang="en-US" sz="1000"/>
                        <a:t>175.2</a:t>
                      </a:r>
                    </a:p>
                  </a:txBody>
                  <a:tcPr/>
                </a:tc>
                <a:extLst>
                  <a:ext uri="{0D108BD9-81ED-4DB2-BD59-A6C34878D82A}">
                    <a16:rowId xmlns:a16="http://schemas.microsoft.com/office/drawing/2014/main" val="2095327206"/>
                  </a:ext>
                </a:extLst>
              </a:tr>
              <a:tr h="370840">
                <a:tc>
                  <a:txBody>
                    <a:bodyPr/>
                    <a:lstStyle/>
                    <a:p>
                      <a:r>
                        <a:rPr lang="en-US" sz="1000"/>
                        <a:t>#transito</a:t>
                      </a:r>
                    </a:p>
                  </a:txBody>
                  <a:tcPr/>
                </a:tc>
                <a:tc>
                  <a:txBody>
                    <a:bodyPr/>
                    <a:lstStyle/>
                    <a:p>
                      <a:r>
                        <a:rPr lang="en-US" sz="1000"/>
                        <a:t>4</a:t>
                      </a:r>
                    </a:p>
                  </a:txBody>
                  <a:tcPr/>
                </a:tc>
                <a:tc>
                  <a:txBody>
                    <a:bodyPr/>
                    <a:lstStyle/>
                    <a:p>
                      <a:r>
                        <a:rPr lang="en-US" sz="1000"/>
                        <a:t>447.5</a:t>
                      </a:r>
                    </a:p>
                  </a:txBody>
                  <a:tcPr/>
                </a:tc>
                <a:tc>
                  <a:txBody>
                    <a:bodyPr/>
                    <a:lstStyle/>
                    <a:p>
                      <a:r>
                        <a:rPr lang="en-US" sz="1000"/>
                        <a:t>41</a:t>
                      </a:r>
                    </a:p>
                  </a:txBody>
                  <a:tcPr/>
                </a:tc>
                <a:tc>
                  <a:txBody>
                    <a:bodyPr/>
                    <a:lstStyle/>
                    <a:p>
                      <a:r>
                        <a:rPr lang="en-US" sz="1000"/>
                        <a:t>63.25</a:t>
                      </a:r>
                    </a:p>
                  </a:txBody>
                  <a:tcPr/>
                </a:tc>
                <a:tc>
                  <a:txBody>
                    <a:bodyPr/>
                    <a:lstStyle/>
                    <a:p>
                      <a:r>
                        <a:rPr lang="en-US" sz="1000"/>
                        <a:t>551.75</a:t>
                      </a:r>
                    </a:p>
                  </a:txBody>
                  <a:tcPr/>
                </a:tc>
                <a:extLst>
                  <a:ext uri="{0D108BD9-81ED-4DB2-BD59-A6C34878D82A}">
                    <a16:rowId xmlns:a16="http://schemas.microsoft.com/office/drawing/2014/main" val="3519632664"/>
                  </a:ext>
                </a:extLst>
              </a:tr>
              <a:tr h="370840">
                <a:tc>
                  <a:txBody>
                    <a:bodyPr/>
                    <a:lstStyle/>
                    <a:p>
                      <a:r>
                        <a:rPr lang="en-US" sz="1000"/>
                        <a:t>#CortaBoleta</a:t>
                      </a:r>
                    </a:p>
                  </a:txBody>
                  <a:tcPr/>
                </a:tc>
                <a:tc>
                  <a:txBody>
                    <a:bodyPr/>
                    <a:lstStyle/>
                    <a:p>
                      <a:r>
                        <a:rPr lang="en-US" sz="1000"/>
                        <a:t>3</a:t>
                      </a:r>
                    </a:p>
                  </a:txBody>
                  <a:tcPr/>
                </a:tc>
                <a:tc>
                  <a:txBody>
                    <a:bodyPr/>
                    <a:lstStyle/>
                    <a:p>
                      <a:r>
                        <a:rPr lang="en-US" sz="1000"/>
                        <a:t>104.66666666667</a:t>
                      </a:r>
                    </a:p>
                  </a:txBody>
                  <a:tcPr/>
                </a:tc>
                <a:tc>
                  <a:txBody>
                    <a:bodyPr/>
                    <a:lstStyle/>
                    <a:p>
                      <a:r>
                        <a:rPr lang="en-US" sz="1000"/>
                        <a:t>14</a:t>
                      </a:r>
                    </a:p>
                  </a:txBody>
                  <a:tcPr/>
                </a:tc>
                <a:tc>
                  <a:txBody>
                    <a:bodyPr/>
                    <a:lstStyle/>
                    <a:p>
                      <a:r>
                        <a:rPr lang="en-US" sz="1000"/>
                        <a:t>13.333333333333</a:t>
                      </a:r>
                    </a:p>
                  </a:txBody>
                  <a:tcPr/>
                </a:tc>
                <a:tc>
                  <a:txBody>
                    <a:bodyPr/>
                    <a:lstStyle/>
                    <a:p>
                      <a:r>
                        <a:rPr lang="en-US" sz="1000"/>
                        <a:t>132</a:t>
                      </a:r>
                    </a:p>
                  </a:txBody>
                  <a:tcPr/>
                </a:tc>
                <a:extLst>
                  <a:ext uri="{0D108BD9-81ED-4DB2-BD59-A6C34878D82A}">
                    <a16:rowId xmlns:a16="http://schemas.microsoft.com/office/drawing/2014/main" val="1484736820"/>
                  </a:ext>
                </a:extLst>
              </a:tr>
              <a:tr h="370840">
                <a:tc>
                  <a:txBody>
                    <a:bodyPr/>
                    <a:lstStyle/>
                    <a:p>
                      <a:r>
                        <a:rPr lang="en-US" sz="1000"/>
                        <a:t>#bacheo</a:t>
                      </a:r>
                    </a:p>
                  </a:txBody>
                  <a:tcPr/>
                </a:tc>
                <a:tc>
                  <a:txBody>
                    <a:bodyPr/>
                    <a:lstStyle/>
                    <a:p>
                      <a:r>
                        <a:rPr lang="en-US" sz="1000"/>
                        <a:t>3</a:t>
                      </a:r>
                    </a:p>
                  </a:txBody>
                  <a:tcPr/>
                </a:tc>
                <a:tc>
                  <a:txBody>
                    <a:bodyPr/>
                    <a:lstStyle/>
                    <a:p>
                      <a:r>
                        <a:rPr lang="en-US" sz="1000"/>
                        <a:t>112.33333333333</a:t>
                      </a:r>
                    </a:p>
                  </a:txBody>
                  <a:tcPr/>
                </a:tc>
                <a:tc>
                  <a:txBody>
                    <a:bodyPr/>
                    <a:lstStyle/>
                    <a:p>
                      <a:r>
                        <a:rPr lang="en-US" sz="1000"/>
                        <a:t>14</a:t>
                      </a:r>
                    </a:p>
                  </a:txBody>
                  <a:tcPr/>
                </a:tc>
                <a:tc>
                  <a:txBody>
                    <a:bodyPr/>
                    <a:lstStyle/>
                    <a:p>
                      <a:r>
                        <a:rPr lang="en-US" sz="1000"/>
                        <a:t>19.666666666667</a:t>
                      </a:r>
                    </a:p>
                  </a:txBody>
                  <a:tcPr/>
                </a:tc>
                <a:tc>
                  <a:txBody>
                    <a:bodyPr/>
                    <a:lstStyle/>
                    <a:p>
                      <a:r>
                        <a:rPr lang="en-US" sz="1000"/>
                        <a:t>146</a:t>
                      </a:r>
                    </a:p>
                  </a:txBody>
                  <a:tcPr/>
                </a:tc>
                <a:extLst>
                  <a:ext uri="{0D108BD9-81ED-4DB2-BD59-A6C34878D82A}">
                    <a16:rowId xmlns:a16="http://schemas.microsoft.com/office/drawing/2014/main" val="1248404684"/>
                  </a:ext>
                </a:extLst>
              </a:tr>
              <a:tr h="370840">
                <a:tc>
                  <a:txBody>
                    <a:bodyPr/>
                    <a:lstStyle/>
                    <a:p>
                      <a:r>
                        <a:rPr lang="en-US" sz="1000"/>
                        <a:t>#cancerdemama</a:t>
                      </a:r>
                    </a:p>
                  </a:txBody>
                  <a:tcPr/>
                </a:tc>
                <a:tc>
                  <a:txBody>
                    <a:bodyPr/>
                    <a:lstStyle/>
                    <a:p>
                      <a:r>
                        <a:rPr lang="en-US" sz="1000"/>
                        <a:t>2</a:t>
                      </a:r>
                    </a:p>
                  </a:txBody>
                  <a:tcPr/>
                </a:tc>
                <a:tc>
                  <a:txBody>
                    <a:bodyPr/>
                    <a:lstStyle/>
                    <a:p>
                      <a:r>
                        <a:rPr lang="en-US" sz="1000"/>
                        <a:t>379.5</a:t>
                      </a:r>
                    </a:p>
                  </a:txBody>
                  <a:tcPr/>
                </a:tc>
                <a:tc>
                  <a:txBody>
                    <a:bodyPr/>
                    <a:lstStyle/>
                    <a:p>
                      <a:r>
                        <a:rPr lang="en-US" sz="1000"/>
                        <a:t>20.5</a:t>
                      </a:r>
                    </a:p>
                  </a:txBody>
                  <a:tcPr/>
                </a:tc>
                <a:tc>
                  <a:txBody>
                    <a:bodyPr/>
                    <a:lstStyle/>
                    <a:p>
                      <a:r>
                        <a:rPr lang="en-US" sz="1000"/>
                        <a:t>121</a:t>
                      </a:r>
                    </a:p>
                  </a:txBody>
                  <a:tcPr/>
                </a:tc>
                <a:tc>
                  <a:txBody>
                    <a:bodyPr/>
                    <a:lstStyle/>
                    <a:p>
                      <a:r>
                        <a:rPr lang="en-US" sz="1000"/>
                        <a:t>521</a:t>
                      </a:r>
                    </a:p>
                  </a:txBody>
                  <a:tcPr/>
                </a:tc>
                <a:extLst>
                  <a:ext uri="{0D108BD9-81ED-4DB2-BD59-A6C34878D82A}">
                    <a16:rowId xmlns:a16="http://schemas.microsoft.com/office/drawing/2014/main" val="2292687423"/>
                  </a:ext>
                </a:extLst>
              </a:tr>
              <a:tr h="370840">
                <a:tc>
                  <a:txBody>
                    <a:bodyPr/>
                    <a:lstStyle/>
                    <a:p>
                      <a:r>
                        <a:rPr lang="en-US" sz="1000"/>
                        <a:t>#obrapublica</a:t>
                      </a:r>
                    </a:p>
                  </a:txBody>
                  <a:tcPr/>
                </a:tc>
                <a:tc>
                  <a:txBody>
                    <a:bodyPr/>
                    <a:lstStyle/>
                    <a:p>
                      <a:r>
                        <a:rPr lang="en-US" sz="1000"/>
                        <a:t>2</a:t>
                      </a:r>
                    </a:p>
                  </a:txBody>
                  <a:tcPr/>
                </a:tc>
                <a:tc>
                  <a:txBody>
                    <a:bodyPr/>
                    <a:lstStyle/>
                    <a:p>
                      <a:r>
                        <a:rPr lang="en-US" sz="1000"/>
                        <a:t>101.5</a:t>
                      </a:r>
                    </a:p>
                  </a:txBody>
                  <a:tcPr/>
                </a:tc>
                <a:tc>
                  <a:txBody>
                    <a:bodyPr/>
                    <a:lstStyle/>
                    <a:p>
                      <a:r>
                        <a:rPr lang="en-US" sz="1000"/>
                        <a:t>10.5</a:t>
                      </a:r>
                    </a:p>
                  </a:txBody>
                  <a:tcPr/>
                </a:tc>
                <a:tc>
                  <a:txBody>
                    <a:bodyPr/>
                    <a:lstStyle/>
                    <a:p>
                      <a:r>
                        <a:rPr lang="en-US" sz="1000"/>
                        <a:t>17.5</a:t>
                      </a:r>
                    </a:p>
                  </a:txBody>
                  <a:tcPr/>
                </a:tc>
                <a:tc>
                  <a:txBody>
                    <a:bodyPr/>
                    <a:lstStyle/>
                    <a:p>
                      <a:r>
                        <a:rPr lang="en-US" sz="1000"/>
                        <a:t>129.5</a:t>
                      </a:r>
                    </a:p>
                  </a:txBody>
                  <a:tcPr/>
                </a:tc>
                <a:extLst>
                  <a:ext uri="{0D108BD9-81ED-4DB2-BD59-A6C34878D82A}">
                    <a16:rowId xmlns:a16="http://schemas.microsoft.com/office/drawing/2014/main" val="3199525115"/>
                  </a:ext>
                </a:extLst>
              </a:tr>
              <a:tr h="370840">
                <a:tc>
                  <a:txBody>
                    <a:bodyPr/>
                    <a:lstStyle/>
                    <a:p>
                      <a:r>
                        <a:rPr lang="en-US" sz="1000"/>
                        <a:t>#boulogne</a:t>
                      </a:r>
                    </a:p>
                  </a:txBody>
                  <a:tcPr/>
                </a:tc>
                <a:tc>
                  <a:txBody>
                    <a:bodyPr/>
                    <a:lstStyle/>
                    <a:p>
                      <a:r>
                        <a:rPr lang="en-US" sz="1000"/>
                        <a:t>2</a:t>
                      </a:r>
                    </a:p>
                  </a:txBody>
                  <a:tcPr/>
                </a:tc>
                <a:tc>
                  <a:txBody>
                    <a:bodyPr/>
                    <a:lstStyle/>
                    <a:p>
                      <a:r>
                        <a:rPr lang="en-US" sz="1000"/>
                        <a:t>139.5</a:t>
                      </a:r>
                    </a:p>
                  </a:txBody>
                  <a:tcPr/>
                </a:tc>
                <a:tc>
                  <a:txBody>
                    <a:bodyPr/>
                    <a:lstStyle/>
                    <a:p>
                      <a:r>
                        <a:rPr lang="en-US" sz="1000"/>
                        <a:t>14</a:t>
                      </a:r>
                    </a:p>
                  </a:txBody>
                  <a:tcPr/>
                </a:tc>
                <a:tc>
                  <a:txBody>
                    <a:bodyPr/>
                    <a:lstStyle/>
                    <a:p>
                      <a:r>
                        <a:rPr lang="en-US" sz="1000"/>
                        <a:t>23.5</a:t>
                      </a:r>
                    </a:p>
                  </a:txBody>
                  <a:tcPr/>
                </a:tc>
                <a:tc>
                  <a:txBody>
                    <a:bodyPr/>
                    <a:lstStyle/>
                    <a:p>
                      <a:r>
                        <a:rPr lang="en-US" sz="1000"/>
                        <a:t>177</a:t>
                      </a:r>
                    </a:p>
                  </a:txBody>
                  <a:tcPr/>
                </a:tc>
                <a:extLst>
                  <a:ext uri="{0D108BD9-81ED-4DB2-BD59-A6C34878D82A}">
                    <a16:rowId xmlns:a16="http://schemas.microsoft.com/office/drawing/2014/main" val="799582485"/>
                  </a:ext>
                </a:extLst>
              </a:tr>
              <a:tr h="370840">
                <a:tc>
                  <a:txBody>
                    <a:bodyPr/>
                    <a:lstStyle/>
                    <a:p>
                      <a:r>
                        <a:rPr lang="en-US" sz="1000"/>
                        <a:t>#yotebancomacri</a:t>
                      </a:r>
                    </a:p>
                  </a:txBody>
                  <a:tcPr/>
                </a:tc>
                <a:tc>
                  <a:txBody>
                    <a:bodyPr/>
                    <a:lstStyle/>
                    <a:p>
                      <a:r>
                        <a:rPr lang="en-US" sz="1000"/>
                        <a:t>1</a:t>
                      </a:r>
                    </a:p>
                  </a:txBody>
                  <a:tcPr/>
                </a:tc>
                <a:tc>
                  <a:txBody>
                    <a:bodyPr/>
                    <a:lstStyle/>
                    <a:p>
                      <a:r>
                        <a:rPr lang="en-US" sz="1000"/>
                        <a:t>240</a:t>
                      </a:r>
                    </a:p>
                  </a:txBody>
                  <a:tcPr/>
                </a:tc>
                <a:tc>
                  <a:txBody>
                    <a:bodyPr/>
                    <a:lstStyle/>
                    <a:p>
                      <a:r>
                        <a:rPr lang="en-US" sz="1000"/>
                        <a:t>10</a:t>
                      </a:r>
                    </a:p>
                  </a:txBody>
                  <a:tcPr/>
                </a:tc>
                <a:tc>
                  <a:txBody>
                    <a:bodyPr/>
                    <a:lstStyle/>
                    <a:p>
                      <a:r>
                        <a:rPr lang="en-US" sz="1000"/>
                        <a:t>15</a:t>
                      </a:r>
                    </a:p>
                  </a:txBody>
                  <a:tcPr/>
                </a:tc>
                <a:tc>
                  <a:txBody>
                    <a:bodyPr/>
                    <a:lstStyle/>
                    <a:p>
                      <a:r>
                        <a:rPr lang="en-US" sz="1000"/>
                        <a:t>265</a:t>
                      </a:r>
                    </a:p>
                  </a:txBody>
                  <a:tcPr/>
                </a:tc>
                <a:extLst>
                  <a:ext uri="{0D108BD9-81ED-4DB2-BD59-A6C34878D82A}">
                    <a16:rowId xmlns:a16="http://schemas.microsoft.com/office/drawing/2014/main" val="2817299712"/>
                  </a:ext>
                </a:extLst>
              </a:tr>
              <a:tr h="370840">
                <a:tc>
                  <a:txBody>
                    <a:bodyPr/>
                    <a:lstStyle/>
                    <a:p>
                      <a:r>
                        <a:rPr lang="en-US" sz="1000"/>
                        <a:t>#Elecciones2021</a:t>
                      </a:r>
                    </a:p>
                  </a:txBody>
                  <a:tcPr/>
                </a:tc>
                <a:tc>
                  <a:txBody>
                    <a:bodyPr/>
                    <a:lstStyle/>
                    <a:p>
                      <a:r>
                        <a:rPr lang="en-US" sz="1000"/>
                        <a:t>1</a:t>
                      </a:r>
                    </a:p>
                  </a:txBody>
                  <a:tcPr/>
                </a:tc>
                <a:tc>
                  <a:txBody>
                    <a:bodyPr/>
                    <a:lstStyle/>
                    <a:p>
                      <a:r>
                        <a:rPr lang="en-US" sz="1000"/>
                        <a:t>194</a:t>
                      </a:r>
                    </a:p>
                  </a:txBody>
                  <a:tcPr/>
                </a:tc>
                <a:tc>
                  <a:txBody>
                    <a:bodyPr/>
                    <a:lstStyle/>
                    <a:p>
                      <a:r>
                        <a:rPr lang="en-US" sz="1000"/>
                        <a:t>29</a:t>
                      </a:r>
                    </a:p>
                  </a:txBody>
                  <a:tcPr/>
                </a:tc>
                <a:tc>
                  <a:txBody>
                    <a:bodyPr/>
                    <a:lstStyle/>
                    <a:p>
                      <a:r>
                        <a:rPr lang="en-US" sz="1000"/>
                        <a:t>14</a:t>
                      </a:r>
                    </a:p>
                  </a:txBody>
                  <a:tcPr/>
                </a:tc>
                <a:tc>
                  <a:txBody>
                    <a:bodyPr/>
                    <a:lstStyle/>
                    <a:p>
                      <a:r>
                        <a:rPr lang="en-US" sz="1000"/>
                        <a:t>237</a:t>
                      </a:r>
                    </a:p>
                  </a:txBody>
                  <a:tcPr/>
                </a:tc>
                <a:extLst>
                  <a:ext uri="{0D108BD9-81ED-4DB2-BD59-A6C34878D82A}">
                    <a16:rowId xmlns:a16="http://schemas.microsoft.com/office/drawing/2014/main" val="2509947540"/>
                  </a:ext>
                </a:extLst>
              </a:tr>
            </a:tbl>
          </a:graphicData>
        </a:graphic>
      </p:graphicFrame>
      <p:sp>
        <p:nvSpPr>
          <p:cNvPr id="4" name="Text Placeholder 3">
            <a:extLst>
              <a:ext uri="{FF2B5EF4-FFF2-40B4-BE49-F238E27FC236}">
                <a16:creationId xmlns:a16="http://schemas.microsoft.com/office/drawing/2014/main" id="{E0E6C109-E65A-451B-9BAA-61C1F4882744}"/>
              </a:ext>
            </a:extLst>
          </p:cNvPr>
          <p:cNvSpPr>
            <a:spLocks noGrp="1"/>
          </p:cNvSpPr>
          <p:nvPr>
            <p:ph type="body" sz="quarter" idx="14"/>
          </p:nvPr>
        </p:nvSpPr>
        <p:spPr/>
        <p:txBody>
          <a:bodyPr/>
          <a:lstStyle/>
          <a:p>
            <a:r>
              <a:rPr lang="en-US"/>
              <a:t>10/16/2021 - 10/31/2021</a:t>
            </a:r>
          </a:p>
        </p:txBody>
      </p:sp>
    </p:spTree>
    <p:extLst>
      <p:ext uri="{BB962C8B-B14F-4D97-AF65-F5344CB8AC3E}">
        <p14:creationId xmlns:p14="http://schemas.microsoft.com/office/powerpoint/2010/main" val="7618019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03490-6B20-4F1F-A4F9-2EAEC479BD68}"/>
              </a:ext>
            </a:extLst>
          </p:cNvPr>
          <p:cNvSpPr>
            <a:spLocks noGrp="1"/>
          </p:cNvSpPr>
          <p:nvPr>
            <p:ph type="title"/>
          </p:nvPr>
        </p:nvSpPr>
        <p:spPr/>
        <p:txBody>
          <a:bodyPr/>
          <a:lstStyle/>
          <a:p>
            <a:r>
              <a:rPr lang="en-US"/>
              <a:t>Facebook Post Table + Reactions | POSSE - 1 of 21</a:t>
            </a:r>
          </a:p>
        </p:txBody>
      </p:sp>
      <p:graphicFrame>
        <p:nvGraphicFramePr>
          <p:cNvPr id="5" name="Table Placeholder 4">
            <a:extLst>
              <a:ext uri="{FF2B5EF4-FFF2-40B4-BE49-F238E27FC236}">
                <a16:creationId xmlns:a16="http://schemas.microsoft.com/office/drawing/2014/main" id="{875AB95B-2F12-4CF2-B564-F1D1FBD2B89B}"/>
              </a:ext>
            </a:extLst>
          </p:cNvPr>
          <p:cNvGraphicFramePr>
            <a:graphicFrameLocks noGrp="1"/>
          </p:cNvGraphicFramePr>
          <p:nvPr>
            <p:ph type="tbl" sz="quarter" idx="13"/>
            <p:extLst>
              <p:ext uri="{D42A27DB-BD31-4B8C-83A1-F6EECF244321}">
                <p14:modId xmlns:p14="http://schemas.microsoft.com/office/powerpoint/2010/main" val="2859846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36753627"/>
                    </a:ext>
                  </a:extLst>
                </a:gridCol>
                <a:gridCol w="493776">
                  <a:extLst>
                    <a:ext uri="{9D8B030D-6E8A-4147-A177-3AD203B41FA5}">
                      <a16:colId xmlns:a16="http://schemas.microsoft.com/office/drawing/2014/main" val="1302457553"/>
                    </a:ext>
                  </a:extLst>
                </a:gridCol>
                <a:gridCol w="493776">
                  <a:extLst>
                    <a:ext uri="{9D8B030D-6E8A-4147-A177-3AD203B41FA5}">
                      <a16:colId xmlns:a16="http://schemas.microsoft.com/office/drawing/2014/main" val="2344908485"/>
                    </a:ext>
                  </a:extLst>
                </a:gridCol>
                <a:gridCol w="493776">
                  <a:extLst>
                    <a:ext uri="{9D8B030D-6E8A-4147-A177-3AD203B41FA5}">
                      <a16:colId xmlns:a16="http://schemas.microsoft.com/office/drawing/2014/main" val="2237806532"/>
                    </a:ext>
                  </a:extLst>
                </a:gridCol>
                <a:gridCol w="493776">
                  <a:extLst>
                    <a:ext uri="{9D8B030D-6E8A-4147-A177-3AD203B41FA5}">
                      <a16:colId xmlns:a16="http://schemas.microsoft.com/office/drawing/2014/main" val="2676917390"/>
                    </a:ext>
                  </a:extLst>
                </a:gridCol>
                <a:gridCol w="493776">
                  <a:extLst>
                    <a:ext uri="{9D8B030D-6E8A-4147-A177-3AD203B41FA5}">
                      <a16:colId xmlns:a16="http://schemas.microsoft.com/office/drawing/2014/main" val="3086235771"/>
                    </a:ext>
                  </a:extLst>
                </a:gridCol>
                <a:gridCol w="493776">
                  <a:extLst>
                    <a:ext uri="{9D8B030D-6E8A-4147-A177-3AD203B41FA5}">
                      <a16:colId xmlns:a16="http://schemas.microsoft.com/office/drawing/2014/main" val="2584440209"/>
                    </a:ext>
                  </a:extLst>
                </a:gridCol>
                <a:gridCol w="493776">
                  <a:extLst>
                    <a:ext uri="{9D8B030D-6E8A-4147-A177-3AD203B41FA5}">
                      <a16:colId xmlns:a16="http://schemas.microsoft.com/office/drawing/2014/main" val="2743053928"/>
                    </a:ext>
                  </a:extLst>
                </a:gridCol>
                <a:gridCol w="493776">
                  <a:extLst>
                    <a:ext uri="{9D8B030D-6E8A-4147-A177-3AD203B41FA5}">
                      <a16:colId xmlns:a16="http://schemas.microsoft.com/office/drawing/2014/main" val="3976910315"/>
                    </a:ext>
                  </a:extLst>
                </a:gridCol>
                <a:gridCol w="493776">
                  <a:extLst>
                    <a:ext uri="{9D8B030D-6E8A-4147-A177-3AD203B41FA5}">
                      <a16:colId xmlns:a16="http://schemas.microsoft.com/office/drawing/2014/main" val="1911127728"/>
                    </a:ext>
                  </a:extLst>
                </a:gridCol>
                <a:gridCol w="493776">
                  <a:extLst>
                    <a:ext uri="{9D8B030D-6E8A-4147-A177-3AD203B41FA5}">
                      <a16:colId xmlns:a16="http://schemas.microsoft.com/office/drawing/2014/main" val="1537922902"/>
                    </a:ext>
                  </a:extLst>
                </a:gridCol>
                <a:gridCol w="493776">
                  <a:extLst>
                    <a:ext uri="{9D8B030D-6E8A-4147-A177-3AD203B41FA5}">
                      <a16:colId xmlns:a16="http://schemas.microsoft.com/office/drawing/2014/main" val="9007856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17031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Ramón Lanús - 2021-10-30 11:49:20</a:t>
                      </a:r>
                      <a:r>
                        <a:rPr kumimoji="0" lang="es-ES" sz="1000" b="0" i="0" u="none" strike="noStrike" kern="1200" cap="none" spc="0" normalizeH="0" baseline="0" noProof="0">
                          <a:ln>
                            <a:noFill/>
                          </a:ln>
                          <a:solidFill>
                            <a:prstClr val="black"/>
                          </a:solidFill>
                          <a:effectLst/>
                          <a:uLnTx/>
                          <a:uFillTx/>
                          <a:latin typeface="+mn-lt"/>
                          <a:ea typeface="+mn-ea"/>
                          <a:cs typeface="+mn-cs"/>
                        </a:rPr>
                        <a:t>
 Peregrinando a la Virgen del Cerro pidiendo una gracia especial por Esteban Bullrich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10.7292 %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25495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- 2021-10-25 15:04:37</a:t>
                      </a:r>
                      <a:r>
                        <a:rPr kumimoji="0" lang="es-ES" sz="1000" b="0" i="0" u="none" strike="noStrike" kern="1200" cap="none" spc="0" normalizeH="0" baseline="0" noProof="0">
                          <a:ln>
                            <a:noFill/>
                          </a:ln>
                          <a:solidFill>
                            <a:prstClr val="black"/>
                          </a:solidFill>
                          <a:effectLst/>
                          <a:uLnTx/>
                          <a:uFillTx/>
                          <a:latin typeface="+mn-lt"/>
                          <a:ea typeface="+mn-ea"/>
                          <a:cs typeface="+mn-cs"/>
                        </a:rPr>
                        <a:t>
 Los trabajos para la preservación y mantenimiento del adoquinado del Casco Histórico de San Isidro, avanzan a buen ritmo. 
Actualmente las tareas se concentran en Almirante Brown, entre 25 de mayo y Lasalle; Laprida, entre Chopin y Moreno; y Esteban de Luca, entre Mendeville y Labarden.
Por las obras estos sectores están cerrados al tránsito.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088799789"/>
                  </a:ext>
                </a:extLst>
              </a:tr>
            </a:tbl>
          </a:graphicData>
        </a:graphic>
      </p:graphicFrame>
      <p:sp>
        <p:nvSpPr>
          <p:cNvPr id="4" name="Text Placeholder 3">
            <a:extLst>
              <a:ext uri="{FF2B5EF4-FFF2-40B4-BE49-F238E27FC236}">
                <a16:creationId xmlns:a16="http://schemas.microsoft.com/office/drawing/2014/main" id="{15D17CAF-2F15-40DE-972C-47E5E31532A3}"/>
              </a:ext>
            </a:extLst>
          </p:cNvPr>
          <p:cNvSpPr>
            <a:spLocks noGrp="1"/>
          </p:cNvSpPr>
          <p:nvPr>
            <p:ph type="body" sz="quarter" idx="14"/>
          </p:nvPr>
        </p:nvSpPr>
        <p:spPr/>
        <p:txBody>
          <a:bodyPr/>
          <a:lstStyle/>
          <a:p>
            <a:r>
              <a:rPr lang="en-US"/>
              <a:t>10/16/2021 - 10/31/2021</a:t>
            </a:r>
          </a:p>
        </p:txBody>
      </p:sp>
    </p:spTree>
    <p:extLst>
      <p:ext uri="{BB962C8B-B14F-4D97-AF65-F5344CB8AC3E}">
        <p14:creationId xmlns:p14="http://schemas.microsoft.com/office/powerpoint/2010/main" val="15479668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B8CBC-B27D-48DF-9450-2C63747BBA6B}"/>
              </a:ext>
            </a:extLst>
          </p:cNvPr>
          <p:cNvSpPr>
            <a:spLocks noGrp="1"/>
          </p:cNvSpPr>
          <p:nvPr>
            <p:ph type="title"/>
          </p:nvPr>
        </p:nvSpPr>
        <p:spPr/>
        <p:txBody>
          <a:bodyPr/>
          <a:lstStyle/>
          <a:p>
            <a:r>
              <a:rPr lang="en-US"/>
              <a:t>Facebook Post Table + Reactions | POSSE - 2 of 21</a:t>
            </a:r>
          </a:p>
        </p:txBody>
      </p:sp>
      <p:graphicFrame>
        <p:nvGraphicFramePr>
          <p:cNvPr id="5" name="Table Placeholder 4">
            <a:extLst>
              <a:ext uri="{FF2B5EF4-FFF2-40B4-BE49-F238E27FC236}">
                <a16:creationId xmlns:a16="http://schemas.microsoft.com/office/drawing/2014/main" id="{4AD24065-D685-4060-8A99-DA9578CD5DC9}"/>
              </a:ext>
            </a:extLst>
          </p:cNvPr>
          <p:cNvGraphicFramePr>
            <a:graphicFrameLocks noGrp="1"/>
          </p:cNvGraphicFramePr>
          <p:nvPr>
            <p:ph type="tbl" sz="quarter" idx="13"/>
            <p:extLst>
              <p:ext uri="{D42A27DB-BD31-4B8C-83A1-F6EECF244321}">
                <p14:modId xmlns:p14="http://schemas.microsoft.com/office/powerpoint/2010/main" val="17220398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54745672"/>
                    </a:ext>
                  </a:extLst>
                </a:gridCol>
                <a:gridCol w="493776">
                  <a:extLst>
                    <a:ext uri="{9D8B030D-6E8A-4147-A177-3AD203B41FA5}">
                      <a16:colId xmlns:a16="http://schemas.microsoft.com/office/drawing/2014/main" val="313673995"/>
                    </a:ext>
                  </a:extLst>
                </a:gridCol>
                <a:gridCol w="493776">
                  <a:extLst>
                    <a:ext uri="{9D8B030D-6E8A-4147-A177-3AD203B41FA5}">
                      <a16:colId xmlns:a16="http://schemas.microsoft.com/office/drawing/2014/main" val="4106566056"/>
                    </a:ext>
                  </a:extLst>
                </a:gridCol>
                <a:gridCol w="493776">
                  <a:extLst>
                    <a:ext uri="{9D8B030D-6E8A-4147-A177-3AD203B41FA5}">
                      <a16:colId xmlns:a16="http://schemas.microsoft.com/office/drawing/2014/main" val="3394685770"/>
                    </a:ext>
                  </a:extLst>
                </a:gridCol>
                <a:gridCol w="493776">
                  <a:extLst>
                    <a:ext uri="{9D8B030D-6E8A-4147-A177-3AD203B41FA5}">
                      <a16:colId xmlns:a16="http://schemas.microsoft.com/office/drawing/2014/main" val="446916181"/>
                    </a:ext>
                  </a:extLst>
                </a:gridCol>
                <a:gridCol w="493776">
                  <a:extLst>
                    <a:ext uri="{9D8B030D-6E8A-4147-A177-3AD203B41FA5}">
                      <a16:colId xmlns:a16="http://schemas.microsoft.com/office/drawing/2014/main" val="3220860617"/>
                    </a:ext>
                  </a:extLst>
                </a:gridCol>
                <a:gridCol w="493776">
                  <a:extLst>
                    <a:ext uri="{9D8B030D-6E8A-4147-A177-3AD203B41FA5}">
                      <a16:colId xmlns:a16="http://schemas.microsoft.com/office/drawing/2014/main" val="575629931"/>
                    </a:ext>
                  </a:extLst>
                </a:gridCol>
                <a:gridCol w="493776">
                  <a:extLst>
                    <a:ext uri="{9D8B030D-6E8A-4147-A177-3AD203B41FA5}">
                      <a16:colId xmlns:a16="http://schemas.microsoft.com/office/drawing/2014/main" val="462786769"/>
                    </a:ext>
                  </a:extLst>
                </a:gridCol>
                <a:gridCol w="493776">
                  <a:extLst>
                    <a:ext uri="{9D8B030D-6E8A-4147-A177-3AD203B41FA5}">
                      <a16:colId xmlns:a16="http://schemas.microsoft.com/office/drawing/2014/main" val="2588843475"/>
                    </a:ext>
                  </a:extLst>
                </a:gridCol>
                <a:gridCol w="493776">
                  <a:extLst>
                    <a:ext uri="{9D8B030D-6E8A-4147-A177-3AD203B41FA5}">
                      <a16:colId xmlns:a16="http://schemas.microsoft.com/office/drawing/2014/main" val="3182829882"/>
                    </a:ext>
                  </a:extLst>
                </a:gridCol>
                <a:gridCol w="493776">
                  <a:extLst>
                    <a:ext uri="{9D8B030D-6E8A-4147-A177-3AD203B41FA5}">
                      <a16:colId xmlns:a16="http://schemas.microsoft.com/office/drawing/2014/main" val="1593158118"/>
                    </a:ext>
                  </a:extLst>
                </a:gridCol>
                <a:gridCol w="493776">
                  <a:extLst>
                    <a:ext uri="{9D8B030D-6E8A-4147-A177-3AD203B41FA5}">
                      <a16:colId xmlns:a16="http://schemas.microsoft.com/office/drawing/2014/main" val="20492811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39766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- 2021-10-22 16:40:36</a:t>
                      </a:r>
                      <a:r>
                        <a:rPr kumimoji="0" lang="es-ES" sz="1000" b="0" i="0" u="none" strike="noStrike" kern="1200" cap="none" spc="0" normalizeH="0" baseline="0" noProof="0">
                          <a:ln>
                            <a:noFill/>
                          </a:ln>
                          <a:solidFill>
                            <a:prstClr val="black"/>
                          </a:solidFill>
                          <a:effectLst/>
                          <a:uLnTx/>
                          <a:uFillTx/>
                          <a:latin typeface="+mn-lt"/>
                          <a:ea typeface="+mn-ea"/>
                          <a:cs typeface="+mn-cs"/>
                        </a:rPr>
                        <a:t>
 Instalamos la primera guardería municipal de bicicletas en la estación de San Isidro🚲
Tiene capacidad para 62 bicicletas y cuenta con cadenas, cámaras de seguridad y agentes municipales que las protegen.
La idea es promover el transporte sustentable, que además de cuidar el medioambiente, descomprime el tránsito en la zona. 
Esta iniciativa continúa con nuestras políticas de dar a los vecinos más comodidad y seguridad.
La guardería está ubicada en Cosme Beccar 160, y funciona de lunes a viernes de 8:00 a 20:00 y sábados de 9:00 a 18:00. El servicio es gratuito. Recordá llevar tu propio candado.
Más información: https://www.sanisidro.gob.ar/novedades/nueva-guarder%C3%ADa-municipal-de-bicicletas-en-la-estaci%C3%B3n-de-san-isidro
#bicicletas #transporte #sustentabilidad #transito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262195604"/>
                  </a:ext>
                </a:extLst>
              </a:tr>
            </a:tbl>
          </a:graphicData>
        </a:graphic>
      </p:graphicFrame>
      <p:sp>
        <p:nvSpPr>
          <p:cNvPr id="4" name="Text Placeholder 3">
            <a:extLst>
              <a:ext uri="{FF2B5EF4-FFF2-40B4-BE49-F238E27FC236}">
                <a16:creationId xmlns:a16="http://schemas.microsoft.com/office/drawing/2014/main" id="{1133CA4B-7990-4B42-BE94-D8D4E336D198}"/>
              </a:ext>
            </a:extLst>
          </p:cNvPr>
          <p:cNvSpPr>
            <a:spLocks noGrp="1"/>
          </p:cNvSpPr>
          <p:nvPr>
            <p:ph type="body" sz="quarter" idx="14"/>
          </p:nvPr>
        </p:nvSpPr>
        <p:spPr/>
        <p:txBody>
          <a:bodyPr/>
          <a:lstStyle/>
          <a:p>
            <a:r>
              <a:rPr lang="en-US"/>
              <a:t>10/16/2021 - 10/31/2021</a:t>
            </a:r>
          </a:p>
        </p:txBody>
      </p:sp>
    </p:spTree>
    <p:extLst>
      <p:ext uri="{BB962C8B-B14F-4D97-AF65-F5344CB8AC3E}">
        <p14:creationId xmlns:p14="http://schemas.microsoft.com/office/powerpoint/2010/main" val="28362570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F8731-03CB-4690-9DEA-55CAEFF3B4AA}"/>
              </a:ext>
            </a:extLst>
          </p:cNvPr>
          <p:cNvSpPr>
            <a:spLocks noGrp="1"/>
          </p:cNvSpPr>
          <p:nvPr>
            <p:ph type="title"/>
          </p:nvPr>
        </p:nvSpPr>
        <p:spPr/>
        <p:txBody>
          <a:bodyPr/>
          <a:lstStyle/>
          <a:p>
            <a:r>
              <a:rPr lang="en-US"/>
              <a:t>Facebook Post Table + Reactions | POSSE - 3 of 21</a:t>
            </a:r>
          </a:p>
        </p:txBody>
      </p:sp>
      <p:graphicFrame>
        <p:nvGraphicFramePr>
          <p:cNvPr id="5" name="Table Placeholder 4">
            <a:extLst>
              <a:ext uri="{FF2B5EF4-FFF2-40B4-BE49-F238E27FC236}">
                <a16:creationId xmlns:a16="http://schemas.microsoft.com/office/drawing/2014/main" id="{727FEBD4-C967-46DE-B968-3B5C88C156F3}"/>
              </a:ext>
            </a:extLst>
          </p:cNvPr>
          <p:cNvGraphicFramePr>
            <a:graphicFrameLocks noGrp="1"/>
          </p:cNvGraphicFramePr>
          <p:nvPr>
            <p:ph type="tbl" sz="quarter" idx="13"/>
            <p:extLst>
              <p:ext uri="{D42A27DB-BD31-4B8C-83A1-F6EECF244321}">
                <p14:modId xmlns:p14="http://schemas.microsoft.com/office/powerpoint/2010/main" val="29381155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59537922"/>
                    </a:ext>
                  </a:extLst>
                </a:gridCol>
                <a:gridCol w="493776">
                  <a:extLst>
                    <a:ext uri="{9D8B030D-6E8A-4147-A177-3AD203B41FA5}">
                      <a16:colId xmlns:a16="http://schemas.microsoft.com/office/drawing/2014/main" val="1229426264"/>
                    </a:ext>
                  </a:extLst>
                </a:gridCol>
                <a:gridCol w="493776">
                  <a:extLst>
                    <a:ext uri="{9D8B030D-6E8A-4147-A177-3AD203B41FA5}">
                      <a16:colId xmlns:a16="http://schemas.microsoft.com/office/drawing/2014/main" val="2346072919"/>
                    </a:ext>
                  </a:extLst>
                </a:gridCol>
                <a:gridCol w="493776">
                  <a:extLst>
                    <a:ext uri="{9D8B030D-6E8A-4147-A177-3AD203B41FA5}">
                      <a16:colId xmlns:a16="http://schemas.microsoft.com/office/drawing/2014/main" val="2144529650"/>
                    </a:ext>
                  </a:extLst>
                </a:gridCol>
                <a:gridCol w="493776">
                  <a:extLst>
                    <a:ext uri="{9D8B030D-6E8A-4147-A177-3AD203B41FA5}">
                      <a16:colId xmlns:a16="http://schemas.microsoft.com/office/drawing/2014/main" val="923570360"/>
                    </a:ext>
                  </a:extLst>
                </a:gridCol>
                <a:gridCol w="493776">
                  <a:extLst>
                    <a:ext uri="{9D8B030D-6E8A-4147-A177-3AD203B41FA5}">
                      <a16:colId xmlns:a16="http://schemas.microsoft.com/office/drawing/2014/main" val="1639870362"/>
                    </a:ext>
                  </a:extLst>
                </a:gridCol>
                <a:gridCol w="493776">
                  <a:extLst>
                    <a:ext uri="{9D8B030D-6E8A-4147-A177-3AD203B41FA5}">
                      <a16:colId xmlns:a16="http://schemas.microsoft.com/office/drawing/2014/main" val="484152990"/>
                    </a:ext>
                  </a:extLst>
                </a:gridCol>
                <a:gridCol w="493776">
                  <a:extLst>
                    <a:ext uri="{9D8B030D-6E8A-4147-A177-3AD203B41FA5}">
                      <a16:colId xmlns:a16="http://schemas.microsoft.com/office/drawing/2014/main" val="3964123009"/>
                    </a:ext>
                  </a:extLst>
                </a:gridCol>
                <a:gridCol w="493776">
                  <a:extLst>
                    <a:ext uri="{9D8B030D-6E8A-4147-A177-3AD203B41FA5}">
                      <a16:colId xmlns:a16="http://schemas.microsoft.com/office/drawing/2014/main" val="2514426332"/>
                    </a:ext>
                  </a:extLst>
                </a:gridCol>
                <a:gridCol w="493776">
                  <a:extLst>
                    <a:ext uri="{9D8B030D-6E8A-4147-A177-3AD203B41FA5}">
                      <a16:colId xmlns:a16="http://schemas.microsoft.com/office/drawing/2014/main" val="2629504465"/>
                    </a:ext>
                  </a:extLst>
                </a:gridCol>
                <a:gridCol w="493776">
                  <a:extLst>
                    <a:ext uri="{9D8B030D-6E8A-4147-A177-3AD203B41FA5}">
                      <a16:colId xmlns:a16="http://schemas.microsoft.com/office/drawing/2014/main" val="1197711248"/>
                    </a:ext>
                  </a:extLst>
                </a:gridCol>
                <a:gridCol w="493776">
                  <a:extLst>
                    <a:ext uri="{9D8B030D-6E8A-4147-A177-3AD203B41FA5}">
                      <a16:colId xmlns:a16="http://schemas.microsoft.com/office/drawing/2014/main" val="20399874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67973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- 2021-10-27 20:22:00</a:t>
                      </a:r>
                      <a:r>
                        <a:rPr kumimoji="0" lang="es-ES" sz="1000" b="0" i="0" u="none" strike="noStrike" kern="1200" cap="none" spc="0" normalizeH="0" baseline="0" noProof="0">
                          <a:ln>
                            <a:noFill/>
                          </a:ln>
                          <a:solidFill>
                            <a:prstClr val="black"/>
                          </a:solidFill>
                          <a:effectLst/>
                          <a:uLnTx/>
                          <a:uFillTx/>
                          <a:latin typeface="+mn-lt"/>
                          <a:ea typeface="+mn-ea"/>
                          <a:cs typeface="+mn-cs"/>
                        </a:rPr>
                        <a:t>
 Por noveno año consecutivo, llega una nueva edición de Bocas Abiertas, el gran festival gastronómico de San Isidro.
Del 28 al 31 de octubre, te invito a deleitarte con un abanico de propuestas dulces y saladas que reflejan los sabores de la zona. Además, se suman charlas y talleres con referentes del rubro y música en vivo en cada una de las jornadas.
Se llevará a cabo en el Centro Municipal de Exposiciones (Del Barco Centenera y el río). Te esperamos.
https://www.sanisidro.gob.ar/novedades/llega-la-novena-edicion-de-bocas-abiertas-el-festival-gastronomico-de-san-isidro
#bocasabiertas #festivalgastronomico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23845400"/>
                  </a:ext>
                </a:extLst>
              </a:tr>
            </a:tbl>
          </a:graphicData>
        </a:graphic>
      </p:graphicFrame>
      <p:sp>
        <p:nvSpPr>
          <p:cNvPr id="4" name="Text Placeholder 3">
            <a:extLst>
              <a:ext uri="{FF2B5EF4-FFF2-40B4-BE49-F238E27FC236}">
                <a16:creationId xmlns:a16="http://schemas.microsoft.com/office/drawing/2014/main" id="{FA33A1EC-EE8E-45A8-A3E0-9B15CB49A25A}"/>
              </a:ext>
            </a:extLst>
          </p:cNvPr>
          <p:cNvSpPr>
            <a:spLocks noGrp="1"/>
          </p:cNvSpPr>
          <p:nvPr>
            <p:ph type="body" sz="quarter" idx="14"/>
          </p:nvPr>
        </p:nvSpPr>
        <p:spPr/>
        <p:txBody>
          <a:bodyPr/>
          <a:lstStyle/>
          <a:p>
            <a:r>
              <a:rPr lang="en-US"/>
              <a:t>10/16/2021 - 10/31/2021</a:t>
            </a:r>
          </a:p>
        </p:txBody>
      </p:sp>
    </p:spTree>
    <p:extLst>
      <p:ext uri="{BB962C8B-B14F-4D97-AF65-F5344CB8AC3E}">
        <p14:creationId xmlns:p14="http://schemas.microsoft.com/office/powerpoint/2010/main" val="19538007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EDEB3-F4AF-4C19-9D7F-DD8143D9288B}"/>
              </a:ext>
            </a:extLst>
          </p:cNvPr>
          <p:cNvSpPr>
            <a:spLocks noGrp="1"/>
          </p:cNvSpPr>
          <p:nvPr>
            <p:ph type="title"/>
          </p:nvPr>
        </p:nvSpPr>
        <p:spPr/>
        <p:txBody>
          <a:bodyPr/>
          <a:lstStyle/>
          <a:p>
            <a:r>
              <a:rPr lang="en-US"/>
              <a:t>Facebook Post Table + Reactions | POSSE - 4 of 21</a:t>
            </a:r>
          </a:p>
        </p:txBody>
      </p:sp>
      <p:graphicFrame>
        <p:nvGraphicFramePr>
          <p:cNvPr id="5" name="Table Placeholder 4">
            <a:extLst>
              <a:ext uri="{FF2B5EF4-FFF2-40B4-BE49-F238E27FC236}">
                <a16:creationId xmlns:a16="http://schemas.microsoft.com/office/drawing/2014/main" id="{D5B738EB-DAD6-48DA-9F9A-EC2F78022C90}"/>
              </a:ext>
            </a:extLst>
          </p:cNvPr>
          <p:cNvGraphicFramePr>
            <a:graphicFrameLocks noGrp="1"/>
          </p:cNvGraphicFramePr>
          <p:nvPr>
            <p:ph type="tbl" sz="quarter" idx="13"/>
            <p:extLst>
              <p:ext uri="{D42A27DB-BD31-4B8C-83A1-F6EECF244321}">
                <p14:modId xmlns:p14="http://schemas.microsoft.com/office/powerpoint/2010/main" val="22310811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74905503"/>
                    </a:ext>
                  </a:extLst>
                </a:gridCol>
                <a:gridCol w="493776">
                  <a:extLst>
                    <a:ext uri="{9D8B030D-6E8A-4147-A177-3AD203B41FA5}">
                      <a16:colId xmlns:a16="http://schemas.microsoft.com/office/drawing/2014/main" val="660063952"/>
                    </a:ext>
                  </a:extLst>
                </a:gridCol>
                <a:gridCol w="493776">
                  <a:extLst>
                    <a:ext uri="{9D8B030D-6E8A-4147-A177-3AD203B41FA5}">
                      <a16:colId xmlns:a16="http://schemas.microsoft.com/office/drawing/2014/main" val="38480582"/>
                    </a:ext>
                  </a:extLst>
                </a:gridCol>
                <a:gridCol w="493776">
                  <a:extLst>
                    <a:ext uri="{9D8B030D-6E8A-4147-A177-3AD203B41FA5}">
                      <a16:colId xmlns:a16="http://schemas.microsoft.com/office/drawing/2014/main" val="4124944615"/>
                    </a:ext>
                  </a:extLst>
                </a:gridCol>
                <a:gridCol w="493776">
                  <a:extLst>
                    <a:ext uri="{9D8B030D-6E8A-4147-A177-3AD203B41FA5}">
                      <a16:colId xmlns:a16="http://schemas.microsoft.com/office/drawing/2014/main" val="665554868"/>
                    </a:ext>
                  </a:extLst>
                </a:gridCol>
                <a:gridCol w="493776">
                  <a:extLst>
                    <a:ext uri="{9D8B030D-6E8A-4147-A177-3AD203B41FA5}">
                      <a16:colId xmlns:a16="http://schemas.microsoft.com/office/drawing/2014/main" val="4262676710"/>
                    </a:ext>
                  </a:extLst>
                </a:gridCol>
                <a:gridCol w="493776">
                  <a:extLst>
                    <a:ext uri="{9D8B030D-6E8A-4147-A177-3AD203B41FA5}">
                      <a16:colId xmlns:a16="http://schemas.microsoft.com/office/drawing/2014/main" val="485667484"/>
                    </a:ext>
                  </a:extLst>
                </a:gridCol>
                <a:gridCol w="493776">
                  <a:extLst>
                    <a:ext uri="{9D8B030D-6E8A-4147-A177-3AD203B41FA5}">
                      <a16:colId xmlns:a16="http://schemas.microsoft.com/office/drawing/2014/main" val="2116910727"/>
                    </a:ext>
                  </a:extLst>
                </a:gridCol>
                <a:gridCol w="493776">
                  <a:extLst>
                    <a:ext uri="{9D8B030D-6E8A-4147-A177-3AD203B41FA5}">
                      <a16:colId xmlns:a16="http://schemas.microsoft.com/office/drawing/2014/main" val="1247291424"/>
                    </a:ext>
                  </a:extLst>
                </a:gridCol>
                <a:gridCol w="493776">
                  <a:extLst>
                    <a:ext uri="{9D8B030D-6E8A-4147-A177-3AD203B41FA5}">
                      <a16:colId xmlns:a16="http://schemas.microsoft.com/office/drawing/2014/main" val="895446998"/>
                    </a:ext>
                  </a:extLst>
                </a:gridCol>
                <a:gridCol w="493776">
                  <a:extLst>
                    <a:ext uri="{9D8B030D-6E8A-4147-A177-3AD203B41FA5}">
                      <a16:colId xmlns:a16="http://schemas.microsoft.com/office/drawing/2014/main" val="17551479"/>
                    </a:ext>
                  </a:extLst>
                </a:gridCol>
                <a:gridCol w="493776">
                  <a:extLst>
                    <a:ext uri="{9D8B030D-6E8A-4147-A177-3AD203B41FA5}">
                      <a16:colId xmlns:a16="http://schemas.microsoft.com/office/drawing/2014/main" val="23023003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65603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- 2021-10-17 09:05:18</a:t>
                      </a:r>
                      <a:r>
                        <a:rPr kumimoji="0" lang="es-ES" sz="1000" b="0" i="0" u="none" strike="noStrike" kern="1200" cap="none" spc="0" normalizeH="0" baseline="0" noProof="0">
                          <a:ln>
                            <a:noFill/>
                          </a:ln>
                          <a:solidFill>
                            <a:prstClr val="black"/>
                          </a:solidFill>
                          <a:effectLst/>
                          <a:uLnTx/>
                          <a:uFillTx/>
                          <a:latin typeface="+mn-lt"/>
                          <a:ea typeface="+mn-ea"/>
                          <a:cs typeface="+mn-cs"/>
                        </a:rPr>
                        <a:t>
 Con ellas la vida es más sencilla. 
¡Feliz Día de la Madre! 💝
#diadelamadre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68501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- 2021-10-30 14:02:01</a:t>
                      </a:r>
                      <a:r>
                        <a:rPr kumimoji="0" lang="es-ES" sz="1000" b="0" i="0" u="none" strike="noStrike" kern="1200" cap="none" spc="0" normalizeH="0" baseline="0" noProof="0">
                          <a:ln>
                            <a:noFill/>
                          </a:ln>
                          <a:solidFill>
                            <a:prstClr val="black"/>
                          </a:solidFill>
                          <a:effectLst/>
                          <a:uLnTx/>
                          <a:uFillTx/>
                          <a:latin typeface="+mn-lt"/>
                          <a:ea typeface="+mn-ea"/>
                          <a:cs typeface="+mn-cs"/>
                        </a:rPr>
                        <a:t>
 El Cuartel Central de la Sociedad de Bomberos Voluntarios de San Isidro cumple 82 años al servicio de los vecinos.
Muy feliz aniversario a sus integrantes, nuestros héroes de todos los días. 
Gracias por cuidarnos.
#bomberosvoluntarios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963291080"/>
                  </a:ext>
                </a:extLst>
              </a:tr>
            </a:tbl>
          </a:graphicData>
        </a:graphic>
      </p:graphicFrame>
      <p:sp>
        <p:nvSpPr>
          <p:cNvPr id="4" name="Text Placeholder 3">
            <a:extLst>
              <a:ext uri="{FF2B5EF4-FFF2-40B4-BE49-F238E27FC236}">
                <a16:creationId xmlns:a16="http://schemas.microsoft.com/office/drawing/2014/main" id="{01C72711-0F12-4D3A-9D46-BA33CF77CDDF}"/>
              </a:ext>
            </a:extLst>
          </p:cNvPr>
          <p:cNvSpPr>
            <a:spLocks noGrp="1"/>
          </p:cNvSpPr>
          <p:nvPr>
            <p:ph type="body" sz="quarter" idx="14"/>
          </p:nvPr>
        </p:nvSpPr>
        <p:spPr/>
        <p:txBody>
          <a:bodyPr/>
          <a:lstStyle/>
          <a:p>
            <a:r>
              <a:rPr lang="en-US"/>
              <a:t>10/16/2021 - 10/31/2021</a:t>
            </a:r>
          </a:p>
        </p:txBody>
      </p:sp>
    </p:spTree>
    <p:extLst>
      <p:ext uri="{BB962C8B-B14F-4D97-AF65-F5344CB8AC3E}">
        <p14:creationId xmlns:p14="http://schemas.microsoft.com/office/powerpoint/2010/main" val="9822477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28A39A-8419-4B7C-861F-9989A6F90B54}"/>
              </a:ext>
            </a:extLst>
          </p:cNvPr>
          <p:cNvSpPr>
            <a:spLocks noGrp="1"/>
          </p:cNvSpPr>
          <p:nvPr>
            <p:ph type="title"/>
          </p:nvPr>
        </p:nvSpPr>
        <p:spPr/>
        <p:txBody>
          <a:bodyPr/>
          <a:lstStyle/>
          <a:p>
            <a:r>
              <a:rPr lang="en-US"/>
              <a:t>Facebook Post Table + Reactions | POSSE - 5 of 21</a:t>
            </a:r>
          </a:p>
        </p:txBody>
      </p:sp>
      <p:graphicFrame>
        <p:nvGraphicFramePr>
          <p:cNvPr id="5" name="Table Placeholder 4">
            <a:extLst>
              <a:ext uri="{FF2B5EF4-FFF2-40B4-BE49-F238E27FC236}">
                <a16:creationId xmlns:a16="http://schemas.microsoft.com/office/drawing/2014/main" id="{6151E17B-1C30-4C63-9E40-7D79E69C9BDA}"/>
              </a:ext>
            </a:extLst>
          </p:cNvPr>
          <p:cNvGraphicFramePr>
            <a:graphicFrameLocks noGrp="1"/>
          </p:cNvGraphicFramePr>
          <p:nvPr>
            <p:ph type="tbl" sz="quarter" idx="13"/>
            <p:extLst>
              <p:ext uri="{D42A27DB-BD31-4B8C-83A1-F6EECF244321}">
                <p14:modId xmlns:p14="http://schemas.microsoft.com/office/powerpoint/2010/main" val="38693202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59564440"/>
                    </a:ext>
                  </a:extLst>
                </a:gridCol>
                <a:gridCol w="493776">
                  <a:extLst>
                    <a:ext uri="{9D8B030D-6E8A-4147-A177-3AD203B41FA5}">
                      <a16:colId xmlns:a16="http://schemas.microsoft.com/office/drawing/2014/main" val="2005547266"/>
                    </a:ext>
                  </a:extLst>
                </a:gridCol>
                <a:gridCol w="493776">
                  <a:extLst>
                    <a:ext uri="{9D8B030D-6E8A-4147-A177-3AD203B41FA5}">
                      <a16:colId xmlns:a16="http://schemas.microsoft.com/office/drawing/2014/main" val="2015538437"/>
                    </a:ext>
                  </a:extLst>
                </a:gridCol>
                <a:gridCol w="493776">
                  <a:extLst>
                    <a:ext uri="{9D8B030D-6E8A-4147-A177-3AD203B41FA5}">
                      <a16:colId xmlns:a16="http://schemas.microsoft.com/office/drawing/2014/main" val="1529808647"/>
                    </a:ext>
                  </a:extLst>
                </a:gridCol>
                <a:gridCol w="493776">
                  <a:extLst>
                    <a:ext uri="{9D8B030D-6E8A-4147-A177-3AD203B41FA5}">
                      <a16:colId xmlns:a16="http://schemas.microsoft.com/office/drawing/2014/main" val="1811453127"/>
                    </a:ext>
                  </a:extLst>
                </a:gridCol>
                <a:gridCol w="493776">
                  <a:extLst>
                    <a:ext uri="{9D8B030D-6E8A-4147-A177-3AD203B41FA5}">
                      <a16:colId xmlns:a16="http://schemas.microsoft.com/office/drawing/2014/main" val="1344011353"/>
                    </a:ext>
                  </a:extLst>
                </a:gridCol>
                <a:gridCol w="493776">
                  <a:extLst>
                    <a:ext uri="{9D8B030D-6E8A-4147-A177-3AD203B41FA5}">
                      <a16:colId xmlns:a16="http://schemas.microsoft.com/office/drawing/2014/main" val="464859582"/>
                    </a:ext>
                  </a:extLst>
                </a:gridCol>
                <a:gridCol w="493776">
                  <a:extLst>
                    <a:ext uri="{9D8B030D-6E8A-4147-A177-3AD203B41FA5}">
                      <a16:colId xmlns:a16="http://schemas.microsoft.com/office/drawing/2014/main" val="865381855"/>
                    </a:ext>
                  </a:extLst>
                </a:gridCol>
                <a:gridCol w="493776">
                  <a:extLst>
                    <a:ext uri="{9D8B030D-6E8A-4147-A177-3AD203B41FA5}">
                      <a16:colId xmlns:a16="http://schemas.microsoft.com/office/drawing/2014/main" val="2719886968"/>
                    </a:ext>
                  </a:extLst>
                </a:gridCol>
                <a:gridCol w="493776">
                  <a:extLst>
                    <a:ext uri="{9D8B030D-6E8A-4147-A177-3AD203B41FA5}">
                      <a16:colId xmlns:a16="http://schemas.microsoft.com/office/drawing/2014/main" val="1429383353"/>
                    </a:ext>
                  </a:extLst>
                </a:gridCol>
                <a:gridCol w="493776">
                  <a:extLst>
                    <a:ext uri="{9D8B030D-6E8A-4147-A177-3AD203B41FA5}">
                      <a16:colId xmlns:a16="http://schemas.microsoft.com/office/drawing/2014/main" val="2899285770"/>
                    </a:ext>
                  </a:extLst>
                </a:gridCol>
                <a:gridCol w="493776">
                  <a:extLst>
                    <a:ext uri="{9D8B030D-6E8A-4147-A177-3AD203B41FA5}">
                      <a16:colId xmlns:a16="http://schemas.microsoft.com/office/drawing/2014/main" val="32579854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36090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- 2021-10-26 15:13:18</a:t>
                      </a:r>
                      <a:r>
                        <a:rPr kumimoji="0" lang="es-ES" sz="1000" b="0" i="0" u="none" strike="noStrike" kern="1200" cap="none" spc="0" normalizeH="0" baseline="0" noProof="0">
                          <a:ln>
                            <a:noFill/>
                          </a:ln>
                          <a:solidFill>
                            <a:prstClr val="black"/>
                          </a:solidFill>
                          <a:effectLst/>
                          <a:uLnTx/>
                          <a:uFillTx/>
                          <a:latin typeface="+mn-lt"/>
                          <a:ea typeface="+mn-ea"/>
                          <a:cs typeface="+mn-cs"/>
                        </a:rPr>
                        <a:t>
 Una buena noticia para todos: el Programa de Medicina del Estrés a cargo del Dr. Daniel López Rosetti, vuelve a la presencialidad a partir de este jueves.
Con un aforo del 50%, se dará el taller de Manejo del Estrés en el Aula Magna del Hospital Central de San Isidro.
Habrá dos turnos: 8:30 y 10:30. Próximamente, sumaremos otro encuentro por la tarde.
El ingreso es gratuito y abierto a la comunidad. Les recordamos llegar con media hora de anticipación para anotarse.
#promes #estres #lopezrosetti #hospitalcentral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730980525"/>
                  </a:ext>
                </a:extLst>
              </a:tr>
            </a:tbl>
          </a:graphicData>
        </a:graphic>
      </p:graphicFrame>
      <p:sp>
        <p:nvSpPr>
          <p:cNvPr id="4" name="Text Placeholder 3">
            <a:extLst>
              <a:ext uri="{FF2B5EF4-FFF2-40B4-BE49-F238E27FC236}">
                <a16:creationId xmlns:a16="http://schemas.microsoft.com/office/drawing/2014/main" id="{87685AA0-85ED-48AF-9186-1CFE9C5ACC85}"/>
              </a:ext>
            </a:extLst>
          </p:cNvPr>
          <p:cNvSpPr>
            <a:spLocks noGrp="1"/>
          </p:cNvSpPr>
          <p:nvPr>
            <p:ph type="body" sz="quarter" idx="14"/>
          </p:nvPr>
        </p:nvSpPr>
        <p:spPr/>
        <p:txBody>
          <a:bodyPr/>
          <a:lstStyle/>
          <a:p>
            <a:r>
              <a:rPr lang="en-US"/>
              <a:t>10/16/2021 - 10/31/2021</a:t>
            </a:r>
          </a:p>
        </p:txBody>
      </p:sp>
    </p:spTree>
    <p:extLst>
      <p:ext uri="{BB962C8B-B14F-4D97-AF65-F5344CB8AC3E}">
        <p14:creationId xmlns:p14="http://schemas.microsoft.com/office/powerpoint/2010/main" val="25275513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B49E1-16DD-4C6E-A80B-C73681C0E690}"/>
              </a:ext>
            </a:extLst>
          </p:cNvPr>
          <p:cNvSpPr>
            <a:spLocks noGrp="1"/>
          </p:cNvSpPr>
          <p:nvPr>
            <p:ph type="title"/>
          </p:nvPr>
        </p:nvSpPr>
        <p:spPr/>
        <p:txBody>
          <a:bodyPr/>
          <a:lstStyle/>
          <a:p>
            <a:r>
              <a:rPr lang="en-US"/>
              <a:t>Facebook Post Table + Reactions | POSSE - 6 of 21</a:t>
            </a:r>
          </a:p>
        </p:txBody>
      </p:sp>
      <p:graphicFrame>
        <p:nvGraphicFramePr>
          <p:cNvPr id="5" name="Table Placeholder 4">
            <a:extLst>
              <a:ext uri="{FF2B5EF4-FFF2-40B4-BE49-F238E27FC236}">
                <a16:creationId xmlns:a16="http://schemas.microsoft.com/office/drawing/2014/main" id="{B3E200AF-17FC-42FB-A378-1266705FBBE7}"/>
              </a:ext>
            </a:extLst>
          </p:cNvPr>
          <p:cNvGraphicFramePr>
            <a:graphicFrameLocks noGrp="1"/>
          </p:cNvGraphicFramePr>
          <p:nvPr>
            <p:ph type="tbl" sz="quarter" idx="13"/>
            <p:extLst>
              <p:ext uri="{D42A27DB-BD31-4B8C-83A1-F6EECF244321}">
                <p14:modId xmlns:p14="http://schemas.microsoft.com/office/powerpoint/2010/main" val="25362076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63258389"/>
                    </a:ext>
                  </a:extLst>
                </a:gridCol>
                <a:gridCol w="493776">
                  <a:extLst>
                    <a:ext uri="{9D8B030D-6E8A-4147-A177-3AD203B41FA5}">
                      <a16:colId xmlns:a16="http://schemas.microsoft.com/office/drawing/2014/main" val="3424233694"/>
                    </a:ext>
                  </a:extLst>
                </a:gridCol>
                <a:gridCol w="493776">
                  <a:extLst>
                    <a:ext uri="{9D8B030D-6E8A-4147-A177-3AD203B41FA5}">
                      <a16:colId xmlns:a16="http://schemas.microsoft.com/office/drawing/2014/main" val="3556199726"/>
                    </a:ext>
                  </a:extLst>
                </a:gridCol>
                <a:gridCol w="493776">
                  <a:extLst>
                    <a:ext uri="{9D8B030D-6E8A-4147-A177-3AD203B41FA5}">
                      <a16:colId xmlns:a16="http://schemas.microsoft.com/office/drawing/2014/main" val="881546203"/>
                    </a:ext>
                  </a:extLst>
                </a:gridCol>
                <a:gridCol w="493776">
                  <a:extLst>
                    <a:ext uri="{9D8B030D-6E8A-4147-A177-3AD203B41FA5}">
                      <a16:colId xmlns:a16="http://schemas.microsoft.com/office/drawing/2014/main" val="2031176405"/>
                    </a:ext>
                  </a:extLst>
                </a:gridCol>
                <a:gridCol w="493776">
                  <a:extLst>
                    <a:ext uri="{9D8B030D-6E8A-4147-A177-3AD203B41FA5}">
                      <a16:colId xmlns:a16="http://schemas.microsoft.com/office/drawing/2014/main" val="2598464154"/>
                    </a:ext>
                  </a:extLst>
                </a:gridCol>
                <a:gridCol w="493776">
                  <a:extLst>
                    <a:ext uri="{9D8B030D-6E8A-4147-A177-3AD203B41FA5}">
                      <a16:colId xmlns:a16="http://schemas.microsoft.com/office/drawing/2014/main" val="4096584266"/>
                    </a:ext>
                  </a:extLst>
                </a:gridCol>
                <a:gridCol w="493776">
                  <a:extLst>
                    <a:ext uri="{9D8B030D-6E8A-4147-A177-3AD203B41FA5}">
                      <a16:colId xmlns:a16="http://schemas.microsoft.com/office/drawing/2014/main" val="3357841613"/>
                    </a:ext>
                  </a:extLst>
                </a:gridCol>
                <a:gridCol w="493776">
                  <a:extLst>
                    <a:ext uri="{9D8B030D-6E8A-4147-A177-3AD203B41FA5}">
                      <a16:colId xmlns:a16="http://schemas.microsoft.com/office/drawing/2014/main" val="2965041353"/>
                    </a:ext>
                  </a:extLst>
                </a:gridCol>
                <a:gridCol w="493776">
                  <a:extLst>
                    <a:ext uri="{9D8B030D-6E8A-4147-A177-3AD203B41FA5}">
                      <a16:colId xmlns:a16="http://schemas.microsoft.com/office/drawing/2014/main" val="863801380"/>
                    </a:ext>
                  </a:extLst>
                </a:gridCol>
                <a:gridCol w="493776">
                  <a:extLst>
                    <a:ext uri="{9D8B030D-6E8A-4147-A177-3AD203B41FA5}">
                      <a16:colId xmlns:a16="http://schemas.microsoft.com/office/drawing/2014/main" val="2239062339"/>
                    </a:ext>
                  </a:extLst>
                </a:gridCol>
                <a:gridCol w="493776">
                  <a:extLst>
                    <a:ext uri="{9D8B030D-6E8A-4147-A177-3AD203B41FA5}">
                      <a16:colId xmlns:a16="http://schemas.microsoft.com/office/drawing/2014/main" val="25712048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25866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- 2021-10-28 13:07:45</a:t>
                      </a:r>
                      <a:r>
                        <a:rPr kumimoji="0" lang="es-ES" sz="1000" b="0" i="0" u="none" strike="noStrike" kern="1200" cap="none" spc="0" normalizeH="0" baseline="0" noProof="0">
                          <a:ln>
                            <a:noFill/>
                          </a:ln>
                          <a:solidFill>
                            <a:prstClr val="black"/>
                          </a:solidFill>
                          <a:effectLst/>
                          <a:uLnTx/>
                          <a:uFillTx/>
                          <a:latin typeface="+mn-lt"/>
                          <a:ea typeface="+mn-ea"/>
                          <a:cs typeface="+mn-cs"/>
                        </a:rPr>
                        <a:t>
 ¡Vuelve @lollapaloozaar a la Argentina! 
Estamos felices de ser los anfitriones nuevamente.
Este gran festival de la música internacional regresa a San Isidro, y lo recibiremos con todas las medidas y los cuidados correspondientes.
#Lollapalooza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021195671"/>
                  </a:ext>
                </a:extLst>
              </a:tr>
            </a:tbl>
          </a:graphicData>
        </a:graphic>
      </p:graphicFrame>
      <p:sp>
        <p:nvSpPr>
          <p:cNvPr id="4" name="Text Placeholder 3">
            <a:extLst>
              <a:ext uri="{FF2B5EF4-FFF2-40B4-BE49-F238E27FC236}">
                <a16:creationId xmlns:a16="http://schemas.microsoft.com/office/drawing/2014/main" id="{4FB7F886-8002-4FC5-A9E6-26B185A4B94C}"/>
              </a:ext>
            </a:extLst>
          </p:cNvPr>
          <p:cNvSpPr>
            <a:spLocks noGrp="1"/>
          </p:cNvSpPr>
          <p:nvPr>
            <p:ph type="body" sz="quarter" idx="14"/>
          </p:nvPr>
        </p:nvSpPr>
        <p:spPr/>
        <p:txBody>
          <a:bodyPr/>
          <a:lstStyle/>
          <a:p>
            <a:r>
              <a:rPr lang="en-US"/>
              <a:t>10/16/2021 - 10/31/2021</a:t>
            </a:r>
          </a:p>
        </p:txBody>
      </p:sp>
    </p:spTree>
    <p:extLst>
      <p:ext uri="{BB962C8B-B14F-4D97-AF65-F5344CB8AC3E}">
        <p14:creationId xmlns:p14="http://schemas.microsoft.com/office/powerpoint/2010/main" val="8198650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3192C-52DB-4257-B533-C10EBFB5540E}"/>
              </a:ext>
            </a:extLst>
          </p:cNvPr>
          <p:cNvSpPr>
            <a:spLocks noGrp="1"/>
          </p:cNvSpPr>
          <p:nvPr>
            <p:ph type="title"/>
          </p:nvPr>
        </p:nvSpPr>
        <p:spPr/>
        <p:txBody>
          <a:bodyPr/>
          <a:lstStyle/>
          <a:p>
            <a:r>
              <a:rPr lang="en-US"/>
              <a:t>Facebook Post Table + Reactions | POSSE - 7 of 21</a:t>
            </a:r>
          </a:p>
        </p:txBody>
      </p:sp>
      <p:graphicFrame>
        <p:nvGraphicFramePr>
          <p:cNvPr id="5" name="Table Placeholder 4">
            <a:extLst>
              <a:ext uri="{FF2B5EF4-FFF2-40B4-BE49-F238E27FC236}">
                <a16:creationId xmlns:a16="http://schemas.microsoft.com/office/drawing/2014/main" id="{852064B0-D4FE-4161-83BF-7ACE25BB66E1}"/>
              </a:ext>
            </a:extLst>
          </p:cNvPr>
          <p:cNvGraphicFramePr>
            <a:graphicFrameLocks noGrp="1"/>
          </p:cNvGraphicFramePr>
          <p:nvPr>
            <p:ph type="tbl" sz="quarter" idx="13"/>
            <p:extLst>
              <p:ext uri="{D42A27DB-BD31-4B8C-83A1-F6EECF244321}">
                <p14:modId xmlns:p14="http://schemas.microsoft.com/office/powerpoint/2010/main" val="33901033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87345791"/>
                    </a:ext>
                  </a:extLst>
                </a:gridCol>
                <a:gridCol w="493776">
                  <a:extLst>
                    <a:ext uri="{9D8B030D-6E8A-4147-A177-3AD203B41FA5}">
                      <a16:colId xmlns:a16="http://schemas.microsoft.com/office/drawing/2014/main" val="1741152784"/>
                    </a:ext>
                  </a:extLst>
                </a:gridCol>
                <a:gridCol w="493776">
                  <a:extLst>
                    <a:ext uri="{9D8B030D-6E8A-4147-A177-3AD203B41FA5}">
                      <a16:colId xmlns:a16="http://schemas.microsoft.com/office/drawing/2014/main" val="371169077"/>
                    </a:ext>
                  </a:extLst>
                </a:gridCol>
                <a:gridCol w="493776">
                  <a:extLst>
                    <a:ext uri="{9D8B030D-6E8A-4147-A177-3AD203B41FA5}">
                      <a16:colId xmlns:a16="http://schemas.microsoft.com/office/drawing/2014/main" val="523530015"/>
                    </a:ext>
                  </a:extLst>
                </a:gridCol>
                <a:gridCol w="493776">
                  <a:extLst>
                    <a:ext uri="{9D8B030D-6E8A-4147-A177-3AD203B41FA5}">
                      <a16:colId xmlns:a16="http://schemas.microsoft.com/office/drawing/2014/main" val="4159193570"/>
                    </a:ext>
                  </a:extLst>
                </a:gridCol>
                <a:gridCol w="493776">
                  <a:extLst>
                    <a:ext uri="{9D8B030D-6E8A-4147-A177-3AD203B41FA5}">
                      <a16:colId xmlns:a16="http://schemas.microsoft.com/office/drawing/2014/main" val="1209713162"/>
                    </a:ext>
                  </a:extLst>
                </a:gridCol>
                <a:gridCol w="493776">
                  <a:extLst>
                    <a:ext uri="{9D8B030D-6E8A-4147-A177-3AD203B41FA5}">
                      <a16:colId xmlns:a16="http://schemas.microsoft.com/office/drawing/2014/main" val="4152229043"/>
                    </a:ext>
                  </a:extLst>
                </a:gridCol>
                <a:gridCol w="493776">
                  <a:extLst>
                    <a:ext uri="{9D8B030D-6E8A-4147-A177-3AD203B41FA5}">
                      <a16:colId xmlns:a16="http://schemas.microsoft.com/office/drawing/2014/main" val="2582367534"/>
                    </a:ext>
                  </a:extLst>
                </a:gridCol>
                <a:gridCol w="493776">
                  <a:extLst>
                    <a:ext uri="{9D8B030D-6E8A-4147-A177-3AD203B41FA5}">
                      <a16:colId xmlns:a16="http://schemas.microsoft.com/office/drawing/2014/main" val="3818088326"/>
                    </a:ext>
                  </a:extLst>
                </a:gridCol>
                <a:gridCol w="493776">
                  <a:extLst>
                    <a:ext uri="{9D8B030D-6E8A-4147-A177-3AD203B41FA5}">
                      <a16:colId xmlns:a16="http://schemas.microsoft.com/office/drawing/2014/main" val="2161793832"/>
                    </a:ext>
                  </a:extLst>
                </a:gridCol>
                <a:gridCol w="493776">
                  <a:extLst>
                    <a:ext uri="{9D8B030D-6E8A-4147-A177-3AD203B41FA5}">
                      <a16:colId xmlns:a16="http://schemas.microsoft.com/office/drawing/2014/main" val="2428592379"/>
                    </a:ext>
                  </a:extLst>
                </a:gridCol>
                <a:gridCol w="493776">
                  <a:extLst>
                    <a:ext uri="{9D8B030D-6E8A-4147-A177-3AD203B41FA5}">
                      <a16:colId xmlns:a16="http://schemas.microsoft.com/office/drawing/2014/main" val="33951430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54795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- 2021-10-21 13:28:37</a:t>
                      </a:r>
                      <a:r>
                        <a:rPr kumimoji="0" lang="es-ES" sz="1000" b="0" i="0" u="none" strike="noStrike" kern="1200" cap="none" spc="0" normalizeH="0" baseline="0" noProof="0">
                          <a:ln>
                            <a:noFill/>
                          </a:ln>
                          <a:solidFill>
                            <a:prstClr val="black"/>
                          </a:solidFill>
                          <a:effectLst/>
                          <a:uLnTx/>
                          <a:uFillTx/>
                          <a:latin typeface="+mn-lt"/>
                          <a:ea typeface="+mn-ea"/>
                          <a:cs typeface="+mn-cs"/>
                        </a:rPr>
                        <a:t>
 En el Mes del Cáncer de Mama impulsamos el programa Oleada Rosa, para concientizar sobre esta enfermedad y promover los chequeos médicos.
El sábado 23 te invito a participar de este evento donde habrá charlas a cargo del @drcormi y el @dr.daniellopezrosetti, stands de alimentación saludable, estrés, detección temprana, y más. Además, clases de gimnasia y salsa, actividades para chicos y foodtrucks.
Desde las 10:30 estaremos en Pacheco y el río.
https://www.sanisidro.gob.ar/novedades/actividades-para-prevenir-y-concientizar-sobre-el-cancer-de-mama
#cancerdemama #oleadarosa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19341342"/>
                  </a:ext>
                </a:extLst>
              </a:tr>
            </a:tbl>
          </a:graphicData>
        </a:graphic>
      </p:graphicFrame>
      <p:sp>
        <p:nvSpPr>
          <p:cNvPr id="4" name="Text Placeholder 3">
            <a:extLst>
              <a:ext uri="{FF2B5EF4-FFF2-40B4-BE49-F238E27FC236}">
                <a16:creationId xmlns:a16="http://schemas.microsoft.com/office/drawing/2014/main" id="{E417AED1-92D7-484B-90D5-7CAC1AA5754C}"/>
              </a:ext>
            </a:extLst>
          </p:cNvPr>
          <p:cNvSpPr>
            <a:spLocks noGrp="1"/>
          </p:cNvSpPr>
          <p:nvPr>
            <p:ph type="body" sz="quarter" idx="14"/>
          </p:nvPr>
        </p:nvSpPr>
        <p:spPr/>
        <p:txBody>
          <a:bodyPr/>
          <a:lstStyle/>
          <a:p>
            <a:r>
              <a:rPr lang="en-US"/>
              <a:t>10/16/2021 - 10/31/2021</a:t>
            </a:r>
          </a:p>
        </p:txBody>
      </p:sp>
    </p:spTree>
    <p:extLst>
      <p:ext uri="{BB962C8B-B14F-4D97-AF65-F5344CB8AC3E}">
        <p14:creationId xmlns:p14="http://schemas.microsoft.com/office/powerpoint/2010/main" val="953948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373CA-352F-4F73-AA21-F75726D60D61}"/>
              </a:ext>
            </a:extLst>
          </p:cNvPr>
          <p:cNvSpPr>
            <a:spLocks noGrp="1"/>
          </p:cNvSpPr>
          <p:nvPr>
            <p:ph type="title"/>
          </p:nvPr>
        </p:nvSpPr>
        <p:spPr/>
        <p:txBody>
          <a:bodyPr/>
          <a:lstStyle/>
          <a:p>
            <a:r>
              <a:rPr lang="en-US"/>
              <a:t>Facebook Post Table + Reactions | POSSE - 8 of 21</a:t>
            </a:r>
          </a:p>
        </p:txBody>
      </p:sp>
      <p:graphicFrame>
        <p:nvGraphicFramePr>
          <p:cNvPr id="5" name="Table Placeholder 4">
            <a:extLst>
              <a:ext uri="{FF2B5EF4-FFF2-40B4-BE49-F238E27FC236}">
                <a16:creationId xmlns:a16="http://schemas.microsoft.com/office/drawing/2014/main" id="{A888E032-62CD-49CB-9914-7DD0DCF6B92B}"/>
              </a:ext>
            </a:extLst>
          </p:cNvPr>
          <p:cNvGraphicFramePr>
            <a:graphicFrameLocks noGrp="1"/>
          </p:cNvGraphicFramePr>
          <p:nvPr>
            <p:ph type="tbl" sz="quarter" idx="13"/>
            <p:extLst>
              <p:ext uri="{D42A27DB-BD31-4B8C-83A1-F6EECF244321}">
                <p14:modId xmlns:p14="http://schemas.microsoft.com/office/powerpoint/2010/main" val="41940469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64840724"/>
                    </a:ext>
                  </a:extLst>
                </a:gridCol>
                <a:gridCol w="493776">
                  <a:extLst>
                    <a:ext uri="{9D8B030D-6E8A-4147-A177-3AD203B41FA5}">
                      <a16:colId xmlns:a16="http://schemas.microsoft.com/office/drawing/2014/main" val="511843878"/>
                    </a:ext>
                  </a:extLst>
                </a:gridCol>
                <a:gridCol w="493776">
                  <a:extLst>
                    <a:ext uri="{9D8B030D-6E8A-4147-A177-3AD203B41FA5}">
                      <a16:colId xmlns:a16="http://schemas.microsoft.com/office/drawing/2014/main" val="850357763"/>
                    </a:ext>
                  </a:extLst>
                </a:gridCol>
                <a:gridCol w="493776">
                  <a:extLst>
                    <a:ext uri="{9D8B030D-6E8A-4147-A177-3AD203B41FA5}">
                      <a16:colId xmlns:a16="http://schemas.microsoft.com/office/drawing/2014/main" val="4156573672"/>
                    </a:ext>
                  </a:extLst>
                </a:gridCol>
                <a:gridCol w="493776">
                  <a:extLst>
                    <a:ext uri="{9D8B030D-6E8A-4147-A177-3AD203B41FA5}">
                      <a16:colId xmlns:a16="http://schemas.microsoft.com/office/drawing/2014/main" val="238153383"/>
                    </a:ext>
                  </a:extLst>
                </a:gridCol>
                <a:gridCol w="493776">
                  <a:extLst>
                    <a:ext uri="{9D8B030D-6E8A-4147-A177-3AD203B41FA5}">
                      <a16:colId xmlns:a16="http://schemas.microsoft.com/office/drawing/2014/main" val="2773604420"/>
                    </a:ext>
                  </a:extLst>
                </a:gridCol>
                <a:gridCol w="493776">
                  <a:extLst>
                    <a:ext uri="{9D8B030D-6E8A-4147-A177-3AD203B41FA5}">
                      <a16:colId xmlns:a16="http://schemas.microsoft.com/office/drawing/2014/main" val="1708549248"/>
                    </a:ext>
                  </a:extLst>
                </a:gridCol>
                <a:gridCol w="493776">
                  <a:extLst>
                    <a:ext uri="{9D8B030D-6E8A-4147-A177-3AD203B41FA5}">
                      <a16:colId xmlns:a16="http://schemas.microsoft.com/office/drawing/2014/main" val="140677338"/>
                    </a:ext>
                  </a:extLst>
                </a:gridCol>
                <a:gridCol w="493776">
                  <a:extLst>
                    <a:ext uri="{9D8B030D-6E8A-4147-A177-3AD203B41FA5}">
                      <a16:colId xmlns:a16="http://schemas.microsoft.com/office/drawing/2014/main" val="81577366"/>
                    </a:ext>
                  </a:extLst>
                </a:gridCol>
                <a:gridCol w="493776">
                  <a:extLst>
                    <a:ext uri="{9D8B030D-6E8A-4147-A177-3AD203B41FA5}">
                      <a16:colId xmlns:a16="http://schemas.microsoft.com/office/drawing/2014/main" val="3039713210"/>
                    </a:ext>
                  </a:extLst>
                </a:gridCol>
                <a:gridCol w="493776">
                  <a:extLst>
                    <a:ext uri="{9D8B030D-6E8A-4147-A177-3AD203B41FA5}">
                      <a16:colId xmlns:a16="http://schemas.microsoft.com/office/drawing/2014/main" val="1821878976"/>
                    </a:ext>
                  </a:extLst>
                </a:gridCol>
                <a:gridCol w="493776">
                  <a:extLst>
                    <a:ext uri="{9D8B030D-6E8A-4147-A177-3AD203B41FA5}">
                      <a16:colId xmlns:a16="http://schemas.microsoft.com/office/drawing/2014/main" val="32285905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12255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- 2021-10-24 11:41:34</a:t>
                      </a:r>
                      <a:r>
                        <a:rPr kumimoji="0" lang="es-ES" sz="1000" b="0" i="0" u="none" strike="noStrike" kern="1200" cap="none" spc="0" normalizeH="0" baseline="0" noProof="0">
                          <a:ln>
                            <a:noFill/>
                          </a:ln>
                          <a:solidFill>
                            <a:prstClr val="black"/>
                          </a:solidFill>
                          <a:effectLst/>
                          <a:uLnTx/>
                          <a:uFillTx/>
                          <a:latin typeface="+mn-lt"/>
                          <a:ea typeface="+mn-ea"/>
                          <a:cs typeface="+mn-cs"/>
                        </a:rPr>
                        <a:t>
 Finalizamos la colocación del cerco perimetral alrededor del Barrio San Isidro. Son 1.800 metros lineales de reja que brindan mayor seguridad al barrio donde viven unas 1.500 familias.
El cerco se hizo para cuidar a los vecinos de este lugar de más de 40 años, que no tiene administración, pero con el Municipio y la delegación nos ocupamos de las cuestiones de higiene urbana, sociales y sanitarias.
Próximamente, vamos a sumar más cámaras de seguridad.
https://www.sanisidro.gob.ar/novedades/finalizo-la-colocacion-del-cerco-perimetral-alrededor-del-barrio-san-isidro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423987506"/>
                  </a:ext>
                </a:extLst>
              </a:tr>
            </a:tbl>
          </a:graphicData>
        </a:graphic>
      </p:graphicFrame>
      <p:sp>
        <p:nvSpPr>
          <p:cNvPr id="4" name="Text Placeholder 3">
            <a:extLst>
              <a:ext uri="{FF2B5EF4-FFF2-40B4-BE49-F238E27FC236}">
                <a16:creationId xmlns:a16="http://schemas.microsoft.com/office/drawing/2014/main" id="{00C42759-C38D-4940-B272-5878028ACA07}"/>
              </a:ext>
            </a:extLst>
          </p:cNvPr>
          <p:cNvSpPr>
            <a:spLocks noGrp="1"/>
          </p:cNvSpPr>
          <p:nvPr>
            <p:ph type="body" sz="quarter" idx="14"/>
          </p:nvPr>
        </p:nvSpPr>
        <p:spPr/>
        <p:txBody>
          <a:bodyPr/>
          <a:lstStyle/>
          <a:p>
            <a:r>
              <a:rPr lang="en-US"/>
              <a:t>10/16/2021 - 10/31/2021</a:t>
            </a:r>
          </a:p>
        </p:txBody>
      </p:sp>
    </p:spTree>
    <p:extLst>
      <p:ext uri="{BB962C8B-B14F-4D97-AF65-F5344CB8AC3E}">
        <p14:creationId xmlns:p14="http://schemas.microsoft.com/office/powerpoint/2010/main" val="7115424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4BFE0-534D-4286-AD40-DBC3AD5E2865}"/>
              </a:ext>
            </a:extLst>
          </p:cNvPr>
          <p:cNvSpPr>
            <a:spLocks noGrp="1"/>
          </p:cNvSpPr>
          <p:nvPr>
            <p:ph type="title"/>
          </p:nvPr>
        </p:nvSpPr>
        <p:spPr/>
        <p:txBody>
          <a:bodyPr/>
          <a:lstStyle/>
          <a:p>
            <a:r>
              <a:rPr lang="en-US"/>
              <a:t>Facebook Post Table + Reactions | POSSE - 9 of 21</a:t>
            </a:r>
          </a:p>
        </p:txBody>
      </p:sp>
      <p:graphicFrame>
        <p:nvGraphicFramePr>
          <p:cNvPr id="5" name="Table Placeholder 4">
            <a:extLst>
              <a:ext uri="{FF2B5EF4-FFF2-40B4-BE49-F238E27FC236}">
                <a16:creationId xmlns:a16="http://schemas.microsoft.com/office/drawing/2014/main" id="{4A642245-70C0-4168-A18D-ADC3962908A3}"/>
              </a:ext>
            </a:extLst>
          </p:cNvPr>
          <p:cNvGraphicFramePr>
            <a:graphicFrameLocks noGrp="1"/>
          </p:cNvGraphicFramePr>
          <p:nvPr>
            <p:ph type="tbl" sz="quarter" idx="13"/>
            <p:extLst>
              <p:ext uri="{D42A27DB-BD31-4B8C-83A1-F6EECF244321}">
                <p14:modId xmlns:p14="http://schemas.microsoft.com/office/powerpoint/2010/main" val="21624095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50201818"/>
                    </a:ext>
                  </a:extLst>
                </a:gridCol>
                <a:gridCol w="493776">
                  <a:extLst>
                    <a:ext uri="{9D8B030D-6E8A-4147-A177-3AD203B41FA5}">
                      <a16:colId xmlns:a16="http://schemas.microsoft.com/office/drawing/2014/main" val="3629623640"/>
                    </a:ext>
                  </a:extLst>
                </a:gridCol>
                <a:gridCol w="493776">
                  <a:extLst>
                    <a:ext uri="{9D8B030D-6E8A-4147-A177-3AD203B41FA5}">
                      <a16:colId xmlns:a16="http://schemas.microsoft.com/office/drawing/2014/main" val="2447414668"/>
                    </a:ext>
                  </a:extLst>
                </a:gridCol>
                <a:gridCol w="493776">
                  <a:extLst>
                    <a:ext uri="{9D8B030D-6E8A-4147-A177-3AD203B41FA5}">
                      <a16:colId xmlns:a16="http://schemas.microsoft.com/office/drawing/2014/main" val="328325504"/>
                    </a:ext>
                  </a:extLst>
                </a:gridCol>
                <a:gridCol w="493776">
                  <a:extLst>
                    <a:ext uri="{9D8B030D-6E8A-4147-A177-3AD203B41FA5}">
                      <a16:colId xmlns:a16="http://schemas.microsoft.com/office/drawing/2014/main" val="1842722428"/>
                    </a:ext>
                  </a:extLst>
                </a:gridCol>
                <a:gridCol w="493776">
                  <a:extLst>
                    <a:ext uri="{9D8B030D-6E8A-4147-A177-3AD203B41FA5}">
                      <a16:colId xmlns:a16="http://schemas.microsoft.com/office/drawing/2014/main" val="836300799"/>
                    </a:ext>
                  </a:extLst>
                </a:gridCol>
                <a:gridCol w="493776">
                  <a:extLst>
                    <a:ext uri="{9D8B030D-6E8A-4147-A177-3AD203B41FA5}">
                      <a16:colId xmlns:a16="http://schemas.microsoft.com/office/drawing/2014/main" val="3523550497"/>
                    </a:ext>
                  </a:extLst>
                </a:gridCol>
                <a:gridCol w="493776">
                  <a:extLst>
                    <a:ext uri="{9D8B030D-6E8A-4147-A177-3AD203B41FA5}">
                      <a16:colId xmlns:a16="http://schemas.microsoft.com/office/drawing/2014/main" val="1053889077"/>
                    </a:ext>
                  </a:extLst>
                </a:gridCol>
                <a:gridCol w="493776">
                  <a:extLst>
                    <a:ext uri="{9D8B030D-6E8A-4147-A177-3AD203B41FA5}">
                      <a16:colId xmlns:a16="http://schemas.microsoft.com/office/drawing/2014/main" val="4129449663"/>
                    </a:ext>
                  </a:extLst>
                </a:gridCol>
                <a:gridCol w="493776">
                  <a:extLst>
                    <a:ext uri="{9D8B030D-6E8A-4147-A177-3AD203B41FA5}">
                      <a16:colId xmlns:a16="http://schemas.microsoft.com/office/drawing/2014/main" val="2501607094"/>
                    </a:ext>
                  </a:extLst>
                </a:gridCol>
                <a:gridCol w="493776">
                  <a:extLst>
                    <a:ext uri="{9D8B030D-6E8A-4147-A177-3AD203B41FA5}">
                      <a16:colId xmlns:a16="http://schemas.microsoft.com/office/drawing/2014/main" val="3088360598"/>
                    </a:ext>
                  </a:extLst>
                </a:gridCol>
                <a:gridCol w="493776">
                  <a:extLst>
                    <a:ext uri="{9D8B030D-6E8A-4147-A177-3AD203B41FA5}">
                      <a16:colId xmlns:a16="http://schemas.microsoft.com/office/drawing/2014/main" val="9652105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18405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- 2021-10-17 18:05:14</a:t>
                      </a:r>
                      <a:r>
                        <a:rPr kumimoji="0" lang="es-ES" sz="1000" b="0" i="0" u="none" strike="noStrike" kern="1200" cap="none" spc="0" normalizeH="0" baseline="0" noProof="0">
                          <a:ln>
                            <a:noFill/>
                          </a:ln>
                          <a:solidFill>
                            <a:prstClr val="black"/>
                          </a:solidFill>
                          <a:effectLst/>
                          <a:uLnTx/>
                          <a:uFillTx/>
                          <a:latin typeface="+mn-lt"/>
                          <a:ea typeface="+mn-ea"/>
                          <a:cs typeface="+mn-cs"/>
                        </a:rPr>
                        <a:t>
 Inauguramos una plazoleta con mirador en la costa de San Isidro, desde donde se pueden ver las nuevas islas del Delta.
Sobre Av. Mitre al 1800 en la entrada del canal Sarandí, se encuentra la plazoleta con una propuesta distinta❤️
¡Acercate a conocerla!
https://www.sanisidro.gob.ar/novedades/nueva-plazoleta-con-mirador-para-ver-las-islas-del-delta
#mirador #islas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641141543"/>
                  </a:ext>
                </a:extLst>
              </a:tr>
            </a:tbl>
          </a:graphicData>
        </a:graphic>
      </p:graphicFrame>
      <p:sp>
        <p:nvSpPr>
          <p:cNvPr id="4" name="Text Placeholder 3">
            <a:extLst>
              <a:ext uri="{FF2B5EF4-FFF2-40B4-BE49-F238E27FC236}">
                <a16:creationId xmlns:a16="http://schemas.microsoft.com/office/drawing/2014/main" id="{3545EC23-A183-4F4E-A4D8-FDB9CA939147}"/>
              </a:ext>
            </a:extLst>
          </p:cNvPr>
          <p:cNvSpPr>
            <a:spLocks noGrp="1"/>
          </p:cNvSpPr>
          <p:nvPr>
            <p:ph type="body" sz="quarter" idx="14"/>
          </p:nvPr>
        </p:nvSpPr>
        <p:spPr/>
        <p:txBody>
          <a:bodyPr/>
          <a:lstStyle/>
          <a:p>
            <a:r>
              <a:rPr lang="en-US"/>
              <a:t>10/16/2021 - 10/31/2021</a:t>
            </a:r>
          </a:p>
        </p:txBody>
      </p:sp>
    </p:spTree>
    <p:extLst>
      <p:ext uri="{BB962C8B-B14F-4D97-AF65-F5344CB8AC3E}">
        <p14:creationId xmlns:p14="http://schemas.microsoft.com/office/powerpoint/2010/main" val="20586395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5E971-136B-4D1B-850A-2DEAB0E4BD0B}"/>
              </a:ext>
            </a:extLst>
          </p:cNvPr>
          <p:cNvSpPr>
            <a:spLocks noGrp="1"/>
          </p:cNvSpPr>
          <p:nvPr>
            <p:ph type="title"/>
          </p:nvPr>
        </p:nvSpPr>
        <p:spPr/>
        <p:txBody>
          <a:bodyPr/>
          <a:lstStyle/>
          <a:p>
            <a:r>
              <a:rPr lang="en-US"/>
              <a:t>Facebook Post Table + Reactions | POSSE - 10 of 21</a:t>
            </a:r>
          </a:p>
        </p:txBody>
      </p:sp>
      <p:graphicFrame>
        <p:nvGraphicFramePr>
          <p:cNvPr id="5" name="Table Placeholder 4">
            <a:extLst>
              <a:ext uri="{FF2B5EF4-FFF2-40B4-BE49-F238E27FC236}">
                <a16:creationId xmlns:a16="http://schemas.microsoft.com/office/drawing/2014/main" id="{0C272436-E050-4C97-A577-A67A8933A35B}"/>
              </a:ext>
            </a:extLst>
          </p:cNvPr>
          <p:cNvGraphicFramePr>
            <a:graphicFrameLocks noGrp="1"/>
          </p:cNvGraphicFramePr>
          <p:nvPr>
            <p:ph type="tbl" sz="quarter" idx="13"/>
            <p:extLst>
              <p:ext uri="{D42A27DB-BD31-4B8C-83A1-F6EECF244321}">
                <p14:modId xmlns:p14="http://schemas.microsoft.com/office/powerpoint/2010/main" val="8309096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26093155"/>
                    </a:ext>
                  </a:extLst>
                </a:gridCol>
                <a:gridCol w="493776">
                  <a:extLst>
                    <a:ext uri="{9D8B030D-6E8A-4147-A177-3AD203B41FA5}">
                      <a16:colId xmlns:a16="http://schemas.microsoft.com/office/drawing/2014/main" val="2664931939"/>
                    </a:ext>
                  </a:extLst>
                </a:gridCol>
                <a:gridCol w="493776">
                  <a:extLst>
                    <a:ext uri="{9D8B030D-6E8A-4147-A177-3AD203B41FA5}">
                      <a16:colId xmlns:a16="http://schemas.microsoft.com/office/drawing/2014/main" val="2451266581"/>
                    </a:ext>
                  </a:extLst>
                </a:gridCol>
                <a:gridCol w="493776">
                  <a:extLst>
                    <a:ext uri="{9D8B030D-6E8A-4147-A177-3AD203B41FA5}">
                      <a16:colId xmlns:a16="http://schemas.microsoft.com/office/drawing/2014/main" val="2720121790"/>
                    </a:ext>
                  </a:extLst>
                </a:gridCol>
                <a:gridCol w="493776">
                  <a:extLst>
                    <a:ext uri="{9D8B030D-6E8A-4147-A177-3AD203B41FA5}">
                      <a16:colId xmlns:a16="http://schemas.microsoft.com/office/drawing/2014/main" val="3079291937"/>
                    </a:ext>
                  </a:extLst>
                </a:gridCol>
                <a:gridCol w="493776">
                  <a:extLst>
                    <a:ext uri="{9D8B030D-6E8A-4147-A177-3AD203B41FA5}">
                      <a16:colId xmlns:a16="http://schemas.microsoft.com/office/drawing/2014/main" val="3142834181"/>
                    </a:ext>
                  </a:extLst>
                </a:gridCol>
                <a:gridCol w="493776">
                  <a:extLst>
                    <a:ext uri="{9D8B030D-6E8A-4147-A177-3AD203B41FA5}">
                      <a16:colId xmlns:a16="http://schemas.microsoft.com/office/drawing/2014/main" val="3275097736"/>
                    </a:ext>
                  </a:extLst>
                </a:gridCol>
                <a:gridCol w="493776">
                  <a:extLst>
                    <a:ext uri="{9D8B030D-6E8A-4147-A177-3AD203B41FA5}">
                      <a16:colId xmlns:a16="http://schemas.microsoft.com/office/drawing/2014/main" val="3535777521"/>
                    </a:ext>
                  </a:extLst>
                </a:gridCol>
                <a:gridCol w="493776">
                  <a:extLst>
                    <a:ext uri="{9D8B030D-6E8A-4147-A177-3AD203B41FA5}">
                      <a16:colId xmlns:a16="http://schemas.microsoft.com/office/drawing/2014/main" val="2493467631"/>
                    </a:ext>
                  </a:extLst>
                </a:gridCol>
                <a:gridCol w="493776">
                  <a:extLst>
                    <a:ext uri="{9D8B030D-6E8A-4147-A177-3AD203B41FA5}">
                      <a16:colId xmlns:a16="http://schemas.microsoft.com/office/drawing/2014/main" val="2263189651"/>
                    </a:ext>
                  </a:extLst>
                </a:gridCol>
                <a:gridCol w="493776">
                  <a:extLst>
                    <a:ext uri="{9D8B030D-6E8A-4147-A177-3AD203B41FA5}">
                      <a16:colId xmlns:a16="http://schemas.microsoft.com/office/drawing/2014/main" val="887432362"/>
                    </a:ext>
                  </a:extLst>
                </a:gridCol>
                <a:gridCol w="493776">
                  <a:extLst>
                    <a:ext uri="{9D8B030D-6E8A-4147-A177-3AD203B41FA5}">
                      <a16:colId xmlns:a16="http://schemas.microsoft.com/office/drawing/2014/main" val="3641862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69918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- 2021-10-23 11:27:29</a:t>
                      </a:r>
                      <a:r>
                        <a:rPr kumimoji="0" lang="es-ES" sz="1000" b="0" i="0" u="none" strike="noStrike" kern="1200" cap="none" spc="0" normalizeH="0" baseline="0" noProof="0">
                          <a:ln>
                            <a:noFill/>
                          </a:ln>
                          <a:solidFill>
                            <a:prstClr val="black"/>
                          </a:solidFill>
                          <a:effectLst/>
                          <a:uLnTx/>
                          <a:uFillTx/>
                          <a:latin typeface="+mn-lt"/>
                          <a:ea typeface="+mn-ea"/>
                          <a:cs typeface="+mn-cs"/>
                        </a:rPr>
                        <a:t>
 Para que un sistema de salud funcione de manera óptima, los Centros de Atención Primaria tienen un papel clave. Por eso, pronto abriremos el CAPS Barrio Obrero que beneficiará a los vecinos de Boulogne y Villa Adelina. Ya finalizamos las obras.
Empezará a funcionar con diferentes especialidades médicas como Pediatría, Obstetricia, Tocoginecología, Odontología, Salud Mental y Nutrición. El objetivo es descomprimir la demanda en los hospitales y que los vecinos tengan un centro de salud cerca de sus casas.
https://www.sanisidro.gob.ar/novedades/finalizaron-las-obras-del-nuevo-centro-de-salud-de-villa-adelina
#caps #salud #sanisidro #villaadelina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773647052"/>
                  </a:ext>
                </a:extLst>
              </a:tr>
            </a:tbl>
          </a:graphicData>
        </a:graphic>
      </p:graphicFrame>
      <p:sp>
        <p:nvSpPr>
          <p:cNvPr id="4" name="Text Placeholder 3">
            <a:extLst>
              <a:ext uri="{FF2B5EF4-FFF2-40B4-BE49-F238E27FC236}">
                <a16:creationId xmlns:a16="http://schemas.microsoft.com/office/drawing/2014/main" id="{2C69165A-4421-47A6-A39C-3D736397C73B}"/>
              </a:ext>
            </a:extLst>
          </p:cNvPr>
          <p:cNvSpPr>
            <a:spLocks noGrp="1"/>
          </p:cNvSpPr>
          <p:nvPr>
            <p:ph type="body" sz="quarter" idx="14"/>
          </p:nvPr>
        </p:nvSpPr>
        <p:spPr/>
        <p:txBody>
          <a:bodyPr/>
          <a:lstStyle/>
          <a:p>
            <a:r>
              <a:rPr lang="en-US"/>
              <a:t>10/16/2021 - 10/31/2021</a:t>
            </a:r>
          </a:p>
        </p:txBody>
      </p:sp>
    </p:spTree>
    <p:extLst>
      <p:ext uri="{BB962C8B-B14F-4D97-AF65-F5344CB8AC3E}">
        <p14:creationId xmlns:p14="http://schemas.microsoft.com/office/powerpoint/2010/main" val="26641700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C6DB5-139B-47AC-A6BE-E59F0CBF7F18}"/>
              </a:ext>
            </a:extLst>
          </p:cNvPr>
          <p:cNvSpPr>
            <a:spLocks noGrp="1"/>
          </p:cNvSpPr>
          <p:nvPr>
            <p:ph type="title"/>
          </p:nvPr>
        </p:nvSpPr>
        <p:spPr/>
        <p:txBody>
          <a:bodyPr/>
          <a:lstStyle/>
          <a:p>
            <a:r>
              <a:rPr lang="en-US"/>
              <a:t>Facebook Post Table + Reactions | POSSE - 11 of 21</a:t>
            </a:r>
          </a:p>
        </p:txBody>
      </p:sp>
      <p:graphicFrame>
        <p:nvGraphicFramePr>
          <p:cNvPr id="5" name="Table Placeholder 4">
            <a:extLst>
              <a:ext uri="{FF2B5EF4-FFF2-40B4-BE49-F238E27FC236}">
                <a16:creationId xmlns:a16="http://schemas.microsoft.com/office/drawing/2014/main" id="{CA173653-81EF-40DB-8694-E599B32C6370}"/>
              </a:ext>
            </a:extLst>
          </p:cNvPr>
          <p:cNvGraphicFramePr>
            <a:graphicFrameLocks noGrp="1"/>
          </p:cNvGraphicFramePr>
          <p:nvPr>
            <p:ph type="tbl" sz="quarter" idx="13"/>
            <p:extLst>
              <p:ext uri="{D42A27DB-BD31-4B8C-83A1-F6EECF244321}">
                <p14:modId xmlns:p14="http://schemas.microsoft.com/office/powerpoint/2010/main" val="24220119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2181118"/>
                    </a:ext>
                  </a:extLst>
                </a:gridCol>
                <a:gridCol w="493776">
                  <a:extLst>
                    <a:ext uri="{9D8B030D-6E8A-4147-A177-3AD203B41FA5}">
                      <a16:colId xmlns:a16="http://schemas.microsoft.com/office/drawing/2014/main" val="2359488472"/>
                    </a:ext>
                  </a:extLst>
                </a:gridCol>
                <a:gridCol w="493776">
                  <a:extLst>
                    <a:ext uri="{9D8B030D-6E8A-4147-A177-3AD203B41FA5}">
                      <a16:colId xmlns:a16="http://schemas.microsoft.com/office/drawing/2014/main" val="2684203323"/>
                    </a:ext>
                  </a:extLst>
                </a:gridCol>
                <a:gridCol w="493776">
                  <a:extLst>
                    <a:ext uri="{9D8B030D-6E8A-4147-A177-3AD203B41FA5}">
                      <a16:colId xmlns:a16="http://schemas.microsoft.com/office/drawing/2014/main" val="250540746"/>
                    </a:ext>
                  </a:extLst>
                </a:gridCol>
                <a:gridCol w="493776">
                  <a:extLst>
                    <a:ext uri="{9D8B030D-6E8A-4147-A177-3AD203B41FA5}">
                      <a16:colId xmlns:a16="http://schemas.microsoft.com/office/drawing/2014/main" val="3973948529"/>
                    </a:ext>
                  </a:extLst>
                </a:gridCol>
                <a:gridCol w="493776">
                  <a:extLst>
                    <a:ext uri="{9D8B030D-6E8A-4147-A177-3AD203B41FA5}">
                      <a16:colId xmlns:a16="http://schemas.microsoft.com/office/drawing/2014/main" val="1745418611"/>
                    </a:ext>
                  </a:extLst>
                </a:gridCol>
                <a:gridCol w="493776">
                  <a:extLst>
                    <a:ext uri="{9D8B030D-6E8A-4147-A177-3AD203B41FA5}">
                      <a16:colId xmlns:a16="http://schemas.microsoft.com/office/drawing/2014/main" val="4128706566"/>
                    </a:ext>
                  </a:extLst>
                </a:gridCol>
                <a:gridCol w="493776">
                  <a:extLst>
                    <a:ext uri="{9D8B030D-6E8A-4147-A177-3AD203B41FA5}">
                      <a16:colId xmlns:a16="http://schemas.microsoft.com/office/drawing/2014/main" val="2419884086"/>
                    </a:ext>
                  </a:extLst>
                </a:gridCol>
                <a:gridCol w="493776">
                  <a:extLst>
                    <a:ext uri="{9D8B030D-6E8A-4147-A177-3AD203B41FA5}">
                      <a16:colId xmlns:a16="http://schemas.microsoft.com/office/drawing/2014/main" val="1306412832"/>
                    </a:ext>
                  </a:extLst>
                </a:gridCol>
                <a:gridCol w="493776">
                  <a:extLst>
                    <a:ext uri="{9D8B030D-6E8A-4147-A177-3AD203B41FA5}">
                      <a16:colId xmlns:a16="http://schemas.microsoft.com/office/drawing/2014/main" val="2957457937"/>
                    </a:ext>
                  </a:extLst>
                </a:gridCol>
                <a:gridCol w="493776">
                  <a:extLst>
                    <a:ext uri="{9D8B030D-6E8A-4147-A177-3AD203B41FA5}">
                      <a16:colId xmlns:a16="http://schemas.microsoft.com/office/drawing/2014/main" val="2288262220"/>
                    </a:ext>
                  </a:extLst>
                </a:gridCol>
                <a:gridCol w="493776">
                  <a:extLst>
                    <a:ext uri="{9D8B030D-6E8A-4147-A177-3AD203B41FA5}">
                      <a16:colId xmlns:a16="http://schemas.microsoft.com/office/drawing/2014/main" val="38612160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60297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- 2021-10-28 20:33:00</a:t>
                      </a:r>
                      <a:r>
                        <a:rPr kumimoji="0" lang="es-ES" sz="1000" b="0" i="0" u="none" strike="noStrike" kern="1200" cap="none" spc="0" normalizeH="0" baseline="0" noProof="0">
                          <a:ln>
                            <a:noFill/>
                          </a:ln>
                          <a:solidFill>
                            <a:prstClr val="black"/>
                          </a:solidFill>
                          <a:effectLst/>
                          <a:uLnTx/>
                          <a:uFillTx/>
                          <a:latin typeface="+mn-lt"/>
                          <a:ea typeface="+mn-ea"/>
                          <a:cs typeface="+mn-cs"/>
                        </a:rPr>
                        <a:t>
 Para conocer las nuevas islas desde cerca, les proponemos una actividad distinta: una travesía en kayak.
Están todos invitados a vivir esta experiencia náutica por el Río de la Plata, en contacto con la naturaleza. 
El sábado 30 a las 10:00, nos reunimos en el Campo Municipal de Deportes N°9 para dar comienzo a la aventura.
El municipio brindará kayaks, pero se podrá participar con embarcaciones propias. Habrá guardavidas, timoneles y profesores para garantizar que la actividad sea segura. ¡Los esperamos!
https://www.sanisidro.gob.ar/novedades/paseo-en-kayak-una-travesia-que-lleva-explorar-las-islas-de-san-isidro
#kayak #actividadnautica #islasdistintas #riodelaplata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580602527"/>
                  </a:ext>
                </a:extLst>
              </a:tr>
            </a:tbl>
          </a:graphicData>
        </a:graphic>
      </p:graphicFrame>
      <p:sp>
        <p:nvSpPr>
          <p:cNvPr id="4" name="Text Placeholder 3">
            <a:extLst>
              <a:ext uri="{FF2B5EF4-FFF2-40B4-BE49-F238E27FC236}">
                <a16:creationId xmlns:a16="http://schemas.microsoft.com/office/drawing/2014/main" id="{BA790E20-A33E-49DB-A29F-4A17C696457A}"/>
              </a:ext>
            </a:extLst>
          </p:cNvPr>
          <p:cNvSpPr>
            <a:spLocks noGrp="1"/>
          </p:cNvSpPr>
          <p:nvPr>
            <p:ph type="body" sz="quarter" idx="14"/>
          </p:nvPr>
        </p:nvSpPr>
        <p:spPr/>
        <p:txBody>
          <a:bodyPr/>
          <a:lstStyle/>
          <a:p>
            <a:r>
              <a:rPr lang="en-US"/>
              <a:t>10/16/2021 - 10/31/2021</a:t>
            </a:r>
          </a:p>
        </p:txBody>
      </p:sp>
    </p:spTree>
    <p:extLst>
      <p:ext uri="{BB962C8B-B14F-4D97-AF65-F5344CB8AC3E}">
        <p14:creationId xmlns:p14="http://schemas.microsoft.com/office/powerpoint/2010/main" val="19573177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E5308-6644-4A93-8BE3-BFAE34345478}"/>
              </a:ext>
            </a:extLst>
          </p:cNvPr>
          <p:cNvSpPr>
            <a:spLocks noGrp="1"/>
          </p:cNvSpPr>
          <p:nvPr>
            <p:ph type="title"/>
          </p:nvPr>
        </p:nvSpPr>
        <p:spPr/>
        <p:txBody>
          <a:bodyPr/>
          <a:lstStyle/>
          <a:p>
            <a:r>
              <a:rPr lang="en-US"/>
              <a:t>Facebook Post Table + Reactions | POSSE - 12 of 21</a:t>
            </a:r>
          </a:p>
        </p:txBody>
      </p:sp>
      <p:graphicFrame>
        <p:nvGraphicFramePr>
          <p:cNvPr id="5" name="Table Placeholder 4">
            <a:extLst>
              <a:ext uri="{FF2B5EF4-FFF2-40B4-BE49-F238E27FC236}">
                <a16:creationId xmlns:a16="http://schemas.microsoft.com/office/drawing/2014/main" id="{FE9D07D1-6C19-4896-9133-0FE9C13FB351}"/>
              </a:ext>
            </a:extLst>
          </p:cNvPr>
          <p:cNvGraphicFramePr>
            <a:graphicFrameLocks noGrp="1"/>
          </p:cNvGraphicFramePr>
          <p:nvPr>
            <p:ph type="tbl" sz="quarter" idx="13"/>
            <p:extLst>
              <p:ext uri="{D42A27DB-BD31-4B8C-83A1-F6EECF244321}">
                <p14:modId xmlns:p14="http://schemas.microsoft.com/office/powerpoint/2010/main" val="3016513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30705963"/>
                    </a:ext>
                  </a:extLst>
                </a:gridCol>
                <a:gridCol w="493776">
                  <a:extLst>
                    <a:ext uri="{9D8B030D-6E8A-4147-A177-3AD203B41FA5}">
                      <a16:colId xmlns:a16="http://schemas.microsoft.com/office/drawing/2014/main" val="3772599043"/>
                    </a:ext>
                  </a:extLst>
                </a:gridCol>
                <a:gridCol w="493776">
                  <a:extLst>
                    <a:ext uri="{9D8B030D-6E8A-4147-A177-3AD203B41FA5}">
                      <a16:colId xmlns:a16="http://schemas.microsoft.com/office/drawing/2014/main" val="1848596561"/>
                    </a:ext>
                  </a:extLst>
                </a:gridCol>
                <a:gridCol w="493776">
                  <a:extLst>
                    <a:ext uri="{9D8B030D-6E8A-4147-A177-3AD203B41FA5}">
                      <a16:colId xmlns:a16="http://schemas.microsoft.com/office/drawing/2014/main" val="2255576115"/>
                    </a:ext>
                  </a:extLst>
                </a:gridCol>
                <a:gridCol w="493776">
                  <a:extLst>
                    <a:ext uri="{9D8B030D-6E8A-4147-A177-3AD203B41FA5}">
                      <a16:colId xmlns:a16="http://schemas.microsoft.com/office/drawing/2014/main" val="2401438177"/>
                    </a:ext>
                  </a:extLst>
                </a:gridCol>
                <a:gridCol w="493776">
                  <a:extLst>
                    <a:ext uri="{9D8B030D-6E8A-4147-A177-3AD203B41FA5}">
                      <a16:colId xmlns:a16="http://schemas.microsoft.com/office/drawing/2014/main" val="1843988143"/>
                    </a:ext>
                  </a:extLst>
                </a:gridCol>
                <a:gridCol w="493776">
                  <a:extLst>
                    <a:ext uri="{9D8B030D-6E8A-4147-A177-3AD203B41FA5}">
                      <a16:colId xmlns:a16="http://schemas.microsoft.com/office/drawing/2014/main" val="2240648914"/>
                    </a:ext>
                  </a:extLst>
                </a:gridCol>
                <a:gridCol w="493776">
                  <a:extLst>
                    <a:ext uri="{9D8B030D-6E8A-4147-A177-3AD203B41FA5}">
                      <a16:colId xmlns:a16="http://schemas.microsoft.com/office/drawing/2014/main" val="1352872866"/>
                    </a:ext>
                  </a:extLst>
                </a:gridCol>
                <a:gridCol w="493776">
                  <a:extLst>
                    <a:ext uri="{9D8B030D-6E8A-4147-A177-3AD203B41FA5}">
                      <a16:colId xmlns:a16="http://schemas.microsoft.com/office/drawing/2014/main" val="2695999300"/>
                    </a:ext>
                  </a:extLst>
                </a:gridCol>
                <a:gridCol w="493776">
                  <a:extLst>
                    <a:ext uri="{9D8B030D-6E8A-4147-A177-3AD203B41FA5}">
                      <a16:colId xmlns:a16="http://schemas.microsoft.com/office/drawing/2014/main" val="3128194670"/>
                    </a:ext>
                  </a:extLst>
                </a:gridCol>
                <a:gridCol w="493776">
                  <a:extLst>
                    <a:ext uri="{9D8B030D-6E8A-4147-A177-3AD203B41FA5}">
                      <a16:colId xmlns:a16="http://schemas.microsoft.com/office/drawing/2014/main" val="2993575500"/>
                    </a:ext>
                  </a:extLst>
                </a:gridCol>
                <a:gridCol w="493776">
                  <a:extLst>
                    <a:ext uri="{9D8B030D-6E8A-4147-A177-3AD203B41FA5}">
                      <a16:colId xmlns:a16="http://schemas.microsoft.com/office/drawing/2014/main" val="36154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55583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- 2021-10-21 20:12:37</a:t>
                      </a:r>
                      <a:r>
                        <a:rPr kumimoji="0" lang="es-ES" sz="1000" b="0" i="0" u="none" strike="noStrike" kern="1200" cap="none" spc="0" normalizeH="0" baseline="0" noProof="0">
                          <a:ln>
                            <a:noFill/>
                          </a:ln>
                          <a:solidFill>
                            <a:prstClr val="black"/>
                          </a:solidFill>
                          <a:effectLst/>
                          <a:uLnTx/>
                          <a:uFillTx/>
                          <a:latin typeface="+mn-lt"/>
                          <a:ea typeface="+mn-ea"/>
                          <a:cs typeface="+mn-cs"/>
                        </a:rPr>
                        <a:t>
 Adoptar es un acto de amor🐕‍🦺🐈
Para facilitar este proceso, creamos el Portal Municipal de Adopción para vecinos de San Isidro.
Funciona como un nexo entre personas que quieren dar perros y gatos en adopción, y personas que buscan sumar un ser querido a su familia.
https://www.sanisidro.gob.ar/portal-municipal-de-adopcion
#adoptar #mascotas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43149045"/>
                  </a:ext>
                </a:extLst>
              </a:tr>
            </a:tbl>
          </a:graphicData>
        </a:graphic>
      </p:graphicFrame>
      <p:sp>
        <p:nvSpPr>
          <p:cNvPr id="4" name="Text Placeholder 3">
            <a:extLst>
              <a:ext uri="{FF2B5EF4-FFF2-40B4-BE49-F238E27FC236}">
                <a16:creationId xmlns:a16="http://schemas.microsoft.com/office/drawing/2014/main" id="{F94E27E6-DC34-419A-8020-594BEE888BF1}"/>
              </a:ext>
            </a:extLst>
          </p:cNvPr>
          <p:cNvSpPr>
            <a:spLocks noGrp="1"/>
          </p:cNvSpPr>
          <p:nvPr>
            <p:ph type="body" sz="quarter" idx="14"/>
          </p:nvPr>
        </p:nvSpPr>
        <p:spPr/>
        <p:txBody>
          <a:bodyPr/>
          <a:lstStyle/>
          <a:p>
            <a:r>
              <a:rPr lang="en-US"/>
              <a:t>10/16/2021 - 10/31/2021</a:t>
            </a:r>
          </a:p>
        </p:txBody>
      </p:sp>
    </p:spTree>
    <p:extLst>
      <p:ext uri="{BB962C8B-B14F-4D97-AF65-F5344CB8AC3E}">
        <p14:creationId xmlns:p14="http://schemas.microsoft.com/office/powerpoint/2010/main" val="16574778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B9473-C401-4ED9-8DA0-55A855BA72C2}"/>
              </a:ext>
            </a:extLst>
          </p:cNvPr>
          <p:cNvSpPr>
            <a:spLocks noGrp="1"/>
          </p:cNvSpPr>
          <p:nvPr>
            <p:ph type="title"/>
          </p:nvPr>
        </p:nvSpPr>
        <p:spPr/>
        <p:txBody>
          <a:bodyPr/>
          <a:lstStyle/>
          <a:p>
            <a:r>
              <a:rPr lang="en-US"/>
              <a:t>Facebook Post Table + Reactions | POSSE - 13 of 21</a:t>
            </a:r>
          </a:p>
        </p:txBody>
      </p:sp>
      <p:graphicFrame>
        <p:nvGraphicFramePr>
          <p:cNvPr id="5" name="Table Placeholder 4">
            <a:extLst>
              <a:ext uri="{FF2B5EF4-FFF2-40B4-BE49-F238E27FC236}">
                <a16:creationId xmlns:a16="http://schemas.microsoft.com/office/drawing/2014/main" id="{A1E064BE-065C-477F-8E99-3AA937F084C4}"/>
              </a:ext>
            </a:extLst>
          </p:cNvPr>
          <p:cNvGraphicFramePr>
            <a:graphicFrameLocks noGrp="1"/>
          </p:cNvGraphicFramePr>
          <p:nvPr>
            <p:ph type="tbl" sz="quarter" idx="13"/>
            <p:extLst>
              <p:ext uri="{D42A27DB-BD31-4B8C-83A1-F6EECF244321}">
                <p14:modId xmlns:p14="http://schemas.microsoft.com/office/powerpoint/2010/main" val="26752567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04224117"/>
                    </a:ext>
                  </a:extLst>
                </a:gridCol>
                <a:gridCol w="493776">
                  <a:extLst>
                    <a:ext uri="{9D8B030D-6E8A-4147-A177-3AD203B41FA5}">
                      <a16:colId xmlns:a16="http://schemas.microsoft.com/office/drawing/2014/main" val="2272088981"/>
                    </a:ext>
                  </a:extLst>
                </a:gridCol>
                <a:gridCol w="493776">
                  <a:extLst>
                    <a:ext uri="{9D8B030D-6E8A-4147-A177-3AD203B41FA5}">
                      <a16:colId xmlns:a16="http://schemas.microsoft.com/office/drawing/2014/main" val="1062050786"/>
                    </a:ext>
                  </a:extLst>
                </a:gridCol>
                <a:gridCol w="493776">
                  <a:extLst>
                    <a:ext uri="{9D8B030D-6E8A-4147-A177-3AD203B41FA5}">
                      <a16:colId xmlns:a16="http://schemas.microsoft.com/office/drawing/2014/main" val="1860592175"/>
                    </a:ext>
                  </a:extLst>
                </a:gridCol>
                <a:gridCol w="493776">
                  <a:extLst>
                    <a:ext uri="{9D8B030D-6E8A-4147-A177-3AD203B41FA5}">
                      <a16:colId xmlns:a16="http://schemas.microsoft.com/office/drawing/2014/main" val="1209931826"/>
                    </a:ext>
                  </a:extLst>
                </a:gridCol>
                <a:gridCol w="493776">
                  <a:extLst>
                    <a:ext uri="{9D8B030D-6E8A-4147-A177-3AD203B41FA5}">
                      <a16:colId xmlns:a16="http://schemas.microsoft.com/office/drawing/2014/main" val="2354138987"/>
                    </a:ext>
                  </a:extLst>
                </a:gridCol>
                <a:gridCol w="493776">
                  <a:extLst>
                    <a:ext uri="{9D8B030D-6E8A-4147-A177-3AD203B41FA5}">
                      <a16:colId xmlns:a16="http://schemas.microsoft.com/office/drawing/2014/main" val="2210999231"/>
                    </a:ext>
                  </a:extLst>
                </a:gridCol>
                <a:gridCol w="493776">
                  <a:extLst>
                    <a:ext uri="{9D8B030D-6E8A-4147-A177-3AD203B41FA5}">
                      <a16:colId xmlns:a16="http://schemas.microsoft.com/office/drawing/2014/main" val="1357717083"/>
                    </a:ext>
                  </a:extLst>
                </a:gridCol>
                <a:gridCol w="493776">
                  <a:extLst>
                    <a:ext uri="{9D8B030D-6E8A-4147-A177-3AD203B41FA5}">
                      <a16:colId xmlns:a16="http://schemas.microsoft.com/office/drawing/2014/main" val="3523386306"/>
                    </a:ext>
                  </a:extLst>
                </a:gridCol>
                <a:gridCol w="493776">
                  <a:extLst>
                    <a:ext uri="{9D8B030D-6E8A-4147-A177-3AD203B41FA5}">
                      <a16:colId xmlns:a16="http://schemas.microsoft.com/office/drawing/2014/main" val="3971610734"/>
                    </a:ext>
                  </a:extLst>
                </a:gridCol>
                <a:gridCol w="493776">
                  <a:extLst>
                    <a:ext uri="{9D8B030D-6E8A-4147-A177-3AD203B41FA5}">
                      <a16:colId xmlns:a16="http://schemas.microsoft.com/office/drawing/2014/main" val="3635543281"/>
                    </a:ext>
                  </a:extLst>
                </a:gridCol>
                <a:gridCol w="493776">
                  <a:extLst>
                    <a:ext uri="{9D8B030D-6E8A-4147-A177-3AD203B41FA5}">
                      <a16:colId xmlns:a16="http://schemas.microsoft.com/office/drawing/2014/main" val="12635877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71152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- 2021-10-19 07:50:20</a:t>
                      </a:r>
                      <a:r>
                        <a:rPr kumimoji="0" lang="es-ES" sz="1000" b="0" i="0" u="none" strike="noStrike" kern="1200" cap="none" spc="0" normalizeH="0" baseline="0" noProof="0">
                          <a:ln>
                            <a:noFill/>
                          </a:ln>
                          <a:solidFill>
                            <a:prstClr val="black"/>
                          </a:solidFill>
                          <a:effectLst/>
                          <a:uLnTx/>
                          <a:uFillTx/>
                          <a:latin typeface="+mn-lt"/>
                          <a:ea typeface="+mn-ea"/>
                          <a:cs typeface="+mn-cs"/>
                        </a:rPr>
                        <a:t>
 El Cáncer de mama detectado a tiempo puede curarse en más del 90% de los casos. El diagnóstico precoz es fundamental.
En el Día Mundial de Lucha contra el Cáncer de Mama me sumo a esta iniciativa mundial, para generar conciencia y promover que cada vez más mujeres accedan a controles, diagnósticos y tratamientos efectivos.
Todas las mujeres mayores de 40 años deben controlarse al menos una vez al año.
#diamundialdelcancerdemama 
#cancerdemama #autoexamendemama #prevencion  #diagnostico #tratamiento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86632854"/>
                  </a:ext>
                </a:extLst>
              </a:tr>
            </a:tbl>
          </a:graphicData>
        </a:graphic>
      </p:graphicFrame>
      <p:sp>
        <p:nvSpPr>
          <p:cNvPr id="4" name="Text Placeholder 3">
            <a:extLst>
              <a:ext uri="{FF2B5EF4-FFF2-40B4-BE49-F238E27FC236}">
                <a16:creationId xmlns:a16="http://schemas.microsoft.com/office/drawing/2014/main" id="{95658E8F-A27F-46D8-A33D-27C6C8739044}"/>
              </a:ext>
            </a:extLst>
          </p:cNvPr>
          <p:cNvSpPr>
            <a:spLocks noGrp="1"/>
          </p:cNvSpPr>
          <p:nvPr>
            <p:ph type="body" sz="quarter" idx="14"/>
          </p:nvPr>
        </p:nvSpPr>
        <p:spPr/>
        <p:txBody>
          <a:bodyPr/>
          <a:lstStyle/>
          <a:p>
            <a:r>
              <a:rPr lang="en-US"/>
              <a:t>10/16/2021 - 10/31/2021</a:t>
            </a:r>
          </a:p>
        </p:txBody>
      </p:sp>
    </p:spTree>
    <p:extLst>
      <p:ext uri="{BB962C8B-B14F-4D97-AF65-F5344CB8AC3E}">
        <p14:creationId xmlns:p14="http://schemas.microsoft.com/office/powerpoint/2010/main" val="33587752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2A68B-C44B-4161-B3FA-6ABB00EF4A26}"/>
              </a:ext>
            </a:extLst>
          </p:cNvPr>
          <p:cNvSpPr>
            <a:spLocks noGrp="1"/>
          </p:cNvSpPr>
          <p:nvPr>
            <p:ph type="title"/>
          </p:nvPr>
        </p:nvSpPr>
        <p:spPr/>
        <p:txBody>
          <a:bodyPr/>
          <a:lstStyle/>
          <a:p>
            <a:r>
              <a:rPr lang="en-US"/>
              <a:t>Facebook Post Table + Reactions | POSSE - 14 of 21</a:t>
            </a:r>
          </a:p>
        </p:txBody>
      </p:sp>
      <p:graphicFrame>
        <p:nvGraphicFramePr>
          <p:cNvPr id="5" name="Table Placeholder 4">
            <a:extLst>
              <a:ext uri="{FF2B5EF4-FFF2-40B4-BE49-F238E27FC236}">
                <a16:creationId xmlns:a16="http://schemas.microsoft.com/office/drawing/2014/main" id="{758349C2-C3B9-4A38-BF52-AAB4F6BE58EA}"/>
              </a:ext>
            </a:extLst>
          </p:cNvPr>
          <p:cNvGraphicFramePr>
            <a:graphicFrameLocks noGrp="1"/>
          </p:cNvGraphicFramePr>
          <p:nvPr>
            <p:ph type="tbl" sz="quarter" idx="13"/>
            <p:extLst>
              <p:ext uri="{D42A27DB-BD31-4B8C-83A1-F6EECF244321}">
                <p14:modId xmlns:p14="http://schemas.microsoft.com/office/powerpoint/2010/main" val="39715803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88418363"/>
                    </a:ext>
                  </a:extLst>
                </a:gridCol>
                <a:gridCol w="493776">
                  <a:extLst>
                    <a:ext uri="{9D8B030D-6E8A-4147-A177-3AD203B41FA5}">
                      <a16:colId xmlns:a16="http://schemas.microsoft.com/office/drawing/2014/main" val="523133033"/>
                    </a:ext>
                  </a:extLst>
                </a:gridCol>
                <a:gridCol w="493776">
                  <a:extLst>
                    <a:ext uri="{9D8B030D-6E8A-4147-A177-3AD203B41FA5}">
                      <a16:colId xmlns:a16="http://schemas.microsoft.com/office/drawing/2014/main" val="3326169400"/>
                    </a:ext>
                  </a:extLst>
                </a:gridCol>
                <a:gridCol w="493776">
                  <a:extLst>
                    <a:ext uri="{9D8B030D-6E8A-4147-A177-3AD203B41FA5}">
                      <a16:colId xmlns:a16="http://schemas.microsoft.com/office/drawing/2014/main" val="3016922655"/>
                    </a:ext>
                  </a:extLst>
                </a:gridCol>
                <a:gridCol w="493776">
                  <a:extLst>
                    <a:ext uri="{9D8B030D-6E8A-4147-A177-3AD203B41FA5}">
                      <a16:colId xmlns:a16="http://schemas.microsoft.com/office/drawing/2014/main" val="2262326378"/>
                    </a:ext>
                  </a:extLst>
                </a:gridCol>
                <a:gridCol w="493776">
                  <a:extLst>
                    <a:ext uri="{9D8B030D-6E8A-4147-A177-3AD203B41FA5}">
                      <a16:colId xmlns:a16="http://schemas.microsoft.com/office/drawing/2014/main" val="3493013496"/>
                    </a:ext>
                  </a:extLst>
                </a:gridCol>
                <a:gridCol w="493776">
                  <a:extLst>
                    <a:ext uri="{9D8B030D-6E8A-4147-A177-3AD203B41FA5}">
                      <a16:colId xmlns:a16="http://schemas.microsoft.com/office/drawing/2014/main" val="3801169205"/>
                    </a:ext>
                  </a:extLst>
                </a:gridCol>
                <a:gridCol w="493776">
                  <a:extLst>
                    <a:ext uri="{9D8B030D-6E8A-4147-A177-3AD203B41FA5}">
                      <a16:colId xmlns:a16="http://schemas.microsoft.com/office/drawing/2014/main" val="1895712064"/>
                    </a:ext>
                  </a:extLst>
                </a:gridCol>
                <a:gridCol w="493776">
                  <a:extLst>
                    <a:ext uri="{9D8B030D-6E8A-4147-A177-3AD203B41FA5}">
                      <a16:colId xmlns:a16="http://schemas.microsoft.com/office/drawing/2014/main" val="1309115521"/>
                    </a:ext>
                  </a:extLst>
                </a:gridCol>
                <a:gridCol w="493776">
                  <a:extLst>
                    <a:ext uri="{9D8B030D-6E8A-4147-A177-3AD203B41FA5}">
                      <a16:colId xmlns:a16="http://schemas.microsoft.com/office/drawing/2014/main" val="1643500924"/>
                    </a:ext>
                  </a:extLst>
                </a:gridCol>
                <a:gridCol w="493776">
                  <a:extLst>
                    <a:ext uri="{9D8B030D-6E8A-4147-A177-3AD203B41FA5}">
                      <a16:colId xmlns:a16="http://schemas.microsoft.com/office/drawing/2014/main" val="320399943"/>
                    </a:ext>
                  </a:extLst>
                </a:gridCol>
                <a:gridCol w="493776">
                  <a:extLst>
                    <a:ext uri="{9D8B030D-6E8A-4147-A177-3AD203B41FA5}">
                      <a16:colId xmlns:a16="http://schemas.microsoft.com/office/drawing/2014/main" val="8050240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93055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- 2021-10-21 17:51:09</a:t>
                      </a:r>
                      <a:r>
                        <a:rPr kumimoji="0" lang="es-ES" sz="1000" b="0" i="0" u="none" strike="noStrike" kern="1200" cap="none" spc="0" normalizeH="0" baseline="0" noProof="0">
                          <a:ln>
                            <a:noFill/>
                          </a:ln>
                          <a:solidFill>
                            <a:prstClr val="black"/>
                          </a:solidFill>
                          <a:effectLst/>
                          <a:uLnTx/>
                          <a:uFillTx/>
                          <a:latin typeface="+mn-lt"/>
                          <a:ea typeface="+mn-ea"/>
                          <a:cs typeface="+mn-cs"/>
                        </a:rPr>
                        <a:t>
 La jornada de #SiAlRíoLimpio fue un éxito. Realmente da satisfacción ver el antes y el después de la costa cada vez que vamos a limpiar. Gracias por venir y ayudarnos a mantener San Isidro limpio.
Recordá que los terceros sábados de cada mes, nos reunimos en Pacheco y el río desde las 10:00 para juntar los desechos que deposita el río en nuestra costa. ¡Te esperamos!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057983464"/>
                  </a:ext>
                </a:extLst>
              </a:tr>
            </a:tbl>
          </a:graphicData>
        </a:graphic>
      </p:graphicFrame>
      <p:sp>
        <p:nvSpPr>
          <p:cNvPr id="4" name="Text Placeholder 3">
            <a:extLst>
              <a:ext uri="{FF2B5EF4-FFF2-40B4-BE49-F238E27FC236}">
                <a16:creationId xmlns:a16="http://schemas.microsoft.com/office/drawing/2014/main" id="{5FEAAF95-65F8-4989-9013-69DB9573C780}"/>
              </a:ext>
            </a:extLst>
          </p:cNvPr>
          <p:cNvSpPr>
            <a:spLocks noGrp="1"/>
          </p:cNvSpPr>
          <p:nvPr>
            <p:ph type="body" sz="quarter" idx="14"/>
          </p:nvPr>
        </p:nvSpPr>
        <p:spPr/>
        <p:txBody>
          <a:bodyPr/>
          <a:lstStyle/>
          <a:p>
            <a:r>
              <a:rPr lang="en-US"/>
              <a:t>10/16/2021 - 10/31/2021</a:t>
            </a:r>
          </a:p>
        </p:txBody>
      </p:sp>
    </p:spTree>
    <p:extLst>
      <p:ext uri="{BB962C8B-B14F-4D97-AF65-F5344CB8AC3E}">
        <p14:creationId xmlns:p14="http://schemas.microsoft.com/office/powerpoint/2010/main" val="20401509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DC5D6-6C40-4B19-93C1-1D5BD9B63F2F}"/>
              </a:ext>
            </a:extLst>
          </p:cNvPr>
          <p:cNvSpPr>
            <a:spLocks noGrp="1"/>
          </p:cNvSpPr>
          <p:nvPr>
            <p:ph type="title"/>
          </p:nvPr>
        </p:nvSpPr>
        <p:spPr/>
        <p:txBody>
          <a:bodyPr/>
          <a:lstStyle/>
          <a:p>
            <a:r>
              <a:rPr lang="en-US"/>
              <a:t>Facebook Post Table + Reactions | POSSE - 15 of 21</a:t>
            </a:r>
          </a:p>
        </p:txBody>
      </p:sp>
      <p:graphicFrame>
        <p:nvGraphicFramePr>
          <p:cNvPr id="5" name="Table Placeholder 4">
            <a:extLst>
              <a:ext uri="{FF2B5EF4-FFF2-40B4-BE49-F238E27FC236}">
                <a16:creationId xmlns:a16="http://schemas.microsoft.com/office/drawing/2014/main" id="{827E5124-19FC-4282-AE06-D64C102681B1}"/>
              </a:ext>
            </a:extLst>
          </p:cNvPr>
          <p:cNvGraphicFramePr>
            <a:graphicFrameLocks noGrp="1"/>
          </p:cNvGraphicFramePr>
          <p:nvPr>
            <p:ph type="tbl" sz="quarter" idx="13"/>
            <p:extLst>
              <p:ext uri="{D42A27DB-BD31-4B8C-83A1-F6EECF244321}">
                <p14:modId xmlns:p14="http://schemas.microsoft.com/office/powerpoint/2010/main" val="534649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74047560"/>
                    </a:ext>
                  </a:extLst>
                </a:gridCol>
                <a:gridCol w="493776">
                  <a:extLst>
                    <a:ext uri="{9D8B030D-6E8A-4147-A177-3AD203B41FA5}">
                      <a16:colId xmlns:a16="http://schemas.microsoft.com/office/drawing/2014/main" val="2343518185"/>
                    </a:ext>
                  </a:extLst>
                </a:gridCol>
                <a:gridCol w="493776">
                  <a:extLst>
                    <a:ext uri="{9D8B030D-6E8A-4147-A177-3AD203B41FA5}">
                      <a16:colId xmlns:a16="http://schemas.microsoft.com/office/drawing/2014/main" val="1937451979"/>
                    </a:ext>
                  </a:extLst>
                </a:gridCol>
                <a:gridCol w="493776">
                  <a:extLst>
                    <a:ext uri="{9D8B030D-6E8A-4147-A177-3AD203B41FA5}">
                      <a16:colId xmlns:a16="http://schemas.microsoft.com/office/drawing/2014/main" val="2002031124"/>
                    </a:ext>
                  </a:extLst>
                </a:gridCol>
                <a:gridCol w="493776">
                  <a:extLst>
                    <a:ext uri="{9D8B030D-6E8A-4147-A177-3AD203B41FA5}">
                      <a16:colId xmlns:a16="http://schemas.microsoft.com/office/drawing/2014/main" val="1554819429"/>
                    </a:ext>
                  </a:extLst>
                </a:gridCol>
                <a:gridCol w="493776">
                  <a:extLst>
                    <a:ext uri="{9D8B030D-6E8A-4147-A177-3AD203B41FA5}">
                      <a16:colId xmlns:a16="http://schemas.microsoft.com/office/drawing/2014/main" val="1265060165"/>
                    </a:ext>
                  </a:extLst>
                </a:gridCol>
                <a:gridCol w="493776">
                  <a:extLst>
                    <a:ext uri="{9D8B030D-6E8A-4147-A177-3AD203B41FA5}">
                      <a16:colId xmlns:a16="http://schemas.microsoft.com/office/drawing/2014/main" val="2744990218"/>
                    </a:ext>
                  </a:extLst>
                </a:gridCol>
                <a:gridCol w="493776">
                  <a:extLst>
                    <a:ext uri="{9D8B030D-6E8A-4147-A177-3AD203B41FA5}">
                      <a16:colId xmlns:a16="http://schemas.microsoft.com/office/drawing/2014/main" val="1039216435"/>
                    </a:ext>
                  </a:extLst>
                </a:gridCol>
                <a:gridCol w="493776">
                  <a:extLst>
                    <a:ext uri="{9D8B030D-6E8A-4147-A177-3AD203B41FA5}">
                      <a16:colId xmlns:a16="http://schemas.microsoft.com/office/drawing/2014/main" val="900496657"/>
                    </a:ext>
                  </a:extLst>
                </a:gridCol>
                <a:gridCol w="493776">
                  <a:extLst>
                    <a:ext uri="{9D8B030D-6E8A-4147-A177-3AD203B41FA5}">
                      <a16:colId xmlns:a16="http://schemas.microsoft.com/office/drawing/2014/main" val="2005066713"/>
                    </a:ext>
                  </a:extLst>
                </a:gridCol>
                <a:gridCol w="493776">
                  <a:extLst>
                    <a:ext uri="{9D8B030D-6E8A-4147-A177-3AD203B41FA5}">
                      <a16:colId xmlns:a16="http://schemas.microsoft.com/office/drawing/2014/main" val="3837514138"/>
                    </a:ext>
                  </a:extLst>
                </a:gridCol>
                <a:gridCol w="493776">
                  <a:extLst>
                    <a:ext uri="{9D8B030D-6E8A-4147-A177-3AD203B41FA5}">
                      <a16:colId xmlns:a16="http://schemas.microsoft.com/office/drawing/2014/main" val="4598577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06671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Ramón Lanús - 2021-10-21 17:39:27</a:t>
                      </a:r>
                      <a:r>
                        <a:rPr kumimoji="0" lang="es-ES" sz="1000" b="0" i="0" u="none" strike="noStrike" kern="1200" cap="none" spc="0" normalizeH="0" baseline="0" noProof="0">
                          <a:ln>
                            <a:noFill/>
                          </a:ln>
                          <a:solidFill>
                            <a:prstClr val="black"/>
                          </a:solidFill>
                          <a:effectLst/>
                          <a:uLnTx/>
                          <a:uFillTx/>
                          <a:latin typeface="+mn-lt"/>
                          <a:ea typeface="+mn-ea"/>
                          <a:cs typeface="+mn-cs"/>
                        </a:rPr>
                        <a:t>
 GUILLO DIETRICH EN SAN ISIDRO
Excelente encuentro en San Isidro con Guillo Dietrich y más de 100 vecinos, fiscales y voluntarios para comprometernos aún más con la elección del 14 de noviembre. ¡Vamos Juntos con Diego Santilli , Facundo Manes y Graciela Ocaña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178547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Ramón Lanús - 2021-10-23 13:32:50</a:t>
                      </a:r>
                      <a:r>
                        <a:rPr kumimoji="0" lang="es-ES" sz="1000" b="0" i="0" u="none" strike="noStrike" kern="1200" cap="none" spc="0" normalizeH="0" baseline="0" noProof="0">
                          <a:ln>
                            <a:noFill/>
                          </a:ln>
                          <a:solidFill>
                            <a:prstClr val="black"/>
                          </a:solidFill>
                          <a:effectLst/>
                          <a:uLnTx/>
                          <a:uFillTx/>
                          <a:latin typeface="+mn-lt"/>
                          <a:ea typeface="+mn-ea"/>
                          <a:cs typeface="+mn-cs"/>
                        </a:rPr>
                        <a:t>
 Gran sorpresa encontrarme con Pato Bullrich , sigamos trabajando para el 14 de noviembre decirle BASTA otra vez al kirchnerismo y luchar por el San Isidro, la provincia y país que merecemos.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26295683"/>
                  </a:ext>
                </a:extLst>
              </a:tr>
            </a:tbl>
          </a:graphicData>
        </a:graphic>
      </p:graphicFrame>
      <p:sp>
        <p:nvSpPr>
          <p:cNvPr id="4" name="Text Placeholder 3">
            <a:extLst>
              <a:ext uri="{FF2B5EF4-FFF2-40B4-BE49-F238E27FC236}">
                <a16:creationId xmlns:a16="http://schemas.microsoft.com/office/drawing/2014/main" id="{AC298ED2-A813-443D-95F9-8433ABEE3A49}"/>
              </a:ext>
            </a:extLst>
          </p:cNvPr>
          <p:cNvSpPr>
            <a:spLocks noGrp="1"/>
          </p:cNvSpPr>
          <p:nvPr>
            <p:ph type="body" sz="quarter" idx="14"/>
          </p:nvPr>
        </p:nvSpPr>
        <p:spPr/>
        <p:txBody>
          <a:bodyPr/>
          <a:lstStyle/>
          <a:p>
            <a:r>
              <a:rPr lang="en-US"/>
              <a:t>10/16/2021 - 10/31/2021</a:t>
            </a:r>
          </a:p>
        </p:txBody>
      </p:sp>
    </p:spTree>
    <p:extLst>
      <p:ext uri="{BB962C8B-B14F-4D97-AF65-F5344CB8AC3E}">
        <p14:creationId xmlns:p14="http://schemas.microsoft.com/office/powerpoint/2010/main" val="28096588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0315AA-065E-4365-AD30-51BC1F653752}"/>
              </a:ext>
            </a:extLst>
          </p:cNvPr>
          <p:cNvSpPr>
            <a:spLocks noGrp="1"/>
          </p:cNvSpPr>
          <p:nvPr>
            <p:ph type="title"/>
          </p:nvPr>
        </p:nvSpPr>
        <p:spPr/>
        <p:txBody>
          <a:bodyPr/>
          <a:lstStyle/>
          <a:p>
            <a:r>
              <a:rPr lang="en-US"/>
              <a:t>Facebook Post Table + Reactions | POSSE - 16 of 21</a:t>
            </a:r>
          </a:p>
        </p:txBody>
      </p:sp>
      <p:graphicFrame>
        <p:nvGraphicFramePr>
          <p:cNvPr id="5" name="Table Placeholder 4">
            <a:extLst>
              <a:ext uri="{FF2B5EF4-FFF2-40B4-BE49-F238E27FC236}">
                <a16:creationId xmlns:a16="http://schemas.microsoft.com/office/drawing/2014/main" id="{1D4869E7-3F91-4877-B45F-1B882460E3EE}"/>
              </a:ext>
            </a:extLst>
          </p:cNvPr>
          <p:cNvGraphicFramePr>
            <a:graphicFrameLocks noGrp="1"/>
          </p:cNvGraphicFramePr>
          <p:nvPr>
            <p:ph type="tbl" sz="quarter" idx="13"/>
            <p:extLst>
              <p:ext uri="{D42A27DB-BD31-4B8C-83A1-F6EECF244321}">
                <p14:modId xmlns:p14="http://schemas.microsoft.com/office/powerpoint/2010/main" val="7086318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73298900"/>
                    </a:ext>
                  </a:extLst>
                </a:gridCol>
                <a:gridCol w="493776">
                  <a:extLst>
                    <a:ext uri="{9D8B030D-6E8A-4147-A177-3AD203B41FA5}">
                      <a16:colId xmlns:a16="http://schemas.microsoft.com/office/drawing/2014/main" val="3413284164"/>
                    </a:ext>
                  </a:extLst>
                </a:gridCol>
                <a:gridCol w="493776">
                  <a:extLst>
                    <a:ext uri="{9D8B030D-6E8A-4147-A177-3AD203B41FA5}">
                      <a16:colId xmlns:a16="http://schemas.microsoft.com/office/drawing/2014/main" val="683506747"/>
                    </a:ext>
                  </a:extLst>
                </a:gridCol>
                <a:gridCol w="493776">
                  <a:extLst>
                    <a:ext uri="{9D8B030D-6E8A-4147-A177-3AD203B41FA5}">
                      <a16:colId xmlns:a16="http://schemas.microsoft.com/office/drawing/2014/main" val="1558512904"/>
                    </a:ext>
                  </a:extLst>
                </a:gridCol>
                <a:gridCol w="493776">
                  <a:extLst>
                    <a:ext uri="{9D8B030D-6E8A-4147-A177-3AD203B41FA5}">
                      <a16:colId xmlns:a16="http://schemas.microsoft.com/office/drawing/2014/main" val="2191361986"/>
                    </a:ext>
                  </a:extLst>
                </a:gridCol>
                <a:gridCol w="493776">
                  <a:extLst>
                    <a:ext uri="{9D8B030D-6E8A-4147-A177-3AD203B41FA5}">
                      <a16:colId xmlns:a16="http://schemas.microsoft.com/office/drawing/2014/main" val="2856331738"/>
                    </a:ext>
                  </a:extLst>
                </a:gridCol>
                <a:gridCol w="493776">
                  <a:extLst>
                    <a:ext uri="{9D8B030D-6E8A-4147-A177-3AD203B41FA5}">
                      <a16:colId xmlns:a16="http://schemas.microsoft.com/office/drawing/2014/main" val="2409529060"/>
                    </a:ext>
                  </a:extLst>
                </a:gridCol>
                <a:gridCol w="493776">
                  <a:extLst>
                    <a:ext uri="{9D8B030D-6E8A-4147-A177-3AD203B41FA5}">
                      <a16:colId xmlns:a16="http://schemas.microsoft.com/office/drawing/2014/main" val="1824463736"/>
                    </a:ext>
                  </a:extLst>
                </a:gridCol>
                <a:gridCol w="493776">
                  <a:extLst>
                    <a:ext uri="{9D8B030D-6E8A-4147-A177-3AD203B41FA5}">
                      <a16:colId xmlns:a16="http://schemas.microsoft.com/office/drawing/2014/main" val="2180595140"/>
                    </a:ext>
                  </a:extLst>
                </a:gridCol>
                <a:gridCol w="493776">
                  <a:extLst>
                    <a:ext uri="{9D8B030D-6E8A-4147-A177-3AD203B41FA5}">
                      <a16:colId xmlns:a16="http://schemas.microsoft.com/office/drawing/2014/main" val="1012259272"/>
                    </a:ext>
                  </a:extLst>
                </a:gridCol>
                <a:gridCol w="493776">
                  <a:extLst>
                    <a:ext uri="{9D8B030D-6E8A-4147-A177-3AD203B41FA5}">
                      <a16:colId xmlns:a16="http://schemas.microsoft.com/office/drawing/2014/main" val="2629681080"/>
                    </a:ext>
                  </a:extLst>
                </a:gridCol>
                <a:gridCol w="493776">
                  <a:extLst>
                    <a:ext uri="{9D8B030D-6E8A-4147-A177-3AD203B41FA5}">
                      <a16:colId xmlns:a16="http://schemas.microsoft.com/office/drawing/2014/main" val="5936397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92686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- 2021-10-20 08:53:49</a:t>
                      </a:r>
                      <a:r>
                        <a:rPr kumimoji="0" lang="es-ES" sz="1000" b="0" i="0" u="none" strike="noStrike" kern="1200" cap="none" spc="0" normalizeH="0" baseline="0" noProof="0">
                          <a:ln>
                            <a:noFill/>
                          </a:ln>
                          <a:solidFill>
                            <a:prstClr val="black"/>
                          </a:solidFill>
                          <a:effectLst/>
                          <a:uLnTx/>
                          <a:uFillTx/>
                          <a:latin typeface="+mn-lt"/>
                          <a:ea typeface="+mn-ea"/>
                          <a:cs typeface="+mn-cs"/>
                        </a:rPr>
                        <a:t>
 ¡El tiempo se pone cada vez más lindo para ejercitar al aire libre! Y vuelven las propuestas deportivas en plazas y parques públicos de San Isidro.
Podés sumarte a las clases de baile: cumbia, reggaeton, salsa, bachata, urbano y más. O de entrenamiento funcional de fuerza, resistencia, flexibilidad y velocidad articular. Son gratis y sin inscripción previa. 
Para enterarte dónde y cuándo, te invito a ingresar a la agenda municipal de la web https://www.sanisidro.gob.ar/agenda
#deporte #actividadfisica #clasegratis #baile #salsa #running #fit #agenda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99813182"/>
                  </a:ext>
                </a:extLst>
              </a:tr>
            </a:tbl>
          </a:graphicData>
        </a:graphic>
      </p:graphicFrame>
      <p:sp>
        <p:nvSpPr>
          <p:cNvPr id="4" name="Text Placeholder 3">
            <a:extLst>
              <a:ext uri="{FF2B5EF4-FFF2-40B4-BE49-F238E27FC236}">
                <a16:creationId xmlns:a16="http://schemas.microsoft.com/office/drawing/2014/main" id="{57009434-D644-4129-993D-ACDA79CA71D8}"/>
              </a:ext>
            </a:extLst>
          </p:cNvPr>
          <p:cNvSpPr>
            <a:spLocks noGrp="1"/>
          </p:cNvSpPr>
          <p:nvPr>
            <p:ph type="body" sz="quarter" idx="14"/>
          </p:nvPr>
        </p:nvSpPr>
        <p:spPr/>
        <p:txBody>
          <a:bodyPr/>
          <a:lstStyle/>
          <a:p>
            <a:r>
              <a:rPr lang="en-US"/>
              <a:t>10/16/2021 - 10/31/2021</a:t>
            </a:r>
          </a:p>
        </p:txBody>
      </p:sp>
    </p:spTree>
    <p:extLst>
      <p:ext uri="{BB962C8B-B14F-4D97-AF65-F5344CB8AC3E}">
        <p14:creationId xmlns:p14="http://schemas.microsoft.com/office/powerpoint/2010/main" val="16464553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D48D75-A40A-4DD4-BB4D-EAE797FDE09F}"/>
              </a:ext>
            </a:extLst>
          </p:cNvPr>
          <p:cNvSpPr>
            <a:spLocks noGrp="1"/>
          </p:cNvSpPr>
          <p:nvPr>
            <p:ph type="title"/>
          </p:nvPr>
        </p:nvSpPr>
        <p:spPr/>
        <p:txBody>
          <a:bodyPr/>
          <a:lstStyle/>
          <a:p>
            <a:r>
              <a:rPr lang="en-US"/>
              <a:t>Facebook Post Table + Reactions | POSSE - 17 of 21</a:t>
            </a:r>
          </a:p>
        </p:txBody>
      </p:sp>
      <p:graphicFrame>
        <p:nvGraphicFramePr>
          <p:cNvPr id="5" name="Table Placeholder 4">
            <a:extLst>
              <a:ext uri="{FF2B5EF4-FFF2-40B4-BE49-F238E27FC236}">
                <a16:creationId xmlns:a16="http://schemas.microsoft.com/office/drawing/2014/main" id="{FFD2905D-B119-407C-AA8D-6AE00C5A56E1}"/>
              </a:ext>
            </a:extLst>
          </p:cNvPr>
          <p:cNvGraphicFramePr>
            <a:graphicFrameLocks noGrp="1"/>
          </p:cNvGraphicFramePr>
          <p:nvPr>
            <p:ph type="tbl" sz="quarter" idx="13"/>
            <p:extLst>
              <p:ext uri="{D42A27DB-BD31-4B8C-83A1-F6EECF244321}">
                <p14:modId xmlns:p14="http://schemas.microsoft.com/office/powerpoint/2010/main" val="17814188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26983062"/>
                    </a:ext>
                  </a:extLst>
                </a:gridCol>
                <a:gridCol w="493776">
                  <a:extLst>
                    <a:ext uri="{9D8B030D-6E8A-4147-A177-3AD203B41FA5}">
                      <a16:colId xmlns:a16="http://schemas.microsoft.com/office/drawing/2014/main" val="4196448676"/>
                    </a:ext>
                  </a:extLst>
                </a:gridCol>
                <a:gridCol w="493776">
                  <a:extLst>
                    <a:ext uri="{9D8B030D-6E8A-4147-A177-3AD203B41FA5}">
                      <a16:colId xmlns:a16="http://schemas.microsoft.com/office/drawing/2014/main" val="908864198"/>
                    </a:ext>
                  </a:extLst>
                </a:gridCol>
                <a:gridCol w="493776">
                  <a:extLst>
                    <a:ext uri="{9D8B030D-6E8A-4147-A177-3AD203B41FA5}">
                      <a16:colId xmlns:a16="http://schemas.microsoft.com/office/drawing/2014/main" val="4087350407"/>
                    </a:ext>
                  </a:extLst>
                </a:gridCol>
                <a:gridCol w="493776">
                  <a:extLst>
                    <a:ext uri="{9D8B030D-6E8A-4147-A177-3AD203B41FA5}">
                      <a16:colId xmlns:a16="http://schemas.microsoft.com/office/drawing/2014/main" val="3627613454"/>
                    </a:ext>
                  </a:extLst>
                </a:gridCol>
                <a:gridCol w="493776">
                  <a:extLst>
                    <a:ext uri="{9D8B030D-6E8A-4147-A177-3AD203B41FA5}">
                      <a16:colId xmlns:a16="http://schemas.microsoft.com/office/drawing/2014/main" val="3609842301"/>
                    </a:ext>
                  </a:extLst>
                </a:gridCol>
                <a:gridCol w="493776">
                  <a:extLst>
                    <a:ext uri="{9D8B030D-6E8A-4147-A177-3AD203B41FA5}">
                      <a16:colId xmlns:a16="http://schemas.microsoft.com/office/drawing/2014/main" val="3889432543"/>
                    </a:ext>
                  </a:extLst>
                </a:gridCol>
                <a:gridCol w="493776">
                  <a:extLst>
                    <a:ext uri="{9D8B030D-6E8A-4147-A177-3AD203B41FA5}">
                      <a16:colId xmlns:a16="http://schemas.microsoft.com/office/drawing/2014/main" val="981150488"/>
                    </a:ext>
                  </a:extLst>
                </a:gridCol>
                <a:gridCol w="493776">
                  <a:extLst>
                    <a:ext uri="{9D8B030D-6E8A-4147-A177-3AD203B41FA5}">
                      <a16:colId xmlns:a16="http://schemas.microsoft.com/office/drawing/2014/main" val="4036588432"/>
                    </a:ext>
                  </a:extLst>
                </a:gridCol>
                <a:gridCol w="493776">
                  <a:extLst>
                    <a:ext uri="{9D8B030D-6E8A-4147-A177-3AD203B41FA5}">
                      <a16:colId xmlns:a16="http://schemas.microsoft.com/office/drawing/2014/main" val="4060071270"/>
                    </a:ext>
                  </a:extLst>
                </a:gridCol>
                <a:gridCol w="493776">
                  <a:extLst>
                    <a:ext uri="{9D8B030D-6E8A-4147-A177-3AD203B41FA5}">
                      <a16:colId xmlns:a16="http://schemas.microsoft.com/office/drawing/2014/main" val="4018567074"/>
                    </a:ext>
                  </a:extLst>
                </a:gridCol>
                <a:gridCol w="493776">
                  <a:extLst>
                    <a:ext uri="{9D8B030D-6E8A-4147-A177-3AD203B41FA5}">
                      <a16:colId xmlns:a16="http://schemas.microsoft.com/office/drawing/2014/main" val="16065365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36611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- 2021-10-27 16:29:09</a:t>
                      </a:r>
                      <a:r>
                        <a:rPr kumimoji="0" lang="es-ES" sz="1000" b="0" i="0" u="none" strike="noStrike" kern="1200" cap="none" spc="0" normalizeH="0" baseline="0" noProof="0">
                          <a:ln>
                            <a:noFill/>
                          </a:ln>
                          <a:solidFill>
                            <a:prstClr val="black"/>
                          </a:solidFill>
                          <a:effectLst/>
                          <a:uLnTx/>
                          <a:uFillTx/>
                          <a:latin typeface="+mn-lt"/>
                          <a:ea typeface="+mn-ea"/>
                          <a:cs typeface="+mn-cs"/>
                        </a:rPr>
                        <a:t>
 ¡No tires el aceite por la cañería! Contamina el agua y tapa las tuberías.
El aceite vegetal que utilizamos en la cocina, debe ser desechado de manera responsable. Por eso firmamos un convenio con la empresa Sodir Srl, para reciclarlo y transformarlo en biodiesel.
Habrá puntos de recolección en distintos lugares del municipio para que los vecinos lleven sus botellas de aceite. Ya hay una estación en el Campo de Deportes Nº4 de Martínez.
En San Isidro los vecinos pueden reciclar todos los residuos que generan en sus casas por medio de diferentes programas sustentables.
#aceitevegetal #biodiesel #reciclaje #programasustentable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10538280"/>
                  </a:ext>
                </a:extLst>
              </a:tr>
            </a:tbl>
          </a:graphicData>
        </a:graphic>
      </p:graphicFrame>
      <p:sp>
        <p:nvSpPr>
          <p:cNvPr id="4" name="Text Placeholder 3">
            <a:extLst>
              <a:ext uri="{FF2B5EF4-FFF2-40B4-BE49-F238E27FC236}">
                <a16:creationId xmlns:a16="http://schemas.microsoft.com/office/drawing/2014/main" id="{689D7A8D-7667-48E0-ABFD-60EE651C55AE}"/>
              </a:ext>
            </a:extLst>
          </p:cNvPr>
          <p:cNvSpPr>
            <a:spLocks noGrp="1"/>
          </p:cNvSpPr>
          <p:nvPr>
            <p:ph type="body" sz="quarter" idx="14"/>
          </p:nvPr>
        </p:nvSpPr>
        <p:spPr/>
        <p:txBody>
          <a:bodyPr/>
          <a:lstStyle/>
          <a:p>
            <a:r>
              <a:rPr lang="en-US"/>
              <a:t>10/16/2021 - 10/31/2021</a:t>
            </a:r>
          </a:p>
        </p:txBody>
      </p:sp>
    </p:spTree>
    <p:extLst>
      <p:ext uri="{BB962C8B-B14F-4D97-AF65-F5344CB8AC3E}">
        <p14:creationId xmlns:p14="http://schemas.microsoft.com/office/powerpoint/2010/main" val="242482599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C6EB4-3BF1-4115-8580-EEBF67B593C3}"/>
              </a:ext>
            </a:extLst>
          </p:cNvPr>
          <p:cNvSpPr>
            <a:spLocks noGrp="1"/>
          </p:cNvSpPr>
          <p:nvPr>
            <p:ph type="title"/>
          </p:nvPr>
        </p:nvSpPr>
        <p:spPr/>
        <p:txBody>
          <a:bodyPr/>
          <a:lstStyle/>
          <a:p>
            <a:r>
              <a:rPr lang="en-US"/>
              <a:t>Facebook Post Table + Reactions | POSSE - 18 of 21</a:t>
            </a:r>
          </a:p>
        </p:txBody>
      </p:sp>
      <p:graphicFrame>
        <p:nvGraphicFramePr>
          <p:cNvPr id="5" name="Table Placeholder 4">
            <a:extLst>
              <a:ext uri="{FF2B5EF4-FFF2-40B4-BE49-F238E27FC236}">
                <a16:creationId xmlns:a16="http://schemas.microsoft.com/office/drawing/2014/main" id="{695EE663-0C27-442F-A4E0-38C83C931860}"/>
              </a:ext>
            </a:extLst>
          </p:cNvPr>
          <p:cNvGraphicFramePr>
            <a:graphicFrameLocks noGrp="1"/>
          </p:cNvGraphicFramePr>
          <p:nvPr>
            <p:ph type="tbl" sz="quarter" idx="13"/>
            <p:extLst>
              <p:ext uri="{D42A27DB-BD31-4B8C-83A1-F6EECF244321}">
                <p14:modId xmlns:p14="http://schemas.microsoft.com/office/powerpoint/2010/main" val="10230505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83422160"/>
                    </a:ext>
                  </a:extLst>
                </a:gridCol>
                <a:gridCol w="493776">
                  <a:extLst>
                    <a:ext uri="{9D8B030D-6E8A-4147-A177-3AD203B41FA5}">
                      <a16:colId xmlns:a16="http://schemas.microsoft.com/office/drawing/2014/main" val="3863378217"/>
                    </a:ext>
                  </a:extLst>
                </a:gridCol>
                <a:gridCol w="493776">
                  <a:extLst>
                    <a:ext uri="{9D8B030D-6E8A-4147-A177-3AD203B41FA5}">
                      <a16:colId xmlns:a16="http://schemas.microsoft.com/office/drawing/2014/main" val="2260085146"/>
                    </a:ext>
                  </a:extLst>
                </a:gridCol>
                <a:gridCol w="493776">
                  <a:extLst>
                    <a:ext uri="{9D8B030D-6E8A-4147-A177-3AD203B41FA5}">
                      <a16:colId xmlns:a16="http://schemas.microsoft.com/office/drawing/2014/main" val="1538258478"/>
                    </a:ext>
                  </a:extLst>
                </a:gridCol>
                <a:gridCol w="493776">
                  <a:extLst>
                    <a:ext uri="{9D8B030D-6E8A-4147-A177-3AD203B41FA5}">
                      <a16:colId xmlns:a16="http://schemas.microsoft.com/office/drawing/2014/main" val="206929948"/>
                    </a:ext>
                  </a:extLst>
                </a:gridCol>
                <a:gridCol w="493776">
                  <a:extLst>
                    <a:ext uri="{9D8B030D-6E8A-4147-A177-3AD203B41FA5}">
                      <a16:colId xmlns:a16="http://schemas.microsoft.com/office/drawing/2014/main" val="2401265191"/>
                    </a:ext>
                  </a:extLst>
                </a:gridCol>
                <a:gridCol w="493776">
                  <a:extLst>
                    <a:ext uri="{9D8B030D-6E8A-4147-A177-3AD203B41FA5}">
                      <a16:colId xmlns:a16="http://schemas.microsoft.com/office/drawing/2014/main" val="2048762774"/>
                    </a:ext>
                  </a:extLst>
                </a:gridCol>
                <a:gridCol w="493776">
                  <a:extLst>
                    <a:ext uri="{9D8B030D-6E8A-4147-A177-3AD203B41FA5}">
                      <a16:colId xmlns:a16="http://schemas.microsoft.com/office/drawing/2014/main" val="148014300"/>
                    </a:ext>
                  </a:extLst>
                </a:gridCol>
                <a:gridCol w="493776">
                  <a:extLst>
                    <a:ext uri="{9D8B030D-6E8A-4147-A177-3AD203B41FA5}">
                      <a16:colId xmlns:a16="http://schemas.microsoft.com/office/drawing/2014/main" val="2703024751"/>
                    </a:ext>
                  </a:extLst>
                </a:gridCol>
                <a:gridCol w="493776">
                  <a:extLst>
                    <a:ext uri="{9D8B030D-6E8A-4147-A177-3AD203B41FA5}">
                      <a16:colId xmlns:a16="http://schemas.microsoft.com/office/drawing/2014/main" val="23546516"/>
                    </a:ext>
                  </a:extLst>
                </a:gridCol>
                <a:gridCol w="493776">
                  <a:extLst>
                    <a:ext uri="{9D8B030D-6E8A-4147-A177-3AD203B41FA5}">
                      <a16:colId xmlns:a16="http://schemas.microsoft.com/office/drawing/2014/main" val="3950662200"/>
                    </a:ext>
                  </a:extLst>
                </a:gridCol>
                <a:gridCol w="493776">
                  <a:extLst>
                    <a:ext uri="{9D8B030D-6E8A-4147-A177-3AD203B41FA5}">
                      <a16:colId xmlns:a16="http://schemas.microsoft.com/office/drawing/2014/main" val="39524119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51372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- 2021-10-26 20:06:02</a:t>
                      </a:r>
                      <a:r>
                        <a:rPr kumimoji="0" lang="es-ES" sz="1000" b="0" i="0" u="none" strike="noStrike" kern="1200" cap="none" spc="0" normalizeH="0" baseline="0" noProof="0">
                          <a:ln>
                            <a:noFill/>
                          </a:ln>
                          <a:solidFill>
                            <a:prstClr val="black"/>
                          </a:solidFill>
                          <a:effectLst/>
                          <a:uLnTx/>
                          <a:uFillTx/>
                          <a:latin typeface="+mn-lt"/>
                          <a:ea typeface="+mn-ea"/>
                          <a:cs typeface="+mn-cs"/>
                        </a:rPr>
                        <a:t>
 Me enorgullece contarles que en el marco de la Conferencia de las Naciones Unidas sobre el Cambio Climático, San Isidro fue elegido por su biodiversidad para realizar una acción contra esta problemática.
La embajada del Reino Unido hizo una donación de árboles autóctonos que plantamos en el espacio verde de Roque Sáenz Peña y el Río de la Plata.
Es un honor que esta iniciativa sustentable que tiene como objetivo despertar la conciencia ambiental frente al cambio climático, se lleve a cabo en nuestro municipio.
#cambioclimatico #nacionesunidas #accionsustentable #plantaunarbol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71530547"/>
                  </a:ext>
                </a:extLst>
              </a:tr>
            </a:tbl>
          </a:graphicData>
        </a:graphic>
      </p:graphicFrame>
      <p:sp>
        <p:nvSpPr>
          <p:cNvPr id="4" name="Text Placeholder 3">
            <a:extLst>
              <a:ext uri="{FF2B5EF4-FFF2-40B4-BE49-F238E27FC236}">
                <a16:creationId xmlns:a16="http://schemas.microsoft.com/office/drawing/2014/main" id="{9358BE6F-FC2C-4C12-997D-C29BDA1FFDF7}"/>
              </a:ext>
            </a:extLst>
          </p:cNvPr>
          <p:cNvSpPr>
            <a:spLocks noGrp="1"/>
          </p:cNvSpPr>
          <p:nvPr>
            <p:ph type="body" sz="quarter" idx="14"/>
          </p:nvPr>
        </p:nvSpPr>
        <p:spPr/>
        <p:txBody>
          <a:bodyPr/>
          <a:lstStyle/>
          <a:p>
            <a:r>
              <a:rPr lang="en-US"/>
              <a:t>10/16/2021 - 10/31/2021</a:t>
            </a:r>
          </a:p>
        </p:txBody>
      </p:sp>
    </p:spTree>
    <p:extLst>
      <p:ext uri="{BB962C8B-B14F-4D97-AF65-F5344CB8AC3E}">
        <p14:creationId xmlns:p14="http://schemas.microsoft.com/office/powerpoint/2010/main" val="20587231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39679-DA9F-4CAD-921F-59AE81724DB5}"/>
              </a:ext>
            </a:extLst>
          </p:cNvPr>
          <p:cNvSpPr>
            <a:spLocks noGrp="1"/>
          </p:cNvSpPr>
          <p:nvPr>
            <p:ph type="title"/>
          </p:nvPr>
        </p:nvSpPr>
        <p:spPr/>
        <p:txBody>
          <a:bodyPr/>
          <a:lstStyle/>
          <a:p>
            <a:r>
              <a:rPr lang="en-US"/>
              <a:t>Facebook Post Table + Reactions | POSSE - 19 of 21</a:t>
            </a:r>
          </a:p>
        </p:txBody>
      </p:sp>
      <p:graphicFrame>
        <p:nvGraphicFramePr>
          <p:cNvPr id="5" name="Table Placeholder 4">
            <a:extLst>
              <a:ext uri="{FF2B5EF4-FFF2-40B4-BE49-F238E27FC236}">
                <a16:creationId xmlns:a16="http://schemas.microsoft.com/office/drawing/2014/main" id="{9486C277-EEB7-4DDE-8C45-B25A08B72120}"/>
              </a:ext>
            </a:extLst>
          </p:cNvPr>
          <p:cNvGraphicFramePr>
            <a:graphicFrameLocks noGrp="1"/>
          </p:cNvGraphicFramePr>
          <p:nvPr>
            <p:ph type="tbl" sz="quarter" idx="13"/>
            <p:extLst>
              <p:ext uri="{D42A27DB-BD31-4B8C-83A1-F6EECF244321}">
                <p14:modId xmlns:p14="http://schemas.microsoft.com/office/powerpoint/2010/main" val="12078547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36578065"/>
                    </a:ext>
                  </a:extLst>
                </a:gridCol>
                <a:gridCol w="493776">
                  <a:extLst>
                    <a:ext uri="{9D8B030D-6E8A-4147-A177-3AD203B41FA5}">
                      <a16:colId xmlns:a16="http://schemas.microsoft.com/office/drawing/2014/main" val="1335998730"/>
                    </a:ext>
                  </a:extLst>
                </a:gridCol>
                <a:gridCol w="493776">
                  <a:extLst>
                    <a:ext uri="{9D8B030D-6E8A-4147-A177-3AD203B41FA5}">
                      <a16:colId xmlns:a16="http://schemas.microsoft.com/office/drawing/2014/main" val="3554781339"/>
                    </a:ext>
                  </a:extLst>
                </a:gridCol>
                <a:gridCol w="493776">
                  <a:extLst>
                    <a:ext uri="{9D8B030D-6E8A-4147-A177-3AD203B41FA5}">
                      <a16:colId xmlns:a16="http://schemas.microsoft.com/office/drawing/2014/main" val="1128518641"/>
                    </a:ext>
                  </a:extLst>
                </a:gridCol>
                <a:gridCol w="493776">
                  <a:extLst>
                    <a:ext uri="{9D8B030D-6E8A-4147-A177-3AD203B41FA5}">
                      <a16:colId xmlns:a16="http://schemas.microsoft.com/office/drawing/2014/main" val="1722854938"/>
                    </a:ext>
                  </a:extLst>
                </a:gridCol>
                <a:gridCol w="493776">
                  <a:extLst>
                    <a:ext uri="{9D8B030D-6E8A-4147-A177-3AD203B41FA5}">
                      <a16:colId xmlns:a16="http://schemas.microsoft.com/office/drawing/2014/main" val="1123049112"/>
                    </a:ext>
                  </a:extLst>
                </a:gridCol>
                <a:gridCol w="493776">
                  <a:extLst>
                    <a:ext uri="{9D8B030D-6E8A-4147-A177-3AD203B41FA5}">
                      <a16:colId xmlns:a16="http://schemas.microsoft.com/office/drawing/2014/main" val="3376390062"/>
                    </a:ext>
                  </a:extLst>
                </a:gridCol>
                <a:gridCol w="493776">
                  <a:extLst>
                    <a:ext uri="{9D8B030D-6E8A-4147-A177-3AD203B41FA5}">
                      <a16:colId xmlns:a16="http://schemas.microsoft.com/office/drawing/2014/main" val="303657435"/>
                    </a:ext>
                  </a:extLst>
                </a:gridCol>
                <a:gridCol w="493776">
                  <a:extLst>
                    <a:ext uri="{9D8B030D-6E8A-4147-A177-3AD203B41FA5}">
                      <a16:colId xmlns:a16="http://schemas.microsoft.com/office/drawing/2014/main" val="3579251612"/>
                    </a:ext>
                  </a:extLst>
                </a:gridCol>
                <a:gridCol w="493776">
                  <a:extLst>
                    <a:ext uri="{9D8B030D-6E8A-4147-A177-3AD203B41FA5}">
                      <a16:colId xmlns:a16="http://schemas.microsoft.com/office/drawing/2014/main" val="2164305340"/>
                    </a:ext>
                  </a:extLst>
                </a:gridCol>
                <a:gridCol w="493776">
                  <a:extLst>
                    <a:ext uri="{9D8B030D-6E8A-4147-A177-3AD203B41FA5}">
                      <a16:colId xmlns:a16="http://schemas.microsoft.com/office/drawing/2014/main" val="2481108098"/>
                    </a:ext>
                  </a:extLst>
                </a:gridCol>
                <a:gridCol w="493776">
                  <a:extLst>
                    <a:ext uri="{9D8B030D-6E8A-4147-A177-3AD203B41FA5}">
                      <a16:colId xmlns:a16="http://schemas.microsoft.com/office/drawing/2014/main" val="18783770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11405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Gustavo Posse - 2021-10-29 18:06:01</a:t>
                      </a:r>
                      <a:r>
                        <a:rPr kumimoji="0" lang="en-US" sz="1000" b="0" i="0" u="none" strike="noStrike" kern="1200" cap="none" spc="0" normalizeH="0" baseline="0" noProof="0">
                          <a:ln>
                            <a:noFill/>
                          </a:ln>
                          <a:solidFill>
                            <a:prstClr val="black"/>
                          </a:solidFill>
                          <a:effectLst/>
                          <a:uLnTx/>
                          <a:uFillTx/>
                          <a:latin typeface="+mn-lt"/>
                          <a:ea typeface="+mn-ea"/>
                          <a:cs typeface="+mn-cs"/>
                        </a:rPr>
                        <a:t>
 Cada vez mejor. Cada vez más juntos.
Santilli | Viaggio | Posse
Lista 506 Juntos  – San Isidro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46030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Ramón Lanús - 2021-10-28 14:45:43</a:t>
                      </a:r>
                      <a:r>
                        <a:rPr kumimoji="0" lang="es-ES" sz="1000" b="0" i="0" u="none" strike="noStrike" kern="1200" cap="none" spc="0" normalizeH="0" baseline="0" noProof="0">
                          <a:ln>
                            <a:noFill/>
                          </a:ln>
                          <a:solidFill>
                            <a:prstClr val="black"/>
                          </a:solidFill>
                          <a:effectLst/>
                          <a:uLnTx/>
                          <a:uFillTx/>
                          <a:latin typeface="+mn-lt"/>
                          <a:ea typeface="+mn-ea"/>
                          <a:cs typeface="+mn-cs"/>
                        </a:rPr>
                        <a:t>
 No tenemos miedo, nuestro compromiso con los argentinos sigue intacto. Vamos a seguir peleando por nuestro futuro y la Argentina que nos merecemos.💪🇦🇷
#yotebancomacri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78083088"/>
                  </a:ext>
                </a:extLst>
              </a:tr>
            </a:tbl>
          </a:graphicData>
        </a:graphic>
      </p:graphicFrame>
      <p:sp>
        <p:nvSpPr>
          <p:cNvPr id="4" name="Text Placeholder 3">
            <a:extLst>
              <a:ext uri="{FF2B5EF4-FFF2-40B4-BE49-F238E27FC236}">
                <a16:creationId xmlns:a16="http://schemas.microsoft.com/office/drawing/2014/main" id="{5E949527-8952-4252-8B36-F2EC322ED341}"/>
              </a:ext>
            </a:extLst>
          </p:cNvPr>
          <p:cNvSpPr>
            <a:spLocks noGrp="1"/>
          </p:cNvSpPr>
          <p:nvPr>
            <p:ph type="body" sz="quarter" idx="14"/>
          </p:nvPr>
        </p:nvSpPr>
        <p:spPr/>
        <p:txBody>
          <a:bodyPr/>
          <a:lstStyle/>
          <a:p>
            <a:r>
              <a:rPr lang="en-US"/>
              <a:t>10/16/2021 - 10/31/2021</a:t>
            </a:r>
          </a:p>
        </p:txBody>
      </p:sp>
    </p:spTree>
    <p:extLst>
      <p:ext uri="{BB962C8B-B14F-4D97-AF65-F5344CB8AC3E}">
        <p14:creationId xmlns:p14="http://schemas.microsoft.com/office/powerpoint/2010/main" val="7682032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9EEC72-F958-4A40-B5A2-6C56AB4F32FF}"/>
              </a:ext>
            </a:extLst>
          </p:cNvPr>
          <p:cNvSpPr>
            <a:spLocks noGrp="1"/>
          </p:cNvSpPr>
          <p:nvPr>
            <p:ph type="title"/>
          </p:nvPr>
        </p:nvSpPr>
        <p:spPr/>
        <p:txBody>
          <a:bodyPr/>
          <a:lstStyle/>
          <a:p>
            <a:r>
              <a:rPr lang="en-US"/>
              <a:t>Facebook Post Table + Reactions | POSSE - 20 of 21</a:t>
            </a:r>
          </a:p>
        </p:txBody>
      </p:sp>
      <p:graphicFrame>
        <p:nvGraphicFramePr>
          <p:cNvPr id="5" name="Table Placeholder 4">
            <a:extLst>
              <a:ext uri="{FF2B5EF4-FFF2-40B4-BE49-F238E27FC236}">
                <a16:creationId xmlns:a16="http://schemas.microsoft.com/office/drawing/2014/main" id="{A2430B70-E248-4583-8BEB-6293C5D8FA3F}"/>
              </a:ext>
            </a:extLst>
          </p:cNvPr>
          <p:cNvGraphicFramePr>
            <a:graphicFrameLocks noGrp="1"/>
          </p:cNvGraphicFramePr>
          <p:nvPr>
            <p:ph type="tbl" sz="quarter" idx="13"/>
            <p:extLst>
              <p:ext uri="{D42A27DB-BD31-4B8C-83A1-F6EECF244321}">
                <p14:modId xmlns:p14="http://schemas.microsoft.com/office/powerpoint/2010/main" val="21810633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20344408"/>
                    </a:ext>
                  </a:extLst>
                </a:gridCol>
                <a:gridCol w="493776">
                  <a:extLst>
                    <a:ext uri="{9D8B030D-6E8A-4147-A177-3AD203B41FA5}">
                      <a16:colId xmlns:a16="http://schemas.microsoft.com/office/drawing/2014/main" val="73916862"/>
                    </a:ext>
                  </a:extLst>
                </a:gridCol>
                <a:gridCol w="493776">
                  <a:extLst>
                    <a:ext uri="{9D8B030D-6E8A-4147-A177-3AD203B41FA5}">
                      <a16:colId xmlns:a16="http://schemas.microsoft.com/office/drawing/2014/main" val="2697314832"/>
                    </a:ext>
                  </a:extLst>
                </a:gridCol>
                <a:gridCol w="493776">
                  <a:extLst>
                    <a:ext uri="{9D8B030D-6E8A-4147-A177-3AD203B41FA5}">
                      <a16:colId xmlns:a16="http://schemas.microsoft.com/office/drawing/2014/main" val="2940334615"/>
                    </a:ext>
                  </a:extLst>
                </a:gridCol>
                <a:gridCol w="493776">
                  <a:extLst>
                    <a:ext uri="{9D8B030D-6E8A-4147-A177-3AD203B41FA5}">
                      <a16:colId xmlns:a16="http://schemas.microsoft.com/office/drawing/2014/main" val="928502942"/>
                    </a:ext>
                  </a:extLst>
                </a:gridCol>
                <a:gridCol w="493776">
                  <a:extLst>
                    <a:ext uri="{9D8B030D-6E8A-4147-A177-3AD203B41FA5}">
                      <a16:colId xmlns:a16="http://schemas.microsoft.com/office/drawing/2014/main" val="1690468298"/>
                    </a:ext>
                  </a:extLst>
                </a:gridCol>
                <a:gridCol w="493776">
                  <a:extLst>
                    <a:ext uri="{9D8B030D-6E8A-4147-A177-3AD203B41FA5}">
                      <a16:colId xmlns:a16="http://schemas.microsoft.com/office/drawing/2014/main" val="2421746850"/>
                    </a:ext>
                  </a:extLst>
                </a:gridCol>
                <a:gridCol w="493776">
                  <a:extLst>
                    <a:ext uri="{9D8B030D-6E8A-4147-A177-3AD203B41FA5}">
                      <a16:colId xmlns:a16="http://schemas.microsoft.com/office/drawing/2014/main" val="4160188694"/>
                    </a:ext>
                  </a:extLst>
                </a:gridCol>
                <a:gridCol w="493776">
                  <a:extLst>
                    <a:ext uri="{9D8B030D-6E8A-4147-A177-3AD203B41FA5}">
                      <a16:colId xmlns:a16="http://schemas.microsoft.com/office/drawing/2014/main" val="1397135048"/>
                    </a:ext>
                  </a:extLst>
                </a:gridCol>
                <a:gridCol w="493776">
                  <a:extLst>
                    <a:ext uri="{9D8B030D-6E8A-4147-A177-3AD203B41FA5}">
                      <a16:colId xmlns:a16="http://schemas.microsoft.com/office/drawing/2014/main" val="3707846076"/>
                    </a:ext>
                  </a:extLst>
                </a:gridCol>
                <a:gridCol w="493776">
                  <a:extLst>
                    <a:ext uri="{9D8B030D-6E8A-4147-A177-3AD203B41FA5}">
                      <a16:colId xmlns:a16="http://schemas.microsoft.com/office/drawing/2014/main" val="704607876"/>
                    </a:ext>
                  </a:extLst>
                </a:gridCol>
                <a:gridCol w="493776">
                  <a:extLst>
                    <a:ext uri="{9D8B030D-6E8A-4147-A177-3AD203B41FA5}">
                      <a16:colId xmlns:a16="http://schemas.microsoft.com/office/drawing/2014/main" val="14062402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10309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- 2021-10-29 14:12:04</a:t>
                      </a:r>
                      <a:r>
                        <a:rPr kumimoji="0" lang="es-ES" sz="1000" b="0" i="0" u="none" strike="noStrike" kern="1200" cap="none" spc="0" normalizeH="0" baseline="0" noProof="0">
                          <a:ln>
                            <a:noFill/>
                          </a:ln>
                          <a:solidFill>
                            <a:prstClr val="black"/>
                          </a:solidFill>
                          <a:effectLst/>
                          <a:uLnTx/>
                          <a:uFillTx/>
                          <a:latin typeface="+mn-lt"/>
                          <a:ea typeface="+mn-ea"/>
                          <a:cs typeface="+mn-cs"/>
                        </a:rPr>
                        <a:t>
 Para que puedas hacerte un control de salud, este sábado estaremos con la campaña Corazón Saludable en la estación de Boulogne de 10:00 a 14:00.
Prevení enfermedades cardiovasculares controlándote la presión arterial, la glucemia, el colesterol y el peso.
Acercate a las postas sanitarias. Es gratis y sin turno.
https://www.sanisidro.gob.ar/novedades/la-campana-corazon-saludable-sigue-en-boulogne
#corazonsaludable #controldesalud #saludcardiovascular #boulogne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534451553"/>
                  </a:ext>
                </a:extLst>
              </a:tr>
            </a:tbl>
          </a:graphicData>
        </a:graphic>
      </p:graphicFrame>
      <p:sp>
        <p:nvSpPr>
          <p:cNvPr id="4" name="Text Placeholder 3">
            <a:extLst>
              <a:ext uri="{FF2B5EF4-FFF2-40B4-BE49-F238E27FC236}">
                <a16:creationId xmlns:a16="http://schemas.microsoft.com/office/drawing/2014/main" id="{2F6DA4E3-FD83-4466-9C62-3B7545F98132}"/>
              </a:ext>
            </a:extLst>
          </p:cNvPr>
          <p:cNvSpPr>
            <a:spLocks noGrp="1"/>
          </p:cNvSpPr>
          <p:nvPr>
            <p:ph type="body" sz="quarter" idx="14"/>
          </p:nvPr>
        </p:nvSpPr>
        <p:spPr/>
        <p:txBody>
          <a:bodyPr/>
          <a:lstStyle/>
          <a:p>
            <a:r>
              <a:rPr lang="en-US"/>
              <a:t>10/16/2021 - 10/31/2021</a:t>
            </a:r>
          </a:p>
        </p:txBody>
      </p:sp>
    </p:spTree>
    <p:extLst>
      <p:ext uri="{BB962C8B-B14F-4D97-AF65-F5344CB8AC3E}">
        <p14:creationId xmlns:p14="http://schemas.microsoft.com/office/powerpoint/2010/main" val="911522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78DA9C-297C-4A85-AF55-BF4A00095C0B}"/>
              </a:ext>
            </a:extLst>
          </p:cNvPr>
          <p:cNvSpPr>
            <a:spLocks noGrp="1"/>
          </p:cNvSpPr>
          <p:nvPr>
            <p:ph type="title"/>
          </p:nvPr>
        </p:nvSpPr>
        <p:spPr/>
        <p:txBody>
          <a:bodyPr/>
          <a:lstStyle/>
          <a:p>
            <a:r>
              <a:rPr lang="en-US"/>
              <a:t>Facebook Post Table + Reactions | POSSE - 21 of 21</a:t>
            </a:r>
          </a:p>
        </p:txBody>
      </p:sp>
      <p:graphicFrame>
        <p:nvGraphicFramePr>
          <p:cNvPr id="5" name="Table Placeholder 4">
            <a:extLst>
              <a:ext uri="{FF2B5EF4-FFF2-40B4-BE49-F238E27FC236}">
                <a16:creationId xmlns:a16="http://schemas.microsoft.com/office/drawing/2014/main" id="{725FE2DE-4E49-4350-AA83-91478FA3075B}"/>
              </a:ext>
            </a:extLst>
          </p:cNvPr>
          <p:cNvGraphicFramePr>
            <a:graphicFrameLocks noGrp="1"/>
          </p:cNvGraphicFramePr>
          <p:nvPr>
            <p:ph type="tbl" sz="quarter" idx="13"/>
            <p:extLst>
              <p:ext uri="{D42A27DB-BD31-4B8C-83A1-F6EECF244321}">
                <p14:modId xmlns:p14="http://schemas.microsoft.com/office/powerpoint/2010/main" val="38709490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38427432"/>
                    </a:ext>
                  </a:extLst>
                </a:gridCol>
                <a:gridCol w="493776">
                  <a:extLst>
                    <a:ext uri="{9D8B030D-6E8A-4147-A177-3AD203B41FA5}">
                      <a16:colId xmlns:a16="http://schemas.microsoft.com/office/drawing/2014/main" val="3576752134"/>
                    </a:ext>
                  </a:extLst>
                </a:gridCol>
                <a:gridCol w="493776">
                  <a:extLst>
                    <a:ext uri="{9D8B030D-6E8A-4147-A177-3AD203B41FA5}">
                      <a16:colId xmlns:a16="http://schemas.microsoft.com/office/drawing/2014/main" val="1643894484"/>
                    </a:ext>
                  </a:extLst>
                </a:gridCol>
                <a:gridCol w="493776">
                  <a:extLst>
                    <a:ext uri="{9D8B030D-6E8A-4147-A177-3AD203B41FA5}">
                      <a16:colId xmlns:a16="http://schemas.microsoft.com/office/drawing/2014/main" val="108546688"/>
                    </a:ext>
                  </a:extLst>
                </a:gridCol>
                <a:gridCol w="493776">
                  <a:extLst>
                    <a:ext uri="{9D8B030D-6E8A-4147-A177-3AD203B41FA5}">
                      <a16:colId xmlns:a16="http://schemas.microsoft.com/office/drawing/2014/main" val="1852475082"/>
                    </a:ext>
                  </a:extLst>
                </a:gridCol>
                <a:gridCol w="493776">
                  <a:extLst>
                    <a:ext uri="{9D8B030D-6E8A-4147-A177-3AD203B41FA5}">
                      <a16:colId xmlns:a16="http://schemas.microsoft.com/office/drawing/2014/main" val="3690979471"/>
                    </a:ext>
                  </a:extLst>
                </a:gridCol>
                <a:gridCol w="493776">
                  <a:extLst>
                    <a:ext uri="{9D8B030D-6E8A-4147-A177-3AD203B41FA5}">
                      <a16:colId xmlns:a16="http://schemas.microsoft.com/office/drawing/2014/main" val="4232368923"/>
                    </a:ext>
                  </a:extLst>
                </a:gridCol>
                <a:gridCol w="493776">
                  <a:extLst>
                    <a:ext uri="{9D8B030D-6E8A-4147-A177-3AD203B41FA5}">
                      <a16:colId xmlns:a16="http://schemas.microsoft.com/office/drawing/2014/main" val="2460748642"/>
                    </a:ext>
                  </a:extLst>
                </a:gridCol>
                <a:gridCol w="493776">
                  <a:extLst>
                    <a:ext uri="{9D8B030D-6E8A-4147-A177-3AD203B41FA5}">
                      <a16:colId xmlns:a16="http://schemas.microsoft.com/office/drawing/2014/main" val="368191420"/>
                    </a:ext>
                  </a:extLst>
                </a:gridCol>
                <a:gridCol w="493776">
                  <a:extLst>
                    <a:ext uri="{9D8B030D-6E8A-4147-A177-3AD203B41FA5}">
                      <a16:colId xmlns:a16="http://schemas.microsoft.com/office/drawing/2014/main" val="711116200"/>
                    </a:ext>
                  </a:extLst>
                </a:gridCol>
                <a:gridCol w="493776">
                  <a:extLst>
                    <a:ext uri="{9D8B030D-6E8A-4147-A177-3AD203B41FA5}">
                      <a16:colId xmlns:a16="http://schemas.microsoft.com/office/drawing/2014/main" val="3699573850"/>
                    </a:ext>
                  </a:extLst>
                </a:gridCol>
                <a:gridCol w="493776">
                  <a:extLst>
                    <a:ext uri="{9D8B030D-6E8A-4147-A177-3AD203B41FA5}">
                      <a16:colId xmlns:a16="http://schemas.microsoft.com/office/drawing/2014/main" val="590329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32846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- 2021-10-16 15:57:48</a:t>
                      </a:r>
                      <a:r>
                        <a:rPr kumimoji="0" lang="es-ES" sz="1000" b="0" i="0" u="none" strike="noStrike" kern="1200" cap="none" spc="0" normalizeH="0" baseline="0" noProof="0">
                          <a:ln>
                            <a:noFill/>
                          </a:ln>
                          <a:solidFill>
                            <a:prstClr val="black"/>
                          </a:solidFill>
                          <a:effectLst/>
                          <a:uLnTx/>
                          <a:uFillTx/>
                          <a:latin typeface="+mn-lt"/>
                          <a:ea typeface="+mn-ea"/>
                          <a:cs typeface="+mn-cs"/>
                        </a:rPr>
                        <a:t>
 INAUGURAMOS UNA NUEVA PLAZA EN BECCAR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extLst>
                  <a:ext uri="{0D108BD9-81ED-4DB2-BD59-A6C34878D82A}">
                    <a16:rowId xmlns:a16="http://schemas.microsoft.com/office/drawing/2014/main" val="3572267122"/>
                  </a:ext>
                </a:extLst>
              </a:tr>
            </a:tbl>
          </a:graphicData>
        </a:graphic>
      </p:graphicFrame>
      <p:sp>
        <p:nvSpPr>
          <p:cNvPr id="4" name="Text Placeholder 3">
            <a:extLst>
              <a:ext uri="{FF2B5EF4-FFF2-40B4-BE49-F238E27FC236}">
                <a16:creationId xmlns:a16="http://schemas.microsoft.com/office/drawing/2014/main" id="{1EAEF442-9AAE-4DB3-A2D5-61F4A3160640}"/>
              </a:ext>
            </a:extLst>
          </p:cNvPr>
          <p:cNvSpPr>
            <a:spLocks noGrp="1"/>
          </p:cNvSpPr>
          <p:nvPr>
            <p:ph type="body" sz="quarter" idx="14"/>
          </p:nvPr>
        </p:nvSpPr>
        <p:spPr/>
        <p:txBody>
          <a:bodyPr/>
          <a:lstStyle/>
          <a:p>
            <a:r>
              <a:rPr lang="en-US"/>
              <a:t>10/16/2021 - 10/31/2021</a:t>
            </a:r>
          </a:p>
        </p:txBody>
      </p:sp>
    </p:spTree>
    <p:extLst>
      <p:ext uri="{BB962C8B-B14F-4D97-AF65-F5344CB8AC3E}">
        <p14:creationId xmlns:p14="http://schemas.microsoft.com/office/powerpoint/2010/main" val="28287784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A91BB-1E85-459E-9B4A-4FE6B9AAFF21}"/>
              </a:ext>
            </a:extLst>
          </p:cNvPr>
          <p:cNvSpPr>
            <a:spLocks noGrp="1"/>
          </p:cNvSpPr>
          <p:nvPr>
            <p:ph type="title"/>
          </p:nvPr>
        </p:nvSpPr>
        <p:spPr/>
        <p:txBody>
          <a:bodyPr/>
          <a:lstStyle/>
          <a:p>
            <a:r>
              <a:rPr lang="en-US"/>
              <a:t>Facebook User Posts | POSSE</a:t>
            </a:r>
          </a:p>
        </p:txBody>
      </p:sp>
      <p:graphicFrame>
        <p:nvGraphicFramePr>
          <p:cNvPr id="6" name="Chart Placeholder 5">
            <a:extLst>
              <a:ext uri="{FF2B5EF4-FFF2-40B4-BE49-F238E27FC236}">
                <a16:creationId xmlns:a16="http://schemas.microsoft.com/office/drawing/2014/main" id="{F1D9480E-4EA2-4264-A95E-5E4E9E600747}"/>
              </a:ext>
            </a:extLst>
          </p:cNvPr>
          <p:cNvGraphicFramePr>
            <a:graphicFrameLocks noGrp="1"/>
          </p:cNvGraphicFramePr>
          <p:nvPr>
            <p:ph type="chart" sz="quarter" idx="13"/>
            <p:extLst>
              <p:ext uri="{D42A27DB-BD31-4B8C-83A1-F6EECF244321}">
                <p14:modId xmlns:p14="http://schemas.microsoft.com/office/powerpoint/2010/main" val="28649161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F961C2-E3C2-4233-9468-694EE4CA3CFA}"/>
              </a:ext>
            </a:extLst>
          </p:cNvPr>
          <p:cNvSpPr>
            <a:spLocks noGrp="1"/>
          </p:cNvSpPr>
          <p:nvPr>
            <p:ph type="body" sz="quarter" idx="14"/>
          </p:nvPr>
        </p:nvSpPr>
        <p:spPr/>
        <p:txBody>
          <a:bodyPr/>
          <a:lstStyle/>
          <a:p>
            <a:r>
              <a:rPr lang="en-US"/>
              <a:t>10/16/2021 - 10/31/2021</a:t>
            </a:r>
          </a:p>
        </p:txBody>
      </p:sp>
      <p:sp>
        <p:nvSpPr>
          <p:cNvPr id="5" name="Footer Placeholder 4">
            <a:extLst>
              <a:ext uri="{FF2B5EF4-FFF2-40B4-BE49-F238E27FC236}">
                <a16:creationId xmlns:a16="http://schemas.microsoft.com/office/drawing/2014/main" id="{F3D764FA-4C65-42F1-9F2D-C25660C0D8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4134482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1338</Words>
  <Application>Microsoft Office PowerPoint</Application>
  <PresentationFormat>On-screen Show (4:3)</PresentationFormat>
  <Paragraphs>747</Paragraphs>
  <Slides>39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Arial</vt:lpstr>
      <vt:lpstr>Calibri</vt:lpstr>
      <vt:lpstr>quintly_template</vt:lpstr>
      <vt:lpstr>FACEBOOK NUEVO - La emilia usar</vt:lpstr>
      <vt:lpstr>Facebook Key Metrics Table | POSSE</vt:lpstr>
      <vt:lpstr>Facebook Page Likes Total | POSSE</vt:lpstr>
      <vt:lpstr>Facebook Key Metrics Radar | POSSE</vt:lpstr>
      <vt:lpstr>Facebook Fans Change | POSSE</vt:lpstr>
      <vt:lpstr>Facebook Fans Change Per Weekday | POSSE</vt:lpstr>
      <vt:lpstr>Facebook Fans Change Rate | POSSE</vt:lpstr>
      <vt:lpstr>Facebook Own Posts | POSSE</vt:lpstr>
      <vt:lpstr>Facebook Own Posts By Hour | POSSE</vt:lpstr>
      <vt:lpstr>Facebook Own Posts By Weekday | POSSE</vt:lpstr>
      <vt:lpstr>Facebook Interactions Distribution | POSSE</vt:lpstr>
      <vt:lpstr>Facebook Post Type Distribution Per Profile | POSSE</vt:lpstr>
      <vt:lpstr>Facebook Interaction Rate By Weekday | POSSE</vt:lpstr>
      <vt:lpstr>Facebook Interaction Rate | POSSE</vt:lpstr>
      <vt:lpstr>Facebook Interaction Rate By Post Type | POSSE</vt:lpstr>
      <vt:lpstr>Facebook Interaction Rate By Hour | POSSE</vt:lpstr>
      <vt:lpstr>Facebook Hashtag Detection | POSSE</vt:lpstr>
      <vt:lpstr>Facebook Post Table + Reactions | POSSE - 1 of 21</vt:lpstr>
      <vt:lpstr>Facebook Post Table + Reactions | POSSE - 2 of 21</vt:lpstr>
      <vt:lpstr>Facebook Post Table + Reactions | POSSE - 3 of 21</vt:lpstr>
      <vt:lpstr>Facebook Post Table + Reactions | POSSE - 4 of 21</vt:lpstr>
      <vt:lpstr>Facebook Post Table + Reactions | POSSE - 5 of 21</vt:lpstr>
      <vt:lpstr>Facebook Post Table + Reactions | POSSE - 6 of 21</vt:lpstr>
      <vt:lpstr>Facebook Post Table + Reactions | POSSE - 7 of 21</vt:lpstr>
      <vt:lpstr>Facebook Post Table + Reactions | POSSE - 8 of 21</vt:lpstr>
      <vt:lpstr>Facebook Post Table + Reactions | POSSE - 9 of 21</vt:lpstr>
      <vt:lpstr>Facebook Post Table + Reactions | POSSE - 10 of 21</vt:lpstr>
      <vt:lpstr>Facebook Post Table + Reactions | POSSE - 11 of 21</vt:lpstr>
      <vt:lpstr>Facebook Post Table + Reactions | POSSE - 12 of 21</vt:lpstr>
      <vt:lpstr>Facebook Post Table + Reactions | POSSE - 13 of 21</vt:lpstr>
      <vt:lpstr>Facebook Post Table + Reactions | POSSE - 14 of 21</vt:lpstr>
      <vt:lpstr>Facebook Post Table + Reactions | POSSE - 15 of 21</vt:lpstr>
      <vt:lpstr>Facebook Post Table + Reactions | POSSE - 16 of 21</vt:lpstr>
      <vt:lpstr>Facebook Post Table + Reactions | POSSE - 17 of 21</vt:lpstr>
      <vt:lpstr>Facebook Post Table + Reactions | POSSE - 18 of 21</vt:lpstr>
      <vt:lpstr>Facebook Post Table + Reactions | POSSE - 19 of 21</vt:lpstr>
      <vt:lpstr>Facebook Post Table + Reactions | POSSE - 20 of 21</vt:lpstr>
      <vt:lpstr>Facebook Post Table + Reactions | POSSE - 21 of 21</vt:lpstr>
      <vt:lpstr>Facebook User Posts | POSSE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2021-11-01T08:11:44Z</dcterms:created>
  <dcterms:modified xsi:type="dcterms:W3CDTF">2021-11-01T08:12:45Z</dcterms:modified>
</cp:coreProperties>
</file>