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2172</c:v>
                </c:pt>
                <c:pt idx="1">
                  <c:v>2174</c:v>
                </c:pt>
                <c:pt idx="2">
                  <c:v>2174</c:v>
                </c:pt>
                <c:pt idx="3">
                  <c:v>2175</c:v>
                </c:pt>
                <c:pt idx="4">
                  <c:v>2174</c:v>
                </c:pt>
                <c:pt idx="5">
                  <c:v>2174</c:v>
                </c:pt>
                <c:pt idx="6">
                  <c:v>2174</c:v>
                </c:pt>
                <c:pt idx="7">
                  <c:v>2174</c:v>
                </c:pt>
                <c:pt idx="8">
                  <c:v>2183</c:v>
                </c:pt>
                <c:pt idx="9">
                  <c:v>2186</c:v>
                </c:pt>
                <c:pt idx="10">
                  <c:v>2186</c:v>
                </c:pt>
                <c:pt idx="11">
                  <c:v>2188</c:v>
                </c:pt>
                <c:pt idx="12">
                  <c:v>2188</c:v>
                </c:pt>
                <c:pt idx="13">
                  <c:v>2188</c:v>
                </c:pt>
                <c:pt idx="14">
                  <c:v>2188</c:v>
                </c:pt>
                <c:pt idx="15">
                  <c:v>2189</c:v>
                </c:pt>
                <c:pt idx="16">
                  <c:v>2189</c:v>
                </c:pt>
                <c:pt idx="17">
                  <c:v>2189</c:v>
                </c:pt>
                <c:pt idx="18">
                  <c:v>2191</c:v>
                </c:pt>
                <c:pt idx="19">
                  <c:v>2190</c:v>
                </c:pt>
                <c:pt idx="20">
                  <c:v>2190</c:v>
                </c:pt>
                <c:pt idx="21">
                  <c:v>2190</c:v>
                </c:pt>
                <c:pt idx="22">
                  <c:v>2190</c:v>
                </c:pt>
                <c:pt idx="23">
                  <c:v>2188</c:v>
                </c:pt>
                <c:pt idx="24">
                  <c:v>2190</c:v>
                </c:pt>
                <c:pt idx="25">
                  <c:v>2191</c:v>
                </c:pt>
                <c:pt idx="26">
                  <c:v>2194</c:v>
                </c:pt>
                <c:pt idx="27">
                  <c:v>2195</c:v>
                </c:pt>
                <c:pt idx="28">
                  <c:v>2195</c:v>
                </c:pt>
                <c:pt idx="29">
                  <c:v>2196</c:v>
                </c:pt>
                <c:pt idx="30">
                  <c:v>2198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10-44DA-9CA3-0F3A251C6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619256"/>
        <c:axId val="375619912"/>
      </c:lineChart>
      <c:dateAx>
        <c:axId val="37561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19912"/>
        <c:crosses val="autoZero"/>
        <c:auto val="1"/>
        <c:lblOffset val="100"/>
        <c:baseTimeUnit val="days"/>
      </c:dateAx>
      <c:valAx>
        <c:axId val="37561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1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9-48F5-88B5-74A945E4B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484280"/>
        <c:axId val="383487232"/>
      </c:radarChart>
      <c:catAx>
        <c:axId val="38348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87232"/>
        <c:crosses val="autoZero"/>
        <c:auto val="1"/>
        <c:lblAlgn val="ctr"/>
        <c:lblOffset val="100"/>
        <c:noMultiLvlLbl val="0"/>
      </c:catAx>
      <c:valAx>
        <c:axId val="3834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8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73-4711-A383-69D1CABB9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490512"/>
        <c:axId val="383485592"/>
      </c:barChart>
      <c:catAx>
        <c:axId val="38349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85592"/>
        <c:crosses val="autoZero"/>
        <c:auto val="1"/>
        <c:lblAlgn val="ctr"/>
        <c:lblOffset val="100"/>
        <c:noMultiLvlLbl val="0"/>
      </c:catAx>
      <c:valAx>
        <c:axId val="38348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-1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-2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6-439F-A552-EAD63FD97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01352"/>
        <c:axId val="384606928"/>
      </c:lineChart>
      <c:dateAx>
        <c:axId val="38460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6928"/>
        <c:crosses val="autoZero"/>
        <c:auto val="1"/>
        <c:lblOffset val="100"/>
        <c:baseTimeUnit val="days"/>
      </c:dateAx>
      <c:valAx>
        <c:axId val="38460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2-41F9-BBBB-34820A198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13488"/>
        <c:axId val="384608568"/>
      </c:lineChart>
      <c:catAx>
        <c:axId val="38461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8568"/>
        <c:crosses val="autoZero"/>
        <c:auto val="1"/>
        <c:lblAlgn val="ctr"/>
        <c:lblOffset val="100"/>
        <c:noMultiLvlLbl val="0"/>
      </c:catAx>
      <c:valAx>
        <c:axId val="38460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1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9-4122-BB90-F95565952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599712"/>
        <c:axId val="384607584"/>
      </c:barChart>
      <c:catAx>
        <c:axId val="38459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7584"/>
        <c:crosses val="autoZero"/>
        <c:auto val="1"/>
        <c:lblAlgn val="ctr"/>
        <c:lblOffset val="100"/>
        <c:noMultiLvlLbl val="0"/>
      </c:catAx>
      <c:valAx>
        <c:axId val="38460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9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1.5675057208237999</c:v>
                </c:pt>
                <c:pt idx="6">
                  <c:v>0.18306636155606401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E-49B1-8BEC-1CCC2208E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605616"/>
        <c:axId val="384606272"/>
      </c:barChart>
      <c:catAx>
        <c:axId val="38460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6272"/>
        <c:crosses val="autoZero"/>
        <c:auto val="1"/>
        <c:lblAlgn val="ctr"/>
        <c:lblOffset val="100"/>
        <c:noMultiLvlLbl val="0"/>
      </c:catAx>
      <c:valAx>
        <c:axId val="38460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0.18306636155606401</c:v>
                </c:pt>
                <c:pt idx="12">
                  <c:v>2.2883295194508002</c:v>
                </c:pt>
                <c:pt idx="13">
                  <c:v>0</c:v>
                </c:pt>
                <c:pt idx="14">
                  <c:v>1.3729977116704799</c:v>
                </c:pt>
                <c:pt idx="15">
                  <c:v>0</c:v>
                </c:pt>
                <c:pt idx="16">
                  <c:v>0.64073226544622397</c:v>
                </c:pt>
                <c:pt idx="17">
                  <c:v>1.96796338672769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9-4568-AB72-CDF87B3B0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39768"/>
        <c:axId val="378236160"/>
      </c:lineChart>
      <c:catAx>
        <c:axId val="37823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36160"/>
        <c:crosses val="autoZero"/>
        <c:auto val="1"/>
        <c:lblAlgn val="ctr"/>
        <c:lblOffset val="100"/>
        <c:noMultiLvlLbl val="0"/>
      </c:catAx>
      <c:valAx>
        <c:axId val="37823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3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E-4057-B869-171389743D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E-4057-B869-171389743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731864"/>
        <c:axId val="378728256"/>
      </c:barChart>
      <c:catAx>
        <c:axId val="37873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28256"/>
        <c:crosses val="autoZero"/>
        <c:auto val="1"/>
        <c:lblAlgn val="ctr"/>
        <c:lblOffset val="100"/>
        <c:noMultiLvlLbl val="0"/>
      </c:catAx>
      <c:valAx>
        <c:axId val="37872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0-4761-ADE1-97715D7E1A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00-4761-ADE1-97715D7E1A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00-4761-ADE1-97715D7E1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731208"/>
        <c:axId val="378730552"/>
      </c:barChart>
      <c:catAx>
        <c:axId val="37873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0552"/>
        <c:crosses val="autoZero"/>
        <c:auto val="1"/>
        <c:lblAlgn val="ctr"/>
        <c:lblOffset val="100"/>
        <c:noMultiLvlLbl val="0"/>
      </c:catAx>
      <c:valAx>
        <c:axId val="37873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1.83551158867725</c:v>
                </c:pt>
                <c:pt idx="1">
                  <c:v>0.92699965650389704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7-427A-B64C-130A02138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613816"/>
        <c:axId val="384609224"/>
      </c:barChart>
      <c:catAx>
        <c:axId val="38461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09224"/>
        <c:crosses val="autoZero"/>
        <c:auto val="1"/>
        <c:lblAlgn val="ctr"/>
        <c:lblOffset val="100"/>
        <c:noMultiLvlLbl val="0"/>
      </c:catAx>
      <c:valAx>
        <c:axId val="38460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1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2-4B6F-979E-59D93D6CE4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A2-4B6F-979E-59D93D6CE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847352"/>
        <c:axId val="385855880"/>
      </c:barChart>
      <c:catAx>
        <c:axId val="38584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5880"/>
        <c:crosses val="autoZero"/>
        <c:auto val="1"/>
        <c:lblAlgn val="ctr"/>
        <c:lblOffset val="100"/>
        <c:noMultiLvlLbl val="0"/>
      </c:catAx>
      <c:valAx>
        <c:axId val="38585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BBC9-AC88-4A6E-B800-B31E841838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5BAC78-CA43-4E93-A26F-C3A93757CF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2654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E0B8-C32A-4FD1-894F-491B8752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219A0-BCA8-45C1-B126-E7AB4F797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458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3579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540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213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20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697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964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193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286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465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369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632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FA431-4256-4882-85AC-1746259C2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22240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4ADBA-CCCC-4EFB-A576-A8788B0AE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C07657-0BE1-4472-9613-B8D1FBA972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581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7DAD5-5592-4559-A147-C28F1DE4A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A1D34-9050-411B-858F-3A16FB46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1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7FEBE-339A-42CB-81F7-9B9BCF0D0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630A7-C299-48DF-9010-C4C34EF98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846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6B352-1786-412A-BEE6-50D08468B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AC0DD-051B-4B52-B454-27C50240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3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5652-0F8D-4E5C-AC52-A79F0983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ADFC7B-69F7-4240-BF63-6A2DB38574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265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CBDE3-08E0-444B-8305-AF173E920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3EC40-1295-4104-991D-D1B0B4367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3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5D020-2664-4309-B148-F509F0FA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7AF075-21BF-4062-B5A7-9C3366AC36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1603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A3BE7-5FAE-4657-AD26-69A2AE09D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41797-BC4C-4F4B-81E7-F0F61407C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20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AB22-F0DC-4ED1-8E34-81CF809A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C884F-A426-458D-8A47-E3E0EC32F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1588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B51A1-96FD-454F-B37F-9F2D7A378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35228-F743-4404-9698-25F887B07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53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7F38-1470-4622-B76A-0B46BDF06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266E5D-9939-46AA-BCA7-2EFC942EE7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5879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79E87-CE00-4244-A743-42B3F5C9A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3CA88-8432-4E25-ACD7-C06FABAC9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342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991CC-B5AB-42A3-8140-D93345CC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C1A7B-912F-4CAD-9A3E-9CE765FD20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8072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5F29C-BF52-44BD-9280-AE14864DF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3BB8A-41C9-4E43-B35E-244E6B3D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41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2E12-EF9C-42AB-9A07-4D68927CE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8B9B0-B36B-45E2-AB50-F886462410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476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D833E-CABC-4CF7-A631-1B7449542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BE89C-B22B-48AE-94C5-B9F44BF4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906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7E246-55B3-4A73-BC31-C1B775B17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06BC03-3829-4E37-BE53-D727DB547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92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D4ADC-57F5-45EF-B7D9-182D51C87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EEE50-9A51-4F39-85D1-6371F239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344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E209F-FC18-4607-AC10-961CCAAC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24C8C2-B4E2-4960-A024-F4DF93D5A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325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65673-0795-4AE5-8EF1-0880495EB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A7FEB-1270-47FC-AEBB-73922D2C5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40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2B8E-0606-403D-B717-C10720381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1BB0D-ECEF-45BD-AE4D-90B661D227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400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AD9BB-156D-4531-A2F3-15164E13F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4BBFA-6F25-443A-8056-DAFA8315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081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80E21-93F2-4B0B-94D0-026F78CF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2C2940-63A6-4919-BAB8-F31E22A868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073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63337-BCB6-42F4-B90D-F3E6831BA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CA41-759A-44F7-8EBF-464B8830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72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692B-5D84-4D59-B0EC-537C76201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606402-1EF0-4B57-920E-E8C8CB7B3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945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830071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053416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383495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41864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930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92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6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98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7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8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2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13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66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36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1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857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FB992-8D2A-4DCB-8FFB-232B09FE3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019267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A9F4-677C-4E7A-8EDD-7B517BAC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DFD42-2605-40E9-BDF2-223190535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628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847288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53242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7290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725442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3226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34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6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9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82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8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46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9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6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956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A0594-2625-4544-AE07-E07FE9DF1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209330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4417-731F-40F1-A63C-E825DC96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AAB64-ABDC-46D4-BBE6-85FA5C082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55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75706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2247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18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07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25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382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69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925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11F5F-A14B-407E-9F20-8164ECBFB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007743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B9A1-9F29-4B41-8734-9D3922351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56824-268A-4E0D-83C0-0B6DBCF80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46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02445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6343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733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193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93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621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856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3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- 2021-10-07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244540209_541209126949732_1005947196101135785_n.jpg?_nc_cat=104&amp;ccb=1-5&amp;_nc_sid=8ae9d6&amp;_nc_ohc=J2C8CRXq0HcAX8fmst2&amp;_nc_ht=scontent.cdninstagram.com&amp;edm=AL-3X8kEAAAA&amp;oh=0598c05e9fe602ed47ae189de26ef9b0&amp;oe=61841C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8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E19F5-5291-4707-9E4E-75AD29E25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545841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730E9-0B71-463B-A0BE-9EBC9725D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F75479-039C-4FB5-9ECE-7AFAD109C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580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175286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7240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821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516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534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486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61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- 2021-10-28 17:46:49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𝐂𝐡𝐢𝐥𝐥 𝐁𝐥𝐚𝐜𝐤 𝐞𝐬 𝐭𝐮 𝐦𝐞𝐣𝐨𝐫 𝐜𝐚𝐫𝐦𝐚ñ𝐨𝐥𝐚. 𝐃𝐨𝐬 𝐦𝐞𝐝𝐢𝐝𝐚𝐬 𝐢𝐝𝐞𝐚𝐥𝐞𝐬 𝐩𝐚𝐫𝐚 𝐭𝐮𝐬 𝐝𝐢́𝐚𝐬 𝐞𝐧 𝐛𝐢𝐜𝐢𝐜𝐥𝐞𝐭𝐚: 𝟔𝟎𝟎 𝐲 𝟕𝟎𝟎 𝐦𝐥.
Prioriza el rendimiento y es libre de BPA.
Podium es definitivamente la mejor caramañola para una hidratación rápida y confiable.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249036757_1680540882154680_3116057499045341254_n.jpg?_nc_cat=102&amp;ccb=1-5&amp;_nc_sid=8ae9d6&amp;_nc_ohc=a5_pKh1BWngAX_t94Vn&amp;_nc_ht=scontent.cdninstagram.com&amp;edm=AL-3X8kEAAAA&amp;oh=76689d53f947fd4182b50d3d3c7d61c8&amp;oe=6184C1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256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1CF06-4135-45E5-A505-849708877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88391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85B12-127F-4E58-953A-436135D52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34513-4250-4852-9992-348991421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089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493529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7443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731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300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509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821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92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97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- 2021-10-14 14:00:43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245191973_562692284845388_14678096233374234_n.jpg?_nc_cat=103&amp;ccb=1-5&amp;_nc_sid=8ae9d6&amp;_nc_ohc=yEUYPMkAHToAX8I2-aJ&amp;_nc_ht=scontent.cdninstagram.com&amp;edm=AL-3X8kEAAAA&amp;oh=3200d889e8e39094e44002b3e8b394a0&amp;oe=61836F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232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5CB9C-208C-4CDD-8E50-0FEC42D35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67176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8CE0E-9195-4F16-AFB0-7ED0B998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AAAC8-0B9B-41BC-8560-CA648219D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076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013939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93142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081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1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441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967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73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9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- 2021-10-21 16:30:09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247431850_242379521267545_1627382775824252753_n.jpg?_nc_cat=107&amp;ccb=1-5&amp;_nc_sid=8ae9d6&amp;_nc_ohc=rwtNmLnNMkAAX9nvYHm&amp;_nc_ht=scontent.cdninstagram.com&amp;edm=AL-3X8kEAAAA&amp;oh=d9ac61f59516adf43584258932b21db2&amp;oe=6183B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67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- 2021-10-17 11:10:07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246482286_369951541582503_6777132006550286600_n.jpg?_nc_cat=101&amp;ccb=1-5&amp;_nc_sid=8ae9d6&amp;_nc_ohc=Y0uZ3XiURQ8AX80tQSl&amp;_nc_ht=scontent.cdninstagram.com&amp;edm=AL-3X8kEAAAA&amp;oh=27f93712d9f5d99ebbda33e440d71d5e&amp;oe=6183A4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1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399B3-9B68-4D42-8190-65354FA26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96034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870</Words>
  <Application>Microsoft Office PowerPoint</Application>
  <PresentationFormat>On-screen Show (4:3)</PresentationFormat>
  <Paragraphs>249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Instagram</vt:lpstr>
      <vt:lpstr>Instagram Key Metrics Table | CamelBak</vt:lpstr>
      <vt:lpstr>Instagram Followers Total | CamelBak</vt:lpstr>
      <vt:lpstr>Instagram Key Metrics Radar | CamelBak</vt:lpstr>
      <vt:lpstr>Instagram Posts By Weekday | CamelBak</vt:lpstr>
      <vt:lpstr>Instagram Followers Change | CamelBak</vt:lpstr>
      <vt:lpstr>Instagram Posts By Hour | CamelBak</vt:lpstr>
      <vt:lpstr>Instagram Followers Change Per Weekday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5</vt:lpstr>
      <vt:lpstr>Instagram Posts Table | CamelBak - 2 of 5</vt:lpstr>
      <vt:lpstr>Instagram Posts Table | CamelBak - 3 of 5</vt:lpstr>
      <vt:lpstr>Instagram Posts Table | CamelBak - 4 of 5</vt:lpstr>
      <vt:lpstr>Instagram Posts Table | CamelBak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2021-11-01T01:34:17Z</dcterms:created>
  <dcterms:modified xsi:type="dcterms:W3CDTF">2021-11-01T01:34:51Z</dcterms:modified>
</cp:coreProperties>
</file>