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2172</c:v>
                </c:pt>
                <c:pt idx="1">
                  <c:v>2174</c:v>
                </c:pt>
                <c:pt idx="2">
                  <c:v>2174</c:v>
                </c:pt>
                <c:pt idx="3">
                  <c:v>2175</c:v>
                </c:pt>
                <c:pt idx="4">
                  <c:v>2174</c:v>
                </c:pt>
                <c:pt idx="5">
                  <c:v>2174</c:v>
                </c:pt>
                <c:pt idx="6">
                  <c:v>2174</c:v>
                </c:pt>
                <c:pt idx="7">
                  <c:v>2174</c:v>
                </c:pt>
                <c:pt idx="8">
                  <c:v>2183</c:v>
                </c:pt>
                <c:pt idx="9">
                  <c:v>2186</c:v>
                </c:pt>
                <c:pt idx="10">
                  <c:v>2186</c:v>
                </c:pt>
                <c:pt idx="11">
                  <c:v>2188</c:v>
                </c:pt>
                <c:pt idx="12">
                  <c:v>2188</c:v>
                </c:pt>
                <c:pt idx="13">
                  <c:v>2188</c:v>
                </c:pt>
                <c:pt idx="14">
                  <c:v>2188</c:v>
                </c:pt>
                <c:pt idx="15">
                  <c:v>2189</c:v>
                </c:pt>
                <c:pt idx="16">
                  <c:v>2189</c:v>
                </c:pt>
                <c:pt idx="17">
                  <c:v>2189</c:v>
                </c:pt>
                <c:pt idx="18">
                  <c:v>2191</c:v>
                </c:pt>
                <c:pt idx="19">
                  <c:v>2190</c:v>
                </c:pt>
                <c:pt idx="20">
                  <c:v>2190</c:v>
                </c:pt>
                <c:pt idx="21">
                  <c:v>2190</c:v>
                </c:pt>
                <c:pt idx="22">
                  <c:v>2190</c:v>
                </c:pt>
                <c:pt idx="23">
                  <c:v>2188</c:v>
                </c:pt>
                <c:pt idx="24">
                  <c:v>2190</c:v>
                </c:pt>
                <c:pt idx="25">
                  <c:v>2191</c:v>
                </c:pt>
                <c:pt idx="26">
                  <c:v>2194</c:v>
                </c:pt>
                <c:pt idx="27">
                  <c:v>2195</c:v>
                </c:pt>
                <c:pt idx="28">
                  <c:v>2195</c:v>
                </c:pt>
                <c:pt idx="29">
                  <c:v>2196</c:v>
                </c:pt>
                <c:pt idx="30">
                  <c:v>2198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B1-4879-9B1D-C0C17E5A6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14400"/>
        <c:axId val="399613088"/>
      </c:lineChart>
      <c:dateAx>
        <c:axId val="39961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13088"/>
        <c:crosses val="autoZero"/>
        <c:auto val="1"/>
        <c:lblOffset val="100"/>
        <c:baseTimeUnit val="days"/>
      </c:dateAx>
      <c:valAx>
        <c:axId val="39961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1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A8-4DAC-A840-14B8FC1F8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091968"/>
        <c:axId val="73088688"/>
      </c:radarChart>
      <c:catAx>
        <c:axId val="7309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88688"/>
        <c:crosses val="autoZero"/>
        <c:auto val="1"/>
        <c:lblAlgn val="ctr"/>
        <c:lblOffset val="100"/>
        <c:noMultiLvlLbl val="0"/>
      </c:catAx>
      <c:valAx>
        <c:axId val="7308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9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1-4370-88EE-47573A6D5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655040"/>
        <c:axId val="402655368"/>
      </c:barChart>
      <c:catAx>
        <c:axId val="40265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55368"/>
        <c:crosses val="autoZero"/>
        <c:auto val="1"/>
        <c:lblAlgn val="ctr"/>
        <c:lblOffset val="100"/>
        <c:noMultiLvlLbl val="0"/>
      </c:catAx>
      <c:valAx>
        <c:axId val="40265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5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-1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-2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DA-4B46-84A1-35BC691A3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872584"/>
        <c:axId val="401873240"/>
      </c:lineChart>
      <c:dateAx>
        <c:axId val="401872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73240"/>
        <c:crosses val="autoZero"/>
        <c:auto val="1"/>
        <c:lblOffset val="100"/>
        <c:baseTimeUnit val="days"/>
      </c:dateAx>
      <c:valAx>
        <c:axId val="40187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7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A0-40B2-8A8F-FDE3F6829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863400"/>
        <c:axId val="401869304"/>
      </c:lineChart>
      <c:catAx>
        <c:axId val="40186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69304"/>
        <c:crosses val="autoZero"/>
        <c:auto val="1"/>
        <c:lblAlgn val="ctr"/>
        <c:lblOffset val="100"/>
        <c:noMultiLvlLbl val="0"/>
      </c:catAx>
      <c:valAx>
        <c:axId val="40186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6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0-4F63-B2CE-B153A7D80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862744"/>
        <c:axId val="401867336"/>
      </c:barChart>
      <c:catAx>
        <c:axId val="40186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67336"/>
        <c:crosses val="autoZero"/>
        <c:auto val="1"/>
        <c:lblAlgn val="ctr"/>
        <c:lblOffset val="100"/>
        <c:noMultiLvlLbl val="0"/>
      </c:catAx>
      <c:valAx>
        <c:axId val="40186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6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1.5675057208237999</c:v>
                </c:pt>
                <c:pt idx="6">
                  <c:v>0.18306636155606401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1-4C35-B7C3-3985ABBE9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876848"/>
        <c:axId val="401864056"/>
      </c:barChart>
      <c:catAx>
        <c:axId val="40187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64056"/>
        <c:crosses val="autoZero"/>
        <c:auto val="1"/>
        <c:lblAlgn val="ctr"/>
        <c:lblOffset val="100"/>
        <c:noMultiLvlLbl val="0"/>
      </c:catAx>
      <c:valAx>
        <c:axId val="40186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7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0.18306636155606401</c:v>
                </c:pt>
                <c:pt idx="12">
                  <c:v>2.2883295194508002</c:v>
                </c:pt>
                <c:pt idx="13">
                  <c:v>0</c:v>
                </c:pt>
                <c:pt idx="14">
                  <c:v>1.3729977116704799</c:v>
                </c:pt>
                <c:pt idx="15">
                  <c:v>0</c:v>
                </c:pt>
                <c:pt idx="16">
                  <c:v>0.64073226544622397</c:v>
                </c:pt>
                <c:pt idx="17">
                  <c:v>1.96796338672769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37-4A2A-B8E8-AC9A9989B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657008"/>
        <c:axId val="333330072"/>
      </c:lineChart>
      <c:catAx>
        <c:axId val="40265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30072"/>
        <c:crosses val="autoZero"/>
        <c:auto val="1"/>
        <c:lblAlgn val="ctr"/>
        <c:lblOffset val="100"/>
        <c:noMultiLvlLbl val="0"/>
      </c:catAx>
      <c:valAx>
        <c:axId val="33333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5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8B-4433-B363-4A291D399B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8B-4433-B363-4A291D399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270872"/>
        <c:axId val="400271200"/>
      </c:barChart>
      <c:catAx>
        <c:axId val="40027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71200"/>
        <c:crosses val="autoZero"/>
        <c:auto val="1"/>
        <c:lblAlgn val="ctr"/>
        <c:lblOffset val="100"/>
        <c:noMultiLvlLbl val="0"/>
      </c:catAx>
      <c:valAx>
        <c:axId val="40027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7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F5-4910-8DFF-FDD2561660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F5-4910-8DFF-FDD2561660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F5-4910-8DFF-FDD256166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266280"/>
        <c:axId val="400266936"/>
      </c:barChart>
      <c:catAx>
        <c:axId val="40026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66936"/>
        <c:crosses val="autoZero"/>
        <c:auto val="1"/>
        <c:lblAlgn val="ctr"/>
        <c:lblOffset val="100"/>
        <c:noMultiLvlLbl val="0"/>
      </c:catAx>
      <c:valAx>
        <c:axId val="40026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6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1.83551158867725</c:v>
                </c:pt>
                <c:pt idx="1">
                  <c:v>0.92699965650389704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D8-4331-A38A-8303347658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088168"/>
        <c:axId val="333086200"/>
      </c:barChart>
      <c:catAx>
        <c:axId val="33308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86200"/>
        <c:crosses val="autoZero"/>
        <c:auto val="1"/>
        <c:lblAlgn val="ctr"/>
        <c:lblOffset val="100"/>
        <c:noMultiLvlLbl val="0"/>
      </c:catAx>
      <c:valAx>
        <c:axId val="33308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8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EF-4704-A245-D761CCBA9B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EF-4704-A245-D761CCBA9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087184"/>
        <c:axId val="333081936"/>
      </c:barChart>
      <c:catAx>
        <c:axId val="33308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81936"/>
        <c:crosses val="autoZero"/>
        <c:auto val="1"/>
        <c:lblAlgn val="ctr"/>
        <c:lblOffset val="100"/>
        <c:noMultiLvlLbl val="0"/>
      </c:catAx>
      <c:valAx>
        <c:axId val="33308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8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8872-040C-45D5-94A6-C367319823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733F0B-33EA-4454-8AB2-7F49B247AB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28594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E3E4E-B684-470B-A365-040D9C89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F0BF00-E83D-475A-99DB-0282C6623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016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6242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391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863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652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485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766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043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350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396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735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84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745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622D4-5378-4274-B574-D7B470228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9245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6AC12-5F96-4F23-9454-128180952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33984-61CB-447B-BF43-94140CE55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412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66778-2C68-479B-9E6D-7647E60AB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29BD6-CA4D-42B3-9347-296D2F9BE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5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EE989-DA38-4D82-8BA3-69412341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540E59-EB5F-4B67-AF93-F7D822F0A5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8216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C81EB-31DD-4C46-8AFF-2C13DFBAF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27F20-FC1D-4CB3-9244-2DECDCD6B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12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8437-5F49-42A3-A8E0-3E9BD3AF2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E87C11-A1BA-41C9-AB8C-0557E6BB03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456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E94D5-5053-488F-825C-D57BFC9B7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A6D75-A6F2-4D5B-8116-EDCFDE610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805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B743C-64EF-49CD-991B-FDB9151E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921792-6849-4F79-B70D-AE04AB2387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0326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0AB21-5393-4567-AA13-C6A36F493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73B8E-B929-420E-A402-8BF7E387B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16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1785-E0F6-4CAF-997F-DB2A7D19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13F50F-7812-4D36-BC56-C0F88837D2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7475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19D39-A4D2-47BD-8472-5F0B9DF71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6D802-5FD0-4CB2-A783-7EFF5360A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064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9BD9-237F-4213-A6BA-57E8F05C3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EFAB6D-0D74-4D64-B394-569A12C15D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6514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27E86-7FDF-4DB5-A322-F4E03F2AE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F94DD-803F-4EA4-AF78-00486CE67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892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CBE9A-9AA9-4460-8CA7-D77A50857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BA36FC-1FEF-4A13-ABDE-1AA634D9DC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64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31523-2CCF-4CD5-94AF-850606354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7B968-CD2A-4F8B-AE40-63FEFE58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094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BA8E6-9F21-45CB-B5A1-556A3AC3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C4D3F-0219-4587-A0E6-2DE78FEAD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9743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56860-F827-45CE-B812-4DBDC97FE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53A10-D2F2-4354-995C-BB4F9C53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40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963EA-8805-43AA-8E4D-C339DAB4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07AD1A-2627-4803-A617-3B40B3C593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4632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E54E2-B571-4B5E-AE39-881032BA1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0BAEF-D063-4E61-B9A2-7D4EFFB1E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991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E4AF-A181-4A1B-B69B-CE9ABF18F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100D25-F8B6-41B5-A4C0-AEC9E88E79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1113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1D090-894B-4DBD-BE93-21C754044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0F345-6A7C-4E45-BAFC-34823BE11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41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0FD5-55B5-4A18-A93D-2058E3FBD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D884A7-7302-461A-8B12-CE221F2F32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4272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5C25-3141-4800-A84C-ABF02B17B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814D5-D035-4186-B879-7B355C26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38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6B714-BE36-4D12-A4F3-142C8AAFD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C6B974-6A5B-4346-8182-2C9A0EA5EC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8569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6C134-4DB4-47CF-B190-B213DD5AB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645A4-2089-45EF-A4F0-D296454C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955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51A8E-C379-45AC-A961-CFCE54218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43502-D144-442F-99EE-85E3A32A8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606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301085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839279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8798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808473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44575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44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81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61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4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0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0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13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15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62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02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90E10-9F78-46A2-8F55-E265698F0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09088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D9D55-0C6B-4D68-A9C0-55993750B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A9F40A-9D92-4F59-A465-9BA41F496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0039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642128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722614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776318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629027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50582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22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69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1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6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87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03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54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56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65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B09BC-E33F-4E4B-A672-79904F182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766272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E568B-3FC4-4757-B501-EF0BC6C7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7B8FB-0044-48CA-927D-BE528F3D9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196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679929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49595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976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093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656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677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749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284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25B3E-2681-472C-AFA9-54167CEAD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292020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16F61-8420-4ECB-86C1-9B750E2A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18C2F1-27E6-4698-BA8B-6379C7B4E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789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57997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15924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879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15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059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647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965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87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- 2021-10-07 12:00:16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M.U.L.E es tu mochila de hidratación diseñada para darte la ventaja de Low Rider.
💧 El depósito Crux ofrece un 20% más de agua por sorbo, con un mango ergonómico para facilitar el relleno, y una palanca de encendido/apagado que facilita la prevención de fugas.
💧 El tubo magnético mantiene tu tubo seguro y accesible cuando lo necesites.
💧 Los cinturones estabilizadores de cadera con carga optimizan un ajuste personalizado y mantienen los elementos esenciales a mano.
💧 Su diseño lumbar ofrece más estabilidad durante los paseos agresivos cuesta abajo. En lugar de concentrar el peso del paquete en tus hombros, esta mochila cambia tu carga a tus caderas para un centro de gravedad más bajo y más libertad de movimiento.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244540209_541209126949732_1005947196101135785_n.jpg?_nc_cat=104&amp;ccb=1-5&amp;_nc_sid=8ae9d6&amp;_nc_ohc=J2C8CRXq0HcAX8fmst2&amp;_nc_ht=scontent.cdninstagram.com&amp;edm=AL-3X8kEAAAA&amp;oh=0598c05e9fe602ed47ae189de26ef9b0&amp;oe=61841C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06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ACCB8-4F4A-40C6-B7CD-C7E72B6C7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910438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16FB4-11F0-45EB-9794-914FF6DF2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BFD90-BC37-46D3-897D-A86CF0750A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441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922669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77550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807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878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060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893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196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85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- 2021-10-28 17:46:49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𝐏𝐨𝐝𝐢𝐮𝐦 𝐂𝐡𝐢𝐥𝐥 𝐁𝐥𝐚𝐜𝐤 𝐞𝐬 𝐭𝐮 𝐦𝐞𝐣𝐨𝐫 𝐜𝐚𝐫𝐦𝐚ñ𝐨𝐥𝐚. 𝐃𝐨𝐬 𝐦𝐞𝐝𝐢𝐝𝐚𝐬 𝐢𝐝𝐞𝐚𝐥𝐞𝐬 𝐩𝐚𝐫𝐚 𝐭𝐮𝐬 𝐝𝐢́𝐚𝐬 𝐞𝐧 𝐛𝐢𝐜𝐢𝐜𝐥𝐞𝐭𝐚: 𝟔𝟎𝟎 𝐲 𝟕𝟎𝟎 𝐦𝐥.
Prioriza el rendimiento y es libre de BPA.
Podium es definitivamente la mejor caramañola para una hidratación rápida y confiable.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249036757_1680540882154680_3116057499045341254_n.jpg?_nc_cat=102&amp;ccb=1-5&amp;_nc_sid=8ae9d6&amp;_nc_ohc=a5_pKh1BWngAX_t94Vn&amp;_nc_ht=scontent.cdninstagram.com&amp;edm=AL-3X8kEAAAA&amp;oh=76689d53f947fd4182b50d3d3c7d61c8&amp;oe=6184C1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415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8379C-C7A6-400A-8698-DD7CC0DA1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558427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2BDA2-ED68-47B6-A6F5-6F6BD965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23843-BE67-4C02-9E25-E108464631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753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12247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05039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593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470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425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035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713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88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- 2021-10-14 14:00:43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Camelbak lo más importante es la hidratación.
Con tu Podium Ice vas a poder salir sin preocuparte por las distancias.
Su diseño garantiza más líquido con menos esfuerzo y tapa autosellante evita derrames y salpicaduras. 
𝐏𝐨𝐝𝐢𝐮𝐦 𝐞𝐬 𝐭𝐮 𝐦𝐞𝐣𝐨𝐫 𝐡𝐢𝐝𝐫𝐚𝐭𝐚𝐜𝐢𝐨́𝐧 𝐲 𝐞𝐥 𝐦𝐞𝐣𝐨𝐫 𝐫𝐞𝐠𝐚𝐥𝐨 𝐩𝐚𝐫𝐚 𝐦𝐚𝐦𝐚́.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245191973_562692284845388_14678096233374234_n.jpg?_nc_cat=103&amp;ccb=1-5&amp;_nc_sid=8ae9d6&amp;_nc_ohc=yEUYPMkAHToAX8I2-aJ&amp;_nc_ht=scontent.cdninstagram.com&amp;edm=AL-3X8kEAAAA&amp;oh=3200d889e8e39094e44002b3e8b394a0&amp;oe=61836F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10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FBE45-FE03-406B-8BF8-6BE03807A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428675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D434C-99C5-4A56-AC26-E2BE58253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018C0D-5142-41B0-B386-DA5798315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65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044950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1001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720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568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547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357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636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75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- 2021-10-21 16:30:09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Podium Sage vas a poner mantenerte hidratado sin importar la distancia. Sus materiales son libres de  BPA, BPS y BPF y su válvula proporciona un bloqueo  para un transporte a prueba de derrames.
𝐏𝐨𝐝𝐢𝐮𝐦 𝐞𝐬 𝐭𝐮 𝐦𝐞𝐣𝐨𝐫 𝐡𝐢𝐝𝐫𝐚𝐭𝐚𝐜𝐢ó𝐧 💦💧
#CamelbakArgentina #Camelbak #agua #hidratación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247431850_242379521267545_1627382775824252753_n.jpg?_nc_cat=107&amp;ccb=1-5&amp;_nc_sid=8ae9d6&amp;_nc_ohc=rwtNmLnNMkAAX9nvYHm&amp;_nc_ht=scontent.cdninstagram.com&amp;edm=AL-3X8kEAAAA&amp;oh=d9ac61f59516adf43584258932b21db2&amp;oe=6183B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3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- 2021-10-17 11:10:07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que traspasa generaciones. 
𝐅𝐞𝐥𝐢𝐳 𝐝𝐢́𝐚 𝐚 𝐭𝐨𝐝𝐚𝐬 𝐥𝐚𝐬 𝐦𝐚𝐦𝐚́𝐬 𝐞𝐧 𝐬𝐮 𝐝𝐢́𝐚.
#CamelbakArgentina #Camelbak 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246482286_369951541582503_6777132006550286600_n.jpg?_nc_cat=101&amp;ccb=1-5&amp;_nc_sid=8ae9d6&amp;_nc_ohc=Y0uZ3XiURQ8AX80tQSl&amp;_nc_ht=scontent.cdninstagram.com&amp;edm=AL-3X8kEAAAA&amp;oh=27f93712d9f5d99ebbda33e440d71d5e&amp;oe=6183A4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24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0308D-B309-44BA-A991-B88A08C8A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9167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870</Words>
  <Application>Microsoft Office PowerPoint</Application>
  <PresentationFormat>On-screen Show (4:3)</PresentationFormat>
  <Paragraphs>249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Instagram</vt:lpstr>
      <vt:lpstr>Instagram Key Metrics Table | CamelBak</vt:lpstr>
      <vt:lpstr>Instagram Followers Total | CamelBak</vt:lpstr>
      <vt:lpstr>Instagram Key Metrics Radar | CamelBak</vt:lpstr>
      <vt:lpstr>Instagram Posts By Weekday | CamelBak</vt:lpstr>
      <vt:lpstr>Instagram Followers Change | CamelBak</vt:lpstr>
      <vt:lpstr>Instagram Posts By Hour | CamelBak</vt:lpstr>
      <vt:lpstr>Instagram Followers Change Per Weekday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5</vt:lpstr>
      <vt:lpstr>Instagram Posts Table | CamelBak - 2 of 5</vt:lpstr>
      <vt:lpstr>Instagram Posts Table | CamelBak - 3 of 5</vt:lpstr>
      <vt:lpstr>Instagram Posts Table | CamelBak - 4 of 5</vt:lpstr>
      <vt:lpstr>Instagram Posts Table | CamelBak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2021-11-01T01:22:35Z</dcterms:created>
  <dcterms:modified xsi:type="dcterms:W3CDTF">2021-11-01T01:23:18Z</dcterms:modified>
</cp:coreProperties>
</file>