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3"/>
      <p:bold r:id="rId44"/>
      <p:italic r:id="rId45"/>
      <p:boldItalic r:id="rId4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1.fntdata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11039</c:v>
                </c:pt>
                <c:pt idx="1">
                  <c:v>11037</c:v>
                </c:pt>
                <c:pt idx="2">
                  <c:v>11030</c:v>
                </c:pt>
                <c:pt idx="3">
                  <c:v>11027</c:v>
                </c:pt>
                <c:pt idx="4">
                  <c:v>11019</c:v>
                </c:pt>
                <c:pt idx="5">
                  <c:v>11020</c:v>
                </c:pt>
                <c:pt idx="6">
                  <c:v>11013</c:v>
                </c:pt>
                <c:pt idx="7">
                  <c:v>11010</c:v>
                </c:pt>
                <c:pt idx="8">
                  <c:v>11008</c:v>
                </c:pt>
                <c:pt idx="9">
                  <c:v>11006</c:v>
                </c:pt>
                <c:pt idx="10">
                  <c:v>10999</c:v>
                </c:pt>
                <c:pt idx="11">
                  <c:v>10996</c:v>
                </c:pt>
                <c:pt idx="12">
                  <c:v>10990</c:v>
                </c:pt>
                <c:pt idx="13">
                  <c:v>10989</c:v>
                </c:pt>
                <c:pt idx="14">
                  <c:v>10989</c:v>
                </c:pt>
                <c:pt idx="15">
                  <c:v>10992</c:v>
                </c:pt>
                <c:pt idx="16">
                  <c:v>10990</c:v>
                </c:pt>
                <c:pt idx="17">
                  <c:v>10991</c:v>
                </c:pt>
                <c:pt idx="18">
                  <c:v>10986</c:v>
                </c:pt>
                <c:pt idx="19">
                  <c:v>10984</c:v>
                </c:pt>
                <c:pt idx="20">
                  <c:v>10977</c:v>
                </c:pt>
                <c:pt idx="21">
                  <c:v>10966</c:v>
                </c:pt>
                <c:pt idx="22">
                  <c:v>10962</c:v>
                </c:pt>
                <c:pt idx="23">
                  <c:v>10957</c:v>
                </c:pt>
                <c:pt idx="24">
                  <c:v>10953</c:v>
                </c:pt>
                <c:pt idx="25">
                  <c:v>10948</c:v>
                </c:pt>
                <c:pt idx="26">
                  <c:v>10945</c:v>
                </c:pt>
                <c:pt idx="27">
                  <c:v>10940</c:v>
                </c:pt>
                <c:pt idx="28">
                  <c:v>10941</c:v>
                </c:pt>
                <c:pt idx="29">
                  <c:v>10936</c:v>
                </c:pt>
                <c:pt idx="30">
                  <c:v>10932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7BB-4C75-A9D2-EAAFC8D86A2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motomelbicicletas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5395</c:v>
                </c:pt>
                <c:pt idx="1">
                  <c:v>5392</c:v>
                </c:pt>
                <c:pt idx="2">
                  <c:v>5392</c:v>
                </c:pt>
                <c:pt idx="3">
                  <c:v>5390</c:v>
                </c:pt>
                <c:pt idx="4">
                  <c:v>5391</c:v>
                </c:pt>
                <c:pt idx="5">
                  <c:v>5395</c:v>
                </c:pt>
                <c:pt idx="6">
                  <c:v>5395</c:v>
                </c:pt>
                <c:pt idx="7">
                  <c:v>5410</c:v>
                </c:pt>
                <c:pt idx="8">
                  <c:v>5454</c:v>
                </c:pt>
                <c:pt idx="9">
                  <c:v>5473</c:v>
                </c:pt>
                <c:pt idx="10">
                  <c:v>5487</c:v>
                </c:pt>
                <c:pt idx="11">
                  <c:v>5491</c:v>
                </c:pt>
                <c:pt idx="12">
                  <c:v>5499</c:v>
                </c:pt>
                <c:pt idx="13">
                  <c:v>5538</c:v>
                </c:pt>
                <c:pt idx="14">
                  <c:v>5568</c:v>
                </c:pt>
                <c:pt idx="15">
                  <c:v>5571</c:v>
                </c:pt>
                <c:pt idx="16">
                  <c:v>5570</c:v>
                </c:pt>
                <c:pt idx="17">
                  <c:v>5572</c:v>
                </c:pt>
                <c:pt idx="18">
                  <c:v>5573</c:v>
                </c:pt>
                <c:pt idx="19">
                  <c:v>5573</c:v>
                </c:pt>
                <c:pt idx="20">
                  <c:v>5571</c:v>
                </c:pt>
                <c:pt idx="21">
                  <c:v>5565</c:v>
                </c:pt>
                <c:pt idx="22">
                  <c:v>5564</c:v>
                </c:pt>
                <c:pt idx="23">
                  <c:v>5569</c:v>
                </c:pt>
                <c:pt idx="24">
                  <c:v>5573</c:v>
                </c:pt>
                <c:pt idx="25">
                  <c:v>5578</c:v>
                </c:pt>
                <c:pt idx="26">
                  <c:v>5576</c:v>
                </c:pt>
                <c:pt idx="27">
                  <c:v>5573</c:v>
                </c:pt>
                <c:pt idx="28">
                  <c:v>5572</c:v>
                </c:pt>
                <c:pt idx="29">
                  <c:v>5572</c:v>
                </c:pt>
                <c:pt idx="30">
                  <c:v>5568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7BB-4C75-A9D2-EAAFC8D86A2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topmega_oficial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68419</c:v>
                </c:pt>
                <c:pt idx="1">
                  <c:v>68442</c:v>
                </c:pt>
                <c:pt idx="2">
                  <c:v>68450</c:v>
                </c:pt>
                <c:pt idx="3">
                  <c:v>68453</c:v>
                </c:pt>
                <c:pt idx="4">
                  <c:v>68493</c:v>
                </c:pt>
                <c:pt idx="5">
                  <c:v>68493</c:v>
                </c:pt>
                <c:pt idx="6">
                  <c:v>68492</c:v>
                </c:pt>
                <c:pt idx="7">
                  <c:v>68498</c:v>
                </c:pt>
                <c:pt idx="8">
                  <c:v>69023</c:v>
                </c:pt>
                <c:pt idx="9">
                  <c:v>69265</c:v>
                </c:pt>
                <c:pt idx="10">
                  <c:v>69271</c:v>
                </c:pt>
                <c:pt idx="11">
                  <c:v>69331</c:v>
                </c:pt>
                <c:pt idx="12">
                  <c:v>69359</c:v>
                </c:pt>
                <c:pt idx="13">
                  <c:v>69366</c:v>
                </c:pt>
                <c:pt idx="14">
                  <c:v>69374</c:v>
                </c:pt>
                <c:pt idx="15">
                  <c:v>69381</c:v>
                </c:pt>
                <c:pt idx="16">
                  <c:v>69381</c:v>
                </c:pt>
                <c:pt idx="17">
                  <c:v>69379</c:v>
                </c:pt>
                <c:pt idx="18">
                  <c:v>69397</c:v>
                </c:pt>
                <c:pt idx="19">
                  <c:v>69395</c:v>
                </c:pt>
                <c:pt idx="20">
                  <c:v>69402</c:v>
                </c:pt>
                <c:pt idx="21">
                  <c:v>69421</c:v>
                </c:pt>
                <c:pt idx="22">
                  <c:v>69410</c:v>
                </c:pt>
                <c:pt idx="23">
                  <c:v>69409</c:v>
                </c:pt>
                <c:pt idx="24">
                  <c:v>69412</c:v>
                </c:pt>
                <c:pt idx="25">
                  <c:v>69406</c:v>
                </c:pt>
                <c:pt idx="26">
                  <c:v>69392</c:v>
                </c:pt>
                <c:pt idx="27">
                  <c:v>69400</c:v>
                </c:pt>
                <c:pt idx="28">
                  <c:v>69411</c:v>
                </c:pt>
                <c:pt idx="29">
                  <c:v>69422</c:v>
                </c:pt>
                <c:pt idx="30">
                  <c:v>69438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7BB-4C75-A9D2-EAAFC8D86A2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85554</c:v>
                </c:pt>
                <c:pt idx="1">
                  <c:v>85598</c:v>
                </c:pt>
                <c:pt idx="2">
                  <c:v>85608</c:v>
                </c:pt>
                <c:pt idx="3">
                  <c:v>85605</c:v>
                </c:pt>
                <c:pt idx="4">
                  <c:v>85628</c:v>
                </c:pt>
                <c:pt idx="5">
                  <c:v>85653</c:v>
                </c:pt>
                <c:pt idx="6">
                  <c:v>85665</c:v>
                </c:pt>
                <c:pt idx="7">
                  <c:v>85685</c:v>
                </c:pt>
                <c:pt idx="8">
                  <c:v>85725</c:v>
                </c:pt>
                <c:pt idx="9">
                  <c:v>85765</c:v>
                </c:pt>
                <c:pt idx="10">
                  <c:v>85844</c:v>
                </c:pt>
                <c:pt idx="11">
                  <c:v>85877</c:v>
                </c:pt>
                <c:pt idx="12">
                  <c:v>85883</c:v>
                </c:pt>
                <c:pt idx="13">
                  <c:v>85931</c:v>
                </c:pt>
                <c:pt idx="14">
                  <c:v>85957</c:v>
                </c:pt>
                <c:pt idx="15">
                  <c:v>85979</c:v>
                </c:pt>
                <c:pt idx="16">
                  <c:v>85995</c:v>
                </c:pt>
                <c:pt idx="17">
                  <c:v>86022</c:v>
                </c:pt>
                <c:pt idx="18">
                  <c:v>86016</c:v>
                </c:pt>
                <c:pt idx="19">
                  <c:v>86014</c:v>
                </c:pt>
                <c:pt idx="20">
                  <c:v>86037</c:v>
                </c:pt>
                <c:pt idx="21">
                  <c:v>86069</c:v>
                </c:pt>
                <c:pt idx="22">
                  <c:v>86091</c:v>
                </c:pt>
                <c:pt idx="23">
                  <c:v>86105</c:v>
                </c:pt>
                <c:pt idx="24">
                  <c:v>86169</c:v>
                </c:pt>
                <c:pt idx="25">
                  <c:v>86232</c:v>
                </c:pt>
                <c:pt idx="26">
                  <c:v>86276</c:v>
                </c:pt>
                <c:pt idx="27">
                  <c:v>86274</c:v>
                </c:pt>
                <c:pt idx="28">
                  <c:v>86311</c:v>
                </c:pt>
                <c:pt idx="29">
                  <c:v>86349</c:v>
                </c:pt>
                <c:pt idx="30">
                  <c:v>86370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7BB-4C75-A9D2-EAAFC8D86A2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190053</c:v>
                </c:pt>
                <c:pt idx="1">
                  <c:v>190027</c:v>
                </c:pt>
                <c:pt idx="2">
                  <c:v>189990</c:v>
                </c:pt>
                <c:pt idx="3">
                  <c:v>189931</c:v>
                </c:pt>
                <c:pt idx="4">
                  <c:v>189870</c:v>
                </c:pt>
                <c:pt idx="5">
                  <c:v>189855</c:v>
                </c:pt>
                <c:pt idx="6">
                  <c:v>189832</c:v>
                </c:pt>
                <c:pt idx="7">
                  <c:v>189762</c:v>
                </c:pt>
                <c:pt idx="8">
                  <c:v>189730</c:v>
                </c:pt>
                <c:pt idx="9">
                  <c:v>189694</c:v>
                </c:pt>
                <c:pt idx="10">
                  <c:v>190220</c:v>
                </c:pt>
                <c:pt idx="11">
                  <c:v>191092</c:v>
                </c:pt>
                <c:pt idx="12">
                  <c:v>191489</c:v>
                </c:pt>
                <c:pt idx="13">
                  <c:v>192505</c:v>
                </c:pt>
                <c:pt idx="14">
                  <c:v>193700</c:v>
                </c:pt>
                <c:pt idx="15">
                  <c:v>194965</c:v>
                </c:pt>
                <c:pt idx="16">
                  <c:v>195467</c:v>
                </c:pt>
                <c:pt idx="17">
                  <c:v>195423</c:v>
                </c:pt>
                <c:pt idx="18">
                  <c:v>195296</c:v>
                </c:pt>
                <c:pt idx="19">
                  <c:v>195184</c:v>
                </c:pt>
                <c:pt idx="20">
                  <c:v>195103</c:v>
                </c:pt>
                <c:pt idx="21">
                  <c:v>195019</c:v>
                </c:pt>
                <c:pt idx="22">
                  <c:v>194921</c:v>
                </c:pt>
                <c:pt idx="23">
                  <c:v>194860</c:v>
                </c:pt>
                <c:pt idx="24">
                  <c:v>194795</c:v>
                </c:pt>
                <c:pt idx="25">
                  <c:v>194748</c:v>
                </c:pt>
                <c:pt idx="26">
                  <c:v>194707</c:v>
                </c:pt>
                <c:pt idx="27">
                  <c:v>194659</c:v>
                </c:pt>
                <c:pt idx="28">
                  <c:v>194575</c:v>
                </c:pt>
                <c:pt idx="29">
                  <c:v>194536</c:v>
                </c:pt>
                <c:pt idx="30">
                  <c:v>194482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7BB-4C75-A9D2-EAAFC8D86A2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7589</c:v>
                </c:pt>
                <c:pt idx="1">
                  <c:v>7607</c:v>
                </c:pt>
                <c:pt idx="2">
                  <c:v>7613</c:v>
                </c:pt>
                <c:pt idx="3">
                  <c:v>7625</c:v>
                </c:pt>
                <c:pt idx="4">
                  <c:v>7635</c:v>
                </c:pt>
                <c:pt idx="5">
                  <c:v>7656</c:v>
                </c:pt>
                <c:pt idx="6">
                  <c:v>7664</c:v>
                </c:pt>
                <c:pt idx="7">
                  <c:v>7676</c:v>
                </c:pt>
                <c:pt idx="8">
                  <c:v>7685</c:v>
                </c:pt>
                <c:pt idx="9">
                  <c:v>7695</c:v>
                </c:pt>
                <c:pt idx="10">
                  <c:v>7709</c:v>
                </c:pt>
                <c:pt idx="11">
                  <c:v>7722</c:v>
                </c:pt>
                <c:pt idx="12">
                  <c:v>7738</c:v>
                </c:pt>
                <c:pt idx="13">
                  <c:v>7746</c:v>
                </c:pt>
                <c:pt idx="14">
                  <c:v>7759</c:v>
                </c:pt>
                <c:pt idx="15">
                  <c:v>7772</c:v>
                </c:pt>
                <c:pt idx="16">
                  <c:v>7779</c:v>
                </c:pt>
                <c:pt idx="17">
                  <c:v>7792</c:v>
                </c:pt>
                <c:pt idx="18">
                  <c:v>7801</c:v>
                </c:pt>
                <c:pt idx="19">
                  <c:v>7808</c:v>
                </c:pt>
                <c:pt idx="20">
                  <c:v>7817</c:v>
                </c:pt>
                <c:pt idx="21">
                  <c:v>7826</c:v>
                </c:pt>
                <c:pt idx="22">
                  <c:v>7838</c:v>
                </c:pt>
                <c:pt idx="23">
                  <c:v>7844</c:v>
                </c:pt>
                <c:pt idx="24">
                  <c:v>7851</c:v>
                </c:pt>
                <c:pt idx="25">
                  <c:v>7868</c:v>
                </c:pt>
                <c:pt idx="26">
                  <c:v>7876</c:v>
                </c:pt>
                <c:pt idx="27">
                  <c:v>7885</c:v>
                </c:pt>
                <c:pt idx="28">
                  <c:v>7887</c:v>
                </c:pt>
                <c:pt idx="29">
                  <c:v>7890</c:v>
                </c:pt>
                <c:pt idx="30">
                  <c:v>7896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F7BB-4C75-A9D2-EAAFC8D86A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4794176"/>
        <c:axId val="384802704"/>
      </c:lineChart>
      <c:dateAx>
        <c:axId val="3847941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802704"/>
        <c:crosses val="autoZero"/>
        <c:auto val="1"/>
        <c:lblOffset val="100"/>
        <c:baseTimeUnit val="days"/>
      </c:dateAx>
      <c:valAx>
        <c:axId val="384802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794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5.6211000000000002</c:v>
                </c:pt>
                <c:pt idx="1">
                  <c:v>66.666700000000006</c:v>
                </c:pt>
                <c:pt idx="2">
                  <c:v>42.857100000000003</c:v>
                </c:pt>
                <c:pt idx="3">
                  <c:v>33.333300000000001</c:v>
                </c:pt>
                <c:pt idx="4">
                  <c:v>92.307699999999997</c:v>
                </c:pt>
                <c:pt idx="5">
                  <c:v>0.5383</c:v>
                </c:pt>
                <c:pt idx="6">
                  <c:v>4.2259000000000002</c:v>
                </c:pt>
                <c:pt idx="7">
                  <c:v>-22.862300000000001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DB8-4B7B-9C08-E2321F0DCC1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motomelbicicletas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2.863</c:v>
                </c:pt>
                <c:pt idx="1">
                  <c:v>41.666699999999999</c:v>
                </c:pt>
                <c:pt idx="2">
                  <c:v>28.571400000000001</c:v>
                </c:pt>
                <c:pt idx="3">
                  <c:v>66.666700000000006</c:v>
                </c:pt>
                <c:pt idx="4">
                  <c:v>69.230800000000002</c:v>
                </c:pt>
                <c:pt idx="5">
                  <c:v>0.37009999999999998</c:v>
                </c:pt>
                <c:pt idx="6">
                  <c:v>7.9119999999999999</c:v>
                </c:pt>
                <c:pt idx="7">
                  <c:v>73.154200000000003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DB8-4B7B-9C08-E2321F0DCC1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topmega_oficial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35.704099999999997</c:v>
                </c:pt>
                <c:pt idx="1">
                  <c:v>100</c:v>
                </c:pt>
                <c:pt idx="2">
                  <c:v>14.2857</c:v>
                </c:pt>
                <c:pt idx="3">
                  <c:v>0</c:v>
                </c:pt>
                <c:pt idx="4">
                  <c:v>100</c:v>
                </c:pt>
                <c:pt idx="5">
                  <c:v>2.4857999999999998</c:v>
                </c:pt>
                <c:pt idx="6">
                  <c:v>3.0893000000000002</c:v>
                </c:pt>
                <c:pt idx="7">
                  <c:v>35.361499999999999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DB8-4B7B-9C08-E2321F0DCC1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Sheet1!$E$2:$E$9</c:f>
              <c:numCache>
                <c:formatCode>General</c:formatCode>
                <c:ptCount val="8"/>
                <c:pt idx="0">
                  <c:v>44.410299999999999</c:v>
                </c:pt>
                <c:pt idx="1">
                  <c:v>0</c:v>
                </c:pt>
                <c:pt idx="2">
                  <c:v>100</c:v>
                </c:pt>
                <c:pt idx="3">
                  <c:v>100</c:v>
                </c:pt>
                <c:pt idx="4">
                  <c:v>76.923100000000005</c:v>
                </c:pt>
                <c:pt idx="5">
                  <c:v>9.7748000000000008</c:v>
                </c:pt>
                <c:pt idx="6">
                  <c:v>7.0743999999999998</c:v>
                </c:pt>
                <c:pt idx="7">
                  <c:v>22.510899999999999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DB8-4B7B-9C08-E2321F0DCC1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Sheet1!$F$2:$F$9</c:f>
              <c:numCache>
                <c:formatCode>General</c:formatCode>
                <c:ptCount val="8"/>
                <c:pt idx="0">
                  <c:v>100</c:v>
                </c:pt>
                <c:pt idx="1">
                  <c:v>50</c:v>
                </c:pt>
                <c:pt idx="2">
                  <c:v>0</c:v>
                </c:pt>
                <c:pt idx="3">
                  <c:v>0</c:v>
                </c:pt>
                <c:pt idx="4">
                  <c:v>46.153799999999997</c:v>
                </c:pt>
                <c:pt idx="5">
                  <c:v>100</c:v>
                </c:pt>
                <c:pt idx="6">
                  <c:v>100</c:v>
                </c:pt>
                <c:pt idx="7">
                  <c:v>54.135199999999998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DB8-4B7B-9C08-E2321F0DCC1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Sheet1!$G$2:$G$9</c:f>
              <c:numCache>
                <c:formatCode>General</c:formatCode>
                <c:ptCount val="8"/>
                <c:pt idx="0">
                  <c:v>4.0599999999999996</c:v>
                </c:pt>
                <c:pt idx="1">
                  <c:v>16.666699999999999</c:v>
                </c:pt>
                <c:pt idx="2">
                  <c:v>85.714299999999994</c:v>
                </c:pt>
                <c:pt idx="3">
                  <c:v>0</c:v>
                </c:pt>
                <c:pt idx="4">
                  <c:v>61.538499999999999</c:v>
                </c:pt>
                <c:pt idx="5">
                  <c:v>1.7377</c:v>
                </c:pt>
                <c:pt idx="6">
                  <c:v>27.4557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DB8-4B7B-9C08-E2321F0DCC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84802048"/>
        <c:axId val="384802376"/>
      </c:radarChart>
      <c:catAx>
        <c:axId val="384802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802376"/>
        <c:crosses val="autoZero"/>
        <c:auto val="1"/>
        <c:lblAlgn val="ctr"/>
        <c:lblOffset val="100"/>
        <c:noMultiLvlLbl val="0"/>
      </c:catAx>
      <c:valAx>
        <c:axId val="384802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802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0</c:v>
                </c:pt>
                <c:pt idx="5">
                  <c:v>0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194-4636-A712-76D6FF36592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motomelbicicletas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3</c:v>
                </c:pt>
                <c:pt idx="4">
                  <c:v>1</c:v>
                </c:pt>
                <c:pt idx="5">
                  <c:v>0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194-4636-A712-76D6FF36592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topmega_oficial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3</c:v>
                </c:pt>
                <c:pt idx="1">
                  <c:v>1</c:v>
                </c:pt>
                <c:pt idx="2">
                  <c:v>4</c:v>
                </c:pt>
                <c:pt idx="3">
                  <c:v>0</c:v>
                </c:pt>
                <c:pt idx="4">
                  <c:v>1</c:v>
                </c:pt>
                <c:pt idx="5">
                  <c:v>4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194-4636-A712-76D6FF36592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2</c:v>
                </c:pt>
                <c:pt idx="1">
                  <c:v>0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194-4636-A712-76D6FF36592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2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3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194-4636-A712-76D6FF36592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194-4636-A712-76D6FF3659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4996448"/>
        <c:axId val="384996120"/>
      </c:barChart>
      <c:catAx>
        <c:axId val="384996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996120"/>
        <c:crosses val="autoZero"/>
        <c:auto val="1"/>
        <c:lblAlgn val="ctr"/>
        <c:lblOffset val="100"/>
        <c:noMultiLvlLbl val="0"/>
      </c:catAx>
      <c:valAx>
        <c:axId val="384996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996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-1</c:v>
                </c:pt>
                <c:pt idx="1">
                  <c:v>-2</c:v>
                </c:pt>
                <c:pt idx="2">
                  <c:v>-7</c:v>
                </c:pt>
                <c:pt idx="3">
                  <c:v>-3</c:v>
                </c:pt>
                <c:pt idx="4">
                  <c:v>-8</c:v>
                </c:pt>
                <c:pt idx="5">
                  <c:v>1</c:v>
                </c:pt>
                <c:pt idx="6">
                  <c:v>-7</c:v>
                </c:pt>
                <c:pt idx="7">
                  <c:v>-3</c:v>
                </c:pt>
                <c:pt idx="8">
                  <c:v>-2</c:v>
                </c:pt>
                <c:pt idx="9">
                  <c:v>-2</c:v>
                </c:pt>
                <c:pt idx="10">
                  <c:v>-7</c:v>
                </c:pt>
                <c:pt idx="11">
                  <c:v>-3</c:v>
                </c:pt>
                <c:pt idx="12">
                  <c:v>-6</c:v>
                </c:pt>
                <c:pt idx="13">
                  <c:v>-1</c:v>
                </c:pt>
                <c:pt idx="14">
                  <c:v>0</c:v>
                </c:pt>
                <c:pt idx="15">
                  <c:v>3</c:v>
                </c:pt>
                <c:pt idx="16">
                  <c:v>-2</c:v>
                </c:pt>
                <c:pt idx="17">
                  <c:v>1</c:v>
                </c:pt>
                <c:pt idx="18">
                  <c:v>-5</c:v>
                </c:pt>
                <c:pt idx="19">
                  <c:v>-2</c:v>
                </c:pt>
                <c:pt idx="20">
                  <c:v>-7</c:v>
                </c:pt>
                <c:pt idx="21">
                  <c:v>-11</c:v>
                </c:pt>
                <c:pt idx="22">
                  <c:v>-4</c:v>
                </c:pt>
                <c:pt idx="23">
                  <c:v>-5</c:v>
                </c:pt>
                <c:pt idx="24">
                  <c:v>-4</c:v>
                </c:pt>
                <c:pt idx="25">
                  <c:v>-5</c:v>
                </c:pt>
                <c:pt idx="26">
                  <c:v>-3</c:v>
                </c:pt>
                <c:pt idx="27">
                  <c:v>-5</c:v>
                </c:pt>
                <c:pt idx="28">
                  <c:v>1</c:v>
                </c:pt>
                <c:pt idx="29">
                  <c:v>-5</c:v>
                </c:pt>
                <c:pt idx="30">
                  <c:v>-4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1CC-4F3F-9B90-64A733C7999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motomelbicicletas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-4</c:v>
                </c:pt>
                <c:pt idx="1">
                  <c:v>-3</c:v>
                </c:pt>
                <c:pt idx="2">
                  <c:v>0</c:v>
                </c:pt>
                <c:pt idx="3">
                  <c:v>-2</c:v>
                </c:pt>
                <c:pt idx="4">
                  <c:v>1</c:v>
                </c:pt>
                <c:pt idx="5">
                  <c:v>4</c:v>
                </c:pt>
                <c:pt idx="6">
                  <c:v>0</c:v>
                </c:pt>
                <c:pt idx="7">
                  <c:v>15</c:v>
                </c:pt>
                <c:pt idx="8">
                  <c:v>44</c:v>
                </c:pt>
                <c:pt idx="9">
                  <c:v>19</c:v>
                </c:pt>
                <c:pt idx="10">
                  <c:v>14</c:v>
                </c:pt>
                <c:pt idx="11">
                  <c:v>4</c:v>
                </c:pt>
                <c:pt idx="12">
                  <c:v>8</c:v>
                </c:pt>
                <c:pt idx="13">
                  <c:v>39</c:v>
                </c:pt>
                <c:pt idx="14">
                  <c:v>30</c:v>
                </c:pt>
                <c:pt idx="15">
                  <c:v>3</c:v>
                </c:pt>
                <c:pt idx="16">
                  <c:v>-1</c:v>
                </c:pt>
                <c:pt idx="17">
                  <c:v>2</c:v>
                </c:pt>
                <c:pt idx="18">
                  <c:v>1</c:v>
                </c:pt>
                <c:pt idx="19">
                  <c:v>0</c:v>
                </c:pt>
                <c:pt idx="20">
                  <c:v>-2</c:v>
                </c:pt>
                <c:pt idx="21">
                  <c:v>-6</c:v>
                </c:pt>
                <c:pt idx="22">
                  <c:v>-1</c:v>
                </c:pt>
                <c:pt idx="23">
                  <c:v>5</c:v>
                </c:pt>
                <c:pt idx="24">
                  <c:v>4</c:v>
                </c:pt>
                <c:pt idx="25">
                  <c:v>5</c:v>
                </c:pt>
                <c:pt idx="26">
                  <c:v>-2</c:v>
                </c:pt>
                <c:pt idx="27">
                  <c:v>-3</c:v>
                </c:pt>
                <c:pt idx="28">
                  <c:v>-1</c:v>
                </c:pt>
                <c:pt idx="29">
                  <c:v>0</c:v>
                </c:pt>
                <c:pt idx="30">
                  <c:v>-4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1CC-4F3F-9B90-64A733C7999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topmega_oficial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16</c:v>
                </c:pt>
                <c:pt idx="1">
                  <c:v>23</c:v>
                </c:pt>
                <c:pt idx="2">
                  <c:v>8</c:v>
                </c:pt>
                <c:pt idx="3">
                  <c:v>3</c:v>
                </c:pt>
                <c:pt idx="4">
                  <c:v>40</c:v>
                </c:pt>
                <c:pt idx="5">
                  <c:v>0</c:v>
                </c:pt>
                <c:pt idx="6">
                  <c:v>-1</c:v>
                </c:pt>
                <c:pt idx="7">
                  <c:v>6</c:v>
                </c:pt>
                <c:pt idx="8">
                  <c:v>525</c:v>
                </c:pt>
                <c:pt idx="9">
                  <c:v>242</c:v>
                </c:pt>
                <c:pt idx="10">
                  <c:v>6</c:v>
                </c:pt>
                <c:pt idx="11">
                  <c:v>60</c:v>
                </c:pt>
                <c:pt idx="12">
                  <c:v>28</c:v>
                </c:pt>
                <c:pt idx="13">
                  <c:v>7</c:v>
                </c:pt>
                <c:pt idx="14">
                  <c:v>8</c:v>
                </c:pt>
                <c:pt idx="15">
                  <c:v>7</c:v>
                </c:pt>
                <c:pt idx="16">
                  <c:v>0</c:v>
                </c:pt>
                <c:pt idx="17">
                  <c:v>-2</c:v>
                </c:pt>
                <c:pt idx="18">
                  <c:v>18</c:v>
                </c:pt>
                <c:pt idx="19">
                  <c:v>-2</c:v>
                </c:pt>
                <c:pt idx="20">
                  <c:v>7</c:v>
                </c:pt>
                <c:pt idx="21">
                  <c:v>19</c:v>
                </c:pt>
                <c:pt idx="22">
                  <c:v>-11</c:v>
                </c:pt>
                <c:pt idx="23">
                  <c:v>-1</c:v>
                </c:pt>
                <c:pt idx="24">
                  <c:v>3</c:v>
                </c:pt>
                <c:pt idx="25">
                  <c:v>-6</c:v>
                </c:pt>
                <c:pt idx="26">
                  <c:v>-14</c:v>
                </c:pt>
                <c:pt idx="27">
                  <c:v>8</c:v>
                </c:pt>
                <c:pt idx="28">
                  <c:v>11</c:v>
                </c:pt>
                <c:pt idx="29">
                  <c:v>11</c:v>
                </c:pt>
                <c:pt idx="30">
                  <c:v>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1CC-4F3F-9B90-64A733C7999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8</c:v>
                </c:pt>
                <c:pt idx="1">
                  <c:v>44</c:v>
                </c:pt>
                <c:pt idx="2">
                  <c:v>10</c:v>
                </c:pt>
                <c:pt idx="3">
                  <c:v>-3</c:v>
                </c:pt>
                <c:pt idx="4">
                  <c:v>23</c:v>
                </c:pt>
                <c:pt idx="5">
                  <c:v>25</c:v>
                </c:pt>
                <c:pt idx="6">
                  <c:v>12</c:v>
                </c:pt>
                <c:pt idx="7">
                  <c:v>20</c:v>
                </c:pt>
                <c:pt idx="8">
                  <c:v>40</c:v>
                </c:pt>
                <c:pt idx="9">
                  <c:v>40</c:v>
                </c:pt>
                <c:pt idx="10">
                  <c:v>79</c:v>
                </c:pt>
                <c:pt idx="11">
                  <c:v>33</c:v>
                </c:pt>
                <c:pt idx="12">
                  <c:v>6</c:v>
                </c:pt>
                <c:pt idx="13">
                  <c:v>48</c:v>
                </c:pt>
                <c:pt idx="14">
                  <c:v>26</c:v>
                </c:pt>
                <c:pt idx="15">
                  <c:v>22</c:v>
                </c:pt>
                <c:pt idx="16">
                  <c:v>16</c:v>
                </c:pt>
                <c:pt idx="17">
                  <c:v>27</c:v>
                </c:pt>
                <c:pt idx="18">
                  <c:v>-6</c:v>
                </c:pt>
                <c:pt idx="19">
                  <c:v>-2</c:v>
                </c:pt>
                <c:pt idx="20">
                  <c:v>23</c:v>
                </c:pt>
                <c:pt idx="21">
                  <c:v>32</c:v>
                </c:pt>
                <c:pt idx="22">
                  <c:v>22</c:v>
                </c:pt>
                <c:pt idx="23">
                  <c:v>14</c:v>
                </c:pt>
                <c:pt idx="24">
                  <c:v>64</c:v>
                </c:pt>
                <c:pt idx="25">
                  <c:v>63</c:v>
                </c:pt>
                <c:pt idx="26">
                  <c:v>44</c:v>
                </c:pt>
                <c:pt idx="27">
                  <c:v>-2</c:v>
                </c:pt>
                <c:pt idx="28">
                  <c:v>37</c:v>
                </c:pt>
                <c:pt idx="29">
                  <c:v>38</c:v>
                </c:pt>
                <c:pt idx="30">
                  <c:v>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1CC-4F3F-9B90-64A733C7999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-26</c:v>
                </c:pt>
                <c:pt idx="1">
                  <c:v>-26</c:v>
                </c:pt>
                <c:pt idx="2">
                  <c:v>-37</c:v>
                </c:pt>
                <c:pt idx="3">
                  <c:v>-59</c:v>
                </c:pt>
                <c:pt idx="4">
                  <c:v>-61</c:v>
                </c:pt>
                <c:pt idx="5">
                  <c:v>-15</c:v>
                </c:pt>
                <c:pt idx="6">
                  <c:v>-23</c:v>
                </c:pt>
                <c:pt idx="7">
                  <c:v>-70</c:v>
                </c:pt>
                <c:pt idx="8">
                  <c:v>-32</c:v>
                </c:pt>
                <c:pt idx="9">
                  <c:v>-36</c:v>
                </c:pt>
                <c:pt idx="10">
                  <c:v>526</c:v>
                </c:pt>
                <c:pt idx="11">
                  <c:v>872</c:v>
                </c:pt>
                <c:pt idx="12">
                  <c:v>397</c:v>
                </c:pt>
                <c:pt idx="13">
                  <c:v>1016</c:v>
                </c:pt>
                <c:pt idx="14">
                  <c:v>1195</c:v>
                </c:pt>
                <c:pt idx="15">
                  <c:v>1265</c:v>
                </c:pt>
                <c:pt idx="16">
                  <c:v>502</c:v>
                </c:pt>
                <c:pt idx="17">
                  <c:v>-44</c:v>
                </c:pt>
                <c:pt idx="18">
                  <c:v>-127</c:v>
                </c:pt>
                <c:pt idx="19">
                  <c:v>-112</c:v>
                </c:pt>
                <c:pt idx="20">
                  <c:v>-81</c:v>
                </c:pt>
                <c:pt idx="21">
                  <c:v>-84</c:v>
                </c:pt>
                <c:pt idx="22">
                  <c:v>-98</c:v>
                </c:pt>
                <c:pt idx="23">
                  <c:v>-61</c:v>
                </c:pt>
                <c:pt idx="24">
                  <c:v>-65</c:v>
                </c:pt>
                <c:pt idx="25">
                  <c:v>-47</c:v>
                </c:pt>
                <c:pt idx="26">
                  <c:v>-41</c:v>
                </c:pt>
                <c:pt idx="27">
                  <c:v>-48</c:v>
                </c:pt>
                <c:pt idx="28">
                  <c:v>-84</c:v>
                </c:pt>
                <c:pt idx="29">
                  <c:v>-39</c:v>
                </c:pt>
                <c:pt idx="30">
                  <c:v>-54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1CC-4F3F-9B90-64A733C7999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17</c:v>
                </c:pt>
                <c:pt idx="1">
                  <c:v>18</c:v>
                </c:pt>
                <c:pt idx="2">
                  <c:v>6</c:v>
                </c:pt>
                <c:pt idx="3">
                  <c:v>12</c:v>
                </c:pt>
                <c:pt idx="4">
                  <c:v>10</c:v>
                </c:pt>
                <c:pt idx="5">
                  <c:v>21</c:v>
                </c:pt>
                <c:pt idx="6">
                  <c:v>8</c:v>
                </c:pt>
                <c:pt idx="7">
                  <c:v>12</c:v>
                </c:pt>
                <c:pt idx="8">
                  <c:v>9</c:v>
                </c:pt>
                <c:pt idx="9">
                  <c:v>10</c:v>
                </c:pt>
                <c:pt idx="10">
                  <c:v>14</c:v>
                </c:pt>
                <c:pt idx="11">
                  <c:v>13</c:v>
                </c:pt>
                <c:pt idx="12">
                  <c:v>16</c:v>
                </c:pt>
                <c:pt idx="13">
                  <c:v>8</c:v>
                </c:pt>
                <c:pt idx="14">
                  <c:v>13</c:v>
                </c:pt>
                <c:pt idx="15">
                  <c:v>13</c:v>
                </c:pt>
                <c:pt idx="16">
                  <c:v>7</c:v>
                </c:pt>
                <c:pt idx="17">
                  <c:v>13</c:v>
                </c:pt>
                <c:pt idx="18">
                  <c:v>9</c:v>
                </c:pt>
                <c:pt idx="19">
                  <c:v>7</c:v>
                </c:pt>
                <c:pt idx="20">
                  <c:v>9</c:v>
                </c:pt>
                <c:pt idx="21">
                  <c:v>9</c:v>
                </c:pt>
                <c:pt idx="22">
                  <c:v>12</c:v>
                </c:pt>
                <c:pt idx="23">
                  <c:v>6</c:v>
                </c:pt>
                <c:pt idx="24">
                  <c:v>7</c:v>
                </c:pt>
                <c:pt idx="25">
                  <c:v>17</c:v>
                </c:pt>
                <c:pt idx="26">
                  <c:v>8</c:v>
                </c:pt>
                <c:pt idx="27">
                  <c:v>9</c:v>
                </c:pt>
                <c:pt idx="28">
                  <c:v>2</c:v>
                </c:pt>
                <c:pt idx="29">
                  <c:v>3</c:v>
                </c:pt>
                <c:pt idx="30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81CC-4F3F-9B90-64A733C799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397608"/>
        <c:axId val="16402856"/>
      </c:lineChart>
      <c:dateAx>
        <c:axId val="163976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402856"/>
        <c:crosses val="autoZero"/>
        <c:auto val="1"/>
        <c:lblOffset val="100"/>
        <c:baseTimeUnit val="days"/>
      </c:dateAx>
      <c:valAx>
        <c:axId val="16402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397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</c:v>
                </c:pt>
                <c:pt idx="11">
                  <c:v>3</c:v>
                </c:pt>
                <c:pt idx="12">
                  <c:v>3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75E-4511-B6AA-50E6ECC864A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motomelbicicletas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</c:v>
                </c:pt>
                <c:pt idx="11">
                  <c:v>3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75E-4511-B6AA-50E6ECC864A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topmega_oficial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5</c:v>
                </c:pt>
                <c:pt idx="11">
                  <c:v>3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3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75E-4511-B6AA-50E6ECC864A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75E-4511-B6AA-50E6ECC864A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2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75E-4511-B6AA-50E6ECC864A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D75E-4511-B6AA-50E6ECC864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400560"/>
        <c:axId val="16401216"/>
      </c:lineChart>
      <c:catAx>
        <c:axId val="16400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401216"/>
        <c:crosses val="autoZero"/>
        <c:auto val="1"/>
        <c:lblAlgn val="ctr"/>
        <c:lblOffset val="100"/>
        <c:noMultiLvlLbl val="0"/>
      </c:catAx>
      <c:valAx>
        <c:axId val="16401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400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-3</c:v>
                </c:pt>
                <c:pt idx="1">
                  <c:v>-5</c:v>
                </c:pt>
                <c:pt idx="2">
                  <c:v>-3</c:v>
                </c:pt>
                <c:pt idx="3">
                  <c:v>-5</c:v>
                </c:pt>
                <c:pt idx="4">
                  <c:v>-3</c:v>
                </c:pt>
                <c:pt idx="5">
                  <c:v>-2</c:v>
                </c:pt>
                <c:pt idx="6">
                  <c:v>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CB-469E-9AA0-DD3472E1D35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motomelbicicletas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5</c:v>
                </c:pt>
                <c:pt idx="1">
                  <c:v>3</c:v>
                </c:pt>
                <c:pt idx="2">
                  <c:v>3</c:v>
                </c:pt>
                <c:pt idx="3">
                  <c:v>9</c:v>
                </c:pt>
                <c:pt idx="4">
                  <c:v>7</c:v>
                </c:pt>
                <c:pt idx="5">
                  <c:v>9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9CB-469E-9AA0-DD3472E1D35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topmega_oficial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3</c:v>
                </c:pt>
                <c:pt idx="1">
                  <c:v>28</c:v>
                </c:pt>
                <c:pt idx="2">
                  <c:v>3</c:v>
                </c:pt>
                <c:pt idx="3">
                  <c:v>5</c:v>
                </c:pt>
                <c:pt idx="4">
                  <c:v>12</c:v>
                </c:pt>
                <c:pt idx="5">
                  <c:v>111</c:v>
                </c:pt>
                <c:pt idx="6">
                  <c:v>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9CB-469E-9AA0-DD3472E1D35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42</c:v>
                </c:pt>
                <c:pt idx="1">
                  <c:v>28</c:v>
                </c:pt>
                <c:pt idx="2">
                  <c:v>18</c:v>
                </c:pt>
                <c:pt idx="3">
                  <c:v>20</c:v>
                </c:pt>
                <c:pt idx="4">
                  <c:v>25</c:v>
                </c:pt>
                <c:pt idx="5">
                  <c:v>33</c:v>
                </c:pt>
                <c:pt idx="6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9CB-469E-9AA0-DD3472E1D35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90</c:v>
                </c:pt>
                <c:pt idx="1">
                  <c:v>159</c:v>
                </c:pt>
                <c:pt idx="2">
                  <c:v>57</c:v>
                </c:pt>
                <c:pt idx="3">
                  <c:v>216</c:v>
                </c:pt>
                <c:pt idx="4">
                  <c:v>186</c:v>
                </c:pt>
                <c:pt idx="5">
                  <c:v>214</c:v>
                </c:pt>
                <c:pt idx="6">
                  <c:v>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9CB-469E-9AA0-DD3472E1D35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12</c:v>
                </c:pt>
                <c:pt idx="1">
                  <c:v>12</c:v>
                </c:pt>
                <c:pt idx="2">
                  <c:v>13</c:v>
                </c:pt>
                <c:pt idx="3">
                  <c:v>9</c:v>
                </c:pt>
                <c:pt idx="4">
                  <c:v>11</c:v>
                </c:pt>
                <c:pt idx="5">
                  <c:v>11</c:v>
                </c:pt>
                <c:pt idx="6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9CB-469E-9AA0-DD3472E1D3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407776"/>
        <c:axId val="16408760"/>
      </c:barChart>
      <c:catAx>
        <c:axId val="16407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408760"/>
        <c:crosses val="autoZero"/>
        <c:auto val="1"/>
        <c:lblAlgn val="ctr"/>
        <c:lblOffset val="100"/>
        <c:noMultiLvlLbl val="0"/>
      </c:catAx>
      <c:valAx>
        <c:axId val="16408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407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0.118343195266272</c:v>
                </c:pt>
                <c:pt idx="1">
                  <c:v>0.11379153390987699</c:v>
                </c:pt>
                <c:pt idx="2">
                  <c:v>0.273099681383705</c:v>
                </c:pt>
                <c:pt idx="3">
                  <c:v>0.21392808375056899</c:v>
                </c:pt>
                <c:pt idx="6">
                  <c:v>0.22758306781975399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A95-4159-8222-98983B9BB0F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motomelbicicletas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1">
                  <c:v>0.31016237912789602</c:v>
                </c:pt>
                <c:pt idx="2">
                  <c:v>0.67505929574895096</c:v>
                </c:pt>
                <c:pt idx="3">
                  <c:v>0.41963145411421299</c:v>
                </c:pt>
                <c:pt idx="4">
                  <c:v>0.41963145411421299</c:v>
                </c:pt>
                <c:pt idx="6">
                  <c:v>0.249346226357721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A95-4159-8222-98983B9BB0F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topmega_oficial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0.12234989167440399</c:v>
                </c:pt>
                <c:pt idx="1">
                  <c:v>0.14652971216341701</c:v>
                </c:pt>
                <c:pt idx="2">
                  <c:v>0.1432654363974</c:v>
                </c:pt>
                <c:pt idx="4">
                  <c:v>0.16248839368616499</c:v>
                </c:pt>
                <c:pt idx="5">
                  <c:v>0.1432654363974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A95-4159-8222-98983B9BB0F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0.302459226169703</c:v>
                </c:pt>
                <c:pt idx="2">
                  <c:v>0.29489774551546</c:v>
                </c:pt>
                <c:pt idx="3">
                  <c:v>0.69856448198040999</c:v>
                </c:pt>
                <c:pt idx="4">
                  <c:v>0.99171727042181401</c:v>
                </c:pt>
                <c:pt idx="5">
                  <c:v>0.31176566389800098</c:v>
                </c:pt>
                <c:pt idx="6">
                  <c:v>0.85851888043554103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A95-4159-8222-98983B9BB0F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12.5923845485705</c:v>
                </c:pt>
                <c:pt idx="2">
                  <c:v>0.25433381703568497</c:v>
                </c:pt>
                <c:pt idx="4">
                  <c:v>0.28033931980006999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A95-4159-8222-98983B9BB0F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1.2787393438387999</c:v>
                </c:pt>
                <c:pt idx="1">
                  <c:v>1.3304055799535</c:v>
                </c:pt>
                <c:pt idx="2">
                  <c:v>0.71041074657711201</c:v>
                </c:pt>
                <c:pt idx="3">
                  <c:v>1.4595711702402501</c:v>
                </c:pt>
                <c:pt idx="4">
                  <c:v>1.8858176181865201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A95-4159-8222-98983B9BB0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408432"/>
        <c:axId val="384799752"/>
      </c:barChart>
      <c:catAx>
        <c:axId val="16408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799752"/>
        <c:crosses val="autoZero"/>
        <c:auto val="1"/>
        <c:lblAlgn val="ctr"/>
        <c:lblOffset val="100"/>
        <c:noMultiLvlLbl val="0"/>
      </c:catAx>
      <c:valAx>
        <c:axId val="384799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408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0.20328903452879399</c:v>
                </c:pt>
                <c:pt idx="11">
                  <c:v>0.19115237575095601</c:v>
                </c:pt>
                <c:pt idx="12">
                  <c:v>0.20025486983433499</c:v>
                </c:pt>
                <c:pt idx="13">
                  <c:v>0</c:v>
                </c:pt>
                <c:pt idx="14">
                  <c:v>0.37320225741853302</c:v>
                </c:pt>
                <c:pt idx="15">
                  <c:v>0</c:v>
                </c:pt>
                <c:pt idx="16">
                  <c:v>0</c:v>
                </c:pt>
                <c:pt idx="17">
                  <c:v>0.12743491716730401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BF6-4695-B0E3-508ACA8C065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motomelbicicletas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0.23709648002918099</c:v>
                </c:pt>
                <c:pt idx="11">
                  <c:v>0.25533467080065703</c:v>
                </c:pt>
                <c:pt idx="12">
                  <c:v>0.41947838774393598</c:v>
                </c:pt>
                <c:pt idx="13">
                  <c:v>0</c:v>
                </c:pt>
                <c:pt idx="14">
                  <c:v>0</c:v>
                </c:pt>
                <c:pt idx="15">
                  <c:v>0.67481305854459195</c:v>
                </c:pt>
                <c:pt idx="16">
                  <c:v>0.53802662775852605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BF6-4695-B0E3-508ACA8C065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topmega_oficial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0.14654672083575199</c:v>
                </c:pt>
                <c:pt idx="10">
                  <c:v>0.118398142774231</c:v>
                </c:pt>
                <c:pt idx="11">
                  <c:v>0.16722286709228101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0.13832462758754099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BF6-4695-B0E3-508ACA8C065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0.32574047790781502</c:v>
                </c:pt>
                <c:pt idx="10">
                  <c:v>0.338537425254194</c:v>
                </c:pt>
                <c:pt idx="11">
                  <c:v>0.19079085134600601</c:v>
                </c:pt>
                <c:pt idx="12">
                  <c:v>0</c:v>
                </c:pt>
                <c:pt idx="13">
                  <c:v>0.27920612392098498</c:v>
                </c:pt>
                <c:pt idx="14">
                  <c:v>0.31178017171176597</c:v>
                </c:pt>
                <c:pt idx="15">
                  <c:v>0</c:v>
                </c:pt>
                <c:pt idx="16">
                  <c:v>1.4669955094348399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0.68754508015542504</c:v>
                </c:pt>
                <c:pt idx="21">
                  <c:v>0</c:v>
                </c:pt>
                <c:pt idx="22">
                  <c:v>1.26689778729147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BF6-4695-B0E3-508ACA8C065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0.14822596918980199</c:v>
                </c:pt>
                <c:pt idx="12">
                  <c:v>0</c:v>
                </c:pt>
                <c:pt idx="13">
                  <c:v>0.254324557662502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24.442202273838401</c:v>
                </c:pt>
                <c:pt idx="18">
                  <c:v>0</c:v>
                </c:pt>
                <c:pt idx="19">
                  <c:v>0.34638068589616899</c:v>
                </c:pt>
                <c:pt idx="20">
                  <c:v>0.74164993706897397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BF6-4695-B0E3-508ACA8C065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1.3314374353671099</c:v>
                </c:pt>
                <c:pt idx="10">
                  <c:v>0</c:v>
                </c:pt>
                <c:pt idx="11">
                  <c:v>1.6287487073422999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0.89193381592554299</c:v>
                </c:pt>
                <c:pt idx="16">
                  <c:v>0</c:v>
                </c:pt>
                <c:pt idx="17">
                  <c:v>1.27973112719752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5BF6-4695-B0E3-508ACA8C06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8156728"/>
        <c:axId val="418159680"/>
      </c:lineChart>
      <c:catAx>
        <c:axId val="418156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8159680"/>
        <c:crosses val="autoZero"/>
        <c:auto val="1"/>
        <c:lblAlgn val="ctr"/>
        <c:lblOffset val="100"/>
        <c:noMultiLvlLbl val="0"/>
      </c:catAx>
      <c:valAx>
        <c:axId val="418159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8156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teknialbikes</c:v>
                </c:pt>
                <c:pt idx="1">
                  <c:v>motomelbicicletas</c:v>
                </c:pt>
                <c:pt idx="2">
                  <c:v>topmega_oficial</c:v>
                </c:pt>
                <c:pt idx="3">
                  <c:v>venzoarg</c:v>
                </c:pt>
                <c:pt idx="4">
                  <c:v>olmobikes</c:v>
                </c:pt>
                <c:pt idx="5">
                  <c:v>raleigh.bicicletas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</c:v>
                </c:pt>
                <c:pt idx="1">
                  <c:v>2</c:v>
                </c:pt>
                <c:pt idx="2">
                  <c:v>1</c:v>
                </c:pt>
                <c:pt idx="3">
                  <c:v>7</c:v>
                </c:pt>
                <c:pt idx="4">
                  <c:v>0</c:v>
                </c:pt>
                <c:pt idx="5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DF3-486C-98A0-7EEC4912404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teknialbikes</c:v>
                </c:pt>
                <c:pt idx="1">
                  <c:v>motomelbicicletas</c:v>
                </c:pt>
                <c:pt idx="2">
                  <c:v>topmega_oficial</c:v>
                </c:pt>
                <c:pt idx="3">
                  <c:v>venzoarg</c:v>
                </c:pt>
                <c:pt idx="4">
                  <c:v>olmobikes</c:v>
                </c:pt>
                <c:pt idx="5">
                  <c:v>raleigh.bicicletas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8</c:v>
                </c:pt>
                <c:pt idx="1">
                  <c:v>5</c:v>
                </c:pt>
                <c:pt idx="2">
                  <c:v>12</c:v>
                </c:pt>
                <c:pt idx="3">
                  <c:v>0</c:v>
                </c:pt>
                <c:pt idx="4">
                  <c:v>6</c:v>
                </c:pt>
                <c:pt idx="5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DF3-486C-98A0-7EEC4912404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teknialbikes</c:v>
                </c:pt>
                <c:pt idx="1">
                  <c:v>motomelbicicletas</c:v>
                </c:pt>
                <c:pt idx="2">
                  <c:v>topmega_oficial</c:v>
                </c:pt>
                <c:pt idx="3">
                  <c:v>venzoarg</c:v>
                </c:pt>
                <c:pt idx="4">
                  <c:v>olmobikes</c:v>
                </c:pt>
                <c:pt idx="5">
                  <c:v>raleigh.bicicletas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0</c:v>
                </c:pt>
                <c:pt idx="3">
                  <c:v>3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DF3-486C-98A0-7EEC491240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18158696"/>
        <c:axId val="418153448"/>
      </c:barChart>
      <c:catAx>
        <c:axId val="418158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8153448"/>
        <c:crosses val="autoZero"/>
        <c:auto val="1"/>
        <c:lblAlgn val="ctr"/>
        <c:lblOffset val="100"/>
        <c:noMultiLvlLbl val="0"/>
      </c:catAx>
      <c:valAx>
        <c:axId val="418153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8158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teknialbikes</c:v>
                </c:pt>
                <c:pt idx="1">
                  <c:v>motomelbicicletas</c:v>
                </c:pt>
                <c:pt idx="2">
                  <c:v>topmega_oficial</c:v>
                </c:pt>
                <c:pt idx="3">
                  <c:v>venzoarg</c:v>
                </c:pt>
                <c:pt idx="4">
                  <c:v>olmobikes</c:v>
                </c:pt>
                <c:pt idx="5">
                  <c:v>raleigh.bicicletas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146</c:v>
                </c:pt>
                <c:pt idx="1">
                  <c:v>100</c:v>
                </c:pt>
                <c:pt idx="2">
                  <c:v>1119</c:v>
                </c:pt>
                <c:pt idx="3">
                  <c:v>0</c:v>
                </c:pt>
                <c:pt idx="4">
                  <c:v>50528</c:v>
                </c:pt>
                <c:pt idx="5">
                  <c:v>186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682-47B6-B49A-73AAA66D406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teknialbikes</c:v>
                </c:pt>
                <c:pt idx="1">
                  <c:v>motomelbicicletas</c:v>
                </c:pt>
                <c:pt idx="2">
                  <c:v>topmega_oficial</c:v>
                </c:pt>
                <c:pt idx="3">
                  <c:v>venzoarg</c:v>
                </c:pt>
                <c:pt idx="4">
                  <c:v>olmobikes</c:v>
                </c:pt>
                <c:pt idx="5">
                  <c:v>raleigh.bicicletas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37</c:v>
                </c:pt>
                <c:pt idx="1">
                  <c:v>33</c:v>
                </c:pt>
                <c:pt idx="2">
                  <c:v>0</c:v>
                </c:pt>
                <c:pt idx="3">
                  <c:v>799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682-47B6-B49A-73AAA66D406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teknialbikes</c:v>
                </c:pt>
                <c:pt idx="1">
                  <c:v>motomelbicicletas</c:v>
                </c:pt>
                <c:pt idx="2">
                  <c:v>topmega_oficial</c:v>
                </c:pt>
                <c:pt idx="3">
                  <c:v>venzoarg</c:v>
                </c:pt>
                <c:pt idx="4">
                  <c:v>olmobikes</c:v>
                </c:pt>
                <c:pt idx="5">
                  <c:v>raleigh.bicicletas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89</c:v>
                </c:pt>
                <c:pt idx="1">
                  <c:v>54</c:v>
                </c:pt>
                <c:pt idx="2">
                  <c:v>137</c:v>
                </c:pt>
                <c:pt idx="3">
                  <c:v>4140</c:v>
                </c:pt>
                <c:pt idx="4">
                  <c:v>0</c:v>
                </c:pt>
                <c:pt idx="5">
                  <c:v>692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682-47B6-B49A-73AAA66D40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18156400"/>
        <c:axId val="418161320"/>
      </c:barChart>
      <c:catAx>
        <c:axId val="418156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8161320"/>
        <c:crosses val="autoZero"/>
        <c:auto val="1"/>
        <c:lblAlgn val="ctr"/>
        <c:lblOffset val="100"/>
        <c:noMultiLvlLbl val="0"/>
      </c:catAx>
      <c:valAx>
        <c:axId val="418161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8156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0.27082611257320999</c:v>
                </c:pt>
                <c:pt idx="1">
                  <c:v>0.16612866039430699</c:v>
                </c:pt>
                <c:pt idx="2">
                  <c:v>0.33670033670034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330-43F3-BA3D-DDCC9325B38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motomelbicicletas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0.48435489225176498</c:v>
                </c:pt>
                <c:pt idx="1">
                  <c:v>0.36485967729901803</c:v>
                </c:pt>
                <c:pt idx="2">
                  <c:v>0.30287861822866002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330-43F3-BA3D-DDCC9325B38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topmega_oficial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0.19777396024310001</c:v>
                </c:pt>
                <c:pt idx="1">
                  <c:v>0.13502572052147899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330-43F3-BA3D-DDCC9325B38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0.68841738843898403</c:v>
                </c:pt>
                <c:pt idx="1">
                  <c:v>0</c:v>
                </c:pt>
                <c:pt idx="2">
                  <c:v>0.31034585291737998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330-43F3-BA3D-DDCC9325B38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0</c:v>
                </c:pt>
                <c:pt idx="1">
                  <c:v>4.4235034067793499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330-43F3-BA3D-DDCC9325B38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1.4852447905672099</c:v>
                </c:pt>
                <c:pt idx="1">
                  <c:v>1.1833653253462499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330-43F3-BA3D-DDCC9325B3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8160008"/>
        <c:axId val="418163288"/>
      </c:barChart>
      <c:catAx>
        <c:axId val="418160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8163288"/>
        <c:crosses val="autoZero"/>
        <c:auto val="1"/>
        <c:lblAlgn val="ctr"/>
        <c:lblOffset val="100"/>
        <c:noMultiLvlLbl val="0"/>
      </c:catAx>
      <c:valAx>
        <c:axId val="418163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8160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teknialbikes</c:v>
                </c:pt>
                <c:pt idx="1">
                  <c:v>motomelbicicletas</c:v>
                </c:pt>
                <c:pt idx="2">
                  <c:v>topmega_oficial</c:v>
                </c:pt>
                <c:pt idx="3">
                  <c:v>venzoarg</c:v>
                </c:pt>
                <c:pt idx="4">
                  <c:v>olmobikes</c:v>
                </c:pt>
                <c:pt idx="5">
                  <c:v>raleigh.bicicletas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265</c:v>
                </c:pt>
                <c:pt idx="1">
                  <c:v>179</c:v>
                </c:pt>
                <c:pt idx="2">
                  <c:v>1219</c:v>
                </c:pt>
                <c:pt idx="3">
                  <c:v>4603</c:v>
                </c:pt>
                <c:pt idx="4">
                  <c:v>19341</c:v>
                </c:pt>
                <c:pt idx="5">
                  <c:v>807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E6A-46A1-A6CB-807BE96E28B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teknialbikes</c:v>
                </c:pt>
                <c:pt idx="1">
                  <c:v>motomelbicicletas</c:v>
                </c:pt>
                <c:pt idx="2">
                  <c:v>topmega_oficial</c:v>
                </c:pt>
                <c:pt idx="3">
                  <c:v>venzoarg</c:v>
                </c:pt>
                <c:pt idx="4">
                  <c:v>olmobikes</c:v>
                </c:pt>
                <c:pt idx="5">
                  <c:v>raleigh.bicicletas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7</c:v>
                </c:pt>
                <c:pt idx="1">
                  <c:v>8</c:v>
                </c:pt>
                <c:pt idx="2">
                  <c:v>37</c:v>
                </c:pt>
                <c:pt idx="3">
                  <c:v>336</c:v>
                </c:pt>
                <c:pt idx="4">
                  <c:v>31187</c:v>
                </c:pt>
                <c:pt idx="5">
                  <c:v>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E6A-46A1-A6CB-807BE96E28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6405808"/>
        <c:axId val="16407120"/>
      </c:barChart>
      <c:catAx>
        <c:axId val="16405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407120"/>
        <c:crosses val="autoZero"/>
        <c:auto val="1"/>
        <c:lblAlgn val="ctr"/>
        <c:lblOffset val="100"/>
        <c:noMultiLvlLbl val="0"/>
      </c:catAx>
      <c:valAx>
        <c:axId val="16407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405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814E2D-F8DF-49F0-BA55-1055ADD458B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4643CE5-83A6-4336-8FDE-9287D49F378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6558931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C6E45-DBE5-4F4F-AEB2-775645863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Teknialbikes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8AC286D-C44E-4321-B26D-5D8265035B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761532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565239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130206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512039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640084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711843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072005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854894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920842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004580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419362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5979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olmobikes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4.3797 %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3039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venzoarg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0.5746 %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2867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topmega_oficial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0.1402 %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2444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teknialbikes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0.2063 %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2869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raleigh.bicicletas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1.4191 %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792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motomelbicicletas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0.3789 %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51180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4B5A86-2CB4-43D5-AF1C-C8B32728F8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24361886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990860-454F-4943-8B4F-CB0771EC61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DC224AD-588D-4D8D-A2FB-E37CE1271F2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588490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4068A8-70B7-4401-8884-D6A188D2E7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77AE63-EE8F-4636-9445-E1D2E1ADD6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22910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40D90-1A34-4585-9C64-20E18AD5B7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82B4240-4791-49C2-B34E-E23ECE47181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972158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7FC87C-3751-4F66-A12D-78F18042B7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F7FDE2-0AEE-44A1-AE71-2F58A27EF5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77597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368197-06AE-4C3B-9DF1-81AEFC9662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3A07E61-B963-4009-8624-BFA52BAFB55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179771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F9BC79-F85A-4E91-A484-F2E009A0DA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17C924-960E-405E-9678-78CEDF4A8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59212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E4DFFA-CA28-4DC0-9819-F4D77D467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68B410C-13F6-446B-A13F-FF3A48547F3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339395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406980-EA72-4589-B3E8-564FF09CC2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BD108F-6580-42BA-8D96-E95F37EBAE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48020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E0B5A-3CDA-43F2-8091-ED81C947DB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1B15D88-C445-4D73-A3DB-45ABBC16931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40126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491DAE-32D3-471D-847C-A42904D265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0CD726-8D2B-44C6-848B-6B6F61006C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38637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A22EB3-715F-4A32-A374-6747D1BC9D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2FFD688-36B8-4D27-9332-9C9A62A479F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578441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18153C-6F81-4E80-84E6-7151E453C0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3B62C2-9C5D-45C1-9AD9-A555917BC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19832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25FA8D-A471-4133-989E-110827D72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C8EC6FF-2457-4B9A-B0B8-81E3E35FB1C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005110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155906-251E-463E-A497-6F33741ECC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9F4CF8-D2BF-4F04-95F5-3F7C84749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94052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27ECA-06CE-496A-A4B3-1279808D8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0906460-6857-4EF0-BFF0-33B33EADADF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79324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847E21-DBCD-4487-BE9F-6B42C4D997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2D014-1F53-4EE3-8604-F6F038A274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65220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228CB5-E653-4132-AF42-467F6A2D52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C66EFB9-F890-48EE-9CD1-68B35F05D36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411573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7C592D-C1B0-4F37-AD03-DE421E25BE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30305-4682-4ABD-9B88-18F1A0FA1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28981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DE098-57F7-4C9D-9D71-AA5A17A641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by Post Type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99502E9-51A9-4556-BF7A-F15AF1411CE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375029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624C09-021E-4D06-AAFB-0A2FB5BA6E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1D2480-7587-48CA-9270-12802CBAD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63131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29B89B-DD36-49F2-B0E5-C9C3F0EE86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46B6D14-194C-4BDF-A603-63838244B7D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371463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7DBE76-83E2-484F-AADB-643BD1FC5C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2BB3EB-E602-4563-B814-A490D10D27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20884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40539F-477F-44D2-822E-4A199C0F0A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6A98094-37F1-4BF5-951E-C4F72C2C437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118273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C2BF36-9F26-4FEF-8F1C-36FC092109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6835A9-CD0A-4482-8B97-9DAAD916AD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90613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12BF24-85CB-4A5D-BB2A-16AB3AEDB5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Teknialbikes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89C6E2D-F9DF-4A16-AC59-71A8CE3DEB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305688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65999118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07828592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51548785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15467502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9903319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2547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#mtblife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95.85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217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#ciclismo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159.89473684211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164.89473684211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5092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#SomosRaleigh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9.1333333333333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112.46666666667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3154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#mtb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324.38461538462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16.538461538462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340.92307692308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9090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#topmega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93.769230769231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2.8461538461538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96.615384615385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703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#tubicitumundo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93.769230769231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2.8461538461538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96.615384615385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8732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#adrenalina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93.769230769231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2.8461538461538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96.615384615385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0327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#aventura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93.769230769231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2.8461538461538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96.615384615385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4731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#ciclismourbano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93.769230769231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2.8461538461538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96.615384615385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3403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#ciclismoargentina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93.769230769231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2.8461538461538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96.615384615385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17128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F48029-A875-4FAA-A3EA-B23E3ED870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10212331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6A917E-2382-4E60-A570-39C5D75478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Teknialbikes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9D5A14-E41A-483C-AEC6-BE3B7844DF9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301505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14321744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67456522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65672442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97500212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7336653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6786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#bicis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93.769230769231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2.8461538461538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96.615384615385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9523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93.769230769231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2.8461538461538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96.615384615385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387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#mtbargentina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93.769230769231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2.8461538461538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96.615384615385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1486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#mtblifestyle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93.769230769231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2.8461538461538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96.615384615385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8487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#FamiliaAzzurra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7.3636363636364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109.36363636364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624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#TeknialArgentina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20.363636363636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0.63636363636364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1300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#venzobikes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439.81818181818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470.81818181818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7375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#venzobike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460.3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493.9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3382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#venzo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339.22222222222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30.444444444444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5509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#cycling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482.33333333333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17.111111111111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499.44444444444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42090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68BF15-8C54-4425-8FB1-837D0640B7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36565079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CCD0B1-0292-42E5-837F-66C3F57BA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45F8685-A2E6-4A14-9508-8C8F87B577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37320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88379272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0533921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459915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022931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300009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519373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990936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7857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olmobikes - 2021-10-11 17:14:32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#SORTEO 📣 ¡Se viene el Día de la Madre, y tenemos el mejor regalo! 🚲🤩 Si querés participar por esta bici vintage Amelie, sólo tenés que hacer dos cosas:
1️⃣ Seguirnos en olmobikes
2️⃣ Etiquetar al menos 3 amigxs en este post, para que también puedan participar.
¡Dale, sorteamos el lunes 18! 🤞💥
⚠️ Ojo con las cuentas FAKE. Algunos de nuestros seguidores están recibiendo mensajes en los que les dicen que resultaron ganadores del sorteo y les piden llenar un formulario con datos personales, incluyendo tarjeta de crédito. ¡Es falso, por favor ignoren los mensajes y denuncien la cuenta!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245276766_904837013750574_2365027079720229356_n.jpg?_nc_cat=109&amp;ccb=1-5&amp;_nc_sid=8ae9d6&amp;_nc_eui2=AeHYOKsNZOqr9xVITgoCEMIjQeOkBUUlh9ZB46QFRSWH1uhxx6CSlHxhkbnoWe_Y70M&amp;_nc_ohc=agxOBUc0ReAAX8cJYgB&amp;_nc_ht=scontent-iad3-1.cdninstagram.com&amp;edm=AL-3X8kEAAAA&amp;oh=f8da11b5ce9bedb481596345a4cd6b97&amp;oe=61850BC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24.7061 %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93986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B2681F-1A50-463A-B4E4-954BA48428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15694246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F9CE98-7D4A-4723-8CB7-6D18E8384E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5F195E-382D-4470-B73F-B7368635D1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246030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85396282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9607329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846856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250895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89483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511733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038460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3782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olmobikes - 2021-10-04 20:31:39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 día ideal para conectarte con vos. Y con tu bici, obvio.
#lavidareal #offline #whatsapp📲 #facebook #instagram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244421417_152781870389686_2867456124424830848_n.jpg?_nc_cat=110&amp;ccb=1-5&amp;_nc_sid=8ae9d6&amp;_nc_eui2=AeF8lnJthzXXBwCxS8zjkzxQ17EutR3ozVHXsS61HejNUc7Qw2zMvzYJzQguEBd7YC8&amp;_nc_ohc=vPdZ3CFkE_EAX9uCCDa&amp;_nc_ht=scontent-iad3-1.cdninstagram.com&amp;edm=AL-3X8kEAAAA&amp;oh=cf811306803156d33a24682171494e6a&amp;oe=61844697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07450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E04BF3-6E92-407A-BAF5-A7A10EFEED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39498550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C8226C-6760-4048-A64E-2E0D825A9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841F9B-B14B-4BC1-90C7-95841ED3C7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28543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21784399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1711043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738612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792181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143632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946010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390828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321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- 2021-10-08 16:58:18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SORTEAZO!!!
.
.
Súper fácil de participar!
.
🔥Pasa por nuestro stand en riopinto 
🔥Sácate una foto.
🔥Subila a tu feed/muro con el hashtag #somosvenzo y ya estás participando!! 
.
.
Sorteamos el 15 de Octubre.
SUERTE A TODOS!!!
.
.
#somosvenzo #venzobike #venzobikes #bike #riopinto #desafioriopinto #ciclismoargentino #mtb #mountainbike #cycling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51.29350-15/244581989_192320343034069_6720604640431334841_n.jpg?_nc_cat=110&amp;ccb=1-5&amp;_nc_sid=8ae9d6&amp;_nc_ohc=ulqnNMK9MKMAX_z_ySE&amp;_nc_oc=AQk7VowN4bZD903X4bEdpx5TyTC8xQsH4dlYih1QhbCQ_PSwcFeE7G9xpHWbiyIYKt8&amp;_nc_ht=scontent-iad3-2.cdninstagram.com&amp;edm=AL-3X8kEAAAA&amp;oh=237bf6e7e056ed8beb99bb534bb02fbc&amp;oe=617D19E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1.4717 %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88264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A3975F-A9B1-405E-84A1-D88C501981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11174272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4BFD3B-8B08-429A-A565-8A00B9E58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F0B408-8CBC-46A8-82A9-76ABEAF562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475658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01647791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9242778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25645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379912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217255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128680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428332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252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- 2021-10-21 22:56:59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🔥ETNA Pro Disc🔥
.
.
La nueva Etna está lista para empezar la temporada de #ruta.
.
Equipada con:
🔥 Cuadro #VenzoEtna 700c de #fibradecarbono para freno a Disco.
🔥Horquilla #Venzo #Etna de #Carbono
🔥Frenos a Disco #Shimano105
🔥Ruedas de Carbono #B1 Perfil 60mm
🔥Mazas #B1team a rulemanes.
🔥Cubiertas #Maxxis Detonator 700x23
🔥Sillín #SelleItalia Thoork
🔥Manubrio B1 de Carbono.
🔥Ahead y portasilla Venzo de Carbono.
.
.
🔥🖤 #SomosVenzo 🖤🔥
#venzoargentina #venzoarg #vivivenzo #venzobike #venzobikes #ciclismoargentino #cycling #bike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atl3-1.cdninstagram.com/v/t51.29350-15/246816766_3074904466100750_1501082555620817893_n.jpg?_nc_cat=102&amp;ccb=1-5&amp;_nc_sid=8ae9d6&amp;_nc_ohc=Cnk8n1-DgH0AX8AZr3R&amp;_nc_ht=scontent-atl3-1.cdninstagram.com&amp;edm=AL-3X8kEAAAA&amp;oh=252962d205f2572928303beef0e40b20&amp;oe=61841B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1.2657 %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39078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3E15E4-CCE6-40B9-863A-12D98076A5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29278284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607D98-511C-4F96-B29E-73E129765D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D4050F-DF9D-4F07-9F9C-1F5D838120D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786097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17058644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1020160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307995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807585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415614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711485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952948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2140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olmobikes - 2021-10-22 19:13:46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próxima semana vamos a tener un calorcito importante. ¡Ideal para pedalear! 🌞🚲😎
#veranoanticipado #flash #mtb #urbanbike barbiepucheta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248030447_304027277894417_2045256147307876921_n.jpg?_nc_cat=101&amp;ccb=1-5&amp;_nc_sid=8ae9d6&amp;_nc_eui2=AeGEjs08hOHgtShknksyrcZzmncpSs3JaN6adylKzclo3oX7FI5DjSlzK_sDSSUlLk0&amp;_nc_ohc=Nrn2PRAyE2wAX9hO2sl&amp;_nc_ht=scontent-iad3-1.cdninstagram.com&amp;edm=AL-3X8kEAAAA&amp;oh=c4dc83c8f85d695484eac7accfd3b189&amp;oe=6183F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0.5251 %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93355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DEA55D-ADC5-4BF3-9736-23AC6C6A91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670561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9FCEAF-E00D-4965-805E-65BE06E06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C646722-49FD-4191-849C-C466E58D42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789192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60220065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1219987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565825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94736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066650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813252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98597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8219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- 2021-10-24 20:29:17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 venzoarg apostamos al desarrollo de productos desde #Argentina para el mundo.
.
Las nuevas integrantes de esta gran #familia están listas para salir pronto a las pistas! 🔥✊🏻
.
Las #doblesvenzo y la nueva #etna son las grandes joyas del desarrollo de #venzo
.
.
#SOMOSVENZO
#venzo #venzobike #venzobikes #bike #ruta #mtb #cycling #ciclismo #venzoarg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atl3-1.cdninstagram.com/v/t51.29350-15/248053101_242852054553319_5373931952369901995_n.jpg?_nc_cat=108&amp;ccb=1-5&amp;_nc_sid=8ae9d6&amp;_nc_ohc=3DxrTpIqW30AX9cKZug&amp;_nc_ht=scontent-atl3-1.cdninstagram.com&amp;edm=AL-3X8kEAAAA&amp;oh=e001911ce3f21c01c61f81a1a359ea76&amp;oe=6184DEF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0.8571 %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24123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F0ED14-506C-4E2F-BA1E-36D7F6F770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30697464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C0A27D-9231-4620-A12C-371446643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E44339-360A-44DB-A64D-8B15519E7E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813793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2643635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4282071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548653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496178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572152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15928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001083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5328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olmobikes - 2021-10-20 13:25:19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Por ejemplo ochicastillo, que en septiembre se ganó una tremenda Wish todoterreno, y salió a pedalear por estos atardeceres entrerrianos. 🚲🌞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246842361_160261892911424_7474803504436444781_n.jpg?_nc_cat=103&amp;ccb=1-5&amp;_nc_sid=8ae9d6&amp;_nc_eui2=AeEDKSe4Ef7mCTQpfEljBLd3SX9fjfjL-T9Jf1-N-Mv5Py4MgUJGkyeyCGdGJCMHvJo&amp;_nc_ohc=2UulqH-DQ_QAX98LPuC&amp;_nc_ht=scontent-iad3-1.cdninstagram.com&amp;edm=AL-3X8kEAAAA&amp;oh=1067040dc341022f31cb3c48c682c64c&amp;oe=61834ED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40208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CC2638-560B-4DB2-BED5-046E78A2C4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16671788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066D8A-5E1E-4EE4-9455-F295209B93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C0F0A05-5881-4F6D-8060-F27B9491B4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618019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03683190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8173025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619225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938857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189155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860568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550257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0829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olmobikes - 2021-10-29 19:42:05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Entrená en casa. Ponete en modo FIT. 💪
#fit #fitness #spinning #bici #bicicleta #entrenamiento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249512984_580862076301727_6858742935454624481_n.jpg?_nc_cat=106&amp;ccb=1-5&amp;_nc_sid=8ae9d6&amp;_nc_eui2=AeHd9ci4yIjR7yuKqKHlAldoetvMKQtWIId628wpC1Ygh-UNd24j69xFoo5Zc46GGBw&amp;_nc_ohc=DaAnwHGnnHwAX_oLpbt&amp;_nc_ht=scontent-iad3-1.cdninstagram.com&amp;edm=AL-3X8kEAAAA&amp;oh=f85831919c638873e4e9638471220cb8&amp;oe=6183AF1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02768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6A42E0-70DA-43EE-A87D-0EDE792169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15065814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0463E-DDA1-4440-AB4F-050C07A23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3A31AF9-0D74-453E-94E4-70EF91C340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59113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89345785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1182617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806321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291255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584153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312845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252772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6871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- 2021-10-13 10:01:33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Pasó el tan esperado riopinto y estuvimos a tope dándolo todo en cada kilómetro. 🔥
.
.
Felicitaciones teamvenzo.arg por representar los valores de la marca, por demostrar que con #compromiso, #honestidad, #compañerismo y #dedicación se llega lejos!!
.
.
Nos volveremos a ver en Mayo #riopinto con muchas más ganas!!
.
.
#somosvenzo #venzo #teamvenzo #desafioriopinto #venzobikes #venzobike #ciclismoargentino #ciclismo #cycling #mtb #mountainbike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245684050_155022710173330_1758035821131363916_n.jpg?_nc_ht=scontent.cdninstagram.com&amp;_nc_cat=110&amp;_nc_ohc=st36k7c-7XoAX93t6Vn&amp;edm=AMO9-JQAAAAA&amp;ccb=7-4&amp;oh=0e7e2d966b6cf9bdbe069869f438f942&amp;oe=617FC3D7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37623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5D7A7E-0EC1-4CA3-9D67-6930A812A4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16267303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13B7C1-1D98-4162-B206-F0303588EB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D25EDB-1FB1-439C-806A-C96110B1C8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921487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88141774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796361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255706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258227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734403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702503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166714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5232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olmobikes - 2021-10-08 11:48:42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Momento de relajar, de aprovechar el tiempo libre. ¿Dónde vas a pedalear este finde? 
#findelargo #bici #bicicleta🚴‍♀️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245065032_403986214462422_8646142161756961649_n.jpg?_nc_cat=108&amp;ccb=1-5&amp;_nc_sid=8ae9d6&amp;_nc_eui2=AeEJ0g7wcTustJPHY-XK4kQrloHvkQxrtA-Wge-RDGu0Dzd_9PiL9vukaxFcQ1B66qc&amp;_nc_ohc=evHy6luzxQMAX8GbLTz&amp;_nc_ht=scontent-iad3-1.cdninstagram.com&amp;edm=AL-3X8kEAAAA&amp;oh=efa4ece55175d0bfe83cddc6dc22af19&amp;oe=6183768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3071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83E6AF-7E24-4648-B8CD-14B54B7701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15679749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071837-11EC-4FF9-92FD-4B6146D82E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B6371E-3758-4D96-9E2C-F3CB3172B5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744372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36202212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5911705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92379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407938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290623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779422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623027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3313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- 2021-10-04 09:54:51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Desde venzoarg queremos ofrecerte actividades a vos, que vas a acompañar al #ciclista de tu #familia, que te ponés la 10 cocinándole, manejando, haciendo unos masajitos pre y post riopinto 
.
A vos que pasas cientos de nervios el Domingo esperando a que llegue tu #Biker favorit@…
.
Por eso este Viernes y el Sábado te esperamos en nuestro #puntovenzo para que te diviertas, entrenes y te relajes junto a glowgymtruck y gymodular
.
.
Viví la #experienciavenzo,
#ViviVenzo 🔥
.
#somosvenzo #venzo #venzobikes #venzoargentina #venzobike #riopinto #desafioriopinto #ciclismo #cycling #familiavenzo #ciclismoargentino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atl3-1.cdninstagram.com/v/t51.29350-15/244005641_223621153132764_5067298259229319076_n.jpg?_nc_cat=111&amp;ccb=1-5&amp;_nc_sid=8ae9d6&amp;_nc_ohc=z6BUAuvET9IAX8mgmRU&amp;_nc_ht=scontent-atl3-1.cdninstagram.com&amp;edm=AL-3X8kEAAAA&amp;oh=71875312c2dcb72a3b9a144dbfecf4e9&amp;oe=61843E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10912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A3EF6E-58D5-4094-9A0D-E118702CF7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228637914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EEB70F-2B22-4C89-B7EB-E76DCBBEDA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9BE13F-4C6A-4B03-9AAC-03C96488C9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105325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51332324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1220849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138640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958059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865790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737533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448071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4511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- 2021-10-09 14:10:52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Resumen del primer día Río Pinto y una hermosa experiencia como lo fue la salida de #MujeresVenzo
.
.
Los esperamos hoy también por nuestro stand en el #desafioriopinto y en el Punto Venzo
.
.
grupocarloskarabitian
teamvenzo.arg 
riopinto 
ariel.arnaudo.9 
.
.
#SOMOSVENZO
#venzobikes #venzobike #teamvenzo #grupocarloskarabitian #venzo #rdesafioriopinto #cycling #ciclismoargentino #cordoba #argentina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244683896_887688848807353_1818658330959705596_n.jpg?_nc_ht=scontent.cdninstagram.com&amp;_nc_cat=101&amp;_nc_ohc=NT5cwSoXhHcAX-XK2OG&amp;edm=AMO9-JQAAAAA&amp;ccb=7-4&amp;oh=b60efccaac2b129efd99c321273c982a&amp;oe=617FC66C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0.3126 %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94075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5BEAC5-837B-4381-B60F-61D2DCCAFC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241062048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E087FD-D10C-4264-938F-F8A991F0DF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5735BE-2A94-4B13-AD9F-4CCDD136A6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717666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68812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6090280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58699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756002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448127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673889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91142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667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- 2021-10-29 20:49:23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💥SORTEO💥
Junto a nuestros amigos de renaultsportarg renaultarg
Sorteamos 10 pares de entradas para ver el #SUPERTC2000
.
El evento tendrá lugar el 7 de Noviembre en el #autodromocabalen
.
.
Para participar tenés que:
💥Darle like a este post.
💥 Seguirnos 👉🏻 venzoarg teamvenzo.arg grupocarloskarabitian 
💥 Comentá arrobando a la persona con quién irías.
.
.
Sorteamos el Jueves 4 de Noviembre!
Mucha suerte!! 🍀 
.
.
#somosvenzo #venzo #venzoargentina #venzoarg #venzobike #venzobikes #renault #renaultargentina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atl3-1.cdninstagram.com/v/t51.29350-15/249326182_885257422377363_3894676805074891839_n.jpg?_nc_cat=104&amp;ccb=1-5&amp;_nc_sid=8ae9d6&amp;_nc_ohc=vydDeFLImkYAX_OsNti&amp;_nc_ht=scontent-atl3-1.cdninstagram.com&amp;edm=AL-3X8kEAAAA&amp;oh=07b092965ebfa07eee16ddc816d79e41&amp;oe=618363D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0.5144 %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90997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920C23-1FB8-42DC-986A-7C85E2FC83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248356598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360CAF-7CE6-4EA7-8CA1-3F4DE40D63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2189D2-18DF-4EF1-BBBE-883B772C93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10332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06605164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8047465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481983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523303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75333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942440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381445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1043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- 2021-10-11 13:36:21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Cuando decimos que somos una GRAN FAMILIA, es cierto.
.
Acá un poquito de lo que se vivió en el segundo día de este hermoso fin de semana en riopinto
.
Estuvimos compartiendo con todos ustedes la pasión por el ciclismo y devolviéndoles una partecita de todo el amor que nos brindan día a día.
.
Somos la comunidad MÁS GRANDE del país ❤️🔥
#SOMOSVENZO
.
.
#venzo #venzobikes #puntovenzo #mujeresvenzo #teamvenzo #riopinto #desafioriopinto #ciclismo #mtb #ciclismoargentino #cycling #bike #mountainbike #venzobike #venzobikes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245385804_1045412986219516_3254683348922032543_n.jpg?_nc_ht=scontent.cdninstagram.com&amp;_nc_cat=104&amp;_nc_ohc=_YHmfmKLp7oAX8NNpkd&amp;edm=AMO9-JQAAAAA&amp;ccb=7-4&amp;oh=6c9675172f58fc907f5017c240c14e9d&amp;oe=617FBD6B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46494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C817A7-4DB1-41BA-9DEC-1A955BB782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29934316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9D0D84-2A89-40CA-99AD-F5F6C4253C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4142F1-6F20-43D4-BC68-E30D3D3598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033610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70647263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1858759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557106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371482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370933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926837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487532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0394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- 2021-10-06 11:36:21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Muchas actividades preparadas para los bikers que corren riopinto y para los acompañantes!! ❤️🔥
.
.
Estamos en todos los detalles para que vivas una verdadera fiesta del #ciclismo 🙌🏻😍
.
.
Te esperamos en nuestro #puntovenzo en La Cumbre!
.
.
Podes ver el cronograma de actividades en nuestras historias destacadas “#RíoPinto” 
.
#SOMOSVENZO
#venzobikes #venzobike #teamvenzo #grupocarloskarabitian #venzo #rdesafioriopinto #cycling #ciclismoargentino #cordoba #argentina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atl3-1.cdninstagram.com/v/t51.29350-15/244421421_3113164235564443_7679975248027933049_n.jpg?_nc_cat=110&amp;ccb=1-5&amp;_nc_sid=8ae9d6&amp;_nc_ohc=nV2XUdsFXxYAX_lQnpZ&amp;_nc_ht=scontent-atl3-1.cdninstagram.com&amp;edm=AL-3X8kEAAAA&amp;oh=5a0fdeb8e31087372b9827ccf3ec5a29&amp;oe=61835E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61717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96D869-E8AC-4737-9B12-FEE430E6CF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99780162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89EF5A-E5C6-4777-9236-C052B3C75A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8197DAC-0D8C-45AF-81B1-4A4C3C32CE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850055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40853166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4716845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59666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407194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267239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36681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858549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4024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raleigh.bicicletas - 2021-10-29 11:00:48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🔵 
Mojave 5.0 • MMXXI
29” • Monoplato • 11v
.
🚲 M-5.0
» Cuadro de Aluminio
» 17”, 19”, 21”
» Cambio Shimano Deore RD-M5100SGS - 11V
» Cadena Shimano Deore - CN-HG601 - 120E - 11V
» Horquilla Suntour XCR
» Plato y palanca LTWOO 38T x 175mm
» Freno hidráulico ensamblado Shimano BR-355
» Asiento Selle Italia XR Flow
.
» En bicicleterías de todo el país
.
🚲 #SomosRaleigh
.
.
.
#Mojave #MejorEnBici #SomosRaleigh #FamiliaAzzurra #CiclismoResponsable #DesafiandoTodosLosTerrenos #mtblife #mtb #mtblove #mtbiking #DesafioRaleigh RaleighDalSanto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bos3-1.cdninstagram.com/v/t51.29350-15/249724150_281169614011634_5742032619068553458_n.jpg?_nc_cat=105&amp;ccb=1-5&amp;_nc_sid=8ae9d6&amp;_nc_ohc=8rxcRhiWptwAX8niuQz&amp;_nc_ht=scontent-bos3-1.cdninstagram.com&amp;edm=AL-3X8kEAAAA&amp;oh=16f25e2c55d0a92484dcf78f0791956e&amp;oe=618475A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2.8274 %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36117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252F73-49E4-41DC-A0DD-F2F8B36CF2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255772572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171112-14D3-462E-8FAE-30C1D35E4A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0A93A4-D7D9-40EC-B45B-FED7B20206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205746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81749166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1476418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642313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326290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805005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757453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570801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7821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- 2021-10-09 11:30:06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ʟᴀ ᴍᴇᴊᴏʀ ᴍᴀᴍá sᴇ ᴍᴇʀᴇᴄᴇ ʟᴀ ᴍᴇᴊᴏʀ ʙɪᴄɪ. 🙌
.
En su día, regalale una 𝗧𝗼𝗽𝗺𝗲𝗴𝗮. ✅ 🚴
.
➡Entrá ahora a 𝙣𝙪𝙚𝙨𝙩𝙧𝙖 𝙬𝙚𝙗 🌐 [link en bio] y aprovechá: 🛒 15% ᴅᴇ ᴅᴇsᴄᴜᴇɴᴛᴏ, 12 ᴄᴜᴏᴛᴀs sɪɴ ɪɴᴛᴇʀés ʏ ᴇɴᴠíᴏ ɢʀᴀᴛɪs ᴀ ᴛᴏᴅᴏ ᴇʟ ᴘᴀís. 🇦🇷
.
.
.
.
#topmega #tubicitumundo #diadelamadre #regaloparamama #regaloideal #regalo #adrenalina #aventura #ciclismo #ciclismourbano #ciclismoargentina #bicis #bicicletas #mtbargentina #mtblife #mtblifestyle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244638338_610215650145600_8797929616933734908_n.jpg?_nc_cat=110&amp;ccb=1-5&amp;_nc_sid=8ae9d6&amp;_nc_ohc=2XLTibccC_IAX-3BM6N&amp;_nc_ht=scontent.cdninstagram.com&amp;edm=AL-3X8kEAAAA&amp;oh=8c0137cd8908840a199a8ee9349fd8ff&amp;oe=61837151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45416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43C405-71EB-4A80-AB3A-DF8DBE4B63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163012804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94C9D-109C-49DF-BFF0-E64C93E58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675D74-654F-4892-8B1F-E49EAF435C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141428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33760298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721582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639424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579146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054329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527016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301231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1681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- 2021-10-11 11:09:39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ᴛᴇ ᴄᴜɪᴅó ᴄᴜᴀɴᴅᴏ ᴛᴇ ᴄᴀísᴛᴇ ᴅᴇ ʟᴀ ʙɪᴄɪ: 🥰 es momento de compensarla con una 𝗧𝗼𝗽𝗺𝗲𝗴𝗮 🤜🤛
.
➡Mirá todos los modelos en 🛒 𝙣𝙪𝙚𝙨𝙩𝙧𝙖 𝙬𝙚𝙗 [link en bio] y encontranos también ᴇɴ ʟᴀs ᴍᴇᴊᴏʀᴇs ʙɪᴄɪᴄʟᴇᴛᴇʀíᴀs ᴅᴇʟ ᴘᴀís. 🇦🇷
.
.
.
#topmega #tubicitumundo #diadelamadre #regaloparamama #regaloideal #regalo #adrenalina #aventura #ciclismo #ciclismourbano #ciclismoargentina #bicis #bicicletas #mtbargentina #mtblife #mtblifestyle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51.29350-15/244792641_401548488287298_30437471450663922_n.webp.jpg?_nc_cat=107&amp;ccb=1-5&amp;_nc_sid=8ae9d6&amp;_nc_ohc=WdiJll0jvRwAX8j_g9b&amp;_nc_ht=scontent.cdninstagram.com&amp;edm=AL-3X8kEAAAA&amp;oh=40c95a9dbfc6ddcc01fb9fb4a8a49424&amp;oe=6183825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24825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5F94E8-7441-4D8D-80AD-83AFEC2B2E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348494040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84501D-12C0-4326-BAE0-632CF6F4E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120E90A-D53A-4282-9D49-9DBAE58AAD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147304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08299163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7335905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12972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682053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581798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440959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185496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0562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- 2021-10-20 15:30:13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Te lleva a trabajar, a la facu, a estudiar. 🙌
Te mantiene en forma y rara vez te deja a pata. ✅
𝙎𝙤𝙢𝙤𝙨 𝟭𝟬𝟬% 𝙛𝙖𝙣 𝙙𝙚 𝙡𝙖𝙨 𝙗𝙞𝙘𝙞𝙨. 🥰 Somos 100% fan de 𝗧𝗼𝗽𝗺𝗲𝗴𝗮 🤜🤛
.
.
.
#topmega #tubicitumundo #adrenalina #aventura #ciclismo #ciclismourbano #ciclismoargentina #bicis #bicicletas #mtbargentina #mtblife #mtblifestyle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247182203_164901172510135_9041338586042623376_n.jpg?_nc_cat=100&amp;ccb=1-5&amp;_nc_sid=8ae9d6&amp;_nc_ohc=Rc6ZmNm-Y20AX8KXQxf&amp;_nc_ht=scontent.cdninstagram.com&amp;edm=AL-3X8kEAAAA&amp;oh=b8e0a7b5fd5b65cc0f8ad67e8fe58091&amp;oe=61851AB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9778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A9BBAC-FFB5-4333-B7E5-1ACB747AB5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342759527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DF9ECA-92A1-4F47-B421-C05F61C85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6107E5-FEC7-4391-A1B0-A4BDF05FFF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630190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86367176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6616076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285835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347834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9021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804011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253782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6649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raleigh.bicicletas - 2021-10-14 11:06:17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pasado 10 de octubre se corrió el tan esperado 🏆 Desafío Rio Pinto riopinto en La Cumbre, Córdoba. Allí se dieron cita ciclistas de gran nivel provenientes de toda Sudamérica.
La gran #FamiliaAzzurra dijo presente con todos sus integrantes en una jornada de reencuentro, llena de emociones, alegría y la camaradería de este gran equipo. 
El Embajador KTM Hugo Pernini hugoperninii también fue parte y compartió los mejores momentos del día con toda la familia 💙💙
.
Gracias Gonzalo Fraga por el registro de esta jornada tan especial.
.
🚲 #SomosRaleigh
.
candefraga
valeriagomez2232
laucase
paolaallevato
sergio_elpitu
mauricio.morales.33
edu_fritzlp
mauricio.prato10
matiicedeira
mindymercau
beacarrizo
silvana.saenz.5
grillocarla657
estefaniapilzok
lujanbarra
yani.acosta84
jimemanganiello
lulatufro
aiellomaxi
leandromignacco
Fabricio Crozolo
Fernando Sauco
.
.
📸 Gonzalo Fraga Topcapsok
.
.
.
.
#Mojave #MejorEnBici #SomosRaleigh #FamiliaAzzurra #DesafiandoTodosLosTerrenos #mtblife #mtb #mtblove #mtbiking #DesafioRaleigh RaleighDalSanto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bos3-1.cdninstagram.com/v/t51.29350-15/245395488_110646831395990_1124810706888777695_n.jpg?_nc_cat=104&amp;ccb=1-5&amp;_nc_sid=8ae9d6&amp;_nc_ohc=vPLKozKB9dcAX-UTNN0&amp;_nc_ht=scontent-bos3-1.cdninstagram.com&amp;edm=AL-3X8kEAAAA&amp;oh=a068f1dc14501ea39d7559d7632c1629&amp;oe=6184187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1.6008 %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41525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A9C040-1CD1-468A-A570-EE552F7FE1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152997013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DFE767-08C0-4D5E-8745-8C92639D3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EBAC27-F449-4F62-A704-6DF2A72CC7C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204822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09412704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2379612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159317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906419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009519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224181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427343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6849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- 2021-10-01 10:45:05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➡Se viene el ᴅíᴀ ᴅᴇ ʟᴀ ᴍᴀᴅʀᴇ 💖, y ¿qué mejor que regalarle tiempo juntos? 🥰
.
Regalale tu ᴄᴏᴍᴘᴀñíᴀ, regalale ᴅɪᴠᴇʀsɪóɴ: regalale una 𝗧𝗼𝗽𝗺𝗲𝗴𝗮. 🙌
.
Entrá ahora a nuestra web 🌐 [link en bio] y aprovechá: 15% ᴅᴇ ᴅᴇsᴄᴜᴇɴᴛᴏ, 12 ᴄᴜᴏᴛᴀs sɪɴ ɪɴᴛᴇʀés ʏ ᴇɴᴠíᴏ ɢʀᴀᴛɪs ᴀ ᴛᴏᴅᴏ ᴇʟ ᴘᴀís. 🇦🇷
.
.
.
#topmega #tubicitumundo #diadelamadre #regaloparamama #regaloideal #regalo #adrenalina #aventura #ciclismo #ciclismourbano #ciclismoargentina #bicis #bicicletas #mtbargentina #mtblife #mtblifestyle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243363696_2026982977460882_5333237847503006300_n.jpg?_nc_cat=105&amp;ccb=1-5&amp;_nc_sid=8ae9d6&amp;_nc_ohc=_LiBSN702EkAX-ZLwo1&amp;_nc_ht=scontent.cdninstagram.com&amp;edm=AL-3X8kEAAAA&amp;oh=d89db9142f811089e11440ce566e9de2&amp;oe=61837B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98022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08E0EC-876F-4F02-8B2B-5C400617EA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308816848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B4A8F-1574-4550-8D00-E20F8C36A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8688D7C-70B6-472D-A4AB-1D7608ED22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8609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36897392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0384001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464457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525030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939853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552378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093505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1595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- 2021-10-07 11:30:04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Siguen las SORPRESAS!!
.
.
Este fin de semana será una locura!! 🤩🔥
Con actividades para que nadie se quede afuera!
.
Estaremos en nuestro #puntovenzo acompañados de renaultarg para brindarles una experiencia única e inolvidable!!
.
Vengan a probar la espectacular #RenaultAlaskan y vivir la adrenalina en primera persona.
.
Sumate al #testdrive y disfrutá de un finde soñado! 🤩
.
.
#SOMOSVENZO
#venzo #venzoargentina #teamvenzo #venzobike #venzobikes #riopinto #desafioriopinto #renault #renaultargentina #argentina #ciclismoargentino #cycling #ciclismo #alaskan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51.29350-15/244572943_1457772694594260_5464688381243009443_n.jpg?_nc_cat=106&amp;ccb=1-5&amp;_nc_sid=8ae9d6&amp;_nc_ohc=wbPms2cXlyIAX9c7P7n&amp;_nc_ht=scontent-iad3-2.cdninstagram.com&amp;edm=AL-3X8kEAAAA&amp;oh=a88350434bbfb92796056abc3b8cf571&amp;oe=617C804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77116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B284A4-2AE5-44F9-8AFE-2D6ABA8469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76188649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BF947F-D489-40EE-92C4-B1C085E5CB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C150F4-6273-4D56-8145-EB490AF04D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471318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64507137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4480830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519382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343598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659727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55765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531679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0654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raleigh.bicicletas - 2021-10-05 09:49:56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🔵 Mojave 4.0 / MMXXI
» Close Up 🔍 Una acercamiento a sus componentes principales ✨ El valor está en los detalles!
.
M-4.0 » En bicicleterías de todo el país 🚲 #SomosRaleigh
.
.
💙💙💙 Raleigh es sinónimo de tradición, calidad y vigencia. Bicis que enamoran! 
.
.
.
.
🔵 #RaleighMMXXI #MejorEnBici #SomosRaleigh #FamiliaAzzurra #DesafiandoTodosLosTerrenos #mtb #mtblove #mtbiking #DesafioRaleigh RaleighDalSanto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bos3-1.cdninstagram.com/v/t51.29350-15/244457059_4884801364919520_3312533092845394491_n.webp.jpg?_nc_cat=102&amp;ccb=1-5&amp;_nc_sid=8ae9d6&amp;_nc_ohc=VlYLb1Mf7OAAX8TdwMC&amp;_nc_ht=scontent-bos3-1.cdninstagram.com&amp;edm=AL-3X8kEAAAA&amp;oh=04ace98facb4acdc946553de162f5304&amp;oe=6184269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1.5586 %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21873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7C9477-8484-4FAA-9F77-FE70A6E220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4461773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AFB9B8-4C8F-4E3E-9DA5-0EF907FA1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AD0B3B-1350-4327-9D54-A177D4968F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3506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8724824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1762345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741842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669889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673457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145116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696812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9755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- 2021-10-06 10:30:07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Porque 𝗻𝗼 𝗵𝗮𝘆 𝘁𝗶𝗲𝗺𝗽𝗼 𝗺á𝘀 𝘃𝗮𝗹𝗶𝗼𝘀𝗼 𝗾𝘂𝗲 𝗲𝗹 𝗾𝘂𝗲 𝘀𝗲 𝗰𝗼𝗺𝗽𝗮𝗿𝘁𝗲 🙌, regalale a mamá 💖 una 𝗧𝗼𝗽𝗺𝗲𝗴𝗮 y disfrutá el placer de andar en bici juntos. 🥰
.
✅ Disfrutá de un 15% ᴅᴇ ᴅᴇsᴄᴜᴇɴᴛᴏ, 12 ᴄᴜᴏᴛᴀs sɪɴ ɪɴᴛᴇʀés ʏ ᴇɴᴠíᴏ ɢʀᴀᴛɪs ᴀ ᴛᴏᴅᴏ ᴇʟ ᴘᴀís 🇦🇷, comprando en nuestra web 🌐 [link en bio]. 🛒
.
.
.
#topmega #tubicitumundo #diadelamadre #regaloparamama #regaloideal #regalo #adrenalina #aventura #ciclismo #ciclismourbano #ciclismoargentina #bicis #bicicletas #mtbargentina #mtblife #mtblifestyle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244423435_1495920707429988_3582636327700449801_n.jpg?_nc_cat=100&amp;ccb=1-5&amp;_nc_sid=8ae9d6&amp;_nc_ohc=5uaHwPB632gAX-C9rod&amp;_nc_ht=scontent.cdninstagram.com&amp;edm=AL-3X8kEAAAA&amp;oh=25f1eb93d7d32299d4a32bf92243a16d&amp;oe=61846116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91329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197A20-0B85-4D96-BE49-5B6527CBD4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328749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C355F3-D5C4-49AF-98FD-342F510BA2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86F0EE-E40E-47BC-80B0-1E932BF7F4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083016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67569573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4727402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358546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432373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895336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703234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867299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3778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raleigh.bicicletas - 2021-10-07 11:58:06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Del 28 de septiembre al 2 de octubre se corrió el Tucumán Epic (tucumanepic) en la cuna del MTB. Una carrera en 5 etapas, con un total de 260 km y más de 7600 m de desnivel, que combina el Cross Country Marathon, sendas rápidas y ágiles y un final rodadora que pone a prueba el temple de los más experimentados corredores 💪💪
Mindy mindymercau se quedó con el 🥇 primer lugar en las 5 etapas para coronarse 🏆 Campeona indiscutida en la General de Damas.
.
Felicitaciones Mindy 😍 parte de esta gran #FamiliaAzzurra
.
📸
mvaldezfoto benjaguardia7
.
.
.
🚲 #SomosRaleigh
.
#Mojave #MejorEnBici #SomosRaleigh #FamiliaAzzurra #DesafiandoTodosLosTerrenos #mtblife #mtb #mtblove #mtbiking #DesafioRaleigh RaleighDalSanto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bos3-1.cdninstagram.com/v/t51.29350-15/244640357_103764615374659_398534244608681088_n.webp.jpg?_nc_cat=107&amp;ccb=1-5&amp;_nc_sid=8ae9d6&amp;_nc_ohc=8Szhb7ulbncAX-zqPka&amp;_nc_ht=scontent-bos3-1.cdninstagram.com&amp;edm=AL-3X8kEAAAA&amp;oh=19e39c9a51d7e9532391f78139afa86b&amp;oe=61843423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1.3309 %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2114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375AD6-2FC3-4A94-AA8E-5FE0D31A10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125284772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3030</Words>
  <Application>Microsoft Office PowerPoint</Application>
  <PresentationFormat>On-screen Show (4:3)</PresentationFormat>
  <Paragraphs>624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4" baseType="lpstr">
      <vt:lpstr>Arial</vt:lpstr>
      <vt:lpstr>Calibri</vt:lpstr>
      <vt:lpstr>quintly_template</vt:lpstr>
      <vt:lpstr>Reporte Instagram</vt:lpstr>
      <vt:lpstr>Instagram Key Metrics Table | Teknialbikes</vt:lpstr>
      <vt:lpstr>Instagram Followers Total | Teknialbikes</vt:lpstr>
      <vt:lpstr>Instagram Key Metrics Radar | Teknialbikes</vt:lpstr>
      <vt:lpstr>Instagram Posts By Weekday | Teknialbikes</vt:lpstr>
      <vt:lpstr>Instagram Followers Change | Teknialbikes</vt:lpstr>
      <vt:lpstr>Instagram Posts By Hour | Teknialbikes</vt:lpstr>
      <vt:lpstr>Instagram Followers Change Per Weekday | Teknialbikes</vt:lpstr>
      <vt:lpstr>Instagram Interaction Rate By Weekday | Teknialbikes</vt:lpstr>
      <vt:lpstr>Instagram Interaction Rate By Hour | Teknialbikes</vt:lpstr>
      <vt:lpstr>Instagram Post Type Distribution Per Profile | Teknialbikes</vt:lpstr>
      <vt:lpstr>Instagram Interactions by Post Type | Teknialbikes</vt:lpstr>
      <vt:lpstr>Instagram Interaction Rate By Post Type | Teknialbikes</vt:lpstr>
      <vt:lpstr>Instagram Interactions Distribution | Teknialbikes</vt:lpstr>
      <vt:lpstr>Instagram Hashtag Detection | Teknialbikes - 1 of 2</vt:lpstr>
      <vt:lpstr>Instagram Hashtag Detection | Teknialbikes - 2 of 2</vt:lpstr>
      <vt:lpstr>Instagram Posts Table | Teknialbikes - 1 of 25</vt:lpstr>
      <vt:lpstr>Instagram Posts Table | Teknialbikes - 2 of 25</vt:lpstr>
      <vt:lpstr>Instagram Posts Table | Teknialbikes - 3 of 25</vt:lpstr>
      <vt:lpstr>Instagram Posts Table | Teknialbikes - 4 of 25</vt:lpstr>
      <vt:lpstr>Instagram Posts Table | Teknialbikes - 5 of 25</vt:lpstr>
      <vt:lpstr>Instagram Posts Table | Teknialbikes - 6 of 25</vt:lpstr>
      <vt:lpstr>Instagram Posts Table | Teknialbikes - 7 of 25</vt:lpstr>
      <vt:lpstr>Instagram Posts Table | Teknialbikes - 8 of 25</vt:lpstr>
      <vt:lpstr>Instagram Posts Table | Teknialbikes - 9 of 25</vt:lpstr>
      <vt:lpstr>Instagram Posts Table | Teknialbikes - 10 of 25</vt:lpstr>
      <vt:lpstr>Instagram Posts Table | Teknialbikes - 11 of 25</vt:lpstr>
      <vt:lpstr>Instagram Posts Table | Teknialbikes - 12 of 25</vt:lpstr>
      <vt:lpstr>Instagram Posts Table | Teknialbikes - 13 of 25</vt:lpstr>
      <vt:lpstr>Instagram Posts Table | Teknialbikes - 14 of 25</vt:lpstr>
      <vt:lpstr>Instagram Posts Table | Teknialbikes - 15 of 25</vt:lpstr>
      <vt:lpstr>Instagram Posts Table | Teknialbikes - 16 of 25</vt:lpstr>
      <vt:lpstr>Instagram Posts Table | Teknialbikes - 17 of 25</vt:lpstr>
      <vt:lpstr>Instagram Posts Table | Teknialbikes - 18 of 25</vt:lpstr>
      <vt:lpstr>Instagram Posts Table | Teknialbikes - 19 of 25</vt:lpstr>
      <vt:lpstr>Instagram Posts Table | Teknialbikes - 20 of 25</vt:lpstr>
      <vt:lpstr>Instagram Posts Table | Teknialbikes - 21 of 25</vt:lpstr>
      <vt:lpstr>Instagram Posts Table | Teknialbikes - 22 of 25</vt:lpstr>
      <vt:lpstr>Instagram Posts Table | Teknialbikes - 23 of 25</vt:lpstr>
      <vt:lpstr>Instagram Posts Table | Teknialbikes - 24 of 25</vt:lpstr>
      <vt:lpstr>Instagram Posts Table | Teknialbikes - 25 of 25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Frederik Peiniger</dc:creator>
  <cp:lastModifiedBy>Frederik Peiniger</cp:lastModifiedBy>
  <cp:revision>1</cp:revision>
  <dcterms:created xsi:type="dcterms:W3CDTF">2021-11-01T01:18:53Z</dcterms:created>
  <dcterms:modified xsi:type="dcterms:W3CDTF">2021-11-01T01:20:02Z</dcterms:modified>
</cp:coreProperties>
</file>