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11039</c:v>
                </c:pt>
                <c:pt idx="1">
                  <c:v>11037</c:v>
                </c:pt>
                <c:pt idx="2">
                  <c:v>11030</c:v>
                </c:pt>
                <c:pt idx="3">
                  <c:v>11027</c:v>
                </c:pt>
                <c:pt idx="4">
                  <c:v>11019</c:v>
                </c:pt>
                <c:pt idx="5">
                  <c:v>11020</c:v>
                </c:pt>
                <c:pt idx="6">
                  <c:v>11013</c:v>
                </c:pt>
                <c:pt idx="7">
                  <c:v>11010</c:v>
                </c:pt>
                <c:pt idx="8">
                  <c:v>11008</c:v>
                </c:pt>
                <c:pt idx="9">
                  <c:v>11006</c:v>
                </c:pt>
                <c:pt idx="10">
                  <c:v>10999</c:v>
                </c:pt>
                <c:pt idx="11">
                  <c:v>10996</c:v>
                </c:pt>
                <c:pt idx="12">
                  <c:v>10990</c:v>
                </c:pt>
                <c:pt idx="13">
                  <c:v>10989</c:v>
                </c:pt>
                <c:pt idx="14">
                  <c:v>10989</c:v>
                </c:pt>
                <c:pt idx="15">
                  <c:v>10992</c:v>
                </c:pt>
                <c:pt idx="16">
                  <c:v>10990</c:v>
                </c:pt>
                <c:pt idx="17">
                  <c:v>10991</c:v>
                </c:pt>
                <c:pt idx="18">
                  <c:v>10986</c:v>
                </c:pt>
                <c:pt idx="19">
                  <c:v>10984</c:v>
                </c:pt>
                <c:pt idx="20">
                  <c:v>10977</c:v>
                </c:pt>
                <c:pt idx="21">
                  <c:v>10966</c:v>
                </c:pt>
                <c:pt idx="22">
                  <c:v>10962</c:v>
                </c:pt>
                <c:pt idx="23">
                  <c:v>10957</c:v>
                </c:pt>
                <c:pt idx="24">
                  <c:v>10953</c:v>
                </c:pt>
                <c:pt idx="25">
                  <c:v>10948</c:v>
                </c:pt>
                <c:pt idx="26">
                  <c:v>10945</c:v>
                </c:pt>
                <c:pt idx="27">
                  <c:v>10940</c:v>
                </c:pt>
                <c:pt idx="28">
                  <c:v>10941</c:v>
                </c:pt>
                <c:pt idx="29">
                  <c:v>10936</c:v>
                </c:pt>
                <c:pt idx="30">
                  <c:v>10932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F2-47B1-B3ED-E7B38982DB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5395</c:v>
                </c:pt>
                <c:pt idx="1">
                  <c:v>5392</c:v>
                </c:pt>
                <c:pt idx="2">
                  <c:v>5392</c:v>
                </c:pt>
                <c:pt idx="3">
                  <c:v>5390</c:v>
                </c:pt>
                <c:pt idx="4">
                  <c:v>5391</c:v>
                </c:pt>
                <c:pt idx="5">
                  <c:v>5395</c:v>
                </c:pt>
                <c:pt idx="6">
                  <c:v>5395</c:v>
                </c:pt>
                <c:pt idx="7">
                  <c:v>5410</c:v>
                </c:pt>
                <c:pt idx="8">
                  <c:v>5454</c:v>
                </c:pt>
                <c:pt idx="9">
                  <c:v>5473</c:v>
                </c:pt>
                <c:pt idx="10">
                  <c:v>5487</c:v>
                </c:pt>
                <c:pt idx="11">
                  <c:v>5491</c:v>
                </c:pt>
                <c:pt idx="12">
                  <c:v>5499</c:v>
                </c:pt>
                <c:pt idx="13">
                  <c:v>5538</c:v>
                </c:pt>
                <c:pt idx="14">
                  <c:v>5568</c:v>
                </c:pt>
                <c:pt idx="15">
                  <c:v>5571</c:v>
                </c:pt>
                <c:pt idx="16">
                  <c:v>5570</c:v>
                </c:pt>
                <c:pt idx="17">
                  <c:v>5572</c:v>
                </c:pt>
                <c:pt idx="18">
                  <c:v>5573</c:v>
                </c:pt>
                <c:pt idx="19">
                  <c:v>5573</c:v>
                </c:pt>
                <c:pt idx="20">
                  <c:v>5571</c:v>
                </c:pt>
                <c:pt idx="21">
                  <c:v>5565</c:v>
                </c:pt>
                <c:pt idx="22">
                  <c:v>5564</c:v>
                </c:pt>
                <c:pt idx="23">
                  <c:v>5569</c:v>
                </c:pt>
                <c:pt idx="24">
                  <c:v>5573</c:v>
                </c:pt>
                <c:pt idx="25">
                  <c:v>5578</c:v>
                </c:pt>
                <c:pt idx="26">
                  <c:v>5576</c:v>
                </c:pt>
                <c:pt idx="27">
                  <c:v>5573</c:v>
                </c:pt>
                <c:pt idx="28">
                  <c:v>5572</c:v>
                </c:pt>
                <c:pt idx="29">
                  <c:v>5572</c:v>
                </c:pt>
                <c:pt idx="30">
                  <c:v>5568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F2-47B1-B3ED-E7B38982DB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68419</c:v>
                </c:pt>
                <c:pt idx="1">
                  <c:v>68442</c:v>
                </c:pt>
                <c:pt idx="2">
                  <c:v>68450</c:v>
                </c:pt>
                <c:pt idx="3">
                  <c:v>68453</c:v>
                </c:pt>
                <c:pt idx="4">
                  <c:v>68493</c:v>
                </c:pt>
                <c:pt idx="5">
                  <c:v>68493</c:v>
                </c:pt>
                <c:pt idx="6">
                  <c:v>68492</c:v>
                </c:pt>
                <c:pt idx="7">
                  <c:v>68498</c:v>
                </c:pt>
                <c:pt idx="8">
                  <c:v>69023</c:v>
                </c:pt>
                <c:pt idx="9">
                  <c:v>69265</c:v>
                </c:pt>
                <c:pt idx="10">
                  <c:v>69271</c:v>
                </c:pt>
                <c:pt idx="11">
                  <c:v>69331</c:v>
                </c:pt>
                <c:pt idx="12">
                  <c:v>69359</c:v>
                </c:pt>
                <c:pt idx="13">
                  <c:v>69366</c:v>
                </c:pt>
                <c:pt idx="14">
                  <c:v>69374</c:v>
                </c:pt>
                <c:pt idx="15">
                  <c:v>69381</c:v>
                </c:pt>
                <c:pt idx="16">
                  <c:v>69381</c:v>
                </c:pt>
                <c:pt idx="17">
                  <c:v>69379</c:v>
                </c:pt>
                <c:pt idx="18">
                  <c:v>69397</c:v>
                </c:pt>
                <c:pt idx="19">
                  <c:v>69395</c:v>
                </c:pt>
                <c:pt idx="20">
                  <c:v>69402</c:v>
                </c:pt>
                <c:pt idx="21">
                  <c:v>69421</c:v>
                </c:pt>
                <c:pt idx="22">
                  <c:v>69410</c:v>
                </c:pt>
                <c:pt idx="23">
                  <c:v>69409</c:v>
                </c:pt>
                <c:pt idx="24">
                  <c:v>69412</c:v>
                </c:pt>
                <c:pt idx="25">
                  <c:v>69406</c:v>
                </c:pt>
                <c:pt idx="26">
                  <c:v>69392</c:v>
                </c:pt>
                <c:pt idx="27">
                  <c:v>69400</c:v>
                </c:pt>
                <c:pt idx="28">
                  <c:v>69411</c:v>
                </c:pt>
                <c:pt idx="29">
                  <c:v>69422</c:v>
                </c:pt>
                <c:pt idx="30">
                  <c:v>69438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F2-47B1-B3ED-E7B38982DB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85554</c:v>
                </c:pt>
                <c:pt idx="1">
                  <c:v>85598</c:v>
                </c:pt>
                <c:pt idx="2">
                  <c:v>85608</c:v>
                </c:pt>
                <c:pt idx="3">
                  <c:v>85605</c:v>
                </c:pt>
                <c:pt idx="4">
                  <c:v>85628</c:v>
                </c:pt>
                <c:pt idx="5">
                  <c:v>85653</c:v>
                </c:pt>
                <c:pt idx="6">
                  <c:v>85665</c:v>
                </c:pt>
                <c:pt idx="7">
                  <c:v>85685</c:v>
                </c:pt>
                <c:pt idx="8">
                  <c:v>85725</c:v>
                </c:pt>
                <c:pt idx="9">
                  <c:v>85765</c:v>
                </c:pt>
                <c:pt idx="10">
                  <c:v>85844</c:v>
                </c:pt>
                <c:pt idx="11">
                  <c:v>85877</c:v>
                </c:pt>
                <c:pt idx="12">
                  <c:v>85883</c:v>
                </c:pt>
                <c:pt idx="13">
                  <c:v>85931</c:v>
                </c:pt>
                <c:pt idx="14">
                  <c:v>85957</c:v>
                </c:pt>
                <c:pt idx="15">
                  <c:v>85979</c:v>
                </c:pt>
                <c:pt idx="16">
                  <c:v>85995</c:v>
                </c:pt>
                <c:pt idx="17">
                  <c:v>86022</c:v>
                </c:pt>
                <c:pt idx="18">
                  <c:v>86016</c:v>
                </c:pt>
                <c:pt idx="19">
                  <c:v>86014</c:v>
                </c:pt>
                <c:pt idx="20">
                  <c:v>86037</c:v>
                </c:pt>
                <c:pt idx="21">
                  <c:v>86069</c:v>
                </c:pt>
                <c:pt idx="22">
                  <c:v>86091</c:v>
                </c:pt>
                <c:pt idx="23">
                  <c:v>86105</c:v>
                </c:pt>
                <c:pt idx="24">
                  <c:v>86169</c:v>
                </c:pt>
                <c:pt idx="25">
                  <c:v>86232</c:v>
                </c:pt>
                <c:pt idx="26">
                  <c:v>86276</c:v>
                </c:pt>
                <c:pt idx="27">
                  <c:v>86274</c:v>
                </c:pt>
                <c:pt idx="28">
                  <c:v>86311</c:v>
                </c:pt>
                <c:pt idx="29">
                  <c:v>86349</c:v>
                </c:pt>
                <c:pt idx="30">
                  <c:v>86370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F2-47B1-B3ED-E7B38982DB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190053</c:v>
                </c:pt>
                <c:pt idx="1">
                  <c:v>190027</c:v>
                </c:pt>
                <c:pt idx="2">
                  <c:v>189990</c:v>
                </c:pt>
                <c:pt idx="3">
                  <c:v>189931</c:v>
                </c:pt>
                <c:pt idx="4">
                  <c:v>189870</c:v>
                </c:pt>
                <c:pt idx="5">
                  <c:v>189855</c:v>
                </c:pt>
                <c:pt idx="6">
                  <c:v>189832</c:v>
                </c:pt>
                <c:pt idx="7">
                  <c:v>189762</c:v>
                </c:pt>
                <c:pt idx="8">
                  <c:v>189730</c:v>
                </c:pt>
                <c:pt idx="9">
                  <c:v>189694</c:v>
                </c:pt>
                <c:pt idx="10">
                  <c:v>190220</c:v>
                </c:pt>
                <c:pt idx="11">
                  <c:v>191092</c:v>
                </c:pt>
                <c:pt idx="12">
                  <c:v>191489</c:v>
                </c:pt>
                <c:pt idx="13">
                  <c:v>192505</c:v>
                </c:pt>
                <c:pt idx="14">
                  <c:v>193700</c:v>
                </c:pt>
                <c:pt idx="15">
                  <c:v>194965</c:v>
                </c:pt>
                <c:pt idx="16">
                  <c:v>195467</c:v>
                </c:pt>
                <c:pt idx="17">
                  <c:v>195423</c:v>
                </c:pt>
                <c:pt idx="18">
                  <c:v>195296</c:v>
                </c:pt>
                <c:pt idx="19">
                  <c:v>195184</c:v>
                </c:pt>
                <c:pt idx="20">
                  <c:v>195103</c:v>
                </c:pt>
                <c:pt idx="21">
                  <c:v>195019</c:v>
                </c:pt>
                <c:pt idx="22">
                  <c:v>194921</c:v>
                </c:pt>
                <c:pt idx="23">
                  <c:v>194860</c:v>
                </c:pt>
                <c:pt idx="24">
                  <c:v>194795</c:v>
                </c:pt>
                <c:pt idx="25">
                  <c:v>194748</c:v>
                </c:pt>
                <c:pt idx="26">
                  <c:v>194707</c:v>
                </c:pt>
                <c:pt idx="27">
                  <c:v>194659</c:v>
                </c:pt>
                <c:pt idx="28">
                  <c:v>194575</c:v>
                </c:pt>
                <c:pt idx="29">
                  <c:v>194536</c:v>
                </c:pt>
                <c:pt idx="30">
                  <c:v>194482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F2-47B1-B3ED-E7B38982DB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7589</c:v>
                </c:pt>
                <c:pt idx="1">
                  <c:v>7607</c:v>
                </c:pt>
                <c:pt idx="2">
                  <c:v>7613</c:v>
                </c:pt>
                <c:pt idx="3">
                  <c:v>7625</c:v>
                </c:pt>
                <c:pt idx="4">
                  <c:v>7635</c:v>
                </c:pt>
                <c:pt idx="5">
                  <c:v>7656</c:v>
                </c:pt>
                <c:pt idx="6">
                  <c:v>7664</c:v>
                </c:pt>
                <c:pt idx="7">
                  <c:v>7676</c:v>
                </c:pt>
                <c:pt idx="8">
                  <c:v>7685</c:v>
                </c:pt>
                <c:pt idx="9">
                  <c:v>7695</c:v>
                </c:pt>
                <c:pt idx="10">
                  <c:v>7709</c:v>
                </c:pt>
                <c:pt idx="11">
                  <c:v>7722</c:v>
                </c:pt>
                <c:pt idx="12">
                  <c:v>7738</c:v>
                </c:pt>
                <c:pt idx="13">
                  <c:v>7746</c:v>
                </c:pt>
                <c:pt idx="14">
                  <c:v>7759</c:v>
                </c:pt>
                <c:pt idx="15">
                  <c:v>7772</c:v>
                </c:pt>
                <c:pt idx="16">
                  <c:v>7779</c:v>
                </c:pt>
                <c:pt idx="17">
                  <c:v>7792</c:v>
                </c:pt>
                <c:pt idx="18">
                  <c:v>7801</c:v>
                </c:pt>
                <c:pt idx="19">
                  <c:v>7808</c:v>
                </c:pt>
                <c:pt idx="20">
                  <c:v>7817</c:v>
                </c:pt>
                <c:pt idx="21">
                  <c:v>7826</c:v>
                </c:pt>
                <c:pt idx="22">
                  <c:v>7838</c:v>
                </c:pt>
                <c:pt idx="23">
                  <c:v>7844</c:v>
                </c:pt>
                <c:pt idx="24">
                  <c:v>7851</c:v>
                </c:pt>
                <c:pt idx="25">
                  <c:v>7868</c:v>
                </c:pt>
                <c:pt idx="26">
                  <c:v>7876</c:v>
                </c:pt>
                <c:pt idx="27">
                  <c:v>7885</c:v>
                </c:pt>
                <c:pt idx="28">
                  <c:v>7887</c:v>
                </c:pt>
                <c:pt idx="29">
                  <c:v>7890</c:v>
                </c:pt>
                <c:pt idx="30">
                  <c:v>7896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7F2-47B1-B3ED-E7B38982D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547056"/>
        <c:axId val="70545744"/>
      </c:lineChart>
      <c:dateAx>
        <c:axId val="7054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45744"/>
        <c:crosses val="autoZero"/>
        <c:auto val="1"/>
        <c:lblOffset val="100"/>
        <c:baseTimeUnit val="days"/>
      </c:dateAx>
      <c:valAx>
        <c:axId val="7054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4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5.6211000000000002</c:v>
                </c:pt>
                <c:pt idx="1">
                  <c:v>66.666700000000006</c:v>
                </c:pt>
                <c:pt idx="2">
                  <c:v>42.857100000000003</c:v>
                </c:pt>
                <c:pt idx="3">
                  <c:v>33.333300000000001</c:v>
                </c:pt>
                <c:pt idx="4">
                  <c:v>92.307699999999997</c:v>
                </c:pt>
                <c:pt idx="5">
                  <c:v>0.5383</c:v>
                </c:pt>
                <c:pt idx="6">
                  <c:v>4.2259000000000002</c:v>
                </c:pt>
                <c:pt idx="7">
                  <c:v>-22.862300000000001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D-4CC6-A2E1-7C8EF05CD3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2.863</c:v>
                </c:pt>
                <c:pt idx="1">
                  <c:v>41.666699999999999</c:v>
                </c:pt>
                <c:pt idx="2">
                  <c:v>28.571400000000001</c:v>
                </c:pt>
                <c:pt idx="3">
                  <c:v>66.666700000000006</c:v>
                </c:pt>
                <c:pt idx="4">
                  <c:v>69.230800000000002</c:v>
                </c:pt>
                <c:pt idx="5">
                  <c:v>0.37009999999999998</c:v>
                </c:pt>
                <c:pt idx="6">
                  <c:v>7.9119999999999999</c:v>
                </c:pt>
                <c:pt idx="7">
                  <c:v>73.154200000000003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1D-4CC6-A2E1-7C8EF05CD3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35.704099999999997</c:v>
                </c:pt>
                <c:pt idx="1">
                  <c:v>100</c:v>
                </c:pt>
                <c:pt idx="2">
                  <c:v>14.2857</c:v>
                </c:pt>
                <c:pt idx="3">
                  <c:v>0</c:v>
                </c:pt>
                <c:pt idx="4">
                  <c:v>100</c:v>
                </c:pt>
                <c:pt idx="5">
                  <c:v>2.4857999999999998</c:v>
                </c:pt>
                <c:pt idx="6">
                  <c:v>3.0893000000000002</c:v>
                </c:pt>
                <c:pt idx="7">
                  <c:v>35.361499999999999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1D-4CC6-A2E1-7C8EF05CD3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44.410299999999999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76.923100000000005</c:v>
                </c:pt>
                <c:pt idx="5">
                  <c:v>9.7748000000000008</c:v>
                </c:pt>
                <c:pt idx="6">
                  <c:v>7.0743999999999998</c:v>
                </c:pt>
                <c:pt idx="7">
                  <c:v>22.510899999999999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1D-4CC6-A2E1-7C8EF05CD3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46.153799999999997</c:v>
                </c:pt>
                <c:pt idx="5">
                  <c:v>100</c:v>
                </c:pt>
                <c:pt idx="6">
                  <c:v>100</c:v>
                </c:pt>
                <c:pt idx="7">
                  <c:v>54.135199999999998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1D-4CC6-A2E1-7C8EF05CD3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4.0599999999999996</c:v>
                </c:pt>
                <c:pt idx="1">
                  <c:v>16.666699999999999</c:v>
                </c:pt>
                <c:pt idx="2">
                  <c:v>85.714299999999994</c:v>
                </c:pt>
                <c:pt idx="3">
                  <c:v>0</c:v>
                </c:pt>
                <c:pt idx="4">
                  <c:v>61.538499999999999</c:v>
                </c:pt>
                <c:pt idx="5">
                  <c:v>1.7377</c:v>
                </c:pt>
                <c:pt idx="6">
                  <c:v>27.4557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1D-4CC6-A2E1-7C8EF05CD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563472"/>
        <c:axId val="404564784"/>
      </c:radarChart>
      <c:catAx>
        <c:axId val="4045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64784"/>
        <c:crosses val="autoZero"/>
        <c:auto val="1"/>
        <c:lblAlgn val="ctr"/>
        <c:lblOffset val="100"/>
        <c:noMultiLvlLbl val="0"/>
      </c:catAx>
      <c:valAx>
        <c:axId val="40456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E-4EC6-8ABD-3D0B1CA892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FE-4EC6-8ABD-3D0B1CA892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FE-4EC6-8ABD-3D0B1CA892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FE-4EC6-8ABD-3D0B1CA892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FE-4EC6-8ABD-3D0B1CA892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FE-4EC6-8ABD-3D0B1CA89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558552"/>
        <c:axId val="404556912"/>
      </c:barChart>
      <c:catAx>
        <c:axId val="40455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6912"/>
        <c:crosses val="autoZero"/>
        <c:auto val="1"/>
        <c:lblAlgn val="ctr"/>
        <c:lblOffset val="100"/>
        <c:noMultiLvlLbl val="0"/>
      </c:catAx>
      <c:valAx>
        <c:axId val="40455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-2</c:v>
                </c:pt>
                <c:pt idx="2">
                  <c:v>-7</c:v>
                </c:pt>
                <c:pt idx="3">
                  <c:v>-3</c:v>
                </c:pt>
                <c:pt idx="4">
                  <c:v>-8</c:v>
                </c:pt>
                <c:pt idx="5">
                  <c:v>1</c:v>
                </c:pt>
                <c:pt idx="6">
                  <c:v>-7</c:v>
                </c:pt>
                <c:pt idx="7">
                  <c:v>-3</c:v>
                </c:pt>
                <c:pt idx="8">
                  <c:v>-2</c:v>
                </c:pt>
                <c:pt idx="9">
                  <c:v>-2</c:v>
                </c:pt>
                <c:pt idx="10">
                  <c:v>-7</c:v>
                </c:pt>
                <c:pt idx="11">
                  <c:v>-3</c:v>
                </c:pt>
                <c:pt idx="12">
                  <c:v>-6</c:v>
                </c:pt>
                <c:pt idx="13">
                  <c:v>-1</c:v>
                </c:pt>
                <c:pt idx="14">
                  <c:v>0</c:v>
                </c:pt>
                <c:pt idx="15">
                  <c:v>3</c:v>
                </c:pt>
                <c:pt idx="16">
                  <c:v>-2</c:v>
                </c:pt>
                <c:pt idx="17">
                  <c:v>1</c:v>
                </c:pt>
                <c:pt idx="18">
                  <c:v>-5</c:v>
                </c:pt>
                <c:pt idx="19">
                  <c:v>-2</c:v>
                </c:pt>
                <c:pt idx="20">
                  <c:v>-7</c:v>
                </c:pt>
                <c:pt idx="21">
                  <c:v>-11</c:v>
                </c:pt>
                <c:pt idx="22">
                  <c:v>-4</c:v>
                </c:pt>
                <c:pt idx="23">
                  <c:v>-5</c:v>
                </c:pt>
                <c:pt idx="24">
                  <c:v>-4</c:v>
                </c:pt>
                <c:pt idx="25">
                  <c:v>-5</c:v>
                </c:pt>
                <c:pt idx="26">
                  <c:v>-3</c:v>
                </c:pt>
                <c:pt idx="27">
                  <c:v>-5</c:v>
                </c:pt>
                <c:pt idx="28">
                  <c:v>1</c:v>
                </c:pt>
                <c:pt idx="29">
                  <c:v>-5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43-4BD6-AFBA-B428148A5B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-4</c:v>
                </c:pt>
                <c:pt idx="1">
                  <c:v>-3</c:v>
                </c:pt>
                <c:pt idx="2">
                  <c:v>0</c:v>
                </c:pt>
                <c:pt idx="3">
                  <c:v>-2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15</c:v>
                </c:pt>
                <c:pt idx="8">
                  <c:v>44</c:v>
                </c:pt>
                <c:pt idx="9">
                  <c:v>19</c:v>
                </c:pt>
                <c:pt idx="10">
                  <c:v>14</c:v>
                </c:pt>
                <c:pt idx="11">
                  <c:v>4</c:v>
                </c:pt>
                <c:pt idx="12">
                  <c:v>8</c:v>
                </c:pt>
                <c:pt idx="13">
                  <c:v>39</c:v>
                </c:pt>
                <c:pt idx="14">
                  <c:v>30</c:v>
                </c:pt>
                <c:pt idx="15">
                  <c:v>3</c:v>
                </c:pt>
                <c:pt idx="16">
                  <c:v>-1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-2</c:v>
                </c:pt>
                <c:pt idx="21">
                  <c:v>-6</c:v>
                </c:pt>
                <c:pt idx="22">
                  <c:v>-1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-2</c:v>
                </c:pt>
                <c:pt idx="27">
                  <c:v>-3</c:v>
                </c:pt>
                <c:pt idx="28">
                  <c:v>-1</c:v>
                </c:pt>
                <c:pt idx="29">
                  <c:v>0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43-4BD6-AFBA-B428148A5B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</c:v>
                </c:pt>
                <c:pt idx="1">
                  <c:v>23</c:v>
                </c:pt>
                <c:pt idx="2">
                  <c:v>8</c:v>
                </c:pt>
                <c:pt idx="3">
                  <c:v>3</c:v>
                </c:pt>
                <c:pt idx="4">
                  <c:v>40</c:v>
                </c:pt>
                <c:pt idx="5">
                  <c:v>0</c:v>
                </c:pt>
                <c:pt idx="6">
                  <c:v>-1</c:v>
                </c:pt>
                <c:pt idx="7">
                  <c:v>6</c:v>
                </c:pt>
                <c:pt idx="8">
                  <c:v>525</c:v>
                </c:pt>
                <c:pt idx="9">
                  <c:v>242</c:v>
                </c:pt>
                <c:pt idx="10">
                  <c:v>6</c:v>
                </c:pt>
                <c:pt idx="11">
                  <c:v>60</c:v>
                </c:pt>
                <c:pt idx="12">
                  <c:v>28</c:v>
                </c:pt>
                <c:pt idx="13">
                  <c:v>7</c:v>
                </c:pt>
                <c:pt idx="14">
                  <c:v>8</c:v>
                </c:pt>
                <c:pt idx="15">
                  <c:v>7</c:v>
                </c:pt>
                <c:pt idx="16">
                  <c:v>0</c:v>
                </c:pt>
                <c:pt idx="17">
                  <c:v>-2</c:v>
                </c:pt>
                <c:pt idx="18">
                  <c:v>18</c:v>
                </c:pt>
                <c:pt idx="19">
                  <c:v>-2</c:v>
                </c:pt>
                <c:pt idx="20">
                  <c:v>7</c:v>
                </c:pt>
                <c:pt idx="21">
                  <c:v>19</c:v>
                </c:pt>
                <c:pt idx="22">
                  <c:v>-11</c:v>
                </c:pt>
                <c:pt idx="23">
                  <c:v>-1</c:v>
                </c:pt>
                <c:pt idx="24">
                  <c:v>3</c:v>
                </c:pt>
                <c:pt idx="25">
                  <c:v>-6</c:v>
                </c:pt>
                <c:pt idx="26">
                  <c:v>-14</c:v>
                </c:pt>
                <c:pt idx="27">
                  <c:v>8</c:v>
                </c:pt>
                <c:pt idx="28">
                  <c:v>11</c:v>
                </c:pt>
                <c:pt idx="29">
                  <c:v>11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43-4BD6-AFBA-B428148A5B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44</c:v>
                </c:pt>
                <c:pt idx="2">
                  <c:v>10</c:v>
                </c:pt>
                <c:pt idx="3">
                  <c:v>-3</c:v>
                </c:pt>
                <c:pt idx="4">
                  <c:v>23</c:v>
                </c:pt>
                <c:pt idx="5">
                  <c:v>25</c:v>
                </c:pt>
                <c:pt idx="6">
                  <c:v>12</c:v>
                </c:pt>
                <c:pt idx="7">
                  <c:v>20</c:v>
                </c:pt>
                <c:pt idx="8">
                  <c:v>40</c:v>
                </c:pt>
                <c:pt idx="9">
                  <c:v>40</c:v>
                </c:pt>
                <c:pt idx="10">
                  <c:v>79</c:v>
                </c:pt>
                <c:pt idx="11">
                  <c:v>33</c:v>
                </c:pt>
                <c:pt idx="12">
                  <c:v>6</c:v>
                </c:pt>
                <c:pt idx="13">
                  <c:v>48</c:v>
                </c:pt>
                <c:pt idx="14">
                  <c:v>26</c:v>
                </c:pt>
                <c:pt idx="15">
                  <c:v>22</c:v>
                </c:pt>
                <c:pt idx="16">
                  <c:v>16</c:v>
                </c:pt>
                <c:pt idx="17">
                  <c:v>27</c:v>
                </c:pt>
                <c:pt idx="18">
                  <c:v>-6</c:v>
                </c:pt>
                <c:pt idx="19">
                  <c:v>-2</c:v>
                </c:pt>
                <c:pt idx="20">
                  <c:v>23</c:v>
                </c:pt>
                <c:pt idx="21">
                  <c:v>32</c:v>
                </c:pt>
                <c:pt idx="22">
                  <c:v>22</c:v>
                </c:pt>
                <c:pt idx="23">
                  <c:v>14</c:v>
                </c:pt>
                <c:pt idx="24">
                  <c:v>64</c:v>
                </c:pt>
                <c:pt idx="25">
                  <c:v>63</c:v>
                </c:pt>
                <c:pt idx="26">
                  <c:v>44</c:v>
                </c:pt>
                <c:pt idx="27">
                  <c:v>-2</c:v>
                </c:pt>
                <c:pt idx="28">
                  <c:v>37</c:v>
                </c:pt>
                <c:pt idx="29">
                  <c:v>38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43-4BD6-AFBA-B428148A5B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-26</c:v>
                </c:pt>
                <c:pt idx="1">
                  <c:v>-26</c:v>
                </c:pt>
                <c:pt idx="2">
                  <c:v>-37</c:v>
                </c:pt>
                <c:pt idx="3">
                  <c:v>-59</c:v>
                </c:pt>
                <c:pt idx="4">
                  <c:v>-61</c:v>
                </c:pt>
                <c:pt idx="5">
                  <c:v>-15</c:v>
                </c:pt>
                <c:pt idx="6">
                  <c:v>-23</c:v>
                </c:pt>
                <c:pt idx="7">
                  <c:v>-70</c:v>
                </c:pt>
                <c:pt idx="8">
                  <c:v>-32</c:v>
                </c:pt>
                <c:pt idx="9">
                  <c:v>-36</c:v>
                </c:pt>
                <c:pt idx="10">
                  <c:v>526</c:v>
                </c:pt>
                <c:pt idx="11">
                  <c:v>872</c:v>
                </c:pt>
                <c:pt idx="12">
                  <c:v>397</c:v>
                </c:pt>
                <c:pt idx="13">
                  <c:v>1016</c:v>
                </c:pt>
                <c:pt idx="14">
                  <c:v>1195</c:v>
                </c:pt>
                <c:pt idx="15">
                  <c:v>1265</c:v>
                </c:pt>
                <c:pt idx="16">
                  <c:v>502</c:v>
                </c:pt>
                <c:pt idx="17">
                  <c:v>-44</c:v>
                </c:pt>
                <c:pt idx="18">
                  <c:v>-127</c:v>
                </c:pt>
                <c:pt idx="19">
                  <c:v>-112</c:v>
                </c:pt>
                <c:pt idx="20">
                  <c:v>-81</c:v>
                </c:pt>
                <c:pt idx="21">
                  <c:v>-84</c:v>
                </c:pt>
                <c:pt idx="22">
                  <c:v>-98</c:v>
                </c:pt>
                <c:pt idx="23">
                  <c:v>-61</c:v>
                </c:pt>
                <c:pt idx="24">
                  <c:v>-65</c:v>
                </c:pt>
                <c:pt idx="25">
                  <c:v>-47</c:v>
                </c:pt>
                <c:pt idx="26">
                  <c:v>-41</c:v>
                </c:pt>
                <c:pt idx="27">
                  <c:v>-48</c:v>
                </c:pt>
                <c:pt idx="28">
                  <c:v>-84</c:v>
                </c:pt>
                <c:pt idx="29">
                  <c:v>-39</c:v>
                </c:pt>
                <c:pt idx="30">
                  <c:v>-54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43-4BD6-AFBA-B428148A5B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17</c:v>
                </c:pt>
                <c:pt idx="1">
                  <c:v>18</c:v>
                </c:pt>
                <c:pt idx="2">
                  <c:v>6</c:v>
                </c:pt>
                <c:pt idx="3">
                  <c:v>12</c:v>
                </c:pt>
                <c:pt idx="4">
                  <c:v>10</c:v>
                </c:pt>
                <c:pt idx="5">
                  <c:v>21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10</c:v>
                </c:pt>
                <c:pt idx="10">
                  <c:v>14</c:v>
                </c:pt>
                <c:pt idx="11">
                  <c:v>13</c:v>
                </c:pt>
                <c:pt idx="12">
                  <c:v>16</c:v>
                </c:pt>
                <c:pt idx="13">
                  <c:v>8</c:v>
                </c:pt>
                <c:pt idx="14">
                  <c:v>13</c:v>
                </c:pt>
                <c:pt idx="15">
                  <c:v>13</c:v>
                </c:pt>
                <c:pt idx="16">
                  <c:v>7</c:v>
                </c:pt>
                <c:pt idx="17">
                  <c:v>13</c:v>
                </c:pt>
                <c:pt idx="18">
                  <c:v>9</c:v>
                </c:pt>
                <c:pt idx="19">
                  <c:v>7</c:v>
                </c:pt>
                <c:pt idx="20">
                  <c:v>9</c:v>
                </c:pt>
                <c:pt idx="21">
                  <c:v>9</c:v>
                </c:pt>
                <c:pt idx="22">
                  <c:v>12</c:v>
                </c:pt>
                <c:pt idx="23">
                  <c:v>6</c:v>
                </c:pt>
                <c:pt idx="24">
                  <c:v>7</c:v>
                </c:pt>
                <c:pt idx="25">
                  <c:v>17</c:v>
                </c:pt>
                <c:pt idx="26">
                  <c:v>8</c:v>
                </c:pt>
                <c:pt idx="27">
                  <c:v>9</c:v>
                </c:pt>
                <c:pt idx="28">
                  <c:v>2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643-4BD6-AFBA-B428148A5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3304"/>
        <c:axId val="404555272"/>
      </c:lineChart>
      <c:dateAx>
        <c:axId val="40455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5272"/>
        <c:crosses val="autoZero"/>
        <c:auto val="1"/>
        <c:lblOffset val="100"/>
        <c:baseTimeUnit val="days"/>
      </c:dateAx>
      <c:valAx>
        <c:axId val="40455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62-42EF-9DDC-21DFFCCD8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62-42EF-9DDC-21DFFCCD8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2-42EF-9DDC-21DFFCCD8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62-42EF-9DDC-21DFFCCD89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62-42EF-9DDC-21DFFCCD89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162-42EF-9DDC-21DFFCCD8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7568"/>
        <c:axId val="404554616"/>
      </c:lineChart>
      <c:catAx>
        <c:axId val="4045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4616"/>
        <c:crosses val="autoZero"/>
        <c:auto val="1"/>
        <c:lblAlgn val="ctr"/>
        <c:lblOffset val="100"/>
        <c:noMultiLvlLbl val="0"/>
      </c:catAx>
      <c:valAx>
        <c:axId val="40455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-5</c:v>
                </c:pt>
                <c:pt idx="2">
                  <c:v>-3</c:v>
                </c:pt>
                <c:pt idx="3">
                  <c:v>-5</c:v>
                </c:pt>
                <c:pt idx="4">
                  <c:v>-3</c:v>
                </c:pt>
                <c:pt idx="5">
                  <c:v>-2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5-45FF-875E-8ADC43B6F5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9</c:v>
                </c:pt>
                <c:pt idx="4">
                  <c:v>7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5-45FF-875E-8ADC43B6F5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28</c:v>
                </c:pt>
                <c:pt idx="2">
                  <c:v>3</c:v>
                </c:pt>
                <c:pt idx="3">
                  <c:v>5</c:v>
                </c:pt>
                <c:pt idx="4">
                  <c:v>12</c:v>
                </c:pt>
                <c:pt idx="5">
                  <c:v>111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45-45FF-875E-8ADC43B6F5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20</c:v>
                </c:pt>
                <c:pt idx="4">
                  <c:v>25</c:v>
                </c:pt>
                <c:pt idx="5">
                  <c:v>33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45-45FF-875E-8ADC43B6F5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90</c:v>
                </c:pt>
                <c:pt idx="1">
                  <c:v>159</c:v>
                </c:pt>
                <c:pt idx="2">
                  <c:v>57</c:v>
                </c:pt>
                <c:pt idx="3">
                  <c:v>216</c:v>
                </c:pt>
                <c:pt idx="4">
                  <c:v>186</c:v>
                </c:pt>
                <c:pt idx="5">
                  <c:v>214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45-45FF-875E-8ADC43B6F5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13</c:v>
                </c:pt>
                <c:pt idx="3">
                  <c:v>9</c:v>
                </c:pt>
                <c:pt idx="4">
                  <c:v>11</c:v>
                </c:pt>
                <c:pt idx="5">
                  <c:v>11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45-45FF-875E-8ADC43B6F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683648"/>
        <c:axId val="430685616"/>
      </c:barChart>
      <c:catAx>
        <c:axId val="43068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5616"/>
        <c:crosses val="autoZero"/>
        <c:auto val="1"/>
        <c:lblAlgn val="ctr"/>
        <c:lblOffset val="100"/>
        <c:noMultiLvlLbl val="0"/>
      </c:catAx>
      <c:valAx>
        <c:axId val="43068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0.118343195266272</c:v>
                </c:pt>
                <c:pt idx="1">
                  <c:v>0.11379153390987699</c:v>
                </c:pt>
                <c:pt idx="2">
                  <c:v>0.273099681383705</c:v>
                </c:pt>
                <c:pt idx="3">
                  <c:v>0.21392808375056899</c:v>
                </c:pt>
                <c:pt idx="6">
                  <c:v>0.22758306781975399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2-421C-A249-FD04EE3DE8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0.31016237912789602</c:v>
                </c:pt>
                <c:pt idx="2">
                  <c:v>0.67505929574895096</c:v>
                </c:pt>
                <c:pt idx="3">
                  <c:v>0.41963145411421299</c:v>
                </c:pt>
                <c:pt idx="4">
                  <c:v>0.41963145411421299</c:v>
                </c:pt>
                <c:pt idx="6">
                  <c:v>0.249346226357721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32-421C-A249-FD04EE3DE8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0.12234989167440399</c:v>
                </c:pt>
                <c:pt idx="1">
                  <c:v>0.14652971216341701</c:v>
                </c:pt>
                <c:pt idx="2">
                  <c:v>0.1432654363974</c:v>
                </c:pt>
                <c:pt idx="4">
                  <c:v>0.16248839368616499</c:v>
                </c:pt>
                <c:pt idx="5">
                  <c:v>0.1432654363974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32-421C-A249-FD04EE3DE8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0.302459226169703</c:v>
                </c:pt>
                <c:pt idx="2">
                  <c:v>0.29489774551546</c:v>
                </c:pt>
                <c:pt idx="3">
                  <c:v>0.69856448198040999</c:v>
                </c:pt>
                <c:pt idx="4">
                  <c:v>0.99171727042181401</c:v>
                </c:pt>
                <c:pt idx="5">
                  <c:v>0.31176566389800098</c:v>
                </c:pt>
                <c:pt idx="6">
                  <c:v>0.85851888043554103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32-421C-A249-FD04EE3DE8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12.5923845485705</c:v>
                </c:pt>
                <c:pt idx="2">
                  <c:v>0.25433381703568497</c:v>
                </c:pt>
                <c:pt idx="4">
                  <c:v>0.28033931980006999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32-421C-A249-FD04EE3DE8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1.2787393438387999</c:v>
                </c:pt>
                <c:pt idx="1">
                  <c:v>1.3304055799535</c:v>
                </c:pt>
                <c:pt idx="2">
                  <c:v>0.71041074657711201</c:v>
                </c:pt>
                <c:pt idx="3">
                  <c:v>1.4595711702402501</c:v>
                </c:pt>
                <c:pt idx="4">
                  <c:v>1.8858176181865201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32-421C-A249-FD04EE3DE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682008"/>
        <c:axId val="430678400"/>
      </c:barChart>
      <c:catAx>
        <c:axId val="43068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78400"/>
        <c:crosses val="autoZero"/>
        <c:auto val="1"/>
        <c:lblAlgn val="ctr"/>
        <c:lblOffset val="100"/>
        <c:noMultiLvlLbl val="0"/>
      </c:catAx>
      <c:valAx>
        <c:axId val="43067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0.20328903452879399</c:v>
                </c:pt>
                <c:pt idx="11">
                  <c:v>0.19115237575095601</c:v>
                </c:pt>
                <c:pt idx="12">
                  <c:v>0.20025486983433499</c:v>
                </c:pt>
                <c:pt idx="13">
                  <c:v>0</c:v>
                </c:pt>
                <c:pt idx="14">
                  <c:v>0.37320225741853302</c:v>
                </c:pt>
                <c:pt idx="15">
                  <c:v>0</c:v>
                </c:pt>
                <c:pt idx="16">
                  <c:v>0</c:v>
                </c:pt>
                <c:pt idx="17">
                  <c:v>0.12743491716730401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C-4B5C-8B59-CEA61711B5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0.23709648002918099</c:v>
                </c:pt>
                <c:pt idx="11">
                  <c:v>0.25533467080065703</c:v>
                </c:pt>
                <c:pt idx="12">
                  <c:v>0.41947838774393598</c:v>
                </c:pt>
                <c:pt idx="13">
                  <c:v>0</c:v>
                </c:pt>
                <c:pt idx="14">
                  <c:v>0</c:v>
                </c:pt>
                <c:pt idx="15">
                  <c:v>0.67481305854459195</c:v>
                </c:pt>
                <c:pt idx="16">
                  <c:v>0.53802662775852605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9C-4B5C-8B59-CEA61711B5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0.14654672083575199</c:v>
                </c:pt>
                <c:pt idx="10">
                  <c:v>0.118398142774231</c:v>
                </c:pt>
                <c:pt idx="11">
                  <c:v>0.16722286709228101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0.13832462758754099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9C-4B5C-8B59-CEA61711B5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0.32574047790781502</c:v>
                </c:pt>
                <c:pt idx="10">
                  <c:v>0.338537425254194</c:v>
                </c:pt>
                <c:pt idx="11">
                  <c:v>0.19079085134600601</c:v>
                </c:pt>
                <c:pt idx="12">
                  <c:v>0</c:v>
                </c:pt>
                <c:pt idx="13">
                  <c:v>0.27920612392098498</c:v>
                </c:pt>
                <c:pt idx="14">
                  <c:v>0.31178017171176597</c:v>
                </c:pt>
                <c:pt idx="15">
                  <c:v>0</c:v>
                </c:pt>
                <c:pt idx="16">
                  <c:v>1.4669955094348399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0.68754508015542504</c:v>
                </c:pt>
                <c:pt idx="21">
                  <c:v>0</c:v>
                </c:pt>
                <c:pt idx="22">
                  <c:v>1.26689778729147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9C-4B5C-8B59-CEA61711B5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0.14822596918980199</c:v>
                </c:pt>
                <c:pt idx="12">
                  <c:v>0</c:v>
                </c:pt>
                <c:pt idx="13">
                  <c:v>0.254324557662502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24.442202273838401</c:v>
                </c:pt>
                <c:pt idx="18">
                  <c:v>0</c:v>
                </c:pt>
                <c:pt idx="19">
                  <c:v>0.34638068589616899</c:v>
                </c:pt>
                <c:pt idx="20">
                  <c:v>0.74164993706897397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9C-4B5C-8B59-CEA61711B5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1.3314374353671099</c:v>
                </c:pt>
                <c:pt idx="10">
                  <c:v>0</c:v>
                </c:pt>
                <c:pt idx="11">
                  <c:v>1.6287487073422999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0.89193381592554299</c:v>
                </c:pt>
                <c:pt idx="16">
                  <c:v>0</c:v>
                </c:pt>
                <c:pt idx="17">
                  <c:v>1.27973112719752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9C-4B5C-8B59-CEA61711B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680696"/>
        <c:axId val="430681024"/>
      </c:lineChart>
      <c:catAx>
        <c:axId val="43068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1024"/>
        <c:crosses val="autoZero"/>
        <c:auto val="1"/>
        <c:lblAlgn val="ctr"/>
        <c:lblOffset val="100"/>
        <c:noMultiLvlLbl val="0"/>
      </c:catAx>
      <c:valAx>
        <c:axId val="4306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7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F-44CD-B08D-73F01DFC53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</c:v>
                </c:pt>
                <c:pt idx="1">
                  <c:v>5</c:v>
                </c:pt>
                <c:pt idx="2">
                  <c:v>12</c:v>
                </c:pt>
                <c:pt idx="3">
                  <c:v>0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7F-44CD-B08D-73F01DFC53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7F-44CD-B08D-73F01DFC5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689552"/>
        <c:axId val="430692176"/>
      </c:barChart>
      <c:catAx>
        <c:axId val="43068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92176"/>
        <c:crosses val="autoZero"/>
        <c:auto val="1"/>
        <c:lblAlgn val="ctr"/>
        <c:lblOffset val="100"/>
        <c:noMultiLvlLbl val="0"/>
      </c:catAx>
      <c:valAx>
        <c:axId val="43069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8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146</c:v>
                </c:pt>
                <c:pt idx="1">
                  <c:v>100</c:v>
                </c:pt>
                <c:pt idx="2">
                  <c:v>1119</c:v>
                </c:pt>
                <c:pt idx="3">
                  <c:v>0</c:v>
                </c:pt>
                <c:pt idx="4">
                  <c:v>50528</c:v>
                </c:pt>
                <c:pt idx="5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7E-4C59-B711-5DAFDE5D1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</c:v>
                </c:pt>
                <c:pt idx="1">
                  <c:v>33</c:v>
                </c:pt>
                <c:pt idx="2">
                  <c:v>0</c:v>
                </c:pt>
                <c:pt idx="3">
                  <c:v>799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7E-4C59-B711-5DAFDE5D1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89</c:v>
                </c:pt>
                <c:pt idx="1">
                  <c:v>54</c:v>
                </c:pt>
                <c:pt idx="2">
                  <c:v>137</c:v>
                </c:pt>
                <c:pt idx="3">
                  <c:v>4140</c:v>
                </c:pt>
                <c:pt idx="4">
                  <c:v>0</c:v>
                </c:pt>
                <c:pt idx="5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7E-4C59-B711-5DAFDE5D1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661632"/>
        <c:axId val="428658024"/>
      </c:barChart>
      <c:catAx>
        <c:axId val="42866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8024"/>
        <c:crosses val="autoZero"/>
        <c:auto val="1"/>
        <c:lblAlgn val="ctr"/>
        <c:lblOffset val="100"/>
        <c:noMultiLvlLbl val="0"/>
      </c:catAx>
      <c:valAx>
        <c:axId val="42865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6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0.27082611257320999</c:v>
                </c:pt>
                <c:pt idx="1">
                  <c:v>0.16612866039430699</c:v>
                </c:pt>
                <c:pt idx="2">
                  <c:v>0.33670033670034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0E-441E-A8E6-F2CEF2AFFD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0.48435489225176498</c:v>
                </c:pt>
                <c:pt idx="1">
                  <c:v>0.36485967729901803</c:v>
                </c:pt>
                <c:pt idx="2">
                  <c:v>0.30287861822866002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0E-441E-A8E6-F2CEF2AFFD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0.19777396024310001</c:v>
                </c:pt>
                <c:pt idx="1">
                  <c:v>0.13502572052147899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0E-441E-A8E6-F2CEF2AFFD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0.68841738843898403</c:v>
                </c:pt>
                <c:pt idx="1">
                  <c:v>0</c:v>
                </c:pt>
                <c:pt idx="2">
                  <c:v>0.31034585291737998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E-441E-A8E6-F2CEF2AFFD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4.4235034067793499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0E-441E-A8E6-F2CEF2AFFD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1.4852447905672099</c:v>
                </c:pt>
                <c:pt idx="1">
                  <c:v>1.1833653253462499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0E-441E-A8E6-F2CEF2AFF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657368"/>
        <c:axId val="428659008"/>
      </c:barChart>
      <c:catAx>
        <c:axId val="42865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9008"/>
        <c:crosses val="autoZero"/>
        <c:auto val="1"/>
        <c:lblAlgn val="ctr"/>
        <c:lblOffset val="100"/>
        <c:noMultiLvlLbl val="0"/>
      </c:catAx>
      <c:valAx>
        <c:axId val="4286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265</c:v>
                </c:pt>
                <c:pt idx="1">
                  <c:v>179</c:v>
                </c:pt>
                <c:pt idx="2">
                  <c:v>1219</c:v>
                </c:pt>
                <c:pt idx="3">
                  <c:v>4603</c:v>
                </c:pt>
                <c:pt idx="4">
                  <c:v>19341</c:v>
                </c:pt>
                <c:pt idx="5">
                  <c:v>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0-4D3B-AFFC-E717A68183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8</c:v>
                </c:pt>
                <c:pt idx="2">
                  <c:v>37</c:v>
                </c:pt>
                <c:pt idx="3">
                  <c:v>336</c:v>
                </c:pt>
                <c:pt idx="4">
                  <c:v>31187</c:v>
                </c:pt>
                <c:pt idx="5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A0-4D3B-AFFC-E717A6818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665568"/>
        <c:axId val="428659664"/>
      </c:barChart>
      <c:catAx>
        <c:axId val="4286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9664"/>
        <c:crosses val="autoZero"/>
        <c:auto val="1"/>
        <c:lblAlgn val="ctr"/>
        <c:lblOffset val="100"/>
        <c:noMultiLvlLbl val="0"/>
      </c:catAx>
      <c:valAx>
        <c:axId val="42865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6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05C0-717B-4233-B158-E80A8B8627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9BD69-3DF6-4745-8968-AA67F4E06A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214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BF70-7E35-4E2D-94BE-56AF7434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DD0F9-44BE-44FE-9692-FA74279FE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638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387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09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2758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2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10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076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87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11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45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754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4.3797 %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8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53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8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2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3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028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82994-B734-4877-9537-BF42BFEDE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579379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736DD-A2F1-425C-B4CD-50F0F8FD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67057B-03D4-47C0-AE45-179C938E4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505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74F4B-2E9B-4132-B888-9DDCAB954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FCB5E-7811-44CC-BEA7-5F1E3A51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82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9D79-07F3-4EE4-A57B-E1E843E4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AB178-97D3-41AC-AC00-ABD0F0DB9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352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0F85B-EAA0-48DA-A224-D19E9959A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73C47-D5ED-496E-B665-E4EC28AF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55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BA28A-1F43-4F4E-AA4E-8AB01251F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41CA2-C6C2-4EFE-8A86-A589C3455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7839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1FFBC-DC36-480A-A1B0-3886C52E2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CE4D9-162D-4E89-8E5C-3EB67179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03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F5AD-E90E-49A5-810A-69E9A067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BC16F-0467-45CE-B952-580118B85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221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06769-4CD2-4DBB-81A1-8A598A913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C8879-6698-4F9D-9EFA-3BF237B0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7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8E9E-BB1C-443F-9A9A-D8944849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CA218-3C11-4DDB-8EB2-A82CF085F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434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820CB-622F-4063-A9DC-DF5E772EA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C005D-1C3E-46CF-B0D2-97C953BA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40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C201C-4F29-4BCD-B2CF-488FD07F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3AB5D-885B-4092-AC36-8ECAAB4AE7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569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5AA68-5948-4C8A-AECE-7E6DE5FF5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6D78F-0B5E-49ED-B718-474BA4A2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35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5C3B-B0C7-4668-8729-165CF321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B87CF-88B9-4F2D-9E2C-AD8B2762E8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409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16456-BCE6-4D80-87F0-21A92CF3F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4A4A6-8A8D-4063-969D-4D45A00E4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44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88BFF-6019-4D23-A411-ACC2E775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12FF2-236A-4636-A6A1-6856B3A61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590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4C06B-6E3D-43EA-A9CB-2886658CF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86D4C-E11B-461D-AAB4-1262F919C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52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33482-7721-4856-BB59-F9777038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6D257-032F-4AF6-8ED3-CE48CA14E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099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33650-C3E4-4CBE-B577-EF27ED17F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281B5-C38D-48DF-8F36-59C0019ED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98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CB6D-05C1-48CE-AFB1-F7485B06A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0D9311-EDFA-485B-8903-6D83A50B7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830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4875D-1613-4776-B211-D1E7B5B8B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13C91-FF87-496B-AD41-E35A89F8F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5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C195-AE2B-4938-90CE-BCDCD5C3B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00E90-40B7-4AA8-AF42-E13A28E7E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694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E1DCB-A940-4696-A17A-B7A214869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F43AA-4B01-4F93-A2DB-8CBFAF51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041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1491-C0C8-434D-9C26-A4AA0950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5822A-CE88-4E05-8671-2382D9897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129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C5A94-E36C-47E9-A936-432E3334F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A1F57-D923-4F16-9A7C-4A721614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08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A4CB-673B-4742-B8D9-3F8B304E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69B4B-2C9D-4FE0-9E4C-7942A4CEA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4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063573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236154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55555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918179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89926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3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8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164.89473684211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86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4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8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7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50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7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93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6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82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EA188-4822-47D7-97BC-EC8ED2FD8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385489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E776F-4695-4654-83D4-A7DE7F2CE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0EA24-C07A-452B-922D-3F26484D2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059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67343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17689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77800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553985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4268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1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9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18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8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0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2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30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6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6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7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72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DD657-4E11-4EB1-939E-A8B72C417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761455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AF3C-176A-4D30-B4BE-5CFDC939E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7FA68-A6CD-4178-909D-769057AFD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01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468511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0333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8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90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70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60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278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36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- 2021-10-11 17:14:32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¡Se viene el Día de la Madre, y tenemos el mejor regalo! 🚲🤩 Si querés participar por esta bici vintage Amelie, sólo tenés que hacer dos cosas:
1️⃣ Seguirnos en olmobikes
2️⃣ Etiquetar al menos 3 amigxs en este post, para que también puedan participar.
¡Dale, sorteamos el lunes 18!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245276766_904837013750574_2365027079720229356_n.jpg?_nc_cat=109&amp;ccb=1-5&amp;_nc_sid=8ae9d6&amp;_nc_eui2=AeHYOKsNZOqr9xVITgoCEMIjQeOkBUUlh9ZB46QFRSWH1uhxx6CSlHxhkbnoWe_Y70M&amp;_nc_ohc=agxOBUc0ReAAX8cJYgB&amp;_nc_ht=scontent-iad3-1.cdninstagram.com&amp;edm=AL-3X8kEAAAA&amp;oh=f8da11b5ce9bedb481596345a4cd6b97&amp;oe=61850B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74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ED5AF-63AF-4FB2-A66E-564EED1AA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249877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4F44-4E90-434D-BEEF-C6A2253BD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E47F4-8DA8-45C3-B779-EFB8EB1ED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925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815943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26346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832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302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396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46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507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94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- 2021-10-04 20:31:39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día ideal para conectarte con vos. Y con tu bici, obvio.
#lavidareal #offline #whatsapp📲 #facebook #instagram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244421417_152781870389686_2867456124424830848_n.jpg?_nc_cat=110&amp;ccb=1-5&amp;_nc_sid=8ae9d6&amp;_nc_eui2=AeF8lnJthzXXBwCxS8zjkzxQ17EutR3ozVHXsS61HejNUc7Qw2zMvzYJzQguEBd7YC8&amp;_nc_ohc=vPdZ3CFkE_EAX9uCCDa&amp;_nc_ht=scontent-iad3-1.cdninstagram.com&amp;edm=AL-3X8kEAAAA&amp;oh=cf811306803156d33a24682171494e6a&amp;oe=61844697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0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395EB-0F7D-4527-9DDC-5FCC656E4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2397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7A3C-2721-4D33-8FA1-B98F4891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FD7A5-0490-4815-93A1-9DDA2FE7E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01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377301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816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632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189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37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345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181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5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- 2021-10-08 16:58:18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SORTEAZO!!!
.
.
Súper fácil de participar!
.
🔥Pasa por nuestro stand en riopinto 
🔥Sácate una foto.
🔥Subila a tu feed/muro con el hashtag #somosvenzo y ya estás participando!! 
.
.
Sorteamos el 15 de Octubre.
SUERTE A TODOS!!!
.
.
#somosvenzo #venzobike #venzobikes #bike #riopinto #desafioriopinto #ciclismoargentino #mtb #mountainbike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244581989_192320343034069_6720604640431334841_n.jpg?_nc_cat=110&amp;ccb=1-5&amp;_nc_sid=8ae9d6&amp;_nc_ohc=ulqnNMK9MKMAX_z_ySE&amp;_nc_oc=AQk7VowN4bZD903X4bEdpx5TyTC8xQsH4dlYih1QhbCQ_PSwcFeE7G9xpHWbiyIYKt8&amp;_nc_ht=scontent-iad3-2.cdninstagram.com&amp;edm=AL-3X8kEAAAA&amp;oh=237bf6e7e056ed8beb99bb534bb02fbc&amp;oe=617D19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14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7AFF9-80C5-47A9-B71D-783F9CA4F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908032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4A45-8208-4158-8A2D-0C1CA1D9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58E2C-5A7B-4030-B979-954605163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603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476953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28605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25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64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29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082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605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0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- 2021-10-21 22:56:59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🔥ETNA Pro Disc🔥
.
.
La nueva Etna está lista para empezar la temporada de #ruta.
.
Equipada con:
🔥 Cuadro #VenzoEtna 700c de #fibradecarbono para freno a Disco.
🔥Horquilla #Venzo #Etna de #Carbono
🔥Frenos a Disco #Shimano105
🔥Ruedas de Carbono #B1 Perfil 60mm
🔥Mazas #B1team a rulemanes.
🔥Cubiertas #Maxxis Detonator 700x23
🔥Sillín #SelleItalia Thoork
🔥Manubrio B1 de Carbono.
🔥Ahead y portasilla Venzo de Carbono.
.
.
🔥🖤 #SomosVenzo 🖤🔥
#venzoargentina #venzoarg #vivivenzo #venzobike #venzobikes #ciclismoargentino #cycling 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246816766_3074904466100750_1501082555620817893_n.jpg?_nc_cat=102&amp;ccb=1-5&amp;_nc_sid=8ae9d6&amp;_nc_ohc=Cnk8n1-DgH0AX8AZr3R&amp;_nc_ht=scontent-atl3-1.cdninstagram.com&amp;edm=AL-3X8kEAAAA&amp;oh=252962d205f2572928303beef0e40b20&amp;oe=61841B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54FFB-61FD-4C14-8C9F-6FE25AA1B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618250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6B3F2-2BB3-44CB-9CFD-FDDA4C74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25509-CF8D-4770-BB81-D3ED0DB45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63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07473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4072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56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760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89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32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74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72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- 2021-10-22 19:13:46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próxima semana vamos a tener un calorcito importante. ¡Ideal para pedalear! 🌞🚲😎
#veranoanticipado #flash #mtb #urbanbike barbiepucheta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248030447_304027277894417_2045256147307876921_n.jpg?_nc_cat=101&amp;ccb=1-5&amp;_nc_sid=8ae9d6&amp;_nc_eui2=AeGEjs08hOHgtShknksyrcZzmncpSs3JaN6adylKzclo3oX7FI5DjSlzK_sDSSUlLk0&amp;_nc_ohc=Nrn2PRAyE2wAX9hO2sl&amp;_nc_ht=scontent-iad3-1.cdninstagram.com&amp;edm=AL-3X8kEAAAA&amp;oh=c4dc83c8f85d695484eac7accfd3b189&amp;oe=6183F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DB751-5E3F-4D79-AEC7-936DC8F47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93597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74DC-EC22-41D5-92A2-B36A9BFF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31485-B028-4EF4-92DF-019FC87F2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12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834138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5811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092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180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75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2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695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65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- 2021-10-24 20:29:17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venzoarg apostamos al desarrollo de productos desde #Argentina para el mundo.
.
Las nuevas integrantes de esta gran #familia están listas para salir pronto a las pistas! 🔥✊🏻
.
Las #doblesvenzo y la nueva #etna son las grandes joyas del desarrollo de #venzo
.
.
#SOMOSVENZO
#venzo #venzobike #venzobikes #bike #ruta #mtb #cycling #ciclismo #venzoarg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248053101_242852054553319_5373931952369901995_n.jpg?_nc_cat=108&amp;ccb=1-5&amp;_nc_sid=8ae9d6&amp;_nc_ohc=3DxrTpIqW30AX9cKZug&amp;_nc_ht=scontent-atl3-1.cdninstagram.com&amp;edm=AL-3X8kEAAAA&amp;oh=e001911ce3f21c01c61f81a1a359ea76&amp;oe=6184DE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545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99A40-9D6E-4F20-854E-2B7ED5433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703565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3BE6-569F-459D-AD68-4032D5C8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99402-86D5-48A4-9AE9-BD83424BB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148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858102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99687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20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277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539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48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56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85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- 2021-10-20 13:25:19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ejemplo ochicastillo, que en septiembre se ganó una tremenda Wish todoterreno, y salió a pedalear por estos atardeceres entrerrianos. 🚲🌞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246842361_160261892911424_7474803504436444781_n.jpg?_nc_cat=103&amp;ccb=1-5&amp;_nc_sid=8ae9d6&amp;_nc_eui2=AeEDKSe4Ef7mCTQpfEljBLd3SX9fjfjL-T9Jf1-N-Mv5Py4MgUJGkyeyCGdGJCMHvJo&amp;_nc_ohc=2UulqH-DQ_QAX98LPuC&amp;_nc_ht=scontent-iad3-1.cdninstagram.com&amp;edm=AL-3X8kEAAAA&amp;oh=1067040dc341022f31cb3c48c682c64c&amp;oe=61834E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67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FA258-E3BE-4F3D-A4F8-F4C6E29D4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220236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DC384-5F45-409B-9CAA-728F3B73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3A567-3A9F-448A-B280-64D76E654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30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559301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15709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85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31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681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010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568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45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- 2021-10-29 19:42:05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Entrená en casa. Ponete en modo FIT. 💪
#fit #fitness #spinning #bici #bicicleta #entrenamiento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249512984_580862076301727_6858742935454624481_n.jpg?_nc_cat=106&amp;ccb=1-5&amp;_nc_sid=8ae9d6&amp;_nc_eui2=AeHd9ci4yIjR7yuKqKHlAldoetvMKQtWIId628wpC1Ygh-UNd24j69xFoo5Zc46GGBw&amp;_nc_ohc=DaAnwHGnnHwAX_oLpbt&amp;_nc_ht=scontent-iad3-1.cdninstagram.com&amp;edm=AL-3X8kEAAAA&amp;oh=f85831919c638873e4e9638471220cb8&amp;oe=6183AF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635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56076-AF1B-4EF1-A898-0CB54289C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655960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23FCC-17CC-43FC-9D50-2DFE5D5E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7B44C-A9F3-42CD-B0CE-95478022F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758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40281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8123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524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832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25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364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349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3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- 2021-10-13 10:01:33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tan esperado riopinto y estuvimos a tope dándolo todo en cada kilómetro. 🔥
.
.
Felicitaciones teamvenzo.arg por representar los valores de la marca, por demostrar que con #compromiso, #honestidad, #compañerismo y #dedicación se llega lejos!!
.
.
Nos volveremos a ver en Mayo #riopinto con muchas más ganas!!
.
.
#somosvenzo #venzo #teamvenzo #desafioriopinto #venzobikes #venzobike #ciclismoargentino #ciclismo #cycling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245684050_155022710173330_1758035821131363916_n.jpg?_nc_ht=scontent.cdninstagram.com&amp;_nc_cat=110&amp;_nc_ohc=st36k7c-7XoAX93t6Vn&amp;edm=AMO9-JQAAAAA&amp;ccb=7-4&amp;oh=0e7e2d966b6cf9bdbe069869f438f942&amp;oe=617FC3D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62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F9A99-4AA5-4F13-BE1D-8B58F93E0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87265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A9D54-E99E-4058-B0AB-715366F3F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710986-BB9D-4F83-B8CA-48E0648A9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45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024807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5200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239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816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512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739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86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5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- 2021-10-08 11:48:42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relajar, de aprovechar el tiempo libre. ¿Dónde vas a pedalear este finde? 
#findelargo #bici #bicicleta🚴‍♀️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245065032_403986214462422_8646142161756961649_n.jpg?_nc_cat=108&amp;ccb=1-5&amp;_nc_sid=8ae9d6&amp;_nc_eui2=AeEJ0g7wcTustJPHY-XK4kQrloHvkQxrtA-Wge-RDGu0Dzd_9PiL9vukaxFcQ1B66qc&amp;_nc_ohc=evHy6luzxQMAX8GbLTz&amp;_nc_ht=scontent-iad3-1.cdninstagram.com&amp;edm=AL-3X8kEAAAA&amp;oh=efa4ece55175d0bfe83cddc6dc22af19&amp;oe=6183768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36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7B34E-0A17-4CB6-921B-C6DACF807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19691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F5AA-6227-4F5E-A45F-BB22922C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88799-3E70-4E0D-A3F1-7A45CFD85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792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518463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745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777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42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190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685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915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1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- 2021-10-04 09:54:51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venzoarg queremos ofrecerte actividades a vos, que vas a acompañar al #ciclista de tu #familia, que te ponés la 10 cocinándole, manejando, haciendo unos masajitos pre y post riopinto 
.
A vos que pasas cientos de nervios el Domingo esperando a que llegue tu #Biker favorit@…
.
Por eso este Viernes y el Sábado te esperamos en nuestro #puntovenzo para que te diviertas, entrenes y te relajes junto a glowgymtruck y gymodular
.
.
Viví la #experienciavenzo,
#ViviVenzo 🔥
.
#somosvenzo #venzo #venzobikes #venzoargentina #venzobike #riopinto #desafioriopinto #ciclismo #cycling #familiavenzo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244005641_223621153132764_5067298259229319076_n.jpg?_nc_cat=111&amp;ccb=1-5&amp;_nc_sid=8ae9d6&amp;_nc_ohc=z6BUAuvET9IAX8mgmRU&amp;_nc_ht=scontent-atl3-1.cdninstagram.com&amp;edm=AL-3X8kEAAAA&amp;oh=71875312c2dcb72a3b9a144dbfecf4e9&amp;oe=61843E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34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307F-C240-44EE-9543-9E25AF581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838021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2844-418B-490A-9432-F659AA86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49498-321A-44D3-BECB-1759B5748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13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48341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0221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185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73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426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67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79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9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- 2021-10-09 14:10:52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primer día Río Pinto y una hermosa experiencia como lo fue la salida de #MujeresVenzo
.
.
Los esperamos hoy también por nuestro stand en el #desafioriopinto y en el Punto Venzo
.
.
grupocarloskarabitian
teamvenzo.arg 
riopinto 
ariel.arnaudo.9 
.
.
#SOMOSVENZO
#venzobikes #venzobike #teamvenzo #grupocarloskarabitian #venzo #rdesafioriopinto #cycling #ciclismoargentino #cordoba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244683896_887688848807353_1818658330959705596_n.jpg?_nc_ht=scontent.cdninstagram.com&amp;_nc_cat=101&amp;_nc_ohc=NT5cwSoXhHcAX-XK2OG&amp;edm=AMO9-JQAAAAA&amp;ccb=7-4&amp;oh=b60efccaac2b129efd99c321273c982a&amp;oe=617FC66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15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45D58-F257-4774-BE35-D80CA1874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090883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3087-1AD9-4DCD-B3FD-CA7312D0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2634D-F1E1-4376-BAD1-87A996245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783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412152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40785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48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84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24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335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262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3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- 2021-10-29 20:49:23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💥SORTEO💥
Junto a nuestros amigos de renaultsportarg renaultarg
Sorteamos 10 pares de entradas para ver el #SUPERTC2000
.
El evento tendrá lugar el 7 de Noviembre en el #autodromocabalen
.
.
Para participar tenés que:
💥Darle like a este post.
💥 Seguirnos 👉🏻 venzoarg teamvenzo.arg grupocarloskarabitian 
💥 Comentá arrobando a la persona con quién irías.
.
.
Sorteamos el Jueves 4 de Noviembre!
Mucha suerte!! 🍀 
.
.
#somosvenzo #venzo #venzoargentina #venzoarg #venzobike #venzobikes #renault #renaultargentina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249326182_885257422377363_3894676805074891839_n.jpg?_nc_cat=104&amp;ccb=1-5&amp;_nc_sid=8ae9d6&amp;_nc_ohc=vydDeFLImkYAX_OsNti&amp;_nc_ht=scontent-atl3-1.cdninstagram.com&amp;edm=AL-3X8kEAAAA&amp;oh=07b092965ebfa07eee16ddc816d79e41&amp;oe=618363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27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F2DBB-FB45-4C6B-9CE4-52DA76762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64498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73B4-E18D-4C9C-A0B0-7C55AB9D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FB123-D818-46FC-B7A3-8EA927BB9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307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168689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79286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130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807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719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660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24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0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- 2021-10-11 13:36:21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decimos que somos una GRAN FAMILIA, es cierto.
.
Acá un poquito de lo que se vivió en el segundo día de este hermoso fin de semana en riopinto
.
Estuvimos compartiendo con todos ustedes la pasión por el ciclismo y devolviéndoles una partecita de todo el amor que nos brindan día a día.
.
Somos la comunidad MÁS GRANDE del país ❤️🔥
#SOMOSVENZO
.
.
#venzo #venzobikes #puntovenzo #mujeresvenzo #teamvenzo #riopinto #desafioriopinto #ciclismo #mtb #ciclismoargentino #cycling #bike #mountainbike #venzobike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245385804_1045412986219516_3254683348922032543_n.jpg?_nc_ht=scontent.cdninstagram.com&amp;_nc_cat=104&amp;_nc_ohc=_YHmfmKLp7oAX8NNpkd&amp;edm=AMO9-JQAAAAA&amp;ccb=7-4&amp;oh=6c9675172f58fc907f5017c240c14e9d&amp;oe=617FBD6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31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9638E-9019-4B2B-A168-DF9BF54EC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712747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57E1B-3A9B-4A04-823E-CF8F3AD9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B2049-2135-4FBA-BDDC-C82538684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962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95921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81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018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953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2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59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776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4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- 2021-10-06 11:36:21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actividades preparadas para los bikers que corren riopinto y para los acompañantes!! ❤️🔥
.
.
Estamos en todos los detalles para que vivas una verdadera fiesta del #ciclismo 🙌🏻😍
.
.
Te esperamos en nuestro #puntovenzo en La Cumbre!
.
.
Podes ver el cronograma de actividades en nuestras historias destacadas “#RíoPinto” 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244421421_3113164235564443_7679975248027933049_n.jpg?_nc_cat=110&amp;ccb=1-5&amp;_nc_sid=8ae9d6&amp;_nc_ohc=nV2XUdsFXxYAX_lQnpZ&amp;_nc_ht=scontent-atl3-1.cdninstagram.com&amp;edm=AL-3X8kEAAAA&amp;oh=5a0fdeb8e31087372b9827ccf3ec5a29&amp;oe=61835E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13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1794-5883-4A64-9AC6-111605C7E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790681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5981-C9E6-4397-902C-54377BA4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1AB92-6C41-4509-A58E-7C0DE8014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600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53152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12410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88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87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190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2466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93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3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- 2021-10-29 11:00:48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5.0 • MMXXI
29” • Monoplato • 11v
.
🚲 M-5.0
» Cuadro de Aluminio
» 17”, 19”, 21”
» Cambio Shimano Deore RD-M5100SGS - 11V
» Cadena Shimano Deore - CN-HG601 - 120E - 11V
» Horquilla Suntour XCR
» Plato y palanca LTWOO 38T x 175mm
» Freno hidráulico ensamblado Shimano BR-355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249724150_281169614011634_5742032619068553458_n.jpg?_nc_cat=105&amp;ccb=1-5&amp;_nc_sid=8ae9d6&amp;_nc_ohc=8rxcRhiWptwAX8niuQz&amp;_nc_ht=scontent-bos3-1.cdninstagram.com&amp;edm=AL-3X8kEAAAA&amp;oh=16f25e2c55d0a92484dcf78f0791956e&amp;oe=618475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48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134BF-E776-4EAC-8951-051108424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12760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59FD0-DA9B-4C79-A023-FCD6DDCD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5C746-03BF-44A0-BD5B-684B44E62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467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106173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6863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13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975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19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467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015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2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- 2021-10-09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ʟᴀ ᴍᴇᴊᴏʀ ᴍᴀᴍá sᴇ ᴍᴇʀᴇᴄᴇ ʟᴀ ᴍᴇᴊᴏʀ ʙɪᴄɪ. 🙌
.
En su día, regalale una 𝗧𝗼𝗽𝗺𝗲𝗴𝗮. ✅ 🚴
.
➡Entrá ahora a 𝙣𝙪𝙚𝙨𝙩𝙧𝙖 𝙬𝙚𝙗 🌐 [link en bio] y aprovechá: 🛒 15% ᴅᴇ ᴅᴇsᴄᴜᴇɴᴛᴏ, 12 ᴄᴜᴏᴛᴀs sɪɴ ɪɴᴛᴇʀés ʏ ᴇɴᴠíᴏ ɢʀᴀᴛɪs ᴀ ᴛᴏᴅᴏ ᴇʟ ᴘᴀís. 🇦🇷
.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244638338_610215650145600_8797929616933734908_n.jpg?_nc_cat=110&amp;ccb=1-5&amp;_nc_sid=8ae9d6&amp;_nc_ohc=2XLTibccC_IAX-3BM6N&amp;_nc_ht=scontent.cdninstagram.com&amp;edm=AL-3X8kEAAAA&amp;oh=8c0137cd8908840a199a8ee9349fd8ff&amp;oe=61837151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38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E586A-DBDC-4AAD-976D-3A0FA246F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873866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509C-7F4F-45D7-8589-802BFADF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1A9DF-127C-4674-A68F-1F490BDBC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53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088405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9491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45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151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12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14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15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28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- 2021-10-11 11:09:39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ᴛᴇ ᴄᴜɪᴅó ᴄᴜᴀɴᴅᴏ ᴛᴇ ᴄᴀísᴛᴇ ᴅᴇ ʟᴀ ʙɪᴄɪ: 🥰 es momento de compensarla con una 𝗧𝗼𝗽𝗺𝗲𝗴𝗮 🤜🤛
.
➡Mirá todos los modelos en 🛒 𝙣𝙪𝙚𝙨𝙩𝙧𝙖 𝙬𝙚𝙗 [link en bio] y encontranos también ᴇɴ ʟᴀs ᴍᴇᴊᴏʀᴇs ʙɪᴄɪᴄʟᴇᴛᴇʀíᴀs ᴅᴇʟ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244792641_401548488287298_30437471450663922_n.webp.jpg?_nc_cat=107&amp;ccb=1-5&amp;_nc_sid=8ae9d6&amp;_nc_ohc=WdiJll0jvRwAX8j_g9b&amp;_nc_ht=scontent.cdninstagram.com&amp;edm=AL-3X8kEAAAA&amp;oh=40c95a9dbfc6ddcc01fb9fb4a8a49424&amp;oe=6183825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86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B837F-E739-4C19-9ECC-65CF813AB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450388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B705C-19A0-4326-AD6A-6754B928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5BDC1-2576-4C5F-A97D-BE1A04959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07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920261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28835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724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45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89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120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60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24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- 2021-10-20 15:30:13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lleva a trabajar, a la facu, a estudiar. 🙌
Te mantiene en forma y rara vez te deja a pata. ✅
𝙎𝙤𝙢𝙤𝙨 𝟭𝟬𝟬% 𝙛𝙖𝙣 𝙙𝙚 𝙡𝙖𝙨 𝙗𝙞𝙘𝙞𝙨. 🥰 Somos 100% fan de 𝗧𝗼𝗽𝗺𝗲𝗴𝗮 🤜🤛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247182203_164901172510135_9041338586042623376_n.jpg?_nc_cat=100&amp;ccb=1-5&amp;_nc_sid=8ae9d6&amp;_nc_ohc=Rc6ZmNm-Y20AX8KXQxf&amp;_nc_ht=scontent.cdninstagram.com&amp;edm=AL-3X8kEAAAA&amp;oh=b8e0a7b5fd5b65cc0f8ad67e8fe58091&amp;oe=61851A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15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05178-1B2B-4496-B98D-AC3528C93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154750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0E5A-30E3-40DE-BD3F-4AB5FEB6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7D0A2-A32E-4225-8EE3-E27F6BABB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483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60149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3282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847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539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450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814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066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3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- 2021-10-14 11:06:17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10 de octubre se corrió el tan esperado 🏆 Desafío Rio Pinto riopinto en La Cumbre, Córdoba. Allí se dieron cita ciclistas de gran nivel provenientes de toda Sudamérica.
La gran #FamiliaAzzurra dijo presente con todos sus integrantes en una jornada de reencuentro, llena de emociones, alegría y la camaradería de este gran equipo. 
El Embajador KTM Hugo Pernini hugoperninii también fue parte y compartió los mejores momentos del día con toda la familia 💙💙
.
Gracias Gonzalo Fraga por el registro de esta jornada tan especial.
.
🚲 #SomosRaleigh
.
candefraga
valeriagomez2232
laucase
paolaallevato
sergio_elpitu
mauricio.morales.33
edu_fritzlp
mauricio.prato10
matiicedeira
mindymercau
beacarrizo
silvana.saenz.5
grillocarla657
estefaniapilzok
lujanbarra
yani.acosta84
jimemanganiello
lulatufro
aiellomaxi
leandromignacco
Fabricio Crozolo
Fernando Sauco
.
.
📸 Gonzalo Fraga Topcapsok
.
.
.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245395488_110646831395990_1124810706888777695_n.jpg?_nc_cat=104&amp;ccb=1-5&amp;_nc_sid=8ae9d6&amp;_nc_ohc=vPLKozKB9dcAX-UTNN0&amp;_nc_ht=scontent-bos3-1.cdninstagram.com&amp;edm=AL-3X8kEAAAA&amp;oh=a068f1dc14501ea39d7559d7632c1629&amp;oe=6184187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F5609-23EE-4D2B-A711-06ECED4A9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98846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C9F94-E420-4786-81C1-42EB4044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86263-E7A6-4F79-86C3-E8371A037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592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066802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16653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760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355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13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858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35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7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- 2021-10-01 10:45:05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➡Se viene el ᴅíᴀ ᴅᴇ ʟᴀ ᴍᴀᴅʀᴇ 💖, y ¿qué mejor que regalarle tiempo juntos? 🥰
.
Regalale tu ᴄᴏᴍᴘᴀñíᴀ, regalale ᴅɪᴠᴇʀsɪóɴ: regalale una 𝗧𝗼𝗽𝗺𝗲𝗴𝗮. 🙌
.
Entrá ahora a nuestra web 🌐 [link en bio] y aprovechá: 15% ᴅᴇ ᴅᴇsᴄᴜᴇɴᴛᴏ, 12 ᴄᴜᴏᴛᴀs sɪɴ ɪɴᴛᴇʀés ʏ ᴇɴᴠíᴏ ɢʀᴀᴛɪs ᴀ ᴛᴏᴅᴏ 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243363696_2026982977460882_5333237847503006300_n.jpg?_nc_cat=105&amp;ccb=1-5&amp;_nc_sid=8ae9d6&amp;_nc_ohc=_LiBSN702EkAX-ZLwo1&amp;_nc_ht=scontent.cdninstagram.com&amp;edm=AL-3X8kEAAAA&amp;oh=d89db9142f811089e11440ce566e9de2&amp;oe=61837B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035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B0D7C-EA17-411B-90F6-255E7AE24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7959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1869-90B3-4DDD-A4D2-71B8CD97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EA552B-A688-4CD6-9238-A7D2CAAF4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983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401016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3569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366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151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503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80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78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4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- 2021-10-07 11:30:04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Siguen las SORPRESAS!!
.
.
Este fin de semana será una locura!! 🤩🔥
Con actividades para que nadie se quede afuera!
.
Estaremos en nuestro #puntovenzo acompañados de renaultarg para brindarles una experiencia única e inolvidable!!
.
Vengan a probar la espectacular #RenaultAlaskan y vivir la adrenalina en primera persona.
.
Sumate al #testdrive y disfrutá de un finde soñado! 🤩
.
.
#SOMOSVENZO
#venzo #venzoargentina #teamvenzo #venzobike #venzobikes #riopinto #desafioriopinto #renault #renaultargentina #argentina #ciclismoargentino #cycling #ciclismo #alaskan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244572943_1457772694594260_5464688381243009443_n.jpg?_nc_cat=106&amp;ccb=1-5&amp;_nc_sid=8ae9d6&amp;_nc_ohc=wbPms2cXlyIAX9c7P7n&amp;_nc_ht=scontent-iad3-2.cdninstagram.com&amp;edm=AL-3X8kEAAAA&amp;oh=a88350434bbfb92796056abc3b8cf571&amp;oe=617C804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18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1EAF7-4272-46C6-81A6-7E9F0BAFA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959623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2BA-49D5-442F-BD85-C5345139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6455D-32A9-45E1-A6B8-0BC131351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93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238894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0458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383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08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80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233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686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- 2021-10-05 09:49:56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4.0 / MMXXI
» Close Up 🔍 Una acercamiento a sus componentes principales ✨ El valor está en los detalles!
.
M-4.0 » En bicicleterías de todo el país 🚲 #SomosRaleigh
.
.
💙💙💙 Raleigh es sinónimo de tradición, calidad y vigencia. Bicis que enamoran! 
.
.
.
.
🔵 #RaleighMMXXI #MejorEnBici #SomosRaleigh #FamiliaAzzurra #DesafiandoTodosLosTerrenos 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244457059_4884801364919520_3312533092845394491_n.webp.jpg?_nc_cat=102&amp;ccb=1-5&amp;_nc_sid=8ae9d6&amp;_nc_ohc=VlYLb1Mf7OAAX8TdwMC&amp;_nc_ht=scontent-bos3-1.cdninstagram.com&amp;edm=AL-3X8kEAAAA&amp;oh=04ace98facb4acdc946553de162f5304&amp;oe=6184269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06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7722D-4585-4815-9DAC-FFF1D4775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73469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BB4C-01B0-4759-94BE-9421270D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9D88D-089D-4922-A7F9-BEFCC1B84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120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44439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0335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133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12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612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77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45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8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𝗻𝗼 𝗵𝗮𝘆 𝘁𝗶𝗲𝗺𝗽𝗼 𝗺á𝘀 𝘃𝗮𝗹𝗶𝗼𝘀𝗼 𝗾𝘂𝗲 𝗲𝗹 𝗾𝘂𝗲 𝘀𝗲 𝗰𝗼𝗺𝗽𝗮𝗿𝘁𝗲 🙌, regalale a mamá 💖 una 𝗧𝗼𝗽𝗺𝗲𝗴𝗮 y disfrutá el placer de andar en bici juntos. 🥰
.
✅ Disfrutá de un 15% ᴅᴇ ᴅᴇsᴄᴜᴇɴᴛᴏ, 12 ᴄᴜᴏᴛᴀs sɪɴ ɪɴᴛᴇʀés ʏ ᴇɴᴠíᴏ ɢʀᴀᴛɪs ᴀ ᴛᴏᴅᴏ ᴇʟ ᴘᴀís 🇦🇷, comprando en nuestra web 🌐 [link en bio]. 🛒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244423435_1495920707429988_3582636327700449801_n.jpg?_nc_cat=100&amp;ccb=1-5&amp;_nc_sid=8ae9d6&amp;_nc_ohc=5uaHwPB632gAX-C9rod&amp;_nc_ht=scontent.cdninstagram.com&amp;edm=AL-3X8kEAAAA&amp;oh=25f1eb93d7d32299d4a32bf92243a16d&amp;oe=61846116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58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41874-0932-4119-9617-D33A1AAA3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69300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42731-40D8-40D6-85EE-32B89CB11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812A2-7C01-480E-B1FD-AACB3B29B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38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190309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994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312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287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47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475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47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- 2021-10-07 11:58:06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 28 de septiembre al 2 de octubre se corrió el Tucumán Epic (tucumanepic) en la cuna del MTB. Una carrera en 5 etapas, con un total de 260 km y más de 7600 m de desnivel, que combina el Cross Country Marathon, sendas rápidas y ágiles y un final rodadora que pone a prueba el temple de los más experimentados corredores 💪💪
Mindy mindymercau se quedó con el 🥇 primer lugar en las 5 etapas para coronarse 🏆 Campeona indiscutida en la General de Damas.
.
Felicitaciones Mindy 😍 parte de esta gran #FamiliaAzzurra
.
📸
mvaldezfoto benjaguardia7
.
.
.
🚲 #SomosRaleigh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244640357_103764615374659_398534244608681088_n.webp.jpg?_nc_cat=107&amp;ccb=1-5&amp;_nc_sid=8ae9d6&amp;_nc_ohc=8Szhb7ulbncAX-zqPka&amp;_nc_ht=scontent-bos3-1.cdninstagram.com&amp;edm=AL-3X8kEAAAA&amp;oh=19e39c9a51d7e9532391f78139afa86b&amp;oe=61843423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59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3CDC4-50C5-4E93-9863-E6D6298AB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60735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3030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Followers Total | Teknialbikes</vt:lpstr>
      <vt:lpstr>Instagram Key Metrics Radar | Teknialbikes</vt:lpstr>
      <vt:lpstr>Instagram Posts By Weekday | Teknialbikes</vt:lpstr>
      <vt:lpstr>Instagram Followers Change | Teknialbikes</vt:lpstr>
      <vt:lpstr>Instagram Posts By Hour | Teknialbikes</vt:lpstr>
      <vt:lpstr>Instagram Followers Change Per Weekday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2021-11-01T01:17:40Z</dcterms:created>
  <dcterms:modified xsi:type="dcterms:W3CDTF">2021-11-01T01:18:50Z</dcterms:modified>
</cp:coreProperties>
</file>