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32690</c:v>
                </c:pt>
                <c:pt idx="1">
                  <c:v>32697</c:v>
                </c:pt>
                <c:pt idx="2">
                  <c:v>32690</c:v>
                </c:pt>
                <c:pt idx="3">
                  <c:v>32698</c:v>
                </c:pt>
                <c:pt idx="4">
                  <c:v>32717</c:v>
                </c:pt>
                <c:pt idx="5">
                  <c:v>32760</c:v>
                </c:pt>
                <c:pt idx="6">
                  <c:v>32798</c:v>
                </c:pt>
                <c:pt idx="7">
                  <c:v>32857</c:v>
                </c:pt>
                <c:pt idx="8">
                  <c:v>32940</c:v>
                </c:pt>
                <c:pt idx="9">
                  <c:v>32987</c:v>
                </c:pt>
                <c:pt idx="10">
                  <c:v>33037</c:v>
                </c:pt>
                <c:pt idx="11">
                  <c:v>33052</c:v>
                </c:pt>
                <c:pt idx="12">
                  <c:v>33057</c:v>
                </c:pt>
                <c:pt idx="13">
                  <c:v>33074</c:v>
                </c:pt>
                <c:pt idx="14">
                  <c:v>33114</c:v>
                </c:pt>
                <c:pt idx="15">
                  <c:v>33149</c:v>
                </c:pt>
                <c:pt idx="16">
                  <c:v>33199</c:v>
                </c:pt>
                <c:pt idx="17">
                  <c:v>33233</c:v>
                </c:pt>
                <c:pt idx="18">
                  <c:v>33271</c:v>
                </c:pt>
                <c:pt idx="19">
                  <c:v>33303</c:v>
                </c:pt>
                <c:pt idx="20">
                  <c:v>33337</c:v>
                </c:pt>
                <c:pt idx="21">
                  <c:v>33367</c:v>
                </c:pt>
                <c:pt idx="22">
                  <c:v>33404</c:v>
                </c:pt>
                <c:pt idx="23">
                  <c:v>33432</c:v>
                </c:pt>
                <c:pt idx="24">
                  <c:v>33520</c:v>
                </c:pt>
                <c:pt idx="25">
                  <c:v>33658</c:v>
                </c:pt>
                <c:pt idx="26">
                  <c:v>33689</c:v>
                </c:pt>
                <c:pt idx="27">
                  <c:v>33715</c:v>
                </c:pt>
                <c:pt idx="28">
                  <c:v>33748</c:v>
                </c:pt>
                <c:pt idx="29">
                  <c:v>33775</c:v>
                </c:pt>
                <c:pt idx="30">
                  <c:v>33825</c:v>
                </c:pt>
              </c:numCache>
            </c:numRef>
          </c:val>
          <c:smooth val="0"/>
          <c:extLst>
            <c:ext xmlns:c16="http://schemas.microsoft.com/office/drawing/2014/chart" uri="{C3380CC4-5D6E-409C-BE32-E72D297353CC}">
              <c16:uniqueId val="{00000000-D143-49C5-BD61-FC8C68FC0FE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42782</c:v>
                </c:pt>
                <c:pt idx="1">
                  <c:v>42801</c:v>
                </c:pt>
                <c:pt idx="2">
                  <c:v>42824</c:v>
                </c:pt>
                <c:pt idx="3">
                  <c:v>42825</c:v>
                </c:pt>
                <c:pt idx="4">
                  <c:v>42838</c:v>
                </c:pt>
                <c:pt idx="5">
                  <c:v>42857</c:v>
                </c:pt>
                <c:pt idx="6">
                  <c:v>42870</c:v>
                </c:pt>
                <c:pt idx="7">
                  <c:v>42886</c:v>
                </c:pt>
                <c:pt idx="8">
                  <c:v>42906</c:v>
                </c:pt>
                <c:pt idx="9">
                  <c:v>42924</c:v>
                </c:pt>
                <c:pt idx="10">
                  <c:v>42939</c:v>
                </c:pt>
                <c:pt idx="11">
                  <c:v>42962</c:v>
                </c:pt>
                <c:pt idx="12">
                  <c:v>43006</c:v>
                </c:pt>
                <c:pt idx="13">
                  <c:v>43035</c:v>
                </c:pt>
                <c:pt idx="14">
                  <c:v>43059</c:v>
                </c:pt>
                <c:pt idx="15">
                  <c:v>43084</c:v>
                </c:pt>
                <c:pt idx="16">
                  <c:v>43103</c:v>
                </c:pt>
                <c:pt idx="17">
                  <c:v>43125</c:v>
                </c:pt>
                <c:pt idx="18">
                  <c:v>43149</c:v>
                </c:pt>
                <c:pt idx="19">
                  <c:v>43167</c:v>
                </c:pt>
                <c:pt idx="20">
                  <c:v>43186</c:v>
                </c:pt>
                <c:pt idx="21">
                  <c:v>43205</c:v>
                </c:pt>
                <c:pt idx="22">
                  <c:v>43227</c:v>
                </c:pt>
                <c:pt idx="23">
                  <c:v>43239</c:v>
                </c:pt>
                <c:pt idx="24">
                  <c:v>43250</c:v>
                </c:pt>
                <c:pt idx="25">
                  <c:v>43264</c:v>
                </c:pt>
                <c:pt idx="26">
                  <c:v>43279</c:v>
                </c:pt>
                <c:pt idx="27">
                  <c:v>43300</c:v>
                </c:pt>
                <c:pt idx="28">
                  <c:v>43317</c:v>
                </c:pt>
                <c:pt idx="29">
                  <c:v>43341</c:v>
                </c:pt>
                <c:pt idx="30">
                  <c:v>43355</c:v>
                </c:pt>
              </c:numCache>
            </c:numRef>
          </c:val>
          <c:smooth val="0"/>
          <c:extLst>
            <c:ext xmlns:c16="http://schemas.microsoft.com/office/drawing/2014/chart" uri="{C3380CC4-5D6E-409C-BE32-E72D297353CC}">
              <c16:uniqueId val="{00000001-D143-49C5-BD61-FC8C68FC0FE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18649</c:v>
                </c:pt>
                <c:pt idx="1">
                  <c:v>18651</c:v>
                </c:pt>
                <c:pt idx="2">
                  <c:v>18665</c:v>
                </c:pt>
                <c:pt idx="3">
                  <c:v>18678</c:v>
                </c:pt>
                <c:pt idx="4">
                  <c:v>18695</c:v>
                </c:pt>
                <c:pt idx="5">
                  <c:v>18716</c:v>
                </c:pt>
                <c:pt idx="6">
                  <c:v>18725</c:v>
                </c:pt>
                <c:pt idx="7">
                  <c:v>18728</c:v>
                </c:pt>
                <c:pt idx="8">
                  <c:v>18731</c:v>
                </c:pt>
                <c:pt idx="9">
                  <c:v>18733</c:v>
                </c:pt>
                <c:pt idx="10">
                  <c:v>18737</c:v>
                </c:pt>
                <c:pt idx="11">
                  <c:v>18743</c:v>
                </c:pt>
                <c:pt idx="12">
                  <c:v>18757</c:v>
                </c:pt>
                <c:pt idx="13">
                  <c:v>18759</c:v>
                </c:pt>
                <c:pt idx="14">
                  <c:v>18764</c:v>
                </c:pt>
                <c:pt idx="15">
                  <c:v>18774</c:v>
                </c:pt>
                <c:pt idx="16">
                  <c:v>18779</c:v>
                </c:pt>
                <c:pt idx="17">
                  <c:v>18777</c:v>
                </c:pt>
                <c:pt idx="18">
                  <c:v>18784</c:v>
                </c:pt>
                <c:pt idx="19">
                  <c:v>18789</c:v>
                </c:pt>
                <c:pt idx="20">
                  <c:v>18792</c:v>
                </c:pt>
                <c:pt idx="21">
                  <c:v>18802</c:v>
                </c:pt>
                <c:pt idx="22">
                  <c:v>18807</c:v>
                </c:pt>
                <c:pt idx="23">
                  <c:v>18813</c:v>
                </c:pt>
                <c:pt idx="24">
                  <c:v>18819</c:v>
                </c:pt>
                <c:pt idx="25">
                  <c:v>18825</c:v>
                </c:pt>
                <c:pt idx="26">
                  <c:v>18828</c:v>
                </c:pt>
                <c:pt idx="27">
                  <c:v>18838</c:v>
                </c:pt>
                <c:pt idx="28">
                  <c:v>18846</c:v>
                </c:pt>
                <c:pt idx="29">
                  <c:v>18851</c:v>
                </c:pt>
                <c:pt idx="30">
                  <c:v>18863</c:v>
                </c:pt>
              </c:numCache>
            </c:numRef>
          </c:val>
          <c:smooth val="0"/>
          <c:extLst>
            <c:ext xmlns:c16="http://schemas.microsoft.com/office/drawing/2014/chart" uri="{C3380CC4-5D6E-409C-BE32-E72D297353CC}">
              <c16:uniqueId val="{00000002-D143-49C5-BD61-FC8C68FC0FE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15322</c:v>
                </c:pt>
                <c:pt idx="1">
                  <c:v>15333</c:v>
                </c:pt>
                <c:pt idx="2">
                  <c:v>15335</c:v>
                </c:pt>
                <c:pt idx="3">
                  <c:v>15353</c:v>
                </c:pt>
                <c:pt idx="4">
                  <c:v>15384</c:v>
                </c:pt>
                <c:pt idx="5">
                  <c:v>15384</c:v>
                </c:pt>
                <c:pt idx="6">
                  <c:v>15384</c:v>
                </c:pt>
                <c:pt idx="7">
                  <c:v>15383</c:v>
                </c:pt>
                <c:pt idx="8">
                  <c:v>15393</c:v>
                </c:pt>
                <c:pt idx="9">
                  <c:v>15407</c:v>
                </c:pt>
                <c:pt idx="10">
                  <c:v>15410</c:v>
                </c:pt>
                <c:pt idx="11">
                  <c:v>15417</c:v>
                </c:pt>
                <c:pt idx="12">
                  <c:v>15421</c:v>
                </c:pt>
                <c:pt idx="13">
                  <c:v>15421</c:v>
                </c:pt>
                <c:pt idx="14">
                  <c:v>15429</c:v>
                </c:pt>
                <c:pt idx="15">
                  <c:v>15430</c:v>
                </c:pt>
                <c:pt idx="16">
                  <c:v>15430</c:v>
                </c:pt>
                <c:pt idx="17">
                  <c:v>15431</c:v>
                </c:pt>
                <c:pt idx="18">
                  <c:v>15435</c:v>
                </c:pt>
                <c:pt idx="19">
                  <c:v>15439</c:v>
                </c:pt>
                <c:pt idx="20">
                  <c:v>15446</c:v>
                </c:pt>
                <c:pt idx="21">
                  <c:v>15459</c:v>
                </c:pt>
                <c:pt idx="22">
                  <c:v>15464</c:v>
                </c:pt>
                <c:pt idx="23">
                  <c:v>15472</c:v>
                </c:pt>
                <c:pt idx="24">
                  <c:v>15477</c:v>
                </c:pt>
                <c:pt idx="25">
                  <c:v>15482</c:v>
                </c:pt>
                <c:pt idx="26">
                  <c:v>15483</c:v>
                </c:pt>
                <c:pt idx="27">
                  <c:v>15488</c:v>
                </c:pt>
                <c:pt idx="28">
                  <c:v>15492</c:v>
                </c:pt>
                <c:pt idx="29">
                  <c:v>15501</c:v>
                </c:pt>
                <c:pt idx="30">
                  <c:v>15504</c:v>
                </c:pt>
              </c:numCache>
            </c:numRef>
          </c:val>
          <c:smooth val="0"/>
          <c:extLst>
            <c:ext xmlns:c16="http://schemas.microsoft.com/office/drawing/2014/chart" uri="{C3380CC4-5D6E-409C-BE32-E72D297353CC}">
              <c16:uniqueId val="{00000003-D143-49C5-BD61-FC8C68FC0FE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45343</c:v>
                </c:pt>
                <c:pt idx="1">
                  <c:v>45353</c:v>
                </c:pt>
                <c:pt idx="2">
                  <c:v>45364</c:v>
                </c:pt>
                <c:pt idx="3">
                  <c:v>45366</c:v>
                </c:pt>
                <c:pt idx="4">
                  <c:v>45380</c:v>
                </c:pt>
                <c:pt idx="5">
                  <c:v>45391</c:v>
                </c:pt>
                <c:pt idx="6">
                  <c:v>45405</c:v>
                </c:pt>
                <c:pt idx="7">
                  <c:v>45424</c:v>
                </c:pt>
                <c:pt idx="8">
                  <c:v>45452</c:v>
                </c:pt>
                <c:pt idx="9">
                  <c:v>45508</c:v>
                </c:pt>
                <c:pt idx="10">
                  <c:v>45632</c:v>
                </c:pt>
                <c:pt idx="11">
                  <c:v>45665</c:v>
                </c:pt>
                <c:pt idx="12">
                  <c:v>45692</c:v>
                </c:pt>
                <c:pt idx="13">
                  <c:v>45707</c:v>
                </c:pt>
                <c:pt idx="14">
                  <c:v>45726</c:v>
                </c:pt>
                <c:pt idx="15">
                  <c:v>45750</c:v>
                </c:pt>
                <c:pt idx="16">
                  <c:v>45769</c:v>
                </c:pt>
                <c:pt idx="17">
                  <c:v>45775</c:v>
                </c:pt>
                <c:pt idx="18">
                  <c:v>45780</c:v>
                </c:pt>
                <c:pt idx="19">
                  <c:v>45836</c:v>
                </c:pt>
                <c:pt idx="20">
                  <c:v>45850</c:v>
                </c:pt>
                <c:pt idx="21">
                  <c:v>45843</c:v>
                </c:pt>
                <c:pt idx="22">
                  <c:v>45869</c:v>
                </c:pt>
                <c:pt idx="23">
                  <c:v>45879</c:v>
                </c:pt>
                <c:pt idx="24">
                  <c:v>45904</c:v>
                </c:pt>
                <c:pt idx="25">
                  <c:v>45937</c:v>
                </c:pt>
                <c:pt idx="26">
                  <c:v>45950</c:v>
                </c:pt>
                <c:pt idx="27">
                  <c:v>45968</c:v>
                </c:pt>
                <c:pt idx="28">
                  <c:v>45977</c:v>
                </c:pt>
                <c:pt idx="29">
                  <c:v>45996</c:v>
                </c:pt>
                <c:pt idx="30">
                  <c:v>46019</c:v>
                </c:pt>
              </c:numCache>
            </c:numRef>
          </c:val>
          <c:smooth val="0"/>
          <c:extLst>
            <c:ext xmlns:c16="http://schemas.microsoft.com/office/drawing/2014/chart" uri="{C3380CC4-5D6E-409C-BE32-E72D297353CC}">
              <c16:uniqueId val="{00000004-D143-49C5-BD61-FC8C68FC0FE9}"/>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19048</c:v>
                </c:pt>
                <c:pt idx="1">
                  <c:v>19045</c:v>
                </c:pt>
                <c:pt idx="2">
                  <c:v>19046</c:v>
                </c:pt>
                <c:pt idx="3">
                  <c:v>19044</c:v>
                </c:pt>
                <c:pt idx="4">
                  <c:v>19045</c:v>
                </c:pt>
                <c:pt idx="5">
                  <c:v>19047</c:v>
                </c:pt>
                <c:pt idx="6">
                  <c:v>19047</c:v>
                </c:pt>
                <c:pt idx="7">
                  <c:v>19044</c:v>
                </c:pt>
                <c:pt idx="8">
                  <c:v>19043</c:v>
                </c:pt>
                <c:pt idx="9">
                  <c:v>19041</c:v>
                </c:pt>
                <c:pt idx="10">
                  <c:v>19038</c:v>
                </c:pt>
                <c:pt idx="11">
                  <c:v>19037</c:v>
                </c:pt>
                <c:pt idx="12">
                  <c:v>19036</c:v>
                </c:pt>
                <c:pt idx="13">
                  <c:v>19035</c:v>
                </c:pt>
                <c:pt idx="14">
                  <c:v>19036</c:v>
                </c:pt>
                <c:pt idx="15">
                  <c:v>19033</c:v>
                </c:pt>
                <c:pt idx="16">
                  <c:v>19031</c:v>
                </c:pt>
                <c:pt idx="17">
                  <c:v>19028</c:v>
                </c:pt>
                <c:pt idx="18">
                  <c:v>19027</c:v>
                </c:pt>
                <c:pt idx="19">
                  <c:v>19024</c:v>
                </c:pt>
                <c:pt idx="20">
                  <c:v>19020</c:v>
                </c:pt>
                <c:pt idx="21">
                  <c:v>19018</c:v>
                </c:pt>
                <c:pt idx="22">
                  <c:v>19014</c:v>
                </c:pt>
                <c:pt idx="23">
                  <c:v>19016</c:v>
                </c:pt>
                <c:pt idx="24">
                  <c:v>19012</c:v>
                </c:pt>
                <c:pt idx="25">
                  <c:v>19012</c:v>
                </c:pt>
                <c:pt idx="26">
                  <c:v>19013</c:v>
                </c:pt>
                <c:pt idx="27">
                  <c:v>19005</c:v>
                </c:pt>
                <c:pt idx="28">
                  <c:v>19003</c:v>
                </c:pt>
                <c:pt idx="29">
                  <c:v>19006</c:v>
                </c:pt>
                <c:pt idx="30">
                  <c:v>19006</c:v>
                </c:pt>
              </c:numCache>
            </c:numRef>
          </c:val>
          <c:smooth val="0"/>
          <c:extLst>
            <c:ext xmlns:c16="http://schemas.microsoft.com/office/drawing/2014/chart" uri="{C3380CC4-5D6E-409C-BE32-E72D297353CC}">
              <c16:uniqueId val="{00000005-D143-49C5-BD61-FC8C68FC0FE9}"/>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5756</c:v>
                </c:pt>
                <c:pt idx="1">
                  <c:v>5758</c:v>
                </c:pt>
                <c:pt idx="2">
                  <c:v>5764</c:v>
                </c:pt>
                <c:pt idx="3">
                  <c:v>5768</c:v>
                </c:pt>
                <c:pt idx="4">
                  <c:v>5772</c:v>
                </c:pt>
                <c:pt idx="5">
                  <c:v>5776</c:v>
                </c:pt>
                <c:pt idx="6">
                  <c:v>5778</c:v>
                </c:pt>
                <c:pt idx="7">
                  <c:v>5793</c:v>
                </c:pt>
                <c:pt idx="8">
                  <c:v>5796</c:v>
                </c:pt>
                <c:pt idx="9">
                  <c:v>5797</c:v>
                </c:pt>
                <c:pt idx="10">
                  <c:v>5810</c:v>
                </c:pt>
                <c:pt idx="11">
                  <c:v>5813</c:v>
                </c:pt>
                <c:pt idx="12">
                  <c:v>5818</c:v>
                </c:pt>
                <c:pt idx="13">
                  <c:v>5821</c:v>
                </c:pt>
                <c:pt idx="14">
                  <c:v>5824</c:v>
                </c:pt>
                <c:pt idx="15">
                  <c:v>5827</c:v>
                </c:pt>
                <c:pt idx="16">
                  <c:v>5834</c:v>
                </c:pt>
                <c:pt idx="17">
                  <c:v>5837</c:v>
                </c:pt>
                <c:pt idx="18">
                  <c:v>5844</c:v>
                </c:pt>
                <c:pt idx="19">
                  <c:v>5845</c:v>
                </c:pt>
                <c:pt idx="20">
                  <c:v>5849</c:v>
                </c:pt>
                <c:pt idx="21">
                  <c:v>5853</c:v>
                </c:pt>
                <c:pt idx="22">
                  <c:v>5856</c:v>
                </c:pt>
                <c:pt idx="23">
                  <c:v>5856</c:v>
                </c:pt>
                <c:pt idx="24">
                  <c:v>5858</c:v>
                </c:pt>
                <c:pt idx="25">
                  <c:v>5862</c:v>
                </c:pt>
                <c:pt idx="26">
                  <c:v>5861</c:v>
                </c:pt>
                <c:pt idx="27">
                  <c:v>5860</c:v>
                </c:pt>
                <c:pt idx="28">
                  <c:v>5866</c:v>
                </c:pt>
                <c:pt idx="29">
                  <c:v>5870</c:v>
                </c:pt>
                <c:pt idx="30">
                  <c:v>5883</c:v>
                </c:pt>
              </c:numCache>
            </c:numRef>
          </c:val>
          <c:smooth val="0"/>
          <c:extLst>
            <c:ext xmlns:c16="http://schemas.microsoft.com/office/drawing/2014/chart" uri="{C3380CC4-5D6E-409C-BE32-E72D297353CC}">
              <c16:uniqueId val="{00000006-D143-49C5-BD61-FC8C68FC0FE9}"/>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3564</c:v>
                </c:pt>
                <c:pt idx="1">
                  <c:v>3565</c:v>
                </c:pt>
                <c:pt idx="2">
                  <c:v>3568</c:v>
                </c:pt>
                <c:pt idx="3">
                  <c:v>3572</c:v>
                </c:pt>
                <c:pt idx="4">
                  <c:v>3577</c:v>
                </c:pt>
                <c:pt idx="5">
                  <c:v>3579</c:v>
                </c:pt>
                <c:pt idx="6">
                  <c:v>3583</c:v>
                </c:pt>
                <c:pt idx="7">
                  <c:v>3586</c:v>
                </c:pt>
                <c:pt idx="8">
                  <c:v>3586</c:v>
                </c:pt>
                <c:pt idx="9">
                  <c:v>3588</c:v>
                </c:pt>
                <c:pt idx="10">
                  <c:v>3588</c:v>
                </c:pt>
                <c:pt idx="11">
                  <c:v>3588</c:v>
                </c:pt>
                <c:pt idx="12">
                  <c:v>3592</c:v>
                </c:pt>
                <c:pt idx="13">
                  <c:v>3593</c:v>
                </c:pt>
                <c:pt idx="14">
                  <c:v>3592</c:v>
                </c:pt>
                <c:pt idx="15">
                  <c:v>3600</c:v>
                </c:pt>
                <c:pt idx="16">
                  <c:v>3601</c:v>
                </c:pt>
                <c:pt idx="17">
                  <c:v>3600</c:v>
                </c:pt>
                <c:pt idx="18">
                  <c:v>3602</c:v>
                </c:pt>
                <c:pt idx="19">
                  <c:v>3602</c:v>
                </c:pt>
                <c:pt idx="20">
                  <c:v>3600</c:v>
                </c:pt>
                <c:pt idx="21">
                  <c:v>3599</c:v>
                </c:pt>
                <c:pt idx="22">
                  <c:v>3603</c:v>
                </c:pt>
                <c:pt idx="23">
                  <c:v>3606</c:v>
                </c:pt>
                <c:pt idx="24">
                  <c:v>3605</c:v>
                </c:pt>
                <c:pt idx="25">
                  <c:v>3607</c:v>
                </c:pt>
                <c:pt idx="26">
                  <c:v>3609</c:v>
                </c:pt>
                <c:pt idx="27">
                  <c:v>3609</c:v>
                </c:pt>
                <c:pt idx="28">
                  <c:v>3611</c:v>
                </c:pt>
                <c:pt idx="29">
                  <c:v>3613</c:v>
                </c:pt>
                <c:pt idx="30">
                  <c:v>3615</c:v>
                </c:pt>
              </c:numCache>
            </c:numRef>
          </c:val>
          <c:smooth val="0"/>
          <c:extLst>
            <c:ext xmlns:c16="http://schemas.microsoft.com/office/drawing/2014/chart" uri="{C3380CC4-5D6E-409C-BE32-E72D297353CC}">
              <c16:uniqueId val="{00000007-D143-49C5-BD61-FC8C68FC0FE9}"/>
            </c:ext>
          </c:extLst>
        </c:ser>
        <c:dLbls>
          <c:showLegendKey val="0"/>
          <c:showVal val="0"/>
          <c:showCatName val="0"/>
          <c:showSerName val="0"/>
          <c:showPercent val="0"/>
          <c:showBubbleSize val="0"/>
        </c:dLbls>
        <c:smooth val="0"/>
        <c:axId val="71935480"/>
        <c:axId val="71935808"/>
      </c:lineChart>
      <c:dateAx>
        <c:axId val="7193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935808"/>
        <c:crosses val="autoZero"/>
        <c:auto val="1"/>
        <c:lblOffset val="100"/>
        <c:baseTimeUnit val="days"/>
      </c:dateAx>
      <c:valAx>
        <c:axId val="7193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93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73.502200000000002</c:v>
                </c:pt>
                <c:pt idx="1">
                  <c:v>100</c:v>
                </c:pt>
                <c:pt idx="2">
                  <c:v>46.153799999999997</c:v>
                </c:pt>
                <c:pt idx="3">
                  <c:v>100</c:v>
                </c:pt>
                <c:pt idx="4">
                  <c:v>100</c:v>
                </c:pt>
                <c:pt idx="5">
                  <c:v>100</c:v>
                </c:pt>
                <c:pt idx="6">
                  <c:v>28.548300000000001</c:v>
                </c:pt>
                <c:pt idx="7">
                  <c:v>100</c:v>
                </c:pt>
              </c:numCache>
            </c:numRef>
          </c:val>
          <c:extLst>
            <c:ext xmlns:c16="http://schemas.microsoft.com/office/drawing/2014/chart" uri="{C3380CC4-5D6E-409C-BE32-E72D297353CC}">
              <c16:uniqueId val="{00000000-B104-4C51-A07A-1849F232512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94.211100000000002</c:v>
                </c:pt>
                <c:pt idx="1">
                  <c:v>28.571400000000001</c:v>
                </c:pt>
                <c:pt idx="2">
                  <c:v>61.538499999999999</c:v>
                </c:pt>
                <c:pt idx="3">
                  <c:v>25</c:v>
                </c:pt>
                <c:pt idx="4">
                  <c:v>48.387099999999997</c:v>
                </c:pt>
                <c:pt idx="5">
                  <c:v>70.294799999999995</c:v>
                </c:pt>
                <c:pt idx="6">
                  <c:v>14.381500000000001</c:v>
                </c:pt>
                <c:pt idx="7">
                  <c:v>39.398099999999999</c:v>
                </c:pt>
              </c:numCache>
            </c:numRef>
          </c:val>
          <c:extLst>
            <c:ext xmlns:c16="http://schemas.microsoft.com/office/drawing/2014/chart" uri="{C3380CC4-5D6E-409C-BE32-E72D297353CC}">
              <c16:uniqueId val="{00000001-B104-4C51-A07A-1849F232512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40.989600000000003</c:v>
                </c:pt>
                <c:pt idx="1">
                  <c:v>23.8095</c:v>
                </c:pt>
                <c:pt idx="2">
                  <c:v>23.076899999999998</c:v>
                </c:pt>
                <c:pt idx="3">
                  <c:v>0</c:v>
                </c:pt>
                <c:pt idx="4">
                  <c:v>25.8065</c:v>
                </c:pt>
                <c:pt idx="5">
                  <c:v>0.29930000000000001</c:v>
                </c:pt>
                <c:pt idx="6">
                  <c:v>0.4587</c:v>
                </c:pt>
                <c:pt idx="7">
                  <c:v>34.676600000000001</c:v>
                </c:pt>
              </c:numCache>
            </c:numRef>
          </c:val>
          <c:extLst>
            <c:ext xmlns:c16="http://schemas.microsoft.com/office/drawing/2014/chart" uri="{C3380CC4-5D6E-409C-BE32-E72D297353CC}">
              <c16:uniqueId val="{00000002-B104-4C51-A07A-1849F232512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33.690399999999997</c:v>
                </c:pt>
                <c:pt idx="1">
                  <c:v>33.333300000000001</c:v>
                </c:pt>
                <c:pt idx="2">
                  <c:v>61.538499999999999</c:v>
                </c:pt>
                <c:pt idx="3">
                  <c:v>25</c:v>
                </c:pt>
                <c:pt idx="4">
                  <c:v>51.612900000000003</c:v>
                </c:pt>
                <c:pt idx="5">
                  <c:v>43.319699999999997</c:v>
                </c:pt>
                <c:pt idx="6">
                  <c:v>58.252600000000001</c:v>
                </c:pt>
                <c:pt idx="7">
                  <c:v>35.2273</c:v>
                </c:pt>
              </c:numCache>
            </c:numRef>
          </c:val>
          <c:extLst>
            <c:ext xmlns:c16="http://schemas.microsoft.com/office/drawing/2014/chart" uri="{C3380CC4-5D6E-409C-BE32-E72D297353CC}">
              <c16:uniqueId val="{00000003-B104-4C51-A07A-1849F232512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23.8095</c:v>
                </c:pt>
                <c:pt idx="2">
                  <c:v>100</c:v>
                </c:pt>
                <c:pt idx="3">
                  <c:v>0</c:v>
                </c:pt>
                <c:pt idx="4">
                  <c:v>58.064500000000002</c:v>
                </c:pt>
                <c:pt idx="5">
                  <c:v>95.591800000000006</c:v>
                </c:pt>
                <c:pt idx="6">
                  <c:v>20.3413</c:v>
                </c:pt>
                <c:pt idx="7">
                  <c:v>44.116100000000003</c:v>
                </c:pt>
              </c:numCache>
            </c:numRef>
          </c:val>
          <c:extLst>
            <c:ext xmlns:c16="http://schemas.microsoft.com/office/drawing/2014/chart" uri="{C3380CC4-5D6E-409C-BE32-E72D297353CC}">
              <c16:uniqueId val="{00000004-B104-4C51-A07A-1849F232512B}"/>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41.3003</c:v>
                </c:pt>
                <c:pt idx="1">
                  <c:v>0</c:v>
                </c:pt>
                <c:pt idx="2">
                  <c:v>0</c:v>
                </c:pt>
                <c:pt idx="3">
                  <c:v>0</c:v>
                </c:pt>
                <c:pt idx="4">
                  <c:v>0</c:v>
                </c:pt>
                <c:pt idx="5">
                  <c:v>0</c:v>
                </c:pt>
                <c:pt idx="6">
                  <c:v>0</c:v>
                </c:pt>
                <c:pt idx="7">
                  <c:v>-6.5133999999999999</c:v>
                </c:pt>
              </c:numCache>
            </c:numRef>
          </c:val>
          <c:extLst>
            <c:ext xmlns:c16="http://schemas.microsoft.com/office/drawing/2014/chart" uri="{C3380CC4-5D6E-409C-BE32-E72D297353CC}">
              <c16:uniqueId val="{00000005-B104-4C51-A07A-1849F232512B}"/>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12.783899999999999</c:v>
                </c:pt>
                <c:pt idx="1">
                  <c:v>0</c:v>
                </c:pt>
                <c:pt idx="2">
                  <c:v>0</c:v>
                </c:pt>
                <c:pt idx="3">
                  <c:v>0</c:v>
                </c:pt>
                <c:pt idx="4">
                  <c:v>0</c:v>
                </c:pt>
                <c:pt idx="5">
                  <c:v>0</c:v>
                </c:pt>
                <c:pt idx="6">
                  <c:v>0</c:v>
                </c:pt>
                <c:pt idx="7">
                  <c:v>65.7149</c:v>
                </c:pt>
              </c:numCache>
            </c:numRef>
          </c:val>
          <c:extLst>
            <c:ext xmlns:c16="http://schemas.microsoft.com/office/drawing/2014/chart" uri="{C3380CC4-5D6E-409C-BE32-E72D297353CC}">
              <c16:uniqueId val="{00000006-B104-4C51-A07A-1849F232512B}"/>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7.8555000000000001</c:v>
                </c:pt>
                <c:pt idx="1">
                  <c:v>9.5237999999999996</c:v>
                </c:pt>
                <c:pt idx="2">
                  <c:v>0</c:v>
                </c:pt>
                <c:pt idx="3">
                  <c:v>0</c:v>
                </c:pt>
                <c:pt idx="4">
                  <c:v>6.4516</c:v>
                </c:pt>
                <c:pt idx="5">
                  <c:v>2.4218000000000002</c:v>
                </c:pt>
                <c:pt idx="6">
                  <c:v>100</c:v>
                </c:pt>
                <c:pt idx="7">
                  <c:v>42.933199999999999</c:v>
                </c:pt>
              </c:numCache>
            </c:numRef>
          </c:val>
          <c:extLst>
            <c:ext xmlns:c16="http://schemas.microsoft.com/office/drawing/2014/chart" uri="{C3380CC4-5D6E-409C-BE32-E72D297353CC}">
              <c16:uniqueId val="{00000007-B104-4C51-A07A-1849F232512B}"/>
            </c:ext>
          </c:extLst>
        </c:ser>
        <c:dLbls>
          <c:showLegendKey val="0"/>
          <c:showVal val="0"/>
          <c:showCatName val="0"/>
          <c:showSerName val="0"/>
          <c:showPercent val="0"/>
          <c:showBubbleSize val="0"/>
        </c:dLbls>
        <c:axId val="435774320"/>
        <c:axId val="435769400"/>
      </c:radarChart>
      <c:catAx>
        <c:axId val="43577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69400"/>
        <c:crosses val="autoZero"/>
        <c:auto val="1"/>
        <c:lblAlgn val="ctr"/>
        <c:lblOffset val="100"/>
        <c:noMultiLvlLbl val="0"/>
      </c:catAx>
      <c:valAx>
        <c:axId val="43576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7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5</c:v>
                </c:pt>
                <c:pt idx="3">
                  <c:v>5</c:v>
                </c:pt>
                <c:pt idx="4">
                  <c:v>5</c:v>
                </c:pt>
                <c:pt idx="5">
                  <c:v>5</c:v>
                </c:pt>
                <c:pt idx="6">
                  <c:v>4</c:v>
                </c:pt>
              </c:numCache>
            </c:numRef>
          </c:val>
          <c:extLst>
            <c:ext xmlns:c16="http://schemas.microsoft.com/office/drawing/2014/chart" uri="{C3380CC4-5D6E-409C-BE32-E72D297353CC}">
              <c16:uniqueId val="{00000000-80DE-4337-ACE4-2EEB69F8C327}"/>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2</c:v>
                </c:pt>
                <c:pt idx="3">
                  <c:v>1</c:v>
                </c:pt>
                <c:pt idx="4">
                  <c:v>5</c:v>
                </c:pt>
                <c:pt idx="5">
                  <c:v>0</c:v>
                </c:pt>
                <c:pt idx="6">
                  <c:v>1</c:v>
                </c:pt>
              </c:numCache>
            </c:numRef>
          </c:val>
          <c:extLst>
            <c:ext xmlns:c16="http://schemas.microsoft.com/office/drawing/2014/chart" uri="{C3380CC4-5D6E-409C-BE32-E72D297353CC}">
              <c16:uniqueId val="{00000001-80DE-4337-ACE4-2EEB69F8C327}"/>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3</c:v>
                </c:pt>
                <c:pt idx="3">
                  <c:v>1</c:v>
                </c:pt>
                <c:pt idx="4">
                  <c:v>1</c:v>
                </c:pt>
                <c:pt idx="5">
                  <c:v>0</c:v>
                </c:pt>
                <c:pt idx="6">
                  <c:v>0</c:v>
                </c:pt>
              </c:numCache>
            </c:numRef>
          </c:val>
          <c:extLst>
            <c:ext xmlns:c16="http://schemas.microsoft.com/office/drawing/2014/chart" uri="{C3380CC4-5D6E-409C-BE32-E72D297353CC}">
              <c16:uniqueId val="{00000002-80DE-4337-ACE4-2EEB69F8C327}"/>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2</c:v>
                </c:pt>
                <c:pt idx="3">
                  <c:v>1</c:v>
                </c:pt>
                <c:pt idx="4">
                  <c:v>5</c:v>
                </c:pt>
                <c:pt idx="5">
                  <c:v>1</c:v>
                </c:pt>
                <c:pt idx="6">
                  <c:v>1</c:v>
                </c:pt>
              </c:numCache>
            </c:numRef>
          </c:val>
          <c:extLst>
            <c:ext xmlns:c16="http://schemas.microsoft.com/office/drawing/2014/chart" uri="{C3380CC4-5D6E-409C-BE32-E72D297353CC}">
              <c16:uniqueId val="{00000003-80DE-4337-ACE4-2EEB69F8C327}"/>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4</c:v>
                </c:pt>
                <c:pt idx="2">
                  <c:v>3</c:v>
                </c:pt>
                <c:pt idx="3">
                  <c:v>0</c:v>
                </c:pt>
                <c:pt idx="4">
                  <c:v>4</c:v>
                </c:pt>
                <c:pt idx="5">
                  <c:v>1</c:v>
                </c:pt>
                <c:pt idx="6">
                  <c:v>3</c:v>
                </c:pt>
              </c:numCache>
            </c:numRef>
          </c:val>
          <c:extLst>
            <c:ext xmlns:c16="http://schemas.microsoft.com/office/drawing/2014/chart" uri="{C3380CC4-5D6E-409C-BE32-E72D297353CC}">
              <c16:uniqueId val="{00000004-80DE-4337-ACE4-2EEB69F8C327}"/>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80DE-4337-ACE4-2EEB69F8C327}"/>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80DE-4337-ACE4-2EEB69F8C327}"/>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0</c:v>
                </c:pt>
                <c:pt idx="3">
                  <c:v>0</c:v>
                </c:pt>
                <c:pt idx="4">
                  <c:v>1</c:v>
                </c:pt>
                <c:pt idx="5">
                  <c:v>0</c:v>
                </c:pt>
                <c:pt idx="6">
                  <c:v>0</c:v>
                </c:pt>
              </c:numCache>
            </c:numRef>
          </c:val>
          <c:extLst>
            <c:ext xmlns:c16="http://schemas.microsoft.com/office/drawing/2014/chart" uri="{C3380CC4-5D6E-409C-BE32-E72D297353CC}">
              <c16:uniqueId val="{00000007-80DE-4337-ACE4-2EEB69F8C327}"/>
            </c:ext>
          </c:extLst>
        </c:ser>
        <c:dLbls>
          <c:showLegendKey val="0"/>
          <c:showVal val="0"/>
          <c:showCatName val="0"/>
          <c:showSerName val="0"/>
          <c:showPercent val="0"/>
          <c:showBubbleSize val="0"/>
        </c:dLbls>
        <c:gapWidth val="219"/>
        <c:overlap val="-27"/>
        <c:axId val="435781864"/>
        <c:axId val="435780224"/>
      </c:barChart>
      <c:catAx>
        <c:axId val="43578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80224"/>
        <c:crosses val="autoZero"/>
        <c:auto val="1"/>
        <c:lblAlgn val="ctr"/>
        <c:lblOffset val="100"/>
        <c:noMultiLvlLbl val="0"/>
      </c:catAx>
      <c:valAx>
        <c:axId val="43578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8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c:v>
                </c:pt>
                <c:pt idx="1">
                  <c:v>7</c:v>
                </c:pt>
                <c:pt idx="2">
                  <c:v>-7</c:v>
                </c:pt>
                <c:pt idx="3">
                  <c:v>8</c:v>
                </c:pt>
                <c:pt idx="4">
                  <c:v>19</c:v>
                </c:pt>
                <c:pt idx="5">
                  <c:v>43</c:v>
                </c:pt>
                <c:pt idx="6">
                  <c:v>38</c:v>
                </c:pt>
                <c:pt idx="7">
                  <c:v>59</c:v>
                </c:pt>
                <c:pt idx="8">
                  <c:v>83</c:v>
                </c:pt>
                <c:pt idx="9">
                  <c:v>47</c:v>
                </c:pt>
                <c:pt idx="10">
                  <c:v>50</c:v>
                </c:pt>
                <c:pt idx="11">
                  <c:v>15</c:v>
                </c:pt>
                <c:pt idx="12">
                  <c:v>5</c:v>
                </c:pt>
                <c:pt idx="13">
                  <c:v>17</c:v>
                </c:pt>
                <c:pt idx="14">
                  <c:v>40</c:v>
                </c:pt>
                <c:pt idx="15">
                  <c:v>35</c:v>
                </c:pt>
                <c:pt idx="16">
                  <c:v>50</c:v>
                </c:pt>
                <c:pt idx="17">
                  <c:v>34</c:v>
                </c:pt>
                <c:pt idx="18">
                  <c:v>38</c:v>
                </c:pt>
                <c:pt idx="19">
                  <c:v>32</c:v>
                </c:pt>
                <c:pt idx="20">
                  <c:v>34</c:v>
                </c:pt>
                <c:pt idx="21">
                  <c:v>30</c:v>
                </c:pt>
                <c:pt idx="22">
                  <c:v>37</c:v>
                </c:pt>
                <c:pt idx="23">
                  <c:v>28</c:v>
                </c:pt>
                <c:pt idx="24">
                  <c:v>88</c:v>
                </c:pt>
                <c:pt idx="25">
                  <c:v>138</c:v>
                </c:pt>
                <c:pt idx="26">
                  <c:v>31</c:v>
                </c:pt>
                <c:pt idx="27">
                  <c:v>26</c:v>
                </c:pt>
                <c:pt idx="28">
                  <c:v>33</c:v>
                </c:pt>
                <c:pt idx="29">
                  <c:v>27</c:v>
                </c:pt>
                <c:pt idx="30">
                  <c:v>50</c:v>
                </c:pt>
              </c:numCache>
            </c:numRef>
          </c:val>
          <c:smooth val="0"/>
          <c:extLst>
            <c:ext xmlns:c16="http://schemas.microsoft.com/office/drawing/2014/chart" uri="{C3380CC4-5D6E-409C-BE32-E72D297353CC}">
              <c16:uniqueId val="{00000000-061E-4A1B-8A7E-186B9861C687}"/>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11</c:v>
                </c:pt>
                <c:pt idx="1">
                  <c:v>19</c:v>
                </c:pt>
                <c:pt idx="2">
                  <c:v>23</c:v>
                </c:pt>
                <c:pt idx="3">
                  <c:v>1</c:v>
                </c:pt>
                <c:pt idx="4">
                  <c:v>13</c:v>
                </c:pt>
                <c:pt idx="5">
                  <c:v>19</c:v>
                </c:pt>
                <c:pt idx="6">
                  <c:v>13</c:v>
                </c:pt>
                <c:pt idx="7">
                  <c:v>16</c:v>
                </c:pt>
                <c:pt idx="8">
                  <c:v>20</c:v>
                </c:pt>
                <c:pt idx="9">
                  <c:v>18</c:v>
                </c:pt>
                <c:pt idx="10">
                  <c:v>15</c:v>
                </c:pt>
                <c:pt idx="11">
                  <c:v>23</c:v>
                </c:pt>
                <c:pt idx="12">
                  <c:v>44</c:v>
                </c:pt>
                <c:pt idx="13">
                  <c:v>29</c:v>
                </c:pt>
                <c:pt idx="14">
                  <c:v>24</c:v>
                </c:pt>
                <c:pt idx="15">
                  <c:v>25</c:v>
                </c:pt>
                <c:pt idx="16">
                  <c:v>19</c:v>
                </c:pt>
                <c:pt idx="17">
                  <c:v>22</c:v>
                </c:pt>
                <c:pt idx="18">
                  <c:v>24</c:v>
                </c:pt>
                <c:pt idx="19">
                  <c:v>18</c:v>
                </c:pt>
                <c:pt idx="20">
                  <c:v>19</c:v>
                </c:pt>
                <c:pt idx="21">
                  <c:v>19</c:v>
                </c:pt>
                <c:pt idx="22">
                  <c:v>22</c:v>
                </c:pt>
                <c:pt idx="23">
                  <c:v>12</c:v>
                </c:pt>
                <c:pt idx="24">
                  <c:v>11</c:v>
                </c:pt>
                <c:pt idx="25">
                  <c:v>14</c:v>
                </c:pt>
                <c:pt idx="26">
                  <c:v>15</c:v>
                </c:pt>
                <c:pt idx="27">
                  <c:v>21</c:v>
                </c:pt>
                <c:pt idx="28">
                  <c:v>17</c:v>
                </c:pt>
                <c:pt idx="29">
                  <c:v>24</c:v>
                </c:pt>
                <c:pt idx="30">
                  <c:v>14</c:v>
                </c:pt>
              </c:numCache>
            </c:numRef>
          </c:val>
          <c:smooth val="0"/>
          <c:extLst>
            <c:ext xmlns:c16="http://schemas.microsoft.com/office/drawing/2014/chart" uri="{C3380CC4-5D6E-409C-BE32-E72D297353CC}">
              <c16:uniqueId val="{00000001-061E-4A1B-8A7E-186B9861C687}"/>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10</c:v>
                </c:pt>
                <c:pt idx="1">
                  <c:v>2</c:v>
                </c:pt>
                <c:pt idx="2">
                  <c:v>14</c:v>
                </c:pt>
                <c:pt idx="3">
                  <c:v>13</c:v>
                </c:pt>
                <c:pt idx="4">
                  <c:v>17</c:v>
                </c:pt>
                <c:pt idx="5">
                  <c:v>21</c:v>
                </c:pt>
                <c:pt idx="6">
                  <c:v>9</c:v>
                </c:pt>
                <c:pt idx="7">
                  <c:v>3</c:v>
                </c:pt>
                <c:pt idx="8">
                  <c:v>3</c:v>
                </c:pt>
                <c:pt idx="9">
                  <c:v>2</c:v>
                </c:pt>
                <c:pt idx="10">
                  <c:v>4</c:v>
                </c:pt>
                <c:pt idx="11">
                  <c:v>6</c:v>
                </c:pt>
                <c:pt idx="12">
                  <c:v>14</c:v>
                </c:pt>
                <c:pt idx="13">
                  <c:v>2</c:v>
                </c:pt>
                <c:pt idx="14">
                  <c:v>5</c:v>
                </c:pt>
                <c:pt idx="15">
                  <c:v>10</c:v>
                </c:pt>
                <c:pt idx="16">
                  <c:v>5</c:v>
                </c:pt>
                <c:pt idx="17">
                  <c:v>-2</c:v>
                </c:pt>
                <c:pt idx="18">
                  <c:v>7</c:v>
                </c:pt>
                <c:pt idx="19">
                  <c:v>5</c:v>
                </c:pt>
                <c:pt idx="20">
                  <c:v>3</c:v>
                </c:pt>
                <c:pt idx="21">
                  <c:v>10</c:v>
                </c:pt>
                <c:pt idx="22">
                  <c:v>5</c:v>
                </c:pt>
                <c:pt idx="23">
                  <c:v>6</c:v>
                </c:pt>
                <c:pt idx="24">
                  <c:v>6</c:v>
                </c:pt>
                <c:pt idx="25">
                  <c:v>6</c:v>
                </c:pt>
                <c:pt idx="26">
                  <c:v>3</c:v>
                </c:pt>
                <c:pt idx="27">
                  <c:v>10</c:v>
                </c:pt>
                <c:pt idx="28">
                  <c:v>8</c:v>
                </c:pt>
                <c:pt idx="29">
                  <c:v>5</c:v>
                </c:pt>
                <c:pt idx="30">
                  <c:v>12</c:v>
                </c:pt>
              </c:numCache>
            </c:numRef>
          </c:val>
          <c:smooth val="0"/>
          <c:extLst>
            <c:ext xmlns:c16="http://schemas.microsoft.com/office/drawing/2014/chart" uri="{C3380CC4-5D6E-409C-BE32-E72D297353CC}">
              <c16:uniqueId val="{00000002-061E-4A1B-8A7E-186B9861C687}"/>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5</c:v>
                </c:pt>
                <c:pt idx="1">
                  <c:v>11</c:v>
                </c:pt>
                <c:pt idx="2">
                  <c:v>2</c:v>
                </c:pt>
                <c:pt idx="3">
                  <c:v>18</c:v>
                </c:pt>
                <c:pt idx="4">
                  <c:v>31</c:v>
                </c:pt>
                <c:pt idx="5">
                  <c:v>0</c:v>
                </c:pt>
                <c:pt idx="6">
                  <c:v>0</c:v>
                </c:pt>
                <c:pt idx="7">
                  <c:v>-1</c:v>
                </c:pt>
                <c:pt idx="8">
                  <c:v>10</c:v>
                </c:pt>
                <c:pt idx="9">
                  <c:v>14</c:v>
                </c:pt>
                <c:pt idx="10">
                  <c:v>3</c:v>
                </c:pt>
                <c:pt idx="11">
                  <c:v>7</c:v>
                </c:pt>
                <c:pt idx="12">
                  <c:v>4</c:v>
                </c:pt>
                <c:pt idx="13">
                  <c:v>0</c:v>
                </c:pt>
                <c:pt idx="14">
                  <c:v>8</c:v>
                </c:pt>
                <c:pt idx="15">
                  <c:v>1</c:v>
                </c:pt>
                <c:pt idx="16">
                  <c:v>0</c:v>
                </c:pt>
                <c:pt idx="17">
                  <c:v>1</c:v>
                </c:pt>
                <c:pt idx="18">
                  <c:v>4</c:v>
                </c:pt>
                <c:pt idx="19">
                  <c:v>4</c:v>
                </c:pt>
                <c:pt idx="20">
                  <c:v>7</c:v>
                </c:pt>
                <c:pt idx="21">
                  <c:v>13</c:v>
                </c:pt>
                <c:pt idx="22">
                  <c:v>5</c:v>
                </c:pt>
                <c:pt idx="23">
                  <c:v>8</c:v>
                </c:pt>
                <c:pt idx="24">
                  <c:v>5</c:v>
                </c:pt>
                <c:pt idx="25">
                  <c:v>5</c:v>
                </c:pt>
                <c:pt idx="26">
                  <c:v>1</c:v>
                </c:pt>
                <c:pt idx="27">
                  <c:v>5</c:v>
                </c:pt>
                <c:pt idx="28">
                  <c:v>4</c:v>
                </c:pt>
                <c:pt idx="29">
                  <c:v>9</c:v>
                </c:pt>
                <c:pt idx="30">
                  <c:v>3</c:v>
                </c:pt>
              </c:numCache>
            </c:numRef>
          </c:val>
          <c:smooth val="0"/>
          <c:extLst>
            <c:ext xmlns:c16="http://schemas.microsoft.com/office/drawing/2014/chart" uri="{C3380CC4-5D6E-409C-BE32-E72D297353CC}">
              <c16:uniqueId val="{00000003-061E-4A1B-8A7E-186B9861C687}"/>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17</c:v>
                </c:pt>
                <c:pt idx="1">
                  <c:v>10</c:v>
                </c:pt>
                <c:pt idx="2">
                  <c:v>11</c:v>
                </c:pt>
                <c:pt idx="3">
                  <c:v>2</c:v>
                </c:pt>
                <c:pt idx="4">
                  <c:v>14</c:v>
                </c:pt>
                <c:pt idx="5">
                  <c:v>11</c:v>
                </c:pt>
                <c:pt idx="6">
                  <c:v>14</c:v>
                </c:pt>
                <c:pt idx="7">
                  <c:v>19</c:v>
                </c:pt>
                <c:pt idx="8">
                  <c:v>28</c:v>
                </c:pt>
                <c:pt idx="9">
                  <c:v>56</c:v>
                </c:pt>
                <c:pt idx="10">
                  <c:v>124</c:v>
                </c:pt>
                <c:pt idx="11">
                  <c:v>33</c:v>
                </c:pt>
                <c:pt idx="12">
                  <c:v>27</c:v>
                </c:pt>
                <c:pt idx="13">
                  <c:v>15</c:v>
                </c:pt>
                <c:pt idx="14">
                  <c:v>19</c:v>
                </c:pt>
                <c:pt idx="15">
                  <c:v>24</c:v>
                </c:pt>
                <c:pt idx="16">
                  <c:v>19</c:v>
                </c:pt>
                <c:pt idx="17">
                  <c:v>6</c:v>
                </c:pt>
                <c:pt idx="18">
                  <c:v>5</c:v>
                </c:pt>
                <c:pt idx="19">
                  <c:v>56</c:v>
                </c:pt>
                <c:pt idx="20">
                  <c:v>14</c:v>
                </c:pt>
                <c:pt idx="21">
                  <c:v>-7</c:v>
                </c:pt>
                <c:pt idx="22">
                  <c:v>26</c:v>
                </c:pt>
                <c:pt idx="23">
                  <c:v>10</c:v>
                </c:pt>
                <c:pt idx="24">
                  <c:v>25</c:v>
                </c:pt>
                <c:pt idx="25">
                  <c:v>33</c:v>
                </c:pt>
                <c:pt idx="26">
                  <c:v>13</c:v>
                </c:pt>
                <c:pt idx="27">
                  <c:v>18</c:v>
                </c:pt>
                <c:pt idx="28">
                  <c:v>9</c:v>
                </c:pt>
                <c:pt idx="29">
                  <c:v>19</c:v>
                </c:pt>
                <c:pt idx="30">
                  <c:v>23</c:v>
                </c:pt>
              </c:numCache>
            </c:numRef>
          </c:val>
          <c:smooth val="0"/>
          <c:extLst>
            <c:ext xmlns:c16="http://schemas.microsoft.com/office/drawing/2014/chart" uri="{C3380CC4-5D6E-409C-BE32-E72D297353CC}">
              <c16:uniqueId val="{00000004-061E-4A1B-8A7E-186B9861C687}"/>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c:v>
                </c:pt>
                <c:pt idx="1">
                  <c:v>-3</c:v>
                </c:pt>
                <c:pt idx="2">
                  <c:v>1</c:v>
                </c:pt>
                <c:pt idx="3">
                  <c:v>-2</c:v>
                </c:pt>
                <c:pt idx="4">
                  <c:v>1</c:v>
                </c:pt>
                <c:pt idx="5">
                  <c:v>2</c:v>
                </c:pt>
                <c:pt idx="6">
                  <c:v>0</c:v>
                </c:pt>
                <c:pt idx="7">
                  <c:v>-3</c:v>
                </c:pt>
                <c:pt idx="8">
                  <c:v>-1</c:v>
                </c:pt>
                <c:pt idx="9">
                  <c:v>-2</c:v>
                </c:pt>
                <c:pt idx="10">
                  <c:v>-3</c:v>
                </c:pt>
                <c:pt idx="11">
                  <c:v>-1</c:v>
                </c:pt>
                <c:pt idx="12">
                  <c:v>-1</c:v>
                </c:pt>
                <c:pt idx="13">
                  <c:v>-1</c:v>
                </c:pt>
                <c:pt idx="14">
                  <c:v>1</c:v>
                </c:pt>
                <c:pt idx="15">
                  <c:v>-3</c:v>
                </c:pt>
                <c:pt idx="16">
                  <c:v>-2</c:v>
                </c:pt>
                <c:pt idx="17">
                  <c:v>-3</c:v>
                </c:pt>
                <c:pt idx="18">
                  <c:v>-1</c:v>
                </c:pt>
                <c:pt idx="19">
                  <c:v>-3</c:v>
                </c:pt>
                <c:pt idx="20">
                  <c:v>-4</c:v>
                </c:pt>
                <c:pt idx="21">
                  <c:v>-2</c:v>
                </c:pt>
                <c:pt idx="22">
                  <c:v>-4</c:v>
                </c:pt>
                <c:pt idx="23">
                  <c:v>2</c:v>
                </c:pt>
                <c:pt idx="24">
                  <c:v>-4</c:v>
                </c:pt>
                <c:pt idx="25">
                  <c:v>0</c:v>
                </c:pt>
                <c:pt idx="26">
                  <c:v>1</c:v>
                </c:pt>
                <c:pt idx="27">
                  <c:v>-8</c:v>
                </c:pt>
                <c:pt idx="28">
                  <c:v>-2</c:v>
                </c:pt>
                <c:pt idx="29">
                  <c:v>3</c:v>
                </c:pt>
                <c:pt idx="30">
                  <c:v>0</c:v>
                </c:pt>
              </c:numCache>
            </c:numRef>
          </c:val>
          <c:smooth val="0"/>
          <c:extLst>
            <c:ext xmlns:c16="http://schemas.microsoft.com/office/drawing/2014/chart" uri="{C3380CC4-5D6E-409C-BE32-E72D297353CC}">
              <c16:uniqueId val="{00000005-061E-4A1B-8A7E-186B9861C687}"/>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4</c:v>
                </c:pt>
                <c:pt idx="1">
                  <c:v>2</c:v>
                </c:pt>
                <c:pt idx="2">
                  <c:v>6</c:v>
                </c:pt>
                <c:pt idx="3">
                  <c:v>4</c:v>
                </c:pt>
                <c:pt idx="4">
                  <c:v>4</c:v>
                </c:pt>
                <c:pt idx="5">
                  <c:v>4</c:v>
                </c:pt>
                <c:pt idx="6">
                  <c:v>2</c:v>
                </c:pt>
                <c:pt idx="7">
                  <c:v>15</c:v>
                </c:pt>
                <c:pt idx="8">
                  <c:v>3</c:v>
                </c:pt>
                <c:pt idx="9">
                  <c:v>1</c:v>
                </c:pt>
                <c:pt idx="10">
                  <c:v>13</c:v>
                </c:pt>
                <c:pt idx="11">
                  <c:v>3</c:v>
                </c:pt>
                <c:pt idx="12">
                  <c:v>5</c:v>
                </c:pt>
                <c:pt idx="13">
                  <c:v>3</c:v>
                </c:pt>
                <c:pt idx="14">
                  <c:v>3</c:v>
                </c:pt>
                <c:pt idx="15">
                  <c:v>3</c:v>
                </c:pt>
                <c:pt idx="16">
                  <c:v>7</c:v>
                </c:pt>
                <c:pt idx="17">
                  <c:v>3</c:v>
                </c:pt>
                <c:pt idx="18">
                  <c:v>7</c:v>
                </c:pt>
                <c:pt idx="19">
                  <c:v>1</c:v>
                </c:pt>
                <c:pt idx="20">
                  <c:v>4</c:v>
                </c:pt>
                <c:pt idx="21">
                  <c:v>4</c:v>
                </c:pt>
                <c:pt idx="22">
                  <c:v>3</c:v>
                </c:pt>
                <c:pt idx="23">
                  <c:v>0</c:v>
                </c:pt>
                <c:pt idx="24">
                  <c:v>2</c:v>
                </c:pt>
                <c:pt idx="25">
                  <c:v>4</c:v>
                </c:pt>
                <c:pt idx="26">
                  <c:v>-1</c:v>
                </c:pt>
                <c:pt idx="27">
                  <c:v>-1</c:v>
                </c:pt>
                <c:pt idx="28">
                  <c:v>6</c:v>
                </c:pt>
                <c:pt idx="29">
                  <c:v>4</c:v>
                </c:pt>
                <c:pt idx="30">
                  <c:v>13</c:v>
                </c:pt>
              </c:numCache>
            </c:numRef>
          </c:val>
          <c:smooth val="0"/>
          <c:extLst>
            <c:ext xmlns:c16="http://schemas.microsoft.com/office/drawing/2014/chart" uri="{C3380CC4-5D6E-409C-BE32-E72D297353CC}">
              <c16:uniqueId val="{00000006-061E-4A1B-8A7E-186B9861C687}"/>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Sheet1!$I$2:$I$32</c:f>
              <c:numCache>
                <c:formatCode>General</c:formatCode>
                <c:ptCount val="31"/>
                <c:pt idx="0">
                  <c:v>2</c:v>
                </c:pt>
                <c:pt idx="1">
                  <c:v>1</c:v>
                </c:pt>
                <c:pt idx="2">
                  <c:v>3</c:v>
                </c:pt>
                <c:pt idx="3">
                  <c:v>4</c:v>
                </c:pt>
                <c:pt idx="4">
                  <c:v>5</c:v>
                </c:pt>
                <c:pt idx="5">
                  <c:v>2</c:v>
                </c:pt>
                <c:pt idx="6">
                  <c:v>4</c:v>
                </c:pt>
                <c:pt idx="7">
                  <c:v>3</c:v>
                </c:pt>
                <c:pt idx="8">
                  <c:v>0</c:v>
                </c:pt>
                <c:pt idx="9">
                  <c:v>2</c:v>
                </c:pt>
                <c:pt idx="10">
                  <c:v>0</c:v>
                </c:pt>
                <c:pt idx="11">
                  <c:v>0</c:v>
                </c:pt>
                <c:pt idx="12">
                  <c:v>4</c:v>
                </c:pt>
                <c:pt idx="13">
                  <c:v>1</c:v>
                </c:pt>
                <c:pt idx="14">
                  <c:v>-1</c:v>
                </c:pt>
                <c:pt idx="15">
                  <c:v>8</c:v>
                </c:pt>
                <c:pt idx="16">
                  <c:v>1</c:v>
                </c:pt>
                <c:pt idx="17">
                  <c:v>-1</c:v>
                </c:pt>
                <c:pt idx="18">
                  <c:v>2</c:v>
                </c:pt>
                <c:pt idx="19">
                  <c:v>0</c:v>
                </c:pt>
                <c:pt idx="20">
                  <c:v>-2</c:v>
                </c:pt>
                <c:pt idx="21">
                  <c:v>-1</c:v>
                </c:pt>
                <c:pt idx="22">
                  <c:v>4</c:v>
                </c:pt>
                <c:pt idx="23">
                  <c:v>3</c:v>
                </c:pt>
                <c:pt idx="24">
                  <c:v>-1</c:v>
                </c:pt>
                <c:pt idx="25">
                  <c:v>2</c:v>
                </c:pt>
                <c:pt idx="26">
                  <c:v>2</c:v>
                </c:pt>
                <c:pt idx="27">
                  <c:v>0</c:v>
                </c:pt>
                <c:pt idx="28">
                  <c:v>2</c:v>
                </c:pt>
                <c:pt idx="29">
                  <c:v>2</c:v>
                </c:pt>
                <c:pt idx="30">
                  <c:v>2</c:v>
                </c:pt>
              </c:numCache>
            </c:numRef>
          </c:val>
          <c:smooth val="0"/>
          <c:extLst>
            <c:ext xmlns:c16="http://schemas.microsoft.com/office/drawing/2014/chart" uri="{C3380CC4-5D6E-409C-BE32-E72D297353CC}">
              <c16:uniqueId val="{00000007-061E-4A1B-8A7E-186B9861C687}"/>
            </c:ext>
          </c:extLst>
        </c:ser>
        <c:dLbls>
          <c:showLegendKey val="0"/>
          <c:showVal val="0"/>
          <c:showCatName val="0"/>
          <c:showSerName val="0"/>
          <c:showPercent val="0"/>
          <c:showBubbleSize val="0"/>
        </c:dLbls>
        <c:smooth val="0"/>
        <c:axId val="71936464"/>
        <c:axId val="71942040"/>
      </c:lineChart>
      <c:dateAx>
        <c:axId val="7193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942040"/>
        <c:crosses val="autoZero"/>
        <c:auto val="1"/>
        <c:lblOffset val="100"/>
        <c:baseTimeUnit val="days"/>
      </c:dateAx>
      <c:valAx>
        <c:axId val="7194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93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1</c:v>
                </c:pt>
                <c:pt idx="14">
                  <c:v>0</c:v>
                </c:pt>
                <c:pt idx="15">
                  <c:v>1</c:v>
                </c:pt>
                <c:pt idx="16">
                  <c:v>0</c:v>
                </c:pt>
                <c:pt idx="17">
                  <c:v>1</c:v>
                </c:pt>
                <c:pt idx="18">
                  <c:v>5</c:v>
                </c:pt>
                <c:pt idx="19">
                  <c:v>5</c:v>
                </c:pt>
                <c:pt idx="20">
                  <c:v>6</c:v>
                </c:pt>
                <c:pt idx="21">
                  <c:v>4</c:v>
                </c:pt>
                <c:pt idx="22">
                  <c:v>0</c:v>
                </c:pt>
                <c:pt idx="23">
                  <c:v>0</c:v>
                </c:pt>
              </c:numCache>
            </c:numRef>
          </c:val>
          <c:smooth val="0"/>
          <c:extLst>
            <c:ext xmlns:c16="http://schemas.microsoft.com/office/drawing/2014/chart" uri="{C3380CC4-5D6E-409C-BE32-E72D297353CC}">
              <c16:uniqueId val="{00000000-98D4-4518-B8E2-49CB50CDEC8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1</c:v>
                </c:pt>
                <c:pt idx="16">
                  <c:v>0</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8D4-4518-B8E2-49CB50CDEC8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3</c:v>
                </c:pt>
                <c:pt idx="16">
                  <c:v>0</c:v>
                </c:pt>
                <c:pt idx="17">
                  <c:v>0</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2-98D4-4518-B8E2-49CB50CDEC8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3</c:v>
                </c:pt>
                <c:pt idx="9">
                  <c:v>4</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3-98D4-4518-B8E2-49CB50CDEC8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2</c:v>
                </c:pt>
                <c:pt idx="20">
                  <c:v>2</c:v>
                </c:pt>
                <c:pt idx="21">
                  <c:v>1</c:v>
                </c:pt>
                <c:pt idx="22">
                  <c:v>0</c:v>
                </c:pt>
                <c:pt idx="23">
                  <c:v>0</c:v>
                </c:pt>
              </c:numCache>
            </c:numRef>
          </c:val>
          <c:smooth val="0"/>
          <c:extLst>
            <c:ext xmlns:c16="http://schemas.microsoft.com/office/drawing/2014/chart" uri="{C3380CC4-5D6E-409C-BE32-E72D297353CC}">
              <c16:uniqueId val="{00000004-98D4-4518-B8E2-49CB50CDEC8E}"/>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8D4-4518-B8E2-49CB50CDEC8E}"/>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8D4-4518-B8E2-49CB50CDEC8E}"/>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7-98D4-4518-B8E2-49CB50CDEC8E}"/>
            </c:ext>
          </c:extLst>
        </c:ser>
        <c:dLbls>
          <c:showLegendKey val="0"/>
          <c:showVal val="0"/>
          <c:showCatName val="0"/>
          <c:showSerName val="0"/>
          <c:showPercent val="0"/>
          <c:showBubbleSize val="0"/>
        </c:dLbls>
        <c:smooth val="0"/>
        <c:axId val="435782192"/>
        <c:axId val="435783832"/>
      </c:lineChart>
      <c:catAx>
        <c:axId val="43578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83832"/>
        <c:crosses val="autoZero"/>
        <c:auto val="1"/>
        <c:lblAlgn val="ctr"/>
        <c:lblOffset val="100"/>
        <c:noMultiLvlLbl val="0"/>
      </c:catAx>
      <c:valAx>
        <c:axId val="43578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8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53</c:v>
                </c:pt>
                <c:pt idx="2">
                  <c:v>28</c:v>
                </c:pt>
                <c:pt idx="3">
                  <c:v>29</c:v>
                </c:pt>
                <c:pt idx="4">
                  <c:v>32</c:v>
                </c:pt>
                <c:pt idx="5">
                  <c:v>38</c:v>
                </c:pt>
                <c:pt idx="6">
                  <c:v>34</c:v>
                </c:pt>
              </c:numCache>
            </c:numRef>
          </c:val>
          <c:extLst>
            <c:ext xmlns:c16="http://schemas.microsoft.com/office/drawing/2014/chart" uri="{C3380CC4-5D6E-409C-BE32-E72D297353CC}">
              <c16:uniqueId val="{00000000-1866-47E3-9776-7480F232E8FB}"/>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19</c:v>
                </c:pt>
                <c:pt idx="2">
                  <c:v>24</c:v>
                </c:pt>
                <c:pt idx="3">
                  <c:v>21</c:v>
                </c:pt>
                <c:pt idx="4">
                  <c:v>17</c:v>
                </c:pt>
                <c:pt idx="5">
                  <c:v>22</c:v>
                </c:pt>
                <c:pt idx="6">
                  <c:v>17</c:v>
                </c:pt>
              </c:numCache>
            </c:numRef>
          </c:val>
          <c:extLst>
            <c:ext xmlns:c16="http://schemas.microsoft.com/office/drawing/2014/chart" uri="{C3380CC4-5D6E-409C-BE32-E72D297353CC}">
              <c16:uniqueId val="{00000001-1866-47E3-9776-7480F232E8FB}"/>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9</c:v>
                </c:pt>
                <c:pt idx="2">
                  <c:v>11</c:v>
                </c:pt>
                <c:pt idx="3">
                  <c:v>6</c:v>
                </c:pt>
                <c:pt idx="4">
                  <c:v>7</c:v>
                </c:pt>
                <c:pt idx="5">
                  <c:v>5</c:v>
                </c:pt>
                <c:pt idx="6">
                  <c:v>8</c:v>
                </c:pt>
              </c:numCache>
            </c:numRef>
          </c:val>
          <c:extLst>
            <c:ext xmlns:c16="http://schemas.microsoft.com/office/drawing/2014/chart" uri="{C3380CC4-5D6E-409C-BE32-E72D297353CC}">
              <c16:uniqueId val="{00000002-1866-47E3-9776-7480F232E8F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12</c:v>
                </c:pt>
                <c:pt idx="2">
                  <c:v>2</c:v>
                </c:pt>
                <c:pt idx="3">
                  <c:v>3</c:v>
                </c:pt>
                <c:pt idx="4">
                  <c:v>6</c:v>
                </c:pt>
                <c:pt idx="5">
                  <c:v>7</c:v>
                </c:pt>
                <c:pt idx="6">
                  <c:v>5</c:v>
                </c:pt>
              </c:numCache>
            </c:numRef>
          </c:val>
          <c:extLst>
            <c:ext xmlns:c16="http://schemas.microsoft.com/office/drawing/2014/chart" uri="{C3380CC4-5D6E-409C-BE32-E72D297353CC}">
              <c16:uniqueId val="{00000003-1866-47E3-9776-7480F232E8F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39</c:v>
                </c:pt>
                <c:pt idx="1">
                  <c:v>21</c:v>
                </c:pt>
                <c:pt idx="2">
                  <c:v>27</c:v>
                </c:pt>
                <c:pt idx="3">
                  <c:v>15</c:v>
                </c:pt>
                <c:pt idx="4">
                  <c:v>11</c:v>
                </c:pt>
                <c:pt idx="5">
                  <c:v>21</c:v>
                </c:pt>
                <c:pt idx="6">
                  <c:v>24</c:v>
                </c:pt>
              </c:numCache>
            </c:numRef>
          </c:val>
          <c:extLst>
            <c:ext xmlns:c16="http://schemas.microsoft.com/office/drawing/2014/chart" uri="{C3380CC4-5D6E-409C-BE32-E72D297353CC}">
              <c16:uniqueId val="{00000004-1866-47E3-9776-7480F232E8FB}"/>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0</c:v>
                </c:pt>
                <c:pt idx="2">
                  <c:v>0</c:v>
                </c:pt>
                <c:pt idx="3">
                  <c:v>-3</c:v>
                </c:pt>
                <c:pt idx="4">
                  <c:v>-1</c:v>
                </c:pt>
                <c:pt idx="5">
                  <c:v>-2</c:v>
                </c:pt>
                <c:pt idx="6">
                  <c:v>0</c:v>
                </c:pt>
              </c:numCache>
            </c:numRef>
          </c:val>
          <c:extLst>
            <c:ext xmlns:c16="http://schemas.microsoft.com/office/drawing/2014/chart" uri="{C3380CC4-5D6E-409C-BE32-E72D297353CC}">
              <c16:uniqueId val="{00000005-1866-47E3-9776-7480F232E8FB}"/>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5</c:v>
                </c:pt>
                <c:pt idx="2">
                  <c:v>2</c:v>
                </c:pt>
                <c:pt idx="3">
                  <c:v>2</c:v>
                </c:pt>
                <c:pt idx="4">
                  <c:v>6</c:v>
                </c:pt>
                <c:pt idx="5">
                  <c:v>3</c:v>
                </c:pt>
                <c:pt idx="6">
                  <c:v>5</c:v>
                </c:pt>
              </c:numCache>
            </c:numRef>
          </c:val>
          <c:extLst>
            <c:ext xmlns:c16="http://schemas.microsoft.com/office/drawing/2014/chart" uri="{C3380CC4-5D6E-409C-BE32-E72D297353CC}">
              <c16:uniqueId val="{00000006-1866-47E3-9776-7480F232E8FB}"/>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2</c:v>
                </c:pt>
                <c:pt idx="2">
                  <c:v>2</c:v>
                </c:pt>
                <c:pt idx="3">
                  <c:v>1</c:v>
                </c:pt>
                <c:pt idx="4">
                  <c:v>1</c:v>
                </c:pt>
                <c:pt idx="5">
                  <c:v>3</c:v>
                </c:pt>
                <c:pt idx="6">
                  <c:v>2</c:v>
                </c:pt>
              </c:numCache>
            </c:numRef>
          </c:val>
          <c:extLst>
            <c:ext xmlns:c16="http://schemas.microsoft.com/office/drawing/2014/chart" uri="{C3380CC4-5D6E-409C-BE32-E72D297353CC}">
              <c16:uniqueId val="{00000007-1866-47E3-9776-7480F232E8FB}"/>
            </c:ext>
          </c:extLst>
        </c:ser>
        <c:dLbls>
          <c:showLegendKey val="0"/>
          <c:showVal val="0"/>
          <c:showCatName val="0"/>
          <c:showSerName val="0"/>
          <c:showPercent val="0"/>
          <c:showBubbleSize val="0"/>
        </c:dLbls>
        <c:gapWidth val="219"/>
        <c:overlap val="-27"/>
        <c:axId val="436593312"/>
        <c:axId val="436598560"/>
      </c:barChart>
      <c:catAx>
        <c:axId val="43659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8560"/>
        <c:crosses val="autoZero"/>
        <c:auto val="1"/>
        <c:lblAlgn val="ctr"/>
        <c:lblOffset val="100"/>
        <c:noMultiLvlLbl val="0"/>
      </c:catAx>
      <c:valAx>
        <c:axId val="43659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4.4922873380040302</c:v>
                </c:pt>
                <c:pt idx="1">
                  <c:v>0.34759599482815601</c:v>
                </c:pt>
                <c:pt idx="2">
                  <c:v>1.0193342754908701</c:v>
                </c:pt>
                <c:pt idx="3">
                  <c:v>1.2274107706648201</c:v>
                </c:pt>
                <c:pt idx="4">
                  <c:v>1.1564482665303499</c:v>
                </c:pt>
                <c:pt idx="5">
                  <c:v>0.50936644916859597</c:v>
                </c:pt>
                <c:pt idx="6">
                  <c:v>0.27212316204107401</c:v>
                </c:pt>
              </c:numCache>
            </c:numRef>
          </c:val>
          <c:extLst>
            <c:ext xmlns:c16="http://schemas.microsoft.com/office/drawing/2014/chart" uri="{C3380CC4-5D6E-409C-BE32-E72D297353CC}">
              <c16:uniqueId val="{00000000-F4C2-4318-A553-08E919ED6DD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3.9209312405188701</c:v>
                </c:pt>
                <c:pt idx="1">
                  <c:v>0.42568341537413701</c:v>
                </c:pt>
                <c:pt idx="2">
                  <c:v>0.90438376520850705</c:v>
                </c:pt>
                <c:pt idx="3">
                  <c:v>0.40401225968236298</c:v>
                </c:pt>
                <c:pt idx="4">
                  <c:v>0.465310671496239</c:v>
                </c:pt>
                <c:pt idx="6">
                  <c:v>0.41562180737438498</c:v>
                </c:pt>
              </c:numCache>
            </c:numRef>
          </c:val>
          <c:extLst>
            <c:ext xmlns:c16="http://schemas.microsoft.com/office/drawing/2014/chart" uri="{C3380CC4-5D6E-409C-BE32-E72D297353CC}">
              <c16:uniqueId val="{00000001-F4C2-4318-A553-08E919ED6DD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3.0212554204876702E-2</c:v>
                </c:pt>
                <c:pt idx="3">
                  <c:v>8.5306035402004696E-2</c:v>
                </c:pt>
                <c:pt idx="4">
                  <c:v>0</c:v>
                </c:pt>
              </c:numCache>
            </c:numRef>
          </c:val>
          <c:extLst>
            <c:ext xmlns:c16="http://schemas.microsoft.com/office/drawing/2014/chart" uri="{C3380CC4-5D6E-409C-BE32-E72D297353CC}">
              <c16:uniqueId val="{00000002-F4C2-4318-A553-08E919ED6DD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2.9481606436125301</c:v>
                </c:pt>
                <c:pt idx="1">
                  <c:v>1.0835009407642899</c:v>
                </c:pt>
                <c:pt idx="2">
                  <c:v>0.74936741711542199</c:v>
                </c:pt>
                <c:pt idx="3">
                  <c:v>0.51255433724777799</c:v>
                </c:pt>
                <c:pt idx="4">
                  <c:v>1.74138714072536</c:v>
                </c:pt>
                <c:pt idx="5">
                  <c:v>2.33569065074937</c:v>
                </c:pt>
                <c:pt idx="6">
                  <c:v>2.1086096152598501</c:v>
                </c:pt>
              </c:numCache>
            </c:numRef>
          </c:val>
          <c:extLst>
            <c:ext xmlns:c16="http://schemas.microsoft.com/office/drawing/2014/chart" uri="{C3380CC4-5D6E-409C-BE32-E72D297353CC}">
              <c16:uniqueId val="{00000003-F4C2-4318-A553-08E919ED6DD0}"/>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1.04036689214334</c:v>
                </c:pt>
                <c:pt idx="1">
                  <c:v>0.77658107309384705</c:v>
                </c:pt>
                <c:pt idx="2">
                  <c:v>1.3236721321045199</c:v>
                </c:pt>
                <c:pt idx="4">
                  <c:v>1.46122020095882</c:v>
                </c:pt>
                <c:pt idx="5">
                  <c:v>1.4207219631794401</c:v>
                </c:pt>
                <c:pt idx="6">
                  <c:v>1.6936290069540201</c:v>
                </c:pt>
              </c:numCache>
            </c:numRef>
          </c:val>
          <c:extLst>
            <c:ext xmlns:c16="http://schemas.microsoft.com/office/drawing/2014/chart" uri="{C3380CC4-5D6E-409C-BE32-E72D297353CC}">
              <c16:uniqueId val="{00000004-F4C2-4318-A553-08E919ED6DD0}"/>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F4C2-4318-A553-08E919ED6DD0}"/>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F4C2-4318-A553-08E919ED6DD0}"/>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2.5076623014767301</c:v>
                </c:pt>
                <c:pt idx="4">
                  <c:v>4.9317358595709102</c:v>
                </c:pt>
              </c:numCache>
            </c:numRef>
          </c:val>
          <c:extLst>
            <c:ext xmlns:c16="http://schemas.microsoft.com/office/drawing/2014/chart" uri="{C3380CC4-5D6E-409C-BE32-E72D297353CC}">
              <c16:uniqueId val="{00000007-F4C2-4318-A553-08E919ED6DD0}"/>
            </c:ext>
          </c:extLst>
        </c:ser>
        <c:dLbls>
          <c:showLegendKey val="0"/>
          <c:showVal val="0"/>
          <c:showCatName val="0"/>
          <c:showSerName val="0"/>
          <c:showPercent val="0"/>
          <c:showBubbleSize val="0"/>
        </c:dLbls>
        <c:gapWidth val="219"/>
        <c:overlap val="-27"/>
        <c:axId val="436591672"/>
        <c:axId val="436599544"/>
      </c:barChart>
      <c:catAx>
        <c:axId val="43659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9544"/>
        <c:crosses val="autoZero"/>
        <c:auto val="1"/>
        <c:lblAlgn val="ctr"/>
        <c:lblOffset val="100"/>
        <c:noMultiLvlLbl val="0"/>
      </c:catAx>
      <c:valAx>
        <c:axId val="43659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0.27060344568387501</c:v>
                </c:pt>
                <c:pt idx="10">
                  <c:v>0.19242911693075601</c:v>
                </c:pt>
                <c:pt idx="11">
                  <c:v>0</c:v>
                </c:pt>
                <c:pt idx="12">
                  <c:v>0.50512643194323303</c:v>
                </c:pt>
                <c:pt idx="13">
                  <c:v>2.1603175080429402</c:v>
                </c:pt>
                <c:pt idx="14">
                  <c:v>0</c:v>
                </c:pt>
                <c:pt idx="15">
                  <c:v>0.43296551309420001</c:v>
                </c:pt>
                <c:pt idx="16">
                  <c:v>0</c:v>
                </c:pt>
                <c:pt idx="17">
                  <c:v>2.4173907814426201</c:v>
                </c:pt>
                <c:pt idx="18">
                  <c:v>0.84789079647614196</c:v>
                </c:pt>
                <c:pt idx="19">
                  <c:v>2.8653898192970302</c:v>
                </c:pt>
                <c:pt idx="20">
                  <c:v>0.42652257391125098</c:v>
                </c:pt>
                <c:pt idx="21">
                  <c:v>0.46152921013860898</c:v>
                </c:pt>
                <c:pt idx="22">
                  <c:v>1.0816621064974901</c:v>
                </c:pt>
                <c:pt idx="23">
                  <c:v>0</c:v>
                </c:pt>
              </c:numCache>
            </c:numRef>
          </c:val>
          <c:smooth val="0"/>
          <c:extLst>
            <c:ext xmlns:c16="http://schemas.microsoft.com/office/drawing/2014/chart" uri="{C3380CC4-5D6E-409C-BE32-E72D297353CC}">
              <c16:uniqueId val="{00000000-2A71-400D-8394-2C7A9A48F1E3}"/>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0.41565076047834698</c:v>
                </c:pt>
                <c:pt idx="10">
                  <c:v>0</c:v>
                </c:pt>
                <c:pt idx="11">
                  <c:v>0.37617554858934199</c:v>
                </c:pt>
                <c:pt idx="12">
                  <c:v>0</c:v>
                </c:pt>
                <c:pt idx="13">
                  <c:v>0.45048182979217499</c:v>
                </c:pt>
                <c:pt idx="14">
                  <c:v>0.47138047138047101</c:v>
                </c:pt>
                <c:pt idx="15">
                  <c:v>0.35527690700104497</c:v>
                </c:pt>
                <c:pt idx="16">
                  <c:v>0</c:v>
                </c:pt>
                <c:pt idx="17">
                  <c:v>0.63469948527419795</c:v>
                </c:pt>
                <c:pt idx="18">
                  <c:v>3.28418282441271</c:v>
                </c:pt>
                <c:pt idx="19">
                  <c:v>0</c:v>
                </c:pt>
                <c:pt idx="20">
                  <c:v>2.2663415766864001</c:v>
                </c:pt>
                <c:pt idx="21">
                  <c:v>0</c:v>
                </c:pt>
                <c:pt idx="22">
                  <c:v>0</c:v>
                </c:pt>
                <c:pt idx="23">
                  <c:v>0</c:v>
                </c:pt>
              </c:numCache>
            </c:numRef>
          </c:val>
          <c:smooth val="0"/>
          <c:extLst>
            <c:ext xmlns:c16="http://schemas.microsoft.com/office/drawing/2014/chart" uri="{C3380CC4-5D6E-409C-BE32-E72D297353CC}">
              <c16:uniqueId val="{00000001-2A71-400D-8394-2C7A9A48F1E3}"/>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4.2659841092091901E-2</c:v>
                </c:pt>
                <c:pt idx="17">
                  <c:v>2.3996160614301699E-2</c:v>
                </c:pt>
                <c:pt idx="18">
                  <c:v>8.5319682184183898E-2</c:v>
                </c:pt>
                <c:pt idx="19">
                  <c:v>0</c:v>
                </c:pt>
                <c:pt idx="20">
                  <c:v>0</c:v>
                </c:pt>
                <c:pt idx="21">
                  <c:v>0</c:v>
                </c:pt>
                <c:pt idx="22">
                  <c:v>0</c:v>
                </c:pt>
                <c:pt idx="23">
                  <c:v>0</c:v>
                </c:pt>
              </c:numCache>
            </c:numRef>
          </c:val>
          <c:smooth val="0"/>
          <c:extLst>
            <c:ext xmlns:c16="http://schemas.microsoft.com/office/drawing/2014/chart" uri="{C3380CC4-5D6E-409C-BE32-E72D297353CC}">
              <c16:uniqueId val="{00000002-2A71-400D-8394-2C7A9A48F1E3}"/>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1.08364155473363</c:v>
                </c:pt>
                <c:pt idx="8">
                  <c:v>0.62076871498713004</c:v>
                </c:pt>
                <c:pt idx="9">
                  <c:v>1.3144599868368601</c:v>
                </c:pt>
                <c:pt idx="10">
                  <c:v>0</c:v>
                </c:pt>
                <c:pt idx="11">
                  <c:v>0</c:v>
                </c:pt>
                <c:pt idx="12">
                  <c:v>2.8551034975017799</c:v>
                </c:pt>
                <c:pt idx="13">
                  <c:v>0</c:v>
                </c:pt>
                <c:pt idx="14">
                  <c:v>0</c:v>
                </c:pt>
                <c:pt idx="15">
                  <c:v>0</c:v>
                </c:pt>
                <c:pt idx="16">
                  <c:v>2.3359937706832801</c:v>
                </c:pt>
                <c:pt idx="17">
                  <c:v>0</c:v>
                </c:pt>
                <c:pt idx="18">
                  <c:v>0.52559859840373802</c:v>
                </c:pt>
                <c:pt idx="19">
                  <c:v>2.1088832652001801</c:v>
                </c:pt>
                <c:pt idx="20">
                  <c:v>0</c:v>
                </c:pt>
                <c:pt idx="21">
                  <c:v>11.0181039517228</c:v>
                </c:pt>
                <c:pt idx="22">
                  <c:v>0</c:v>
                </c:pt>
                <c:pt idx="23">
                  <c:v>0</c:v>
                </c:pt>
              </c:numCache>
            </c:numRef>
          </c:val>
          <c:smooth val="0"/>
          <c:extLst>
            <c:ext xmlns:c16="http://schemas.microsoft.com/office/drawing/2014/chart" uri="{C3380CC4-5D6E-409C-BE32-E72D297353CC}">
              <c16:uniqueId val="{00000003-2A71-400D-8394-2C7A9A48F1E3}"/>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0.77723043240284595</c:v>
                </c:pt>
                <c:pt idx="10">
                  <c:v>0</c:v>
                </c:pt>
                <c:pt idx="11">
                  <c:v>1.9441707717569801</c:v>
                </c:pt>
                <c:pt idx="12">
                  <c:v>0</c:v>
                </c:pt>
                <c:pt idx="13">
                  <c:v>0</c:v>
                </c:pt>
                <c:pt idx="14">
                  <c:v>1.4209085933223899</c:v>
                </c:pt>
                <c:pt idx="15">
                  <c:v>0</c:v>
                </c:pt>
                <c:pt idx="16">
                  <c:v>0</c:v>
                </c:pt>
                <c:pt idx="17">
                  <c:v>0.60864805692391899</c:v>
                </c:pt>
                <c:pt idx="18">
                  <c:v>1.0552818828680901</c:v>
                </c:pt>
                <c:pt idx="19">
                  <c:v>1.6606458675424201</c:v>
                </c:pt>
                <c:pt idx="20">
                  <c:v>0.96770662287903697</c:v>
                </c:pt>
                <c:pt idx="21">
                  <c:v>1.4712643678160899</c:v>
                </c:pt>
                <c:pt idx="22">
                  <c:v>0.85604816639299397</c:v>
                </c:pt>
                <c:pt idx="23">
                  <c:v>0</c:v>
                </c:pt>
              </c:numCache>
            </c:numRef>
          </c:val>
          <c:smooth val="0"/>
          <c:extLst>
            <c:ext xmlns:c16="http://schemas.microsoft.com/office/drawing/2014/chart" uri="{C3380CC4-5D6E-409C-BE32-E72D297353CC}">
              <c16:uniqueId val="{00000004-2A71-400D-8394-2C7A9A48F1E3}"/>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A71-400D-8394-2C7A9A48F1E3}"/>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A71-400D-8394-2C7A9A48F1E3}"/>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2.5076623014767301</c:v>
                </c:pt>
                <c:pt idx="12">
                  <c:v>0</c:v>
                </c:pt>
                <c:pt idx="13">
                  <c:v>0</c:v>
                </c:pt>
                <c:pt idx="14">
                  <c:v>0</c:v>
                </c:pt>
                <c:pt idx="15">
                  <c:v>0</c:v>
                </c:pt>
                <c:pt idx="16">
                  <c:v>0</c:v>
                </c:pt>
                <c:pt idx="17">
                  <c:v>0</c:v>
                </c:pt>
                <c:pt idx="18">
                  <c:v>0</c:v>
                </c:pt>
                <c:pt idx="19">
                  <c:v>0</c:v>
                </c:pt>
                <c:pt idx="20">
                  <c:v>0</c:v>
                </c:pt>
                <c:pt idx="21">
                  <c:v>0</c:v>
                </c:pt>
                <c:pt idx="22">
                  <c:v>0</c:v>
                </c:pt>
                <c:pt idx="23">
                  <c:v>4.9317358595709102</c:v>
                </c:pt>
              </c:numCache>
            </c:numRef>
          </c:val>
          <c:smooth val="0"/>
          <c:extLst>
            <c:ext xmlns:c16="http://schemas.microsoft.com/office/drawing/2014/chart" uri="{C3380CC4-5D6E-409C-BE32-E72D297353CC}">
              <c16:uniqueId val="{00000007-2A71-400D-8394-2C7A9A48F1E3}"/>
            </c:ext>
          </c:extLst>
        </c:ser>
        <c:dLbls>
          <c:showLegendKey val="0"/>
          <c:showVal val="0"/>
          <c:showCatName val="0"/>
          <c:showSerName val="0"/>
          <c:showPercent val="0"/>
          <c:showBubbleSize val="0"/>
        </c:dLbls>
        <c:smooth val="0"/>
        <c:axId val="436594624"/>
        <c:axId val="436605448"/>
      </c:lineChart>
      <c:catAx>
        <c:axId val="43659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05448"/>
        <c:crosses val="autoZero"/>
        <c:auto val="1"/>
        <c:lblAlgn val="ctr"/>
        <c:lblOffset val="100"/>
        <c:noMultiLvlLbl val="0"/>
      </c:catAx>
      <c:valAx>
        <c:axId val="43660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6</c:v>
                </c:pt>
                <c:pt idx="1">
                  <c:v>8</c:v>
                </c:pt>
                <c:pt idx="2">
                  <c:v>3</c:v>
                </c:pt>
                <c:pt idx="3">
                  <c:v>8</c:v>
                </c:pt>
                <c:pt idx="4">
                  <c:v>13</c:v>
                </c:pt>
                <c:pt idx="5">
                  <c:v>0</c:v>
                </c:pt>
                <c:pt idx="6">
                  <c:v>0</c:v>
                </c:pt>
                <c:pt idx="7">
                  <c:v>0</c:v>
                </c:pt>
              </c:numCache>
            </c:numRef>
          </c:val>
          <c:extLst>
            <c:ext xmlns:c16="http://schemas.microsoft.com/office/drawing/2014/chart" uri="{C3380CC4-5D6E-409C-BE32-E72D297353CC}">
              <c16:uniqueId val="{00000000-42D1-459A-9734-EFFDC51BDEF3}"/>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21</c:v>
                </c:pt>
                <c:pt idx="1">
                  <c:v>6</c:v>
                </c:pt>
                <c:pt idx="2">
                  <c:v>5</c:v>
                </c:pt>
                <c:pt idx="3">
                  <c:v>7</c:v>
                </c:pt>
                <c:pt idx="4">
                  <c:v>5</c:v>
                </c:pt>
                <c:pt idx="5">
                  <c:v>0</c:v>
                </c:pt>
                <c:pt idx="6">
                  <c:v>0</c:v>
                </c:pt>
                <c:pt idx="7">
                  <c:v>2</c:v>
                </c:pt>
              </c:numCache>
            </c:numRef>
          </c:val>
          <c:extLst>
            <c:ext xmlns:c16="http://schemas.microsoft.com/office/drawing/2014/chart" uri="{C3380CC4-5D6E-409C-BE32-E72D297353CC}">
              <c16:uniqueId val="{00000001-42D1-459A-9734-EFFDC51BDEF3}"/>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4</c:v>
                </c:pt>
                <c:pt idx="1">
                  <c:v>1</c:v>
                </c:pt>
                <c:pt idx="2">
                  <c:v>0</c:v>
                </c:pt>
                <c:pt idx="3">
                  <c:v>1</c:v>
                </c:pt>
                <c:pt idx="4">
                  <c:v>0</c:v>
                </c:pt>
                <c:pt idx="5">
                  <c:v>0</c:v>
                </c:pt>
                <c:pt idx="6">
                  <c:v>0</c:v>
                </c:pt>
                <c:pt idx="7">
                  <c:v>0</c:v>
                </c:pt>
              </c:numCache>
            </c:numRef>
          </c:val>
          <c:extLst>
            <c:ext xmlns:c16="http://schemas.microsoft.com/office/drawing/2014/chart" uri="{C3380CC4-5D6E-409C-BE32-E72D297353CC}">
              <c16:uniqueId val="{00000002-42D1-459A-9734-EFFDC51BDEF3}"/>
            </c:ext>
          </c:extLst>
        </c:ser>
        <c:dLbls>
          <c:showLegendKey val="0"/>
          <c:showVal val="0"/>
          <c:showCatName val="0"/>
          <c:showSerName val="0"/>
          <c:showPercent val="0"/>
          <c:showBubbleSize val="0"/>
        </c:dLbls>
        <c:gapWidth val="150"/>
        <c:overlap val="100"/>
        <c:axId val="436605776"/>
        <c:axId val="436603152"/>
      </c:barChart>
      <c:catAx>
        <c:axId val="43660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03152"/>
        <c:crosses val="autoZero"/>
        <c:auto val="1"/>
        <c:lblAlgn val="ctr"/>
        <c:lblOffset val="100"/>
        <c:noMultiLvlLbl val="0"/>
      </c:catAx>
      <c:valAx>
        <c:axId val="436603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0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7462</c:v>
                </c:pt>
                <c:pt idx="1">
                  <c:v>1410</c:v>
                </c:pt>
                <c:pt idx="2">
                  <c:v>16</c:v>
                </c:pt>
                <c:pt idx="3">
                  <c:v>2538</c:v>
                </c:pt>
                <c:pt idx="4">
                  <c:v>1839</c:v>
                </c:pt>
                <c:pt idx="5">
                  <c:v>0</c:v>
                </c:pt>
                <c:pt idx="6">
                  <c:v>0</c:v>
                </c:pt>
                <c:pt idx="7">
                  <c:v>267</c:v>
                </c:pt>
              </c:numCache>
            </c:numRef>
          </c:val>
          <c:extLst>
            <c:ext xmlns:c16="http://schemas.microsoft.com/office/drawing/2014/chart" uri="{C3380CC4-5D6E-409C-BE32-E72D297353CC}">
              <c16:uniqueId val="{00000000-C1A9-4A1B-9240-3BFEBFDCE549}"/>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1723</c:v>
                </c:pt>
                <c:pt idx="1">
                  <c:v>203</c:v>
                </c:pt>
                <c:pt idx="2">
                  <c:v>0</c:v>
                </c:pt>
                <c:pt idx="3">
                  <c:v>134</c:v>
                </c:pt>
                <c:pt idx="4">
                  <c:v>235</c:v>
                </c:pt>
                <c:pt idx="5">
                  <c:v>0</c:v>
                </c:pt>
                <c:pt idx="6">
                  <c:v>0</c:v>
                </c:pt>
                <c:pt idx="7">
                  <c:v>0</c:v>
                </c:pt>
              </c:numCache>
            </c:numRef>
          </c:val>
          <c:extLst>
            <c:ext xmlns:c16="http://schemas.microsoft.com/office/drawing/2014/chart" uri="{C3380CC4-5D6E-409C-BE32-E72D297353CC}">
              <c16:uniqueId val="{00000001-C1A9-4A1B-9240-3BFEBFDCE549}"/>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2743</c:v>
                </c:pt>
                <c:pt idx="1">
                  <c:v>6137</c:v>
                </c:pt>
                <c:pt idx="2">
                  <c:v>17</c:v>
                </c:pt>
                <c:pt idx="3">
                  <c:v>2104</c:v>
                </c:pt>
                <c:pt idx="4">
                  <c:v>8700</c:v>
                </c:pt>
                <c:pt idx="5">
                  <c:v>0</c:v>
                </c:pt>
                <c:pt idx="6">
                  <c:v>0</c:v>
                </c:pt>
                <c:pt idx="7">
                  <c:v>0</c:v>
                </c:pt>
              </c:numCache>
            </c:numRef>
          </c:val>
          <c:extLst>
            <c:ext xmlns:c16="http://schemas.microsoft.com/office/drawing/2014/chart" uri="{C3380CC4-5D6E-409C-BE32-E72D297353CC}">
              <c16:uniqueId val="{00000002-C1A9-4A1B-9240-3BFEBFDCE549}"/>
            </c:ext>
          </c:extLst>
        </c:ser>
        <c:dLbls>
          <c:showLegendKey val="0"/>
          <c:showVal val="0"/>
          <c:showCatName val="0"/>
          <c:showSerName val="0"/>
          <c:showPercent val="0"/>
          <c:showBubbleSize val="0"/>
        </c:dLbls>
        <c:gapWidth val="150"/>
        <c:overlap val="100"/>
        <c:axId val="330182360"/>
        <c:axId val="330179408"/>
      </c:barChart>
      <c:catAx>
        <c:axId val="33018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79408"/>
        <c:crosses val="autoZero"/>
        <c:auto val="1"/>
        <c:lblAlgn val="ctr"/>
        <c:lblOffset val="100"/>
        <c:noMultiLvlLbl val="0"/>
      </c:catAx>
      <c:valAx>
        <c:axId val="330179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1.3860130914367199</c:v>
                </c:pt>
                <c:pt idx="1">
                  <c:v>1.0639756577167601</c:v>
                </c:pt>
                <c:pt idx="2">
                  <c:v>0.62005697716584496</c:v>
                </c:pt>
              </c:numCache>
            </c:numRef>
          </c:val>
          <c:extLst>
            <c:ext xmlns:c16="http://schemas.microsoft.com/office/drawing/2014/chart" uri="{C3380CC4-5D6E-409C-BE32-E72D297353CC}">
              <c16:uniqueId val="{00000000-75CE-4837-8EBB-47F2D8A867BF}"/>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1.7860113202624499</c:v>
                </c:pt>
                <c:pt idx="1">
                  <c:v>0.54489885041377994</c:v>
                </c:pt>
                <c:pt idx="2">
                  <c:v>0.47387833232177001</c:v>
                </c:pt>
              </c:numCache>
            </c:numRef>
          </c:val>
          <c:extLst>
            <c:ext xmlns:c16="http://schemas.microsoft.com/office/drawing/2014/chart" uri="{C3380CC4-5D6E-409C-BE32-E72D297353CC}">
              <c16:uniqueId val="{00000001-75CE-4837-8EBB-47F2D8A867BF}"/>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3.0126417145814301E-2</c:v>
                </c:pt>
                <c:pt idx="1">
                  <c:v>1.7028522775649198E-2</c:v>
                </c:pt>
                <c:pt idx="2">
                  <c:v>0</c:v>
                </c:pt>
              </c:numCache>
            </c:numRef>
          </c:val>
          <c:extLst>
            <c:ext xmlns:c16="http://schemas.microsoft.com/office/drawing/2014/chart" uri="{C3380CC4-5D6E-409C-BE32-E72D297353CC}">
              <c16:uniqueId val="{00000002-75CE-4837-8EBB-47F2D8A867BF}"/>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1.7079239839759399</c:v>
                </c:pt>
                <c:pt idx="1">
                  <c:v>2.3582178676071202</c:v>
                </c:pt>
                <c:pt idx="2">
                  <c:v>0.86793186087181995</c:v>
                </c:pt>
              </c:numCache>
            </c:numRef>
          </c:val>
          <c:extLst>
            <c:ext xmlns:c16="http://schemas.microsoft.com/office/drawing/2014/chart" uri="{C3380CC4-5D6E-409C-BE32-E72D297353CC}">
              <c16:uniqueId val="{00000003-75CE-4837-8EBB-47F2D8A867BF}"/>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1.46812691837045</c:v>
                </c:pt>
                <c:pt idx="1">
                  <c:v>0.807548055646368</c:v>
                </c:pt>
                <c:pt idx="2">
                  <c:v>0</c:v>
                </c:pt>
              </c:numCache>
            </c:numRef>
          </c:val>
          <c:extLst>
            <c:ext xmlns:c16="http://schemas.microsoft.com/office/drawing/2014/chart" uri="{C3380CC4-5D6E-409C-BE32-E72D297353CC}">
              <c16:uniqueId val="{00000004-75CE-4837-8EBB-47F2D8A867BF}"/>
            </c:ext>
          </c:extLst>
        </c:ser>
        <c:ser>
          <c:idx val="5"/>
          <c:order val="5"/>
          <c:tx>
            <c:strRef>
              <c:f>Sheet1!$G$1</c:f>
              <c:strCache>
                <c:ptCount val="1"/>
                <c:pt idx="0">
                  <c:v>orbea.argentina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75CE-4837-8EBB-47F2D8A867BF}"/>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75CE-4837-8EBB-47F2D8A867BF}"/>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3.7218459248115998</c:v>
                </c:pt>
                <c:pt idx="2">
                  <c:v>0</c:v>
                </c:pt>
              </c:numCache>
            </c:numRef>
          </c:val>
          <c:extLst>
            <c:ext xmlns:c16="http://schemas.microsoft.com/office/drawing/2014/chart" uri="{C3380CC4-5D6E-409C-BE32-E72D297353CC}">
              <c16:uniqueId val="{00000007-75CE-4837-8EBB-47F2D8A867BF}"/>
            </c:ext>
          </c:extLst>
        </c:ser>
        <c:dLbls>
          <c:showLegendKey val="0"/>
          <c:showVal val="0"/>
          <c:showCatName val="0"/>
          <c:showSerName val="0"/>
          <c:showPercent val="0"/>
          <c:showBubbleSize val="0"/>
        </c:dLbls>
        <c:gapWidth val="219"/>
        <c:overlap val="-27"/>
        <c:axId val="330186624"/>
        <c:axId val="330184984"/>
      </c:barChart>
      <c:catAx>
        <c:axId val="33018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4984"/>
        <c:crosses val="autoZero"/>
        <c:auto val="1"/>
        <c:lblAlgn val="ctr"/>
        <c:lblOffset val="100"/>
        <c:noMultiLvlLbl val="0"/>
      </c:catAx>
      <c:valAx>
        <c:axId val="33018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8988</c:v>
                </c:pt>
                <c:pt idx="1">
                  <c:v>7380</c:v>
                </c:pt>
                <c:pt idx="2">
                  <c:v>0</c:v>
                </c:pt>
                <c:pt idx="3">
                  <c:v>3499</c:v>
                </c:pt>
                <c:pt idx="4">
                  <c:v>10654</c:v>
                </c:pt>
                <c:pt idx="5">
                  <c:v>0</c:v>
                </c:pt>
                <c:pt idx="6">
                  <c:v>0</c:v>
                </c:pt>
                <c:pt idx="7">
                  <c:v>266</c:v>
                </c:pt>
              </c:numCache>
            </c:numRef>
          </c:val>
          <c:extLst>
            <c:ext xmlns:c16="http://schemas.microsoft.com/office/drawing/2014/chart" uri="{C3380CC4-5D6E-409C-BE32-E72D297353CC}">
              <c16:uniqueId val="{00000000-E641-45E9-862B-A53BEBAEDEED}"/>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2940</c:v>
                </c:pt>
                <c:pt idx="1">
                  <c:v>370</c:v>
                </c:pt>
                <c:pt idx="2">
                  <c:v>33</c:v>
                </c:pt>
                <c:pt idx="3">
                  <c:v>1277</c:v>
                </c:pt>
                <c:pt idx="4">
                  <c:v>120</c:v>
                </c:pt>
                <c:pt idx="5">
                  <c:v>0</c:v>
                </c:pt>
                <c:pt idx="6">
                  <c:v>0</c:v>
                </c:pt>
                <c:pt idx="7">
                  <c:v>1</c:v>
                </c:pt>
              </c:numCache>
            </c:numRef>
          </c:val>
          <c:extLst>
            <c:ext xmlns:c16="http://schemas.microsoft.com/office/drawing/2014/chart" uri="{C3380CC4-5D6E-409C-BE32-E72D297353CC}">
              <c16:uniqueId val="{00000001-E641-45E9-862B-A53BEBAEDEED}"/>
            </c:ext>
          </c:extLst>
        </c:ser>
        <c:dLbls>
          <c:showLegendKey val="0"/>
          <c:showVal val="0"/>
          <c:showCatName val="0"/>
          <c:showSerName val="0"/>
          <c:showPercent val="0"/>
          <c:showBubbleSize val="0"/>
        </c:dLbls>
        <c:gapWidth val="150"/>
        <c:overlap val="100"/>
        <c:axId val="435777928"/>
        <c:axId val="435771368"/>
      </c:barChart>
      <c:catAx>
        <c:axId val="43577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71368"/>
        <c:crosses val="autoZero"/>
        <c:auto val="1"/>
        <c:lblAlgn val="ctr"/>
        <c:lblOffset val="100"/>
        <c:noMultiLvlLbl val="0"/>
      </c:catAx>
      <c:valAx>
        <c:axId val="435771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7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48ABA-0599-4559-A8AF-C174DBF0955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F1073E3-768E-4231-B91F-BB7A1904FFA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79931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99AC6-7AFB-4AC2-A4D4-E27BEB81363E}"/>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AA6C01F3-B3AF-4003-B129-5C31003CF50E}"/>
              </a:ext>
            </a:extLst>
          </p:cNvPr>
          <p:cNvGraphicFramePr>
            <a:graphicFrameLocks noGrp="1"/>
          </p:cNvGraphicFramePr>
          <p:nvPr>
            <p:ph type="tbl" sz="quarter" idx="13"/>
            <p:extLst>
              <p:ext uri="{D42A27DB-BD31-4B8C-83A1-F6EECF244321}">
                <p14:modId xmlns:p14="http://schemas.microsoft.com/office/powerpoint/2010/main" val="189348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743495"/>
                    </a:ext>
                  </a:extLst>
                </a:gridCol>
                <a:gridCol w="658368">
                  <a:extLst>
                    <a:ext uri="{9D8B030D-6E8A-4147-A177-3AD203B41FA5}">
                      <a16:colId xmlns:a16="http://schemas.microsoft.com/office/drawing/2014/main" val="64548027"/>
                    </a:ext>
                  </a:extLst>
                </a:gridCol>
                <a:gridCol w="658368">
                  <a:extLst>
                    <a:ext uri="{9D8B030D-6E8A-4147-A177-3AD203B41FA5}">
                      <a16:colId xmlns:a16="http://schemas.microsoft.com/office/drawing/2014/main" val="4116222181"/>
                    </a:ext>
                  </a:extLst>
                </a:gridCol>
                <a:gridCol w="658368">
                  <a:extLst>
                    <a:ext uri="{9D8B030D-6E8A-4147-A177-3AD203B41FA5}">
                      <a16:colId xmlns:a16="http://schemas.microsoft.com/office/drawing/2014/main" val="3921120916"/>
                    </a:ext>
                  </a:extLst>
                </a:gridCol>
                <a:gridCol w="658368">
                  <a:extLst>
                    <a:ext uri="{9D8B030D-6E8A-4147-A177-3AD203B41FA5}">
                      <a16:colId xmlns:a16="http://schemas.microsoft.com/office/drawing/2014/main" val="75492476"/>
                    </a:ext>
                  </a:extLst>
                </a:gridCol>
                <a:gridCol w="658368">
                  <a:extLst>
                    <a:ext uri="{9D8B030D-6E8A-4147-A177-3AD203B41FA5}">
                      <a16:colId xmlns:a16="http://schemas.microsoft.com/office/drawing/2014/main" val="2904432893"/>
                    </a:ext>
                  </a:extLst>
                </a:gridCol>
                <a:gridCol w="658368">
                  <a:extLst>
                    <a:ext uri="{9D8B030D-6E8A-4147-A177-3AD203B41FA5}">
                      <a16:colId xmlns:a16="http://schemas.microsoft.com/office/drawing/2014/main" val="2759158475"/>
                    </a:ext>
                  </a:extLst>
                </a:gridCol>
                <a:gridCol w="658368">
                  <a:extLst>
                    <a:ext uri="{9D8B030D-6E8A-4147-A177-3AD203B41FA5}">
                      <a16:colId xmlns:a16="http://schemas.microsoft.com/office/drawing/2014/main" val="2419796933"/>
                    </a:ext>
                  </a:extLst>
                </a:gridCol>
                <a:gridCol w="658368">
                  <a:extLst>
                    <a:ext uri="{9D8B030D-6E8A-4147-A177-3AD203B41FA5}">
                      <a16:colId xmlns:a16="http://schemas.microsoft.com/office/drawing/2014/main" val="654741376"/>
                    </a:ext>
                  </a:extLst>
                </a:gridCol>
                <a:gridCol w="658368">
                  <a:extLst>
                    <a:ext uri="{9D8B030D-6E8A-4147-A177-3AD203B41FA5}">
                      <a16:colId xmlns:a16="http://schemas.microsoft.com/office/drawing/2014/main" val="17846830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18103770"/>
                  </a:ext>
                </a:extLst>
              </a:tr>
              <a:tr h="370840">
                <a:tc>
                  <a:txBody>
                    <a:bodyPr/>
                    <a:lstStyle/>
                    <a:p>
                      <a:r>
                        <a:rPr lang="en-US" sz="1000"/>
                        <a:t>trekbicycleargentina</a:t>
                      </a:r>
                    </a:p>
                  </a:txBody>
                  <a:tcPr/>
                </a:tc>
                <a:tc>
                  <a:txBody>
                    <a:bodyPr/>
                    <a:lstStyle/>
                    <a:p>
                      <a:r>
                        <a:rPr lang="en-US" sz="1000"/>
                        <a:t>46019</a:t>
                      </a:r>
                    </a:p>
                  </a:txBody>
                  <a:tcPr/>
                </a:tc>
                <a:tc>
                  <a:txBody>
                    <a:bodyPr/>
                    <a:lstStyle/>
                    <a:p>
                      <a:r>
                        <a:rPr lang="en-US" sz="1000"/>
                        <a:t>693</a:t>
                      </a:r>
                    </a:p>
                  </a:txBody>
                  <a:tcPr/>
                </a:tc>
                <a:tc>
                  <a:txBody>
                    <a:bodyPr/>
                    <a:lstStyle/>
                    <a:p>
                      <a:r>
                        <a:rPr lang="en-US" sz="1000"/>
                        <a:t>5</a:t>
                      </a:r>
                    </a:p>
                  </a:txBody>
                  <a:tcPr/>
                </a:tc>
                <a:tc>
                  <a:txBody>
                    <a:bodyPr/>
                    <a:lstStyle/>
                    <a:p>
                      <a:r>
                        <a:rPr lang="en-US" sz="1000"/>
                        <a:t>13</a:t>
                      </a:r>
                    </a:p>
                  </a:txBody>
                  <a:tcPr/>
                </a:tc>
                <a:tc>
                  <a:txBody>
                    <a:bodyPr/>
                    <a:lstStyle/>
                    <a:p>
                      <a:r>
                        <a:rPr lang="en-US" sz="1000"/>
                        <a:t>1</a:t>
                      </a:r>
                    </a:p>
                  </a:txBody>
                  <a:tcPr/>
                </a:tc>
                <a:tc>
                  <a:txBody>
                    <a:bodyPr/>
                    <a:lstStyle/>
                    <a:p>
                      <a:r>
                        <a:rPr lang="en-US" sz="1000"/>
                        <a:t>19</a:t>
                      </a:r>
                    </a:p>
                  </a:txBody>
                  <a:tcPr/>
                </a:tc>
                <a:tc>
                  <a:txBody>
                    <a:bodyPr/>
                    <a:lstStyle/>
                    <a:p>
                      <a:r>
                        <a:rPr lang="en-US" sz="1000"/>
                        <a:t>10654</a:t>
                      </a:r>
                    </a:p>
                  </a:txBody>
                  <a:tcPr/>
                </a:tc>
                <a:tc>
                  <a:txBody>
                    <a:bodyPr/>
                    <a:lstStyle/>
                    <a:p>
                      <a:r>
                        <a:rPr lang="en-US" sz="1000"/>
                        <a:t>120</a:t>
                      </a:r>
                    </a:p>
                  </a:txBody>
                  <a:tcPr/>
                </a:tc>
                <a:tc>
                  <a:txBody>
                    <a:bodyPr/>
                    <a:lstStyle/>
                    <a:p>
                      <a:r>
                        <a:rPr lang="en-US" sz="1000"/>
                        <a:t>1.2416 %</a:t>
                      </a:r>
                    </a:p>
                  </a:txBody>
                  <a:tcPr/>
                </a:tc>
                <a:extLst>
                  <a:ext uri="{0D108BD9-81ED-4DB2-BD59-A6C34878D82A}">
                    <a16:rowId xmlns:a16="http://schemas.microsoft.com/office/drawing/2014/main" val="1565959484"/>
                  </a:ext>
                </a:extLst>
              </a:tr>
              <a:tr h="370840">
                <a:tc>
                  <a:txBody>
                    <a:bodyPr/>
                    <a:lstStyle/>
                    <a:p>
                      <a:r>
                        <a:rPr lang="en-US" sz="1000"/>
                        <a:t>specialized_arg</a:t>
                      </a:r>
                    </a:p>
                  </a:txBody>
                  <a:tcPr/>
                </a:tc>
                <a:tc>
                  <a:txBody>
                    <a:bodyPr/>
                    <a:lstStyle/>
                    <a:p>
                      <a:r>
                        <a:rPr lang="en-US" sz="1000"/>
                        <a:t>43355</a:t>
                      </a:r>
                    </a:p>
                  </a:txBody>
                  <a:tcPr/>
                </a:tc>
                <a:tc>
                  <a:txBody>
                    <a:bodyPr/>
                    <a:lstStyle/>
                    <a:p>
                      <a:r>
                        <a:rPr lang="en-US" sz="1000"/>
                        <a:t>584</a:t>
                      </a:r>
                    </a:p>
                  </a:txBody>
                  <a:tcPr/>
                </a:tc>
                <a:tc>
                  <a:txBody>
                    <a:bodyPr/>
                    <a:lstStyle/>
                    <a:p>
                      <a:r>
                        <a:rPr lang="en-US" sz="1000"/>
                        <a:t>6</a:t>
                      </a:r>
                    </a:p>
                  </a:txBody>
                  <a:tcPr/>
                </a:tc>
                <a:tc>
                  <a:txBody>
                    <a:bodyPr/>
                    <a:lstStyle/>
                    <a:p>
                      <a:r>
                        <a:rPr lang="en-US" sz="1000"/>
                        <a:t>8</a:t>
                      </a:r>
                    </a:p>
                  </a:txBody>
                  <a:tcPr/>
                </a:tc>
                <a:tc>
                  <a:txBody>
                    <a:bodyPr/>
                    <a:lstStyle/>
                    <a:p>
                      <a:r>
                        <a:rPr lang="en-US" sz="1000"/>
                        <a:t>1</a:t>
                      </a:r>
                    </a:p>
                  </a:txBody>
                  <a:tcPr/>
                </a:tc>
                <a:tc>
                  <a:txBody>
                    <a:bodyPr/>
                    <a:lstStyle/>
                    <a:p>
                      <a:r>
                        <a:rPr lang="en-US" sz="1000"/>
                        <a:t>15</a:t>
                      </a:r>
                    </a:p>
                  </a:txBody>
                  <a:tcPr/>
                </a:tc>
                <a:tc>
                  <a:txBody>
                    <a:bodyPr/>
                    <a:lstStyle/>
                    <a:p>
                      <a:r>
                        <a:rPr lang="en-US" sz="1000"/>
                        <a:t>7380</a:t>
                      </a:r>
                    </a:p>
                  </a:txBody>
                  <a:tcPr/>
                </a:tc>
                <a:tc>
                  <a:txBody>
                    <a:bodyPr/>
                    <a:lstStyle/>
                    <a:p>
                      <a:r>
                        <a:rPr lang="en-US" sz="1000"/>
                        <a:t>370</a:t>
                      </a:r>
                    </a:p>
                  </a:txBody>
                  <a:tcPr/>
                </a:tc>
                <a:tc>
                  <a:txBody>
                    <a:bodyPr/>
                    <a:lstStyle/>
                    <a:p>
                      <a:r>
                        <a:rPr lang="en-US" sz="1000"/>
                        <a:t>1.1998 %</a:t>
                      </a:r>
                    </a:p>
                  </a:txBody>
                  <a:tcPr/>
                </a:tc>
                <a:extLst>
                  <a:ext uri="{0D108BD9-81ED-4DB2-BD59-A6C34878D82A}">
                    <a16:rowId xmlns:a16="http://schemas.microsoft.com/office/drawing/2014/main" val="3279973007"/>
                  </a:ext>
                </a:extLst>
              </a:tr>
              <a:tr h="370840">
                <a:tc>
                  <a:txBody>
                    <a:bodyPr/>
                    <a:lstStyle/>
                    <a:p>
                      <a:r>
                        <a:rPr lang="en-US" sz="1000"/>
                        <a:t>scottsportsargentina</a:t>
                      </a:r>
                    </a:p>
                  </a:txBody>
                  <a:tcPr/>
                </a:tc>
                <a:tc>
                  <a:txBody>
                    <a:bodyPr/>
                    <a:lstStyle/>
                    <a:p>
                      <a:r>
                        <a:rPr lang="en-US" sz="1000"/>
                        <a:t>33825</a:t>
                      </a:r>
                    </a:p>
                  </a:txBody>
                  <a:tcPr/>
                </a:tc>
                <a:tc>
                  <a:txBody>
                    <a:bodyPr/>
                    <a:lstStyle/>
                    <a:p>
                      <a:r>
                        <a:rPr lang="en-US" sz="1000"/>
                        <a:t>1133</a:t>
                      </a:r>
                    </a:p>
                  </a:txBody>
                  <a:tcPr/>
                </a:tc>
                <a:tc>
                  <a:txBody>
                    <a:bodyPr/>
                    <a:lstStyle/>
                    <a:p>
                      <a:r>
                        <a:rPr lang="en-US" sz="1000"/>
                        <a:t>21</a:t>
                      </a:r>
                    </a:p>
                  </a:txBody>
                  <a:tcPr/>
                </a:tc>
                <a:tc>
                  <a:txBody>
                    <a:bodyPr/>
                    <a:lstStyle/>
                    <a:p>
                      <a:r>
                        <a:rPr lang="en-US" sz="1000"/>
                        <a:t>6</a:t>
                      </a:r>
                    </a:p>
                  </a:txBody>
                  <a:tcPr/>
                </a:tc>
                <a:tc>
                  <a:txBody>
                    <a:bodyPr/>
                    <a:lstStyle/>
                    <a:p>
                      <a:r>
                        <a:rPr lang="en-US" sz="1000"/>
                        <a:t>5</a:t>
                      </a:r>
                    </a:p>
                  </a:txBody>
                  <a:tcPr/>
                </a:tc>
                <a:tc>
                  <a:txBody>
                    <a:bodyPr/>
                    <a:lstStyle/>
                    <a:p>
                      <a:r>
                        <a:rPr lang="en-US" sz="1000"/>
                        <a:t>32</a:t>
                      </a:r>
                    </a:p>
                  </a:txBody>
                  <a:tcPr/>
                </a:tc>
                <a:tc>
                  <a:txBody>
                    <a:bodyPr/>
                    <a:lstStyle/>
                    <a:p>
                      <a:r>
                        <a:rPr lang="en-US" sz="1000"/>
                        <a:t>8988</a:t>
                      </a:r>
                    </a:p>
                  </a:txBody>
                  <a:tcPr/>
                </a:tc>
                <a:tc>
                  <a:txBody>
                    <a:bodyPr/>
                    <a:lstStyle/>
                    <a:p>
                      <a:r>
                        <a:rPr lang="en-US" sz="1000"/>
                        <a:t>2940</a:t>
                      </a:r>
                    </a:p>
                  </a:txBody>
                  <a:tcPr/>
                </a:tc>
                <a:tc>
                  <a:txBody>
                    <a:bodyPr/>
                    <a:lstStyle/>
                    <a:p>
                      <a:r>
                        <a:rPr lang="en-US" sz="1000"/>
                        <a:t>1.1208 %</a:t>
                      </a:r>
                    </a:p>
                  </a:txBody>
                  <a:tcPr/>
                </a:tc>
                <a:extLst>
                  <a:ext uri="{0D108BD9-81ED-4DB2-BD59-A6C34878D82A}">
                    <a16:rowId xmlns:a16="http://schemas.microsoft.com/office/drawing/2014/main" val="853320112"/>
                  </a:ext>
                </a:extLst>
              </a:tr>
              <a:tr h="370840">
                <a:tc>
                  <a:txBody>
                    <a:bodyPr/>
                    <a:lstStyle/>
                    <a:p>
                      <a:r>
                        <a:rPr lang="en-US" sz="1000"/>
                        <a:t>orbea.argentina</a:t>
                      </a:r>
                    </a:p>
                  </a:txBody>
                  <a:tcPr/>
                </a:tc>
                <a:tc>
                  <a:txBody>
                    <a:bodyPr/>
                    <a:lstStyle/>
                    <a:p>
                      <a:r>
                        <a:rPr lang="en-US" sz="1000"/>
                        <a:t>19006</a:t>
                      </a:r>
                    </a:p>
                  </a:txBody>
                  <a:tcPr/>
                </a:tc>
                <a:tc>
                  <a:txBody>
                    <a:bodyPr/>
                    <a:lstStyle/>
                    <a:p>
                      <a:r>
                        <a:rPr lang="en-US" sz="1000"/>
                        <a:t>-43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220250647"/>
                  </a:ext>
                </a:extLst>
              </a:tr>
              <a:tr h="370840">
                <a:tc>
                  <a:txBody>
                    <a:bodyPr/>
                    <a:lstStyle/>
                    <a:p>
                      <a:r>
                        <a:rPr lang="en-US" sz="1000"/>
                        <a:t>giantargentina</a:t>
                      </a:r>
                    </a:p>
                  </a:txBody>
                  <a:tcPr/>
                </a:tc>
                <a:tc>
                  <a:txBody>
                    <a:bodyPr/>
                    <a:lstStyle/>
                    <a:p>
                      <a:r>
                        <a:rPr lang="en-US" sz="1000"/>
                        <a:t>18863</a:t>
                      </a:r>
                    </a:p>
                  </a:txBody>
                  <a:tcPr/>
                </a:tc>
                <a:tc>
                  <a:txBody>
                    <a:bodyPr/>
                    <a:lstStyle/>
                    <a:p>
                      <a:r>
                        <a:rPr lang="en-US" sz="1000"/>
                        <a:t>224</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33</a:t>
                      </a:r>
                    </a:p>
                  </a:txBody>
                  <a:tcPr/>
                </a:tc>
                <a:tc>
                  <a:txBody>
                    <a:bodyPr/>
                    <a:lstStyle/>
                    <a:p>
                      <a:r>
                        <a:rPr lang="en-US" sz="1000"/>
                        <a:t>0.0220 %</a:t>
                      </a:r>
                    </a:p>
                  </a:txBody>
                  <a:tcPr/>
                </a:tc>
                <a:extLst>
                  <a:ext uri="{0D108BD9-81ED-4DB2-BD59-A6C34878D82A}">
                    <a16:rowId xmlns:a16="http://schemas.microsoft.com/office/drawing/2014/main" val="2759192974"/>
                  </a:ext>
                </a:extLst>
              </a:tr>
              <a:tr h="370840">
                <a:tc>
                  <a:txBody>
                    <a:bodyPr/>
                    <a:lstStyle/>
                    <a:p>
                      <a:r>
                        <a:rPr lang="en-US" sz="1000"/>
                        <a:t>cannondale.argentina</a:t>
                      </a:r>
                    </a:p>
                  </a:txBody>
                  <a:tcPr/>
                </a:tc>
                <a:tc>
                  <a:txBody>
                    <a:bodyPr/>
                    <a:lstStyle/>
                    <a:p>
                      <a:r>
                        <a:rPr lang="en-US" sz="1000"/>
                        <a:t>15504</a:t>
                      </a:r>
                    </a:p>
                  </a:txBody>
                  <a:tcPr/>
                </a:tc>
                <a:tc>
                  <a:txBody>
                    <a:bodyPr/>
                    <a:lstStyle/>
                    <a:p>
                      <a:r>
                        <a:rPr lang="en-US" sz="1000"/>
                        <a:t>187</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16</a:t>
                      </a:r>
                    </a:p>
                  </a:txBody>
                  <a:tcPr/>
                </a:tc>
                <a:tc>
                  <a:txBody>
                    <a:bodyPr/>
                    <a:lstStyle/>
                    <a:p>
                      <a:r>
                        <a:rPr lang="en-US" sz="1000"/>
                        <a:t>3499</a:t>
                      </a:r>
                    </a:p>
                  </a:txBody>
                  <a:tcPr/>
                </a:tc>
                <a:tc>
                  <a:txBody>
                    <a:bodyPr/>
                    <a:lstStyle/>
                    <a:p>
                      <a:r>
                        <a:rPr lang="en-US" sz="1000"/>
                        <a:t>1277</a:t>
                      </a:r>
                    </a:p>
                  </a:txBody>
                  <a:tcPr/>
                </a:tc>
                <a:tc>
                  <a:txBody>
                    <a:bodyPr/>
                    <a:lstStyle/>
                    <a:p>
                      <a:r>
                        <a:rPr lang="en-US" sz="1000"/>
                        <a:t>1.9371 %</a:t>
                      </a:r>
                    </a:p>
                  </a:txBody>
                  <a:tcPr/>
                </a:tc>
                <a:extLst>
                  <a:ext uri="{0D108BD9-81ED-4DB2-BD59-A6C34878D82A}">
                    <a16:rowId xmlns:a16="http://schemas.microsoft.com/office/drawing/2014/main" val="3915951587"/>
                  </a:ext>
                </a:extLst>
              </a:tr>
              <a:tr h="370840">
                <a:tc>
                  <a:txBody>
                    <a:bodyPr/>
                    <a:lstStyle/>
                    <a:p>
                      <a:r>
                        <a:rPr lang="en-US" sz="1000"/>
                        <a:t>meridabikes_ar</a:t>
                      </a:r>
                    </a:p>
                  </a:txBody>
                  <a:tcPr/>
                </a:tc>
                <a:tc>
                  <a:txBody>
                    <a:bodyPr/>
                    <a:lstStyle/>
                    <a:p>
                      <a:r>
                        <a:rPr lang="en-US" sz="1000"/>
                        <a:t>5883</a:t>
                      </a:r>
                    </a:p>
                  </a:txBody>
                  <a:tcPr/>
                </a:tc>
                <a:tc>
                  <a:txBody>
                    <a:bodyPr/>
                    <a:lstStyle/>
                    <a:p>
                      <a:r>
                        <a:rPr lang="en-US" sz="1000"/>
                        <a:t>131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77654442"/>
                  </a:ext>
                </a:extLst>
              </a:tr>
              <a:tr h="370840">
                <a:tc>
                  <a:txBody>
                    <a:bodyPr/>
                    <a:lstStyle/>
                    <a:p>
                      <a:r>
                        <a:rPr lang="en-US" sz="1000"/>
                        <a:t>cervelo_argentina</a:t>
                      </a:r>
                    </a:p>
                  </a:txBody>
                  <a:tcPr/>
                </a:tc>
                <a:tc>
                  <a:txBody>
                    <a:bodyPr/>
                    <a:lstStyle/>
                    <a:p>
                      <a:r>
                        <a:rPr lang="en-US" sz="1000"/>
                        <a:t>3615</a:t>
                      </a:r>
                    </a:p>
                  </a:txBody>
                  <a:tcPr/>
                </a:tc>
                <a:tc>
                  <a:txBody>
                    <a:bodyPr/>
                    <a:lstStyle/>
                    <a:p>
                      <a:r>
                        <a:rPr lang="en-US" sz="1000"/>
                        <a:t>53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266</a:t>
                      </a:r>
                    </a:p>
                  </a:txBody>
                  <a:tcPr/>
                </a:tc>
                <a:tc>
                  <a:txBody>
                    <a:bodyPr/>
                    <a:lstStyle/>
                    <a:p>
                      <a:r>
                        <a:rPr lang="en-US" sz="1000"/>
                        <a:t>1</a:t>
                      </a:r>
                    </a:p>
                  </a:txBody>
                  <a:tcPr/>
                </a:tc>
                <a:tc>
                  <a:txBody>
                    <a:bodyPr/>
                    <a:lstStyle/>
                    <a:p>
                      <a:r>
                        <a:rPr lang="en-US" sz="1000"/>
                        <a:t>3.7207 %</a:t>
                      </a:r>
                    </a:p>
                  </a:txBody>
                  <a:tcPr/>
                </a:tc>
                <a:extLst>
                  <a:ext uri="{0D108BD9-81ED-4DB2-BD59-A6C34878D82A}">
                    <a16:rowId xmlns:a16="http://schemas.microsoft.com/office/drawing/2014/main" val="2246521746"/>
                  </a:ext>
                </a:extLst>
              </a:tr>
            </a:tbl>
          </a:graphicData>
        </a:graphic>
      </p:graphicFrame>
      <p:sp>
        <p:nvSpPr>
          <p:cNvPr id="4" name="Text Placeholder 3">
            <a:extLst>
              <a:ext uri="{FF2B5EF4-FFF2-40B4-BE49-F238E27FC236}">
                <a16:creationId xmlns:a16="http://schemas.microsoft.com/office/drawing/2014/main" id="{06C55329-F8C7-4FBA-A0FB-EBE05742DD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403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69697-2DF2-4C0E-BFDB-029264A4F2F6}"/>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19A10802-FEA3-4AD3-A521-14FD15B2EB78}"/>
              </a:ext>
            </a:extLst>
          </p:cNvPr>
          <p:cNvGraphicFramePr>
            <a:graphicFrameLocks noGrp="1"/>
          </p:cNvGraphicFramePr>
          <p:nvPr>
            <p:ph type="chart" sz="quarter" idx="13"/>
            <p:extLst>
              <p:ext uri="{D42A27DB-BD31-4B8C-83A1-F6EECF244321}">
                <p14:modId xmlns:p14="http://schemas.microsoft.com/office/powerpoint/2010/main" val="1835038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7EAAD-C8C1-4BB9-B925-11BB078C2B9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7AE501A-7B7A-4C5E-8241-C6D7DFE28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8105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BEAE-C145-4E2F-9955-9ED58923FE24}"/>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CC45A090-DD1A-46EE-B767-7CDC148D8F1A}"/>
              </a:ext>
            </a:extLst>
          </p:cNvPr>
          <p:cNvGraphicFramePr>
            <a:graphicFrameLocks noGrp="1"/>
          </p:cNvGraphicFramePr>
          <p:nvPr>
            <p:ph type="chart" sz="quarter" idx="13"/>
            <p:extLst>
              <p:ext uri="{D42A27DB-BD31-4B8C-83A1-F6EECF244321}">
                <p14:modId xmlns:p14="http://schemas.microsoft.com/office/powerpoint/2010/main" val="1041171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292BB-CB4B-48AF-9582-7A940D99994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41B1737-CAAB-4A0A-B7D1-61AAEB1AF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44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E221B-A292-4892-B397-71D16890F6AB}"/>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3B526670-AC06-478F-8BE6-52F80AB5CD4D}"/>
              </a:ext>
            </a:extLst>
          </p:cNvPr>
          <p:cNvGraphicFramePr>
            <a:graphicFrameLocks noGrp="1"/>
          </p:cNvGraphicFramePr>
          <p:nvPr>
            <p:ph type="chart" sz="quarter" idx="13"/>
            <p:extLst>
              <p:ext uri="{D42A27DB-BD31-4B8C-83A1-F6EECF244321}">
                <p14:modId xmlns:p14="http://schemas.microsoft.com/office/powerpoint/2010/main" val="2822059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7D682-3F54-4D3C-8EE4-6DA9A9F78D5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2D6A012-3CC4-4725-86B1-BC7AA341A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353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55BC-B53D-46B0-8483-68DB07803AD8}"/>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4ADF191F-DDEA-426C-85A3-7032484AABC0}"/>
              </a:ext>
            </a:extLst>
          </p:cNvPr>
          <p:cNvGraphicFramePr>
            <a:graphicFrameLocks noGrp="1"/>
          </p:cNvGraphicFramePr>
          <p:nvPr>
            <p:ph type="chart" sz="quarter" idx="13"/>
            <p:extLst>
              <p:ext uri="{D42A27DB-BD31-4B8C-83A1-F6EECF244321}">
                <p14:modId xmlns:p14="http://schemas.microsoft.com/office/powerpoint/2010/main" val="3482441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4E825-B261-43C1-8277-3917D01760E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CF5EBE2-F1B5-41F0-AB7E-B9730509E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3126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46C7-5839-44B7-8D9E-DD62270F199B}"/>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C4386FD7-100D-4111-864E-E6510CCAE274}"/>
              </a:ext>
            </a:extLst>
          </p:cNvPr>
          <p:cNvGraphicFramePr>
            <a:graphicFrameLocks noGrp="1"/>
          </p:cNvGraphicFramePr>
          <p:nvPr>
            <p:ph type="chart" sz="quarter" idx="13"/>
            <p:extLst>
              <p:ext uri="{D42A27DB-BD31-4B8C-83A1-F6EECF244321}">
                <p14:modId xmlns:p14="http://schemas.microsoft.com/office/powerpoint/2010/main" val="910153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C7D17-217B-43AB-B97D-B478F89D569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83B8EDC-7E12-4941-A41C-71A5BD9A66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152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600F0-75A9-4EE6-8A9A-D04977A4EED1}"/>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8E01F022-500A-470B-B385-14F243D31F2D}"/>
              </a:ext>
            </a:extLst>
          </p:cNvPr>
          <p:cNvGraphicFramePr>
            <a:graphicFrameLocks noGrp="1"/>
          </p:cNvGraphicFramePr>
          <p:nvPr>
            <p:ph type="chart" sz="quarter" idx="13"/>
            <p:extLst>
              <p:ext uri="{D42A27DB-BD31-4B8C-83A1-F6EECF244321}">
                <p14:modId xmlns:p14="http://schemas.microsoft.com/office/powerpoint/2010/main" val="2786676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29BDB-6ECA-487E-B8A4-F146B382C88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C6D1E84-B838-4E66-ABF5-6B5A98C0C6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2951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7AA25-AF43-4EC1-B4A8-C549A1880E29}"/>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9004EE1E-4F28-446E-8D9A-BC4A5C53DD48}"/>
              </a:ext>
            </a:extLst>
          </p:cNvPr>
          <p:cNvGraphicFramePr>
            <a:graphicFrameLocks noGrp="1"/>
          </p:cNvGraphicFramePr>
          <p:nvPr>
            <p:ph type="chart" sz="quarter" idx="13"/>
            <p:extLst>
              <p:ext uri="{D42A27DB-BD31-4B8C-83A1-F6EECF244321}">
                <p14:modId xmlns:p14="http://schemas.microsoft.com/office/powerpoint/2010/main" val="2265503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D855A-FFB8-4EA3-8E7B-E7713B7EF79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34FC9FB-8B36-4060-B9E6-FEE88EE82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28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EA3FD-0B1E-4307-9C08-0E92FFD29D10}"/>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6D1AB9DA-AE4F-46C6-B3C2-A1D1CBE00211}"/>
              </a:ext>
            </a:extLst>
          </p:cNvPr>
          <p:cNvGraphicFramePr>
            <a:graphicFrameLocks noGrp="1"/>
          </p:cNvGraphicFramePr>
          <p:nvPr>
            <p:ph type="chart" sz="quarter" idx="13"/>
            <p:extLst>
              <p:ext uri="{D42A27DB-BD31-4B8C-83A1-F6EECF244321}">
                <p14:modId xmlns:p14="http://schemas.microsoft.com/office/powerpoint/2010/main" val="2354685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17282-58FE-4455-9407-E98CE62E016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7E2D016-B66B-47B3-872B-B6F1F4887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494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F7D4F-7EDB-4777-BD6B-A8ADF7EEA082}"/>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FE635DFA-E4A9-455E-A9A4-21DCB83DEEE8}"/>
              </a:ext>
            </a:extLst>
          </p:cNvPr>
          <p:cNvGraphicFramePr>
            <a:graphicFrameLocks noGrp="1"/>
          </p:cNvGraphicFramePr>
          <p:nvPr>
            <p:ph type="chart" sz="quarter" idx="13"/>
            <p:extLst>
              <p:ext uri="{D42A27DB-BD31-4B8C-83A1-F6EECF244321}">
                <p14:modId xmlns:p14="http://schemas.microsoft.com/office/powerpoint/2010/main" val="189494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E1D90-36D1-4EEE-8DA0-BC846726492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3A9951A-2D5C-4A72-9AFE-5910924B1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081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ABC5-F906-415F-91A2-45766FD8A938}"/>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6AC752D-9964-4D53-8DA2-5890428FFF13}"/>
              </a:ext>
            </a:extLst>
          </p:cNvPr>
          <p:cNvGraphicFramePr>
            <a:graphicFrameLocks noGrp="1"/>
          </p:cNvGraphicFramePr>
          <p:nvPr>
            <p:ph type="chart" sz="quarter" idx="13"/>
            <p:extLst>
              <p:ext uri="{D42A27DB-BD31-4B8C-83A1-F6EECF244321}">
                <p14:modId xmlns:p14="http://schemas.microsoft.com/office/powerpoint/2010/main" val="2083442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898F20-D3E7-47F7-8D60-704806BD0B9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C142A55-237F-413F-9F93-655A30382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50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F7E8E-C1CB-4CDC-8DD8-66ED86098035}"/>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24D0649-EF1D-41BF-B15B-3926167EC8C2}"/>
              </a:ext>
            </a:extLst>
          </p:cNvPr>
          <p:cNvGraphicFramePr>
            <a:graphicFrameLocks noGrp="1"/>
          </p:cNvGraphicFramePr>
          <p:nvPr>
            <p:ph type="chart" sz="quarter" idx="13"/>
            <p:extLst>
              <p:ext uri="{D42A27DB-BD31-4B8C-83A1-F6EECF244321}">
                <p14:modId xmlns:p14="http://schemas.microsoft.com/office/powerpoint/2010/main" val="2171336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31E82-06CE-4CDB-9A76-98AE2E396F8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3A1648B-056D-40FF-ACFB-BBEEAA91F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744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187B-9642-49F2-989A-0FB2B37AF119}"/>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90F53F3D-A9FA-4C21-B5EC-C729802161F2}"/>
              </a:ext>
            </a:extLst>
          </p:cNvPr>
          <p:cNvGraphicFramePr>
            <a:graphicFrameLocks noGrp="1"/>
          </p:cNvGraphicFramePr>
          <p:nvPr>
            <p:ph type="chart" sz="quarter" idx="13"/>
            <p:extLst>
              <p:ext uri="{D42A27DB-BD31-4B8C-83A1-F6EECF244321}">
                <p14:modId xmlns:p14="http://schemas.microsoft.com/office/powerpoint/2010/main" val="3052464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10D3A-E813-4D6B-8B2D-918E39EAF6F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318491B-D016-42E7-B82F-6E04AF8A8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483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1959-15B3-4C6A-A9B8-2ACBEE582FB9}"/>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7CE23CF9-81F3-4199-9D45-3B2A38B1E736}"/>
              </a:ext>
            </a:extLst>
          </p:cNvPr>
          <p:cNvGraphicFramePr>
            <a:graphicFrameLocks noGrp="1"/>
          </p:cNvGraphicFramePr>
          <p:nvPr>
            <p:ph type="tbl" sz="quarter" idx="13"/>
            <p:extLst>
              <p:ext uri="{D42A27DB-BD31-4B8C-83A1-F6EECF244321}">
                <p14:modId xmlns:p14="http://schemas.microsoft.com/office/powerpoint/2010/main" val="251783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7317083"/>
                    </a:ext>
                  </a:extLst>
                </a:gridCol>
                <a:gridCol w="1399032">
                  <a:extLst>
                    <a:ext uri="{9D8B030D-6E8A-4147-A177-3AD203B41FA5}">
                      <a16:colId xmlns:a16="http://schemas.microsoft.com/office/drawing/2014/main" val="1055534886"/>
                    </a:ext>
                  </a:extLst>
                </a:gridCol>
                <a:gridCol w="1399032">
                  <a:extLst>
                    <a:ext uri="{9D8B030D-6E8A-4147-A177-3AD203B41FA5}">
                      <a16:colId xmlns:a16="http://schemas.microsoft.com/office/drawing/2014/main" val="3368784085"/>
                    </a:ext>
                  </a:extLst>
                </a:gridCol>
                <a:gridCol w="1399032">
                  <a:extLst>
                    <a:ext uri="{9D8B030D-6E8A-4147-A177-3AD203B41FA5}">
                      <a16:colId xmlns:a16="http://schemas.microsoft.com/office/drawing/2014/main" val="1969819971"/>
                    </a:ext>
                  </a:extLst>
                </a:gridCol>
                <a:gridCol w="1399032">
                  <a:extLst>
                    <a:ext uri="{9D8B030D-6E8A-4147-A177-3AD203B41FA5}">
                      <a16:colId xmlns:a16="http://schemas.microsoft.com/office/drawing/2014/main" val="2669844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1591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extLst>
                  <a:ext uri="{0D108BD9-81ED-4DB2-BD59-A6C34878D82A}">
                    <a16:rowId xmlns:a16="http://schemas.microsoft.com/office/drawing/2014/main" val="104705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237.875</a:t>
                      </a:r>
                    </a:p>
                  </a:txBody>
                  <a:tcPr/>
                </a:tc>
                <a:extLst>
                  <a:ext uri="{0D108BD9-81ED-4DB2-BD59-A6C34878D82A}">
                    <a16:rowId xmlns:a16="http://schemas.microsoft.com/office/drawing/2014/main" val="75599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extLst>
                  <a:ext uri="{0D108BD9-81ED-4DB2-BD59-A6C34878D82A}">
                    <a16:rowId xmlns:a16="http://schemas.microsoft.com/office/drawing/2014/main" val="202982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276.07142857143</a:t>
                      </a:r>
                    </a:p>
                  </a:txBody>
                  <a:tcPr/>
                </a:tc>
                <a:extLst>
                  <a:ext uri="{0D108BD9-81ED-4DB2-BD59-A6C34878D82A}">
                    <a16:rowId xmlns:a16="http://schemas.microsoft.com/office/drawing/2014/main" val="385769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722.38461538462</a:t>
                      </a:r>
                    </a:p>
                  </a:txBody>
                  <a:tcPr/>
                </a:tc>
                <a:extLst>
                  <a:ext uri="{0D108BD9-81ED-4DB2-BD59-A6C34878D82A}">
                    <a16:rowId xmlns:a16="http://schemas.microsoft.com/office/drawing/2014/main" val="281782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681.81818181818</a:t>
                      </a:r>
                    </a:p>
                  </a:txBody>
                  <a:tcPr/>
                </a:tc>
                <a:extLst>
                  <a:ext uri="{0D108BD9-81ED-4DB2-BD59-A6C34878D82A}">
                    <a16:rowId xmlns:a16="http://schemas.microsoft.com/office/drawing/2014/main" val="303910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173.72727272727</a:t>
                      </a:r>
                    </a:p>
                  </a:txBody>
                  <a:tcPr/>
                </a:tc>
                <a:extLst>
                  <a:ext uri="{0D108BD9-81ED-4DB2-BD59-A6C34878D82A}">
                    <a16:rowId xmlns:a16="http://schemas.microsoft.com/office/drawing/2014/main" val="144028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595.44444444444</a:t>
                      </a:r>
                    </a:p>
                  </a:txBody>
                  <a:tcPr/>
                </a:tc>
                <a:extLst>
                  <a:ext uri="{0D108BD9-81ED-4DB2-BD59-A6C34878D82A}">
                    <a16:rowId xmlns:a16="http://schemas.microsoft.com/office/drawing/2014/main" val="111026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1025.1111111111</a:t>
                      </a:r>
                    </a:p>
                  </a:txBody>
                  <a:tcPr/>
                </a:tc>
                <a:extLst>
                  <a:ext uri="{0D108BD9-81ED-4DB2-BD59-A6C34878D82A}">
                    <a16:rowId xmlns:a16="http://schemas.microsoft.com/office/drawing/2014/main" val="164723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527.44444444444</a:t>
                      </a:r>
                    </a:p>
                  </a:txBody>
                  <a:tcPr/>
                </a:tc>
                <a:extLst>
                  <a:ext uri="{0D108BD9-81ED-4DB2-BD59-A6C34878D82A}">
                    <a16:rowId xmlns:a16="http://schemas.microsoft.com/office/drawing/2014/main" val="2555748232"/>
                  </a:ext>
                </a:extLst>
              </a:tr>
            </a:tbl>
          </a:graphicData>
        </a:graphic>
      </p:graphicFrame>
      <p:sp>
        <p:nvSpPr>
          <p:cNvPr id="4" name="Text Placeholder 3">
            <a:extLst>
              <a:ext uri="{FF2B5EF4-FFF2-40B4-BE49-F238E27FC236}">
                <a16:creationId xmlns:a16="http://schemas.microsoft.com/office/drawing/2014/main" id="{83DE785C-C381-4A47-BDF4-0B5F696EDF8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24891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E281B-25E1-4434-87E5-2F51FA1EFFA8}"/>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C59DF0F3-EE86-4235-8A74-EA4B5C94A99C}"/>
              </a:ext>
            </a:extLst>
          </p:cNvPr>
          <p:cNvGraphicFramePr>
            <a:graphicFrameLocks noGrp="1"/>
          </p:cNvGraphicFramePr>
          <p:nvPr>
            <p:ph type="tbl" sz="quarter" idx="13"/>
            <p:extLst>
              <p:ext uri="{D42A27DB-BD31-4B8C-83A1-F6EECF244321}">
                <p14:modId xmlns:p14="http://schemas.microsoft.com/office/powerpoint/2010/main" val="274654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6506753"/>
                    </a:ext>
                  </a:extLst>
                </a:gridCol>
                <a:gridCol w="1399032">
                  <a:extLst>
                    <a:ext uri="{9D8B030D-6E8A-4147-A177-3AD203B41FA5}">
                      <a16:colId xmlns:a16="http://schemas.microsoft.com/office/drawing/2014/main" val="1637211500"/>
                    </a:ext>
                  </a:extLst>
                </a:gridCol>
                <a:gridCol w="1399032">
                  <a:extLst>
                    <a:ext uri="{9D8B030D-6E8A-4147-A177-3AD203B41FA5}">
                      <a16:colId xmlns:a16="http://schemas.microsoft.com/office/drawing/2014/main" val="3210851190"/>
                    </a:ext>
                  </a:extLst>
                </a:gridCol>
                <a:gridCol w="1399032">
                  <a:extLst>
                    <a:ext uri="{9D8B030D-6E8A-4147-A177-3AD203B41FA5}">
                      <a16:colId xmlns:a16="http://schemas.microsoft.com/office/drawing/2014/main" val="340724125"/>
                    </a:ext>
                  </a:extLst>
                </a:gridCol>
                <a:gridCol w="1399032">
                  <a:extLst>
                    <a:ext uri="{9D8B030D-6E8A-4147-A177-3AD203B41FA5}">
                      <a16:colId xmlns:a16="http://schemas.microsoft.com/office/drawing/2014/main" val="3146728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0238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199.66666666667</a:t>
                      </a:r>
                    </a:p>
                  </a:txBody>
                  <a:tcPr/>
                </a:tc>
                <a:extLst>
                  <a:ext uri="{0D108BD9-81ED-4DB2-BD59-A6C34878D82A}">
                    <a16:rowId xmlns:a16="http://schemas.microsoft.com/office/drawing/2014/main" val="298853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405162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656.625</a:t>
                      </a:r>
                    </a:p>
                  </a:txBody>
                  <a:tcPr/>
                </a:tc>
                <a:extLst>
                  <a:ext uri="{0D108BD9-81ED-4DB2-BD59-A6C34878D82A}">
                    <a16:rowId xmlns:a16="http://schemas.microsoft.com/office/drawing/2014/main" val="56034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741.14285714286</a:t>
                      </a:r>
                    </a:p>
                  </a:txBody>
                  <a:tcPr/>
                </a:tc>
                <a:extLst>
                  <a:ext uri="{0D108BD9-81ED-4DB2-BD59-A6C34878D82A}">
                    <a16:rowId xmlns:a16="http://schemas.microsoft.com/office/drawing/2014/main" val="205220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741.14285714286</a:t>
                      </a:r>
                    </a:p>
                  </a:txBody>
                  <a:tcPr/>
                </a:tc>
                <a:extLst>
                  <a:ext uri="{0D108BD9-81ED-4DB2-BD59-A6C34878D82A}">
                    <a16:rowId xmlns:a16="http://schemas.microsoft.com/office/drawing/2014/main" val="101229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extLst>
                  <a:ext uri="{0D108BD9-81ED-4DB2-BD59-A6C34878D82A}">
                    <a16:rowId xmlns:a16="http://schemas.microsoft.com/office/drawing/2014/main" val="279057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652.14285714286</a:t>
                      </a:r>
                    </a:p>
                  </a:txBody>
                  <a:tcPr/>
                </a:tc>
                <a:extLst>
                  <a:ext uri="{0D108BD9-81ED-4DB2-BD59-A6C34878D82A}">
                    <a16:rowId xmlns:a16="http://schemas.microsoft.com/office/drawing/2014/main" val="208233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652.14285714286</a:t>
                      </a:r>
                    </a:p>
                  </a:txBody>
                  <a:tcPr/>
                </a:tc>
                <a:extLst>
                  <a:ext uri="{0D108BD9-81ED-4DB2-BD59-A6C34878D82A}">
                    <a16:rowId xmlns:a16="http://schemas.microsoft.com/office/drawing/2014/main" val="384256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extLst>
                  <a:ext uri="{0D108BD9-81ED-4DB2-BD59-A6C34878D82A}">
                    <a16:rowId xmlns:a16="http://schemas.microsoft.com/office/drawing/2014/main" val="288427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181.33333333333</a:t>
                      </a:r>
                    </a:p>
                  </a:txBody>
                  <a:tcPr/>
                </a:tc>
                <a:extLst>
                  <a:ext uri="{0D108BD9-81ED-4DB2-BD59-A6C34878D82A}">
                    <a16:rowId xmlns:a16="http://schemas.microsoft.com/office/drawing/2014/main" val="3896055839"/>
                  </a:ext>
                </a:extLst>
              </a:tr>
            </a:tbl>
          </a:graphicData>
        </a:graphic>
      </p:graphicFrame>
      <p:sp>
        <p:nvSpPr>
          <p:cNvPr id="4" name="Text Placeholder 3">
            <a:extLst>
              <a:ext uri="{FF2B5EF4-FFF2-40B4-BE49-F238E27FC236}">
                <a16:creationId xmlns:a16="http://schemas.microsoft.com/office/drawing/2014/main" id="{CE25B29F-E509-46C0-8BEF-A838F4FB1C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03373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10439-EEA1-4A5E-A824-DC9CD666CFC4}"/>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5153D9EC-182C-4B0C-A667-528059FCA0EC}"/>
              </a:ext>
            </a:extLst>
          </p:cNvPr>
          <p:cNvGraphicFramePr>
            <a:graphicFrameLocks noGrp="1"/>
          </p:cNvGraphicFramePr>
          <p:nvPr>
            <p:ph type="tbl" sz="quarter" idx="13"/>
            <p:extLst>
              <p:ext uri="{D42A27DB-BD31-4B8C-83A1-F6EECF244321}">
                <p14:modId xmlns:p14="http://schemas.microsoft.com/office/powerpoint/2010/main" val="313230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5377458"/>
                    </a:ext>
                  </a:extLst>
                </a:gridCol>
                <a:gridCol w="1810512">
                  <a:extLst>
                    <a:ext uri="{9D8B030D-6E8A-4147-A177-3AD203B41FA5}">
                      <a16:colId xmlns:a16="http://schemas.microsoft.com/office/drawing/2014/main" val="611955857"/>
                    </a:ext>
                  </a:extLst>
                </a:gridCol>
                <a:gridCol w="822960">
                  <a:extLst>
                    <a:ext uri="{9D8B030D-6E8A-4147-A177-3AD203B41FA5}">
                      <a16:colId xmlns:a16="http://schemas.microsoft.com/office/drawing/2014/main" val="823408878"/>
                    </a:ext>
                  </a:extLst>
                </a:gridCol>
                <a:gridCol w="822960">
                  <a:extLst>
                    <a:ext uri="{9D8B030D-6E8A-4147-A177-3AD203B41FA5}">
                      <a16:colId xmlns:a16="http://schemas.microsoft.com/office/drawing/2014/main" val="1282410729"/>
                    </a:ext>
                  </a:extLst>
                </a:gridCol>
                <a:gridCol w="822960">
                  <a:extLst>
                    <a:ext uri="{9D8B030D-6E8A-4147-A177-3AD203B41FA5}">
                      <a16:colId xmlns:a16="http://schemas.microsoft.com/office/drawing/2014/main" val="3803477364"/>
                    </a:ext>
                  </a:extLst>
                </a:gridCol>
                <a:gridCol w="822960">
                  <a:extLst>
                    <a:ext uri="{9D8B030D-6E8A-4147-A177-3AD203B41FA5}">
                      <a16:colId xmlns:a16="http://schemas.microsoft.com/office/drawing/2014/main" val="2799434637"/>
                    </a:ext>
                  </a:extLst>
                </a:gridCol>
                <a:gridCol w="822960">
                  <a:extLst>
                    <a:ext uri="{9D8B030D-6E8A-4147-A177-3AD203B41FA5}">
                      <a16:colId xmlns:a16="http://schemas.microsoft.com/office/drawing/2014/main" val="2330563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591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- 2021-10-11 18:35:42</a:t>
                      </a:r>
                      <a:r>
                        <a:rPr kumimoji="0" lang="es-ES" sz="1000" b="0" i="0" u="none" strike="noStrike" kern="1200" cap="none" spc="0" normalizeH="0" baseline="0" noProof="0">
                          <a:ln>
                            <a:noFill/>
                          </a:ln>
                          <a:solidFill>
                            <a:prstClr val="black"/>
                          </a:solidFill>
                          <a:effectLst/>
                          <a:uLnTx/>
                          <a:uFillTx/>
                          <a:latin typeface="+mn-lt"/>
                          <a:ea typeface="+mn-ea"/>
                          <a:cs typeface="+mn-cs"/>
                        </a:rPr>
                        <a:t>
 La nueva Specialized Chisel es una bicicleta de XC 🚵‍♂️ con cuadro de aluminio creada para llegar a lo más alto del podio.🏆
Gracias a nuestra tecnología D'Aluisio Smartweld y al aluminio M5, hemos creado uno de los cuadros rígidos de aluminio más livianos del mercado, sin por ello comprometer resistencia ni rigidez.💪
Liviana, resistente, ágil, eficiente y veloz. Así es nuestra nueva Chisel.🔥
🔺 Encontrala en nuestras tiendas autorizadas🔺
IamSpecialized #SpecializedArgentina #Specialized #SpecializedChisel #Chisel #Aluminio #XCmtb #XC #mtb #MountainBike
📸  tienda_specialized_buga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245021748_626481055017908_660210274165874596_n.jpg?_nc_cat=104&amp;ccb=1-5&amp;_nc_sid=8ae9d6&amp;_nc_ohc=bgN962-Su_sAX9oPkvO&amp;_nc_ht=scontent-iad3-1.cdninstagram.com&amp;edm=AL-3X8kEAAAA&amp;oh=4e9c1d6564a3f0b395033e57e60d4cef&amp;oe=6184C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03440388"/>
                  </a:ext>
                </a:extLst>
              </a:tr>
            </a:tbl>
          </a:graphicData>
        </a:graphic>
      </p:graphicFrame>
      <p:sp>
        <p:nvSpPr>
          <p:cNvPr id="4" name="Text Placeholder 3">
            <a:extLst>
              <a:ext uri="{FF2B5EF4-FFF2-40B4-BE49-F238E27FC236}">
                <a16:creationId xmlns:a16="http://schemas.microsoft.com/office/drawing/2014/main" id="{EC686793-FEBB-45BE-A81D-DBE0BF88882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28899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47E62-4318-4562-B0B5-49A06DF16B32}"/>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EB51320C-1B0B-4CD3-91E4-86689781499A}"/>
              </a:ext>
            </a:extLst>
          </p:cNvPr>
          <p:cNvGraphicFramePr>
            <a:graphicFrameLocks noGrp="1"/>
          </p:cNvGraphicFramePr>
          <p:nvPr>
            <p:ph type="tbl" sz="quarter" idx="13"/>
            <p:extLst>
              <p:ext uri="{D42A27DB-BD31-4B8C-83A1-F6EECF244321}">
                <p14:modId xmlns:p14="http://schemas.microsoft.com/office/powerpoint/2010/main" val="206307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7547201"/>
                    </a:ext>
                  </a:extLst>
                </a:gridCol>
                <a:gridCol w="1810512">
                  <a:extLst>
                    <a:ext uri="{9D8B030D-6E8A-4147-A177-3AD203B41FA5}">
                      <a16:colId xmlns:a16="http://schemas.microsoft.com/office/drawing/2014/main" val="1380484237"/>
                    </a:ext>
                  </a:extLst>
                </a:gridCol>
                <a:gridCol w="822960">
                  <a:extLst>
                    <a:ext uri="{9D8B030D-6E8A-4147-A177-3AD203B41FA5}">
                      <a16:colId xmlns:a16="http://schemas.microsoft.com/office/drawing/2014/main" val="1446497160"/>
                    </a:ext>
                  </a:extLst>
                </a:gridCol>
                <a:gridCol w="822960">
                  <a:extLst>
                    <a:ext uri="{9D8B030D-6E8A-4147-A177-3AD203B41FA5}">
                      <a16:colId xmlns:a16="http://schemas.microsoft.com/office/drawing/2014/main" val="232761282"/>
                    </a:ext>
                  </a:extLst>
                </a:gridCol>
                <a:gridCol w="822960">
                  <a:extLst>
                    <a:ext uri="{9D8B030D-6E8A-4147-A177-3AD203B41FA5}">
                      <a16:colId xmlns:a16="http://schemas.microsoft.com/office/drawing/2014/main" val="2414387958"/>
                    </a:ext>
                  </a:extLst>
                </a:gridCol>
                <a:gridCol w="822960">
                  <a:extLst>
                    <a:ext uri="{9D8B030D-6E8A-4147-A177-3AD203B41FA5}">
                      <a16:colId xmlns:a16="http://schemas.microsoft.com/office/drawing/2014/main" val="1904220151"/>
                    </a:ext>
                  </a:extLst>
                </a:gridCol>
                <a:gridCol w="822960">
                  <a:extLst>
                    <a:ext uri="{9D8B030D-6E8A-4147-A177-3AD203B41FA5}">
                      <a16:colId xmlns:a16="http://schemas.microsoft.com/office/drawing/2014/main" val="395857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794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- 2021-10-25 19:17:46</a:t>
                      </a:r>
                      <a:r>
                        <a:rPr kumimoji="0" lang="es-ES" sz="1000" b="0" i="0" u="none" strike="noStrike" kern="1200" cap="none" spc="0" normalizeH="0" baseline="0" noProof="0">
                          <a:ln>
                            <a:noFill/>
                          </a:ln>
                          <a:solidFill>
                            <a:prstClr val="black"/>
                          </a:solidFill>
                          <a:effectLst/>
                          <a:uLnTx/>
                          <a:uFillTx/>
                          <a:latin typeface="+mn-lt"/>
                          <a:ea typeface="+mn-ea"/>
                          <a:cs typeface="+mn-cs"/>
                        </a:rPr>
                        <a:t>
 #Sorteo
Inaugura Scott Store San Isidro y podés ganarte un casco Scott Centric Supersonic que sortean este jueves!
Seguilos en scottstoresanisidro , seguí a scottsportsargentina y etiquetá a un amigo para que se entere.
Si además subís una Storie con el Instagram Live del 28/10 desde las 18 horas desde el local y los arrobás, tenés doble chance!!
AVISO: nunca te pediremos ningún dato personal o de tarjeta de crédito para participar o declararte ganador. No caigas en estafas. No le des a nadie tus datos personales.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247787626_1529768854048769_1619864170335033868_n.jpg?_nc_cat=106&amp;ccb=1-5&amp;_nc_sid=8ae9d6&amp;_nc_ohc=OuzXScGo8LcAX9_rJ5N&amp;_nc_ht=scontent-lga3-2.cdninstagram.com&amp;edm=AL-3X8kEAAAA&amp;oh=402b86a96eb3f26b676576c2c7be769f&amp;oe=6183EC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1491402"/>
                  </a:ext>
                </a:extLst>
              </a:tr>
            </a:tbl>
          </a:graphicData>
        </a:graphic>
      </p:graphicFrame>
      <p:sp>
        <p:nvSpPr>
          <p:cNvPr id="4" name="Text Placeholder 3">
            <a:extLst>
              <a:ext uri="{FF2B5EF4-FFF2-40B4-BE49-F238E27FC236}">
                <a16:creationId xmlns:a16="http://schemas.microsoft.com/office/drawing/2014/main" id="{8919D11D-424C-4AE6-AF8B-1C695A4C08F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13904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4284-8844-4B62-9FC6-6E863462D9C5}"/>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A197006E-0C21-4F99-8D80-267422EBB478}"/>
              </a:ext>
            </a:extLst>
          </p:cNvPr>
          <p:cNvGraphicFramePr>
            <a:graphicFrameLocks noGrp="1"/>
          </p:cNvGraphicFramePr>
          <p:nvPr>
            <p:ph type="tbl" sz="quarter" idx="13"/>
            <p:extLst>
              <p:ext uri="{D42A27DB-BD31-4B8C-83A1-F6EECF244321}">
                <p14:modId xmlns:p14="http://schemas.microsoft.com/office/powerpoint/2010/main" val="428523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5950626"/>
                    </a:ext>
                  </a:extLst>
                </a:gridCol>
                <a:gridCol w="1810512">
                  <a:extLst>
                    <a:ext uri="{9D8B030D-6E8A-4147-A177-3AD203B41FA5}">
                      <a16:colId xmlns:a16="http://schemas.microsoft.com/office/drawing/2014/main" val="802107806"/>
                    </a:ext>
                  </a:extLst>
                </a:gridCol>
                <a:gridCol w="822960">
                  <a:extLst>
                    <a:ext uri="{9D8B030D-6E8A-4147-A177-3AD203B41FA5}">
                      <a16:colId xmlns:a16="http://schemas.microsoft.com/office/drawing/2014/main" val="3160464524"/>
                    </a:ext>
                  </a:extLst>
                </a:gridCol>
                <a:gridCol w="822960">
                  <a:extLst>
                    <a:ext uri="{9D8B030D-6E8A-4147-A177-3AD203B41FA5}">
                      <a16:colId xmlns:a16="http://schemas.microsoft.com/office/drawing/2014/main" val="2416165910"/>
                    </a:ext>
                  </a:extLst>
                </a:gridCol>
                <a:gridCol w="822960">
                  <a:extLst>
                    <a:ext uri="{9D8B030D-6E8A-4147-A177-3AD203B41FA5}">
                      <a16:colId xmlns:a16="http://schemas.microsoft.com/office/drawing/2014/main" val="2219996766"/>
                    </a:ext>
                  </a:extLst>
                </a:gridCol>
                <a:gridCol w="822960">
                  <a:extLst>
                    <a:ext uri="{9D8B030D-6E8A-4147-A177-3AD203B41FA5}">
                      <a16:colId xmlns:a16="http://schemas.microsoft.com/office/drawing/2014/main" val="2794606251"/>
                    </a:ext>
                  </a:extLst>
                </a:gridCol>
                <a:gridCol w="822960">
                  <a:extLst>
                    <a:ext uri="{9D8B030D-6E8A-4147-A177-3AD203B41FA5}">
                      <a16:colId xmlns:a16="http://schemas.microsoft.com/office/drawing/2014/main" val="425030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412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- 2021-10-08 13:18:54</a:t>
                      </a:r>
                      <a:r>
                        <a:rPr kumimoji="0" lang="es-ES" sz="1000" b="0" i="0" u="none" strike="noStrike" kern="1200" cap="none" spc="0" normalizeH="0" baseline="0" noProof="0">
                          <a:ln>
                            <a:noFill/>
                          </a:ln>
                          <a:solidFill>
                            <a:prstClr val="black"/>
                          </a:solidFill>
                          <a:effectLst/>
                          <a:uLnTx/>
                          <a:uFillTx/>
                          <a:latin typeface="+mn-lt"/>
                          <a:ea typeface="+mn-ea"/>
                          <a:cs typeface="+mn-cs"/>
                        </a:rPr>
                        <a:t>
 ¿Ya pasaste por nuestro stand en riopinto ?
Te esperamos con un regalo y la posibilidad de ganarte un Casco Scott Supra.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244589083_596159421436519_169446688941049100_n.webp.jpg?_nc_cat=107&amp;ccb=1-5&amp;_nc_sid=8ae9d6&amp;_nc_ohc=jSAubqScKk0AX8jJlRH&amp;_nc_ht=scontent-lga3-2.cdninstagram.com&amp;edm=AL-3X8kEAAAA&amp;oh=0efc3d17df4a7d79fb8a0a97a165859c&amp;oe=61844483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8239616"/>
                  </a:ext>
                </a:extLst>
              </a:tr>
            </a:tbl>
          </a:graphicData>
        </a:graphic>
      </p:graphicFrame>
      <p:sp>
        <p:nvSpPr>
          <p:cNvPr id="4" name="Text Placeholder 3">
            <a:extLst>
              <a:ext uri="{FF2B5EF4-FFF2-40B4-BE49-F238E27FC236}">
                <a16:creationId xmlns:a16="http://schemas.microsoft.com/office/drawing/2014/main" id="{F0544C79-DC9E-41EC-B090-4B7A2C72CE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99854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B5D8-D125-4D29-85BB-1360D86587C0}"/>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F0361C33-DB9A-4885-B47C-06380CB68798}"/>
              </a:ext>
            </a:extLst>
          </p:cNvPr>
          <p:cNvGraphicFramePr>
            <a:graphicFrameLocks noGrp="1"/>
          </p:cNvGraphicFramePr>
          <p:nvPr>
            <p:ph type="tbl" sz="quarter" idx="13"/>
            <p:extLst>
              <p:ext uri="{D42A27DB-BD31-4B8C-83A1-F6EECF244321}">
                <p14:modId xmlns:p14="http://schemas.microsoft.com/office/powerpoint/2010/main" val="277448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5901347"/>
                    </a:ext>
                  </a:extLst>
                </a:gridCol>
                <a:gridCol w="1810512">
                  <a:extLst>
                    <a:ext uri="{9D8B030D-6E8A-4147-A177-3AD203B41FA5}">
                      <a16:colId xmlns:a16="http://schemas.microsoft.com/office/drawing/2014/main" val="2163395288"/>
                    </a:ext>
                  </a:extLst>
                </a:gridCol>
                <a:gridCol w="822960">
                  <a:extLst>
                    <a:ext uri="{9D8B030D-6E8A-4147-A177-3AD203B41FA5}">
                      <a16:colId xmlns:a16="http://schemas.microsoft.com/office/drawing/2014/main" val="514493469"/>
                    </a:ext>
                  </a:extLst>
                </a:gridCol>
                <a:gridCol w="822960">
                  <a:extLst>
                    <a:ext uri="{9D8B030D-6E8A-4147-A177-3AD203B41FA5}">
                      <a16:colId xmlns:a16="http://schemas.microsoft.com/office/drawing/2014/main" val="3902005036"/>
                    </a:ext>
                  </a:extLst>
                </a:gridCol>
                <a:gridCol w="822960">
                  <a:extLst>
                    <a:ext uri="{9D8B030D-6E8A-4147-A177-3AD203B41FA5}">
                      <a16:colId xmlns:a16="http://schemas.microsoft.com/office/drawing/2014/main" val="3417039178"/>
                    </a:ext>
                  </a:extLst>
                </a:gridCol>
                <a:gridCol w="822960">
                  <a:extLst>
                    <a:ext uri="{9D8B030D-6E8A-4147-A177-3AD203B41FA5}">
                      <a16:colId xmlns:a16="http://schemas.microsoft.com/office/drawing/2014/main" val="1717288974"/>
                    </a:ext>
                  </a:extLst>
                </a:gridCol>
                <a:gridCol w="822960">
                  <a:extLst>
                    <a:ext uri="{9D8B030D-6E8A-4147-A177-3AD203B41FA5}">
                      <a16:colId xmlns:a16="http://schemas.microsoft.com/office/drawing/2014/main" val="2772459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744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- 2021-10-11 21:19:36</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245093005_2053741994773548_2030511753533640306_n.jpg?_nc_cat=105&amp;ccb=1-5&amp;_nc_sid=8ae9d6&amp;_nc_ohc=_5nlJ3X1picAX-ceCrk&amp;_nc_ht=scontent-iad3-2.cdninstagram.com&amp;edm=AL-3X8kEAAAA&amp;oh=fa7a01b24f22ec60da1cb0ca392896ba&amp;oe=618423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471870"/>
                  </a:ext>
                </a:extLst>
              </a:tr>
            </a:tbl>
          </a:graphicData>
        </a:graphic>
      </p:graphicFrame>
      <p:sp>
        <p:nvSpPr>
          <p:cNvPr id="4" name="Text Placeholder 3">
            <a:extLst>
              <a:ext uri="{FF2B5EF4-FFF2-40B4-BE49-F238E27FC236}">
                <a16:creationId xmlns:a16="http://schemas.microsoft.com/office/drawing/2014/main" id="{C2B02A9B-B17D-4288-A3F7-7FB9BB91677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1704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7F63-04C3-4048-AAED-302E5143E813}"/>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5D337EB1-04C9-4A17-9AE8-FDFCB2E42445}"/>
              </a:ext>
            </a:extLst>
          </p:cNvPr>
          <p:cNvGraphicFramePr>
            <a:graphicFrameLocks noGrp="1"/>
          </p:cNvGraphicFramePr>
          <p:nvPr>
            <p:ph type="tbl" sz="quarter" idx="13"/>
            <p:extLst>
              <p:ext uri="{D42A27DB-BD31-4B8C-83A1-F6EECF244321}">
                <p14:modId xmlns:p14="http://schemas.microsoft.com/office/powerpoint/2010/main" val="270791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6886013"/>
                    </a:ext>
                  </a:extLst>
                </a:gridCol>
                <a:gridCol w="1810512">
                  <a:extLst>
                    <a:ext uri="{9D8B030D-6E8A-4147-A177-3AD203B41FA5}">
                      <a16:colId xmlns:a16="http://schemas.microsoft.com/office/drawing/2014/main" val="3342278014"/>
                    </a:ext>
                  </a:extLst>
                </a:gridCol>
                <a:gridCol w="822960">
                  <a:extLst>
                    <a:ext uri="{9D8B030D-6E8A-4147-A177-3AD203B41FA5}">
                      <a16:colId xmlns:a16="http://schemas.microsoft.com/office/drawing/2014/main" val="3089726708"/>
                    </a:ext>
                  </a:extLst>
                </a:gridCol>
                <a:gridCol w="822960">
                  <a:extLst>
                    <a:ext uri="{9D8B030D-6E8A-4147-A177-3AD203B41FA5}">
                      <a16:colId xmlns:a16="http://schemas.microsoft.com/office/drawing/2014/main" val="1231902557"/>
                    </a:ext>
                  </a:extLst>
                </a:gridCol>
                <a:gridCol w="822960">
                  <a:extLst>
                    <a:ext uri="{9D8B030D-6E8A-4147-A177-3AD203B41FA5}">
                      <a16:colId xmlns:a16="http://schemas.microsoft.com/office/drawing/2014/main" val="3038356141"/>
                    </a:ext>
                  </a:extLst>
                </a:gridCol>
                <a:gridCol w="822960">
                  <a:extLst>
                    <a:ext uri="{9D8B030D-6E8A-4147-A177-3AD203B41FA5}">
                      <a16:colId xmlns:a16="http://schemas.microsoft.com/office/drawing/2014/main" val="886333519"/>
                    </a:ext>
                  </a:extLst>
                </a:gridCol>
                <a:gridCol w="822960">
                  <a:extLst>
                    <a:ext uri="{9D8B030D-6E8A-4147-A177-3AD203B41FA5}">
                      <a16:colId xmlns:a16="http://schemas.microsoft.com/office/drawing/2014/main" val="103100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384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- 2021-10-03 19:12:33</a:t>
                      </a:r>
                      <a:r>
                        <a:rPr kumimoji="0" lang="en-US" sz="1000" b="0" i="0" u="none" strike="noStrike" kern="1200" cap="none" spc="0" normalizeH="0" baseline="0" noProof="0">
                          <a:ln>
                            <a:noFill/>
                          </a:ln>
                          <a:solidFill>
                            <a:prstClr val="black"/>
                          </a:solidFill>
                          <a:effectLst/>
                          <a:uLnTx/>
                          <a:uFillTx/>
                          <a:latin typeface="+mn-lt"/>
                          <a:ea typeface="+mn-ea"/>
                          <a:cs typeface="+mn-cs"/>
                        </a:rPr>
                        <a:t>
 #SUPERCALIBER La bici ganadora de los Juegos Olímpicos, mundial de XCO y XCM en manos de las chicas del trekfactoryracingxc 
Descubrí todos los detalles de la 9,7 en el link de la bio. 
trekbikes trekbicycleargentina bontragerargentina #trekbikes #supercaliber #mtb #xco #xcm #ridebontrager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244255531_416725010045396_4861917950716523910_n.jpg?_nc_cat=111&amp;ccb=1-5&amp;_nc_sid=8ae9d6&amp;_nc_ohc=jmdih1c_9WAAX_kSudj&amp;_nc_ht=scontent-iad3-2.cdninstagram.com&amp;edm=AL-3X8kEAAAA&amp;oh=56c2ed8761fb8d6ca12648eabb1ef037&amp;oe=6183660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149920"/>
                  </a:ext>
                </a:extLst>
              </a:tr>
            </a:tbl>
          </a:graphicData>
        </a:graphic>
      </p:graphicFrame>
      <p:sp>
        <p:nvSpPr>
          <p:cNvPr id="4" name="Text Placeholder 3">
            <a:extLst>
              <a:ext uri="{FF2B5EF4-FFF2-40B4-BE49-F238E27FC236}">
                <a16:creationId xmlns:a16="http://schemas.microsoft.com/office/drawing/2014/main" id="{249281C2-6B6E-451D-B5BE-E750FA77585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16745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432F6-2E03-4056-B561-512B06373D82}"/>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E65DE031-F58D-4E52-89E9-A84EC5F208A2}"/>
              </a:ext>
            </a:extLst>
          </p:cNvPr>
          <p:cNvGraphicFramePr>
            <a:graphicFrameLocks noGrp="1"/>
          </p:cNvGraphicFramePr>
          <p:nvPr>
            <p:ph type="tbl" sz="quarter" idx="13"/>
            <p:extLst>
              <p:ext uri="{D42A27DB-BD31-4B8C-83A1-F6EECF244321}">
                <p14:modId xmlns:p14="http://schemas.microsoft.com/office/powerpoint/2010/main" val="232637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3332542"/>
                    </a:ext>
                  </a:extLst>
                </a:gridCol>
                <a:gridCol w="1810512">
                  <a:extLst>
                    <a:ext uri="{9D8B030D-6E8A-4147-A177-3AD203B41FA5}">
                      <a16:colId xmlns:a16="http://schemas.microsoft.com/office/drawing/2014/main" val="3688218872"/>
                    </a:ext>
                  </a:extLst>
                </a:gridCol>
                <a:gridCol w="822960">
                  <a:extLst>
                    <a:ext uri="{9D8B030D-6E8A-4147-A177-3AD203B41FA5}">
                      <a16:colId xmlns:a16="http://schemas.microsoft.com/office/drawing/2014/main" val="1466268888"/>
                    </a:ext>
                  </a:extLst>
                </a:gridCol>
                <a:gridCol w="822960">
                  <a:extLst>
                    <a:ext uri="{9D8B030D-6E8A-4147-A177-3AD203B41FA5}">
                      <a16:colId xmlns:a16="http://schemas.microsoft.com/office/drawing/2014/main" val="2665692364"/>
                    </a:ext>
                  </a:extLst>
                </a:gridCol>
                <a:gridCol w="822960">
                  <a:extLst>
                    <a:ext uri="{9D8B030D-6E8A-4147-A177-3AD203B41FA5}">
                      <a16:colId xmlns:a16="http://schemas.microsoft.com/office/drawing/2014/main" val="3642227580"/>
                    </a:ext>
                  </a:extLst>
                </a:gridCol>
                <a:gridCol w="822960">
                  <a:extLst>
                    <a:ext uri="{9D8B030D-6E8A-4147-A177-3AD203B41FA5}">
                      <a16:colId xmlns:a16="http://schemas.microsoft.com/office/drawing/2014/main" val="913964097"/>
                    </a:ext>
                  </a:extLst>
                </a:gridCol>
                <a:gridCol w="822960">
                  <a:extLst>
                    <a:ext uri="{9D8B030D-6E8A-4147-A177-3AD203B41FA5}">
                      <a16:colId xmlns:a16="http://schemas.microsoft.com/office/drawing/2014/main" val="212553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461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- 2021-10-04 20:01:13</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máquina de competición.
La culminación de nuestra insistente búsqueda de la velocidad.💨
Aerodinánica, extremadamente liviana y cómoda.
Así es nuestra Tarmac SL7.😎
Testeada a fondo en el túnel del viento y construida con nuestra tecnología Rider-First Engineered™ para asegurarnos que la Tarmac sea realmente equilibrada y con el mejor comportamiento, indistintamente de la talla. 
Diseñada por los mejores ingenieros en base a la experiencia de un ejército de ciclistas de nuestros equipos World Tour, la Tarmac SL7 es la más rápida que jamás hayamos probado. 
#AeroIsEverything 
#SpecializedTarmac #TarmacSL7 #IamSpecialized #SpecializedArgentina #SpecializedTarmacSl7 #SpecializedRoad #Road
📸 joacobarcelonna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244188869_238500614959307_549333005947154357_n.jpg?_nc_cat=103&amp;ccb=1-5&amp;_nc_sid=8ae9d6&amp;_nc_ohc=d1Ybw8UkfPQAX-MUxUg&amp;_nc_ht=scontent-iad3-1.cdninstagram.com&amp;edm=AL-3X8kEAAAA&amp;oh=6b31b99472a4aa639eb3489b74d78f1a&amp;oe=6183B3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6500193"/>
                  </a:ext>
                </a:extLst>
              </a:tr>
            </a:tbl>
          </a:graphicData>
        </a:graphic>
      </p:graphicFrame>
      <p:sp>
        <p:nvSpPr>
          <p:cNvPr id="4" name="Text Placeholder 3">
            <a:extLst>
              <a:ext uri="{FF2B5EF4-FFF2-40B4-BE49-F238E27FC236}">
                <a16:creationId xmlns:a16="http://schemas.microsoft.com/office/drawing/2014/main" id="{E558FB73-C0EC-4B7C-B7F2-E5C9A636CAE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78825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BA4C-2DA8-4088-9560-5302D96CA238}"/>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94AEECE6-4E51-46CF-AB65-E996C10418E2}"/>
              </a:ext>
            </a:extLst>
          </p:cNvPr>
          <p:cNvGraphicFramePr>
            <a:graphicFrameLocks noGrp="1"/>
          </p:cNvGraphicFramePr>
          <p:nvPr>
            <p:ph type="tbl" sz="quarter" idx="13"/>
            <p:extLst>
              <p:ext uri="{D42A27DB-BD31-4B8C-83A1-F6EECF244321}">
                <p14:modId xmlns:p14="http://schemas.microsoft.com/office/powerpoint/2010/main" val="415505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8904278"/>
                    </a:ext>
                  </a:extLst>
                </a:gridCol>
                <a:gridCol w="1810512">
                  <a:extLst>
                    <a:ext uri="{9D8B030D-6E8A-4147-A177-3AD203B41FA5}">
                      <a16:colId xmlns:a16="http://schemas.microsoft.com/office/drawing/2014/main" val="2671377290"/>
                    </a:ext>
                  </a:extLst>
                </a:gridCol>
                <a:gridCol w="822960">
                  <a:extLst>
                    <a:ext uri="{9D8B030D-6E8A-4147-A177-3AD203B41FA5}">
                      <a16:colId xmlns:a16="http://schemas.microsoft.com/office/drawing/2014/main" val="2921935778"/>
                    </a:ext>
                  </a:extLst>
                </a:gridCol>
                <a:gridCol w="822960">
                  <a:extLst>
                    <a:ext uri="{9D8B030D-6E8A-4147-A177-3AD203B41FA5}">
                      <a16:colId xmlns:a16="http://schemas.microsoft.com/office/drawing/2014/main" val="931972071"/>
                    </a:ext>
                  </a:extLst>
                </a:gridCol>
                <a:gridCol w="822960">
                  <a:extLst>
                    <a:ext uri="{9D8B030D-6E8A-4147-A177-3AD203B41FA5}">
                      <a16:colId xmlns:a16="http://schemas.microsoft.com/office/drawing/2014/main" val="3074749463"/>
                    </a:ext>
                  </a:extLst>
                </a:gridCol>
                <a:gridCol w="822960">
                  <a:extLst>
                    <a:ext uri="{9D8B030D-6E8A-4147-A177-3AD203B41FA5}">
                      <a16:colId xmlns:a16="http://schemas.microsoft.com/office/drawing/2014/main" val="4092291316"/>
                    </a:ext>
                  </a:extLst>
                </a:gridCol>
                <a:gridCol w="822960">
                  <a:extLst>
                    <a:ext uri="{9D8B030D-6E8A-4147-A177-3AD203B41FA5}">
                      <a16:colId xmlns:a16="http://schemas.microsoft.com/office/drawing/2014/main" val="1153025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90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- 2021-10-10 19:47:07</a:t>
                      </a:r>
                      <a:r>
                        <a:rPr kumimoji="0" lang="en-US" sz="1000" b="0" i="0" u="none" strike="noStrike" kern="1200" cap="none" spc="0" normalizeH="0" baseline="0" noProof="0">
                          <a:ln>
                            <a:noFill/>
                          </a:ln>
                          <a:solidFill>
                            <a:prstClr val="black"/>
                          </a:solidFill>
                          <a:effectLst/>
                          <a:uLnTx/>
                          <a:uFillTx/>
                          <a:latin typeface="+mn-lt"/>
                          <a:ea typeface="+mn-ea"/>
                          <a:cs typeface="+mn-cs"/>
                        </a:rPr>
                        <a:t>
 ¡El podio general de riopinto 2021 fue para el trekbicycleargentina ! 
chiquita.cantelmi se coronó bicampeona  de la carrera más importante de Sudamérica en sus 25 años. Por su parte nico_tivani se llevó la general masculina y facundoperezc ocupó el cuarto lugar. 
Descubrí más detalles de todos los podios del team en las próximas publicaciones.
¡Felicitaciones al #TeamTrekBontrager y todos los participantes!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245230979_3130455223901011_5845320779856295114_n.jpg?_nc_cat=104&amp;ccb=1-5&amp;_nc_sid=8ae9d6&amp;_nc_ohc=if1_Duv-vkEAX_fNqgU&amp;_nc_ht=scontent-iad3-2.cdninstagram.com&amp;edm=AL-3X8kEAAAA&amp;oh=f100f0f9e5d82fb0170972a7a2b63b98&amp;oe=6183F6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4934989"/>
                  </a:ext>
                </a:extLst>
              </a:tr>
            </a:tbl>
          </a:graphicData>
        </a:graphic>
      </p:graphicFrame>
      <p:sp>
        <p:nvSpPr>
          <p:cNvPr id="4" name="Text Placeholder 3">
            <a:extLst>
              <a:ext uri="{FF2B5EF4-FFF2-40B4-BE49-F238E27FC236}">
                <a16:creationId xmlns:a16="http://schemas.microsoft.com/office/drawing/2014/main" id="{E6A8FEBA-18B4-4E07-BACA-09F73F8FA2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17708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605E4-A51F-40AF-8C0B-15BAD56DC92F}"/>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71FA7259-7C0F-49EC-A2CF-A8802B709307}"/>
              </a:ext>
            </a:extLst>
          </p:cNvPr>
          <p:cNvGraphicFramePr>
            <a:graphicFrameLocks noGrp="1"/>
          </p:cNvGraphicFramePr>
          <p:nvPr>
            <p:ph type="tbl" sz="quarter" idx="13"/>
            <p:extLst>
              <p:ext uri="{D42A27DB-BD31-4B8C-83A1-F6EECF244321}">
                <p14:modId xmlns:p14="http://schemas.microsoft.com/office/powerpoint/2010/main" val="44960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6709274"/>
                    </a:ext>
                  </a:extLst>
                </a:gridCol>
                <a:gridCol w="1810512">
                  <a:extLst>
                    <a:ext uri="{9D8B030D-6E8A-4147-A177-3AD203B41FA5}">
                      <a16:colId xmlns:a16="http://schemas.microsoft.com/office/drawing/2014/main" val="3322513252"/>
                    </a:ext>
                  </a:extLst>
                </a:gridCol>
                <a:gridCol w="822960">
                  <a:extLst>
                    <a:ext uri="{9D8B030D-6E8A-4147-A177-3AD203B41FA5}">
                      <a16:colId xmlns:a16="http://schemas.microsoft.com/office/drawing/2014/main" val="1357384852"/>
                    </a:ext>
                  </a:extLst>
                </a:gridCol>
                <a:gridCol w="822960">
                  <a:extLst>
                    <a:ext uri="{9D8B030D-6E8A-4147-A177-3AD203B41FA5}">
                      <a16:colId xmlns:a16="http://schemas.microsoft.com/office/drawing/2014/main" val="3020303279"/>
                    </a:ext>
                  </a:extLst>
                </a:gridCol>
                <a:gridCol w="822960">
                  <a:extLst>
                    <a:ext uri="{9D8B030D-6E8A-4147-A177-3AD203B41FA5}">
                      <a16:colId xmlns:a16="http://schemas.microsoft.com/office/drawing/2014/main" val="3213469369"/>
                    </a:ext>
                  </a:extLst>
                </a:gridCol>
                <a:gridCol w="822960">
                  <a:extLst>
                    <a:ext uri="{9D8B030D-6E8A-4147-A177-3AD203B41FA5}">
                      <a16:colId xmlns:a16="http://schemas.microsoft.com/office/drawing/2014/main" val="3214550819"/>
                    </a:ext>
                  </a:extLst>
                </a:gridCol>
                <a:gridCol w="822960">
                  <a:extLst>
                    <a:ext uri="{9D8B030D-6E8A-4147-A177-3AD203B41FA5}">
                      <a16:colId xmlns:a16="http://schemas.microsoft.com/office/drawing/2014/main" val="3141885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758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- 2021-10-29 11:09:33</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249412268_921588645122219_3326038288373792037_n.jpg?_nc_cat=101&amp;ccb=1-5&amp;_nc_sid=8ae9d6&amp;_nc_ohc=VYh9pRyHTMEAX8RRDU2&amp;_nc_ht=scontent-iad3-2.cdninstagram.com&amp;edm=AL-3X8kEAAAA&amp;oh=6afb625da0b2b252f83c80f94183cf3f&amp;oe=618349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2241713"/>
                  </a:ext>
                </a:extLst>
              </a:tr>
            </a:tbl>
          </a:graphicData>
        </a:graphic>
      </p:graphicFrame>
      <p:sp>
        <p:nvSpPr>
          <p:cNvPr id="4" name="Text Placeholder 3">
            <a:extLst>
              <a:ext uri="{FF2B5EF4-FFF2-40B4-BE49-F238E27FC236}">
                <a16:creationId xmlns:a16="http://schemas.microsoft.com/office/drawing/2014/main" id="{75F295CC-7101-438F-BB0D-329BB43B8E3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09215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2C5BF-11E8-4A52-95A5-D66F2585423F}"/>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11DC7D45-78CC-4955-9F61-78F2F6251814}"/>
              </a:ext>
            </a:extLst>
          </p:cNvPr>
          <p:cNvGraphicFramePr>
            <a:graphicFrameLocks noGrp="1"/>
          </p:cNvGraphicFramePr>
          <p:nvPr>
            <p:ph type="tbl" sz="quarter" idx="13"/>
            <p:extLst>
              <p:ext uri="{D42A27DB-BD31-4B8C-83A1-F6EECF244321}">
                <p14:modId xmlns:p14="http://schemas.microsoft.com/office/powerpoint/2010/main" val="354412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2693106"/>
                    </a:ext>
                  </a:extLst>
                </a:gridCol>
                <a:gridCol w="1810512">
                  <a:extLst>
                    <a:ext uri="{9D8B030D-6E8A-4147-A177-3AD203B41FA5}">
                      <a16:colId xmlns:a16="http://schemas.microsoft.com/office/drawing/2014/main" val="2101295151"/>
                    </a:ext>
                  </a:extLst>
                </a:gridCol>
                <a:gridCol w="822960">
                  <a:extLst>
                    <a:ext uri="{9D8B030D-6E8A-4147-A177-3AD203B41FA5}">
                      <a16:colId xmlns:a16="http://schemas.microsoft.com/office/drawing/2014/main" val="3053001438"/>
                    </a:ext>
                  </a:extLst>
                </a:gridCol>
                <a:gridCol w="822960">
                  <a:extLst>
                    <a:ext uri="{9D8B030D-6E8A-4147-A177-3AD203B41FA5}">
                      <a16:colId xmlns:a16="http://schemas.microsoft.com/office/drawing/2014/main" val="426462942"/>
                    </a:ext>
                  </a:extLst>
                </a:gridCol>
                <a:gridCol w="822960">
                  <a:extLst>
                    <a:ext uri="{9D8B030D-6E8A-4147-A177-3AD203B41FA5}">
                      <a16:colId xmlns:a16="http://schemas.microsoft.com/office/drawing/2014/main" val="1369025017"/>
                    </a:ext>
                  </a:extLst>
                </a:gridCol>
                <a:gridCol w="822960">
                  <a:extLst>
                    <a:ext uri="{9D8B030D-6E8A-4147-A177-3AD203B41FA5}">
                      <a16:colId xmlns:a16="http://schemas.microsoft.com/office/drawing/2014/main" val="729428803"/>
                    </a:ext>
                  </a:extLst>
                </a:gridCol>
                <a:gridCol w="822960">
                  <a:extLst>
                    <a:ext uri="{9D8B030D-6E8A-4147-A177-3AD203B41FA5}">
                      <a16:colId xmlns:a16="http://schemas.microsoft.com/office/drawing/2014/main" val="149865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957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- 2021-10-08 18:59:07</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el #TeamTrekBontrager  y los accesorios bontragerargentina en el stand oficial de riopinto ! 
¡Te esperamos! 
trekbikes trekbicycleargentina bontragerargentina #trekbikes #supercaliber #mtb #xco #xcm #ridebontrager #procaliber #xcaliber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244625571_360396232452141_6148441774402586059_n.jpg?_nc_cat=110&amp;ccb=1-5&amp;_nc_sid=8ae9d6&amp;_nc_ohc=MRKS1DTIBjUAX9Suo4n&amp;_nc_ht=scontent-iad3-2.cdninstagram.com&amp;edm=AL-3X8kEAAAA&amp;oh=29243669ae337df9c2b9f8627c65e342&amp;oe=6184FB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5942046"/>
                  </a:ext>
                </a:extLst>
              </a:tr>
            </a:tbl>
          </a:graphicData>
        </a:graphic>
      </p:graphicFrame>
      <p:sp>
        <p:nvSpPr>
          <p:cNvPr id="4" name="Text Placeholder 3">
            <a:extLst>
              <a:ext uri="{FF2B5EF4-FFF2-40B4-BE49-F238E27FC236}">
                <a16:creationId xmlns:a16="http://schemas.microsoft.com/office/drawing/2014/main" id="{55CED6CF-CE9B-4CB5-A845-812C4AA73B9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62782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71F0-B728-4707-9D7D-6B08DE381A7F}"/>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B64F7B59-CA60-44C4-9325-A84921D6B8AE}"/>
              </a:ext>
            </a:extLst>
          </p:cNvPr>
          <p:cNvGraphicFramePr>
            <a:graphicFrameLocks noGrp="1"/>
          </p:cNvGraphicFramePr>
          <p:nvPr>
            <p:ph type="tbl" sz="quarter" idx="13"/>
            <p:extLst>
              <p:ext uri="{D42A27DB-BD31-4B8C-83A1-F6EECF244321}">
                <p14:modId xmlns:p14="http://schemas.microsoft.com/office/powerpoint/2010/main" val="296555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7092993"/>
                    </a:ext>
                  </a:extLst>
                </a:gridCol>
                <a:gridCol w="1810512">
                  <a:extLst>
                    <a:ext uri="{9D8B030D-6E8A-4147-A177-3AD203B41FA5}">
                      <a16:colId xmlns:a16="http://schemas.microsoft.com/office/drawing/2014/main" val="1022821188"/>
                    </a:ext>
                  </a:extLst>
                </a:gridCol>
                <a:gridCol w="822960">
                  <a:extLst>
                    <a:ext uri="{9D8B030D-6E8A-4147-A177-3AD203B41FA5}">
                      <a16:colId xmlns:a16="http://schemas.microsoft.com/office/drawing/2014/main" val="1576147462"/>
                    </a:ext>
                  </a:extLst>
                </a:gridCol>
                <a:gridCol w="822960">
                  <a:extLst>
                    <a:ext uri="{9D8B030D-6E8A-4147-A177-3AD203B41FA5}">
                      <a16:colId xmlns:a16="http://schemas.microsoft.com/office/drawing/2014/main" val="1838059213"/>
                    </a:ext>
                  </a:extLst>
                </a:gridCol>
                <a:gridCol w="822960">
                  <a:extLst>
                    <a:ext uri="{9D8B030D-6E8A-4147-A177-3AD203B41FA5}">
                      <a16:colId xmlns:a16="http://schemas.microsoft.com/office/drawing/2014/main" val="56827132"/>
                    </a:ext>
                  </a:extLst>
                </a:gridCol>
                <a:gridCol w="822960">
                  <a:extLst>
                    <a:ext uri="{9D8B030D-6E8A-4147-A177-3AD203B41FA5}">
                      <a16:colId xmlns:a16="http://schemas.microsoft.com/office/drawing/2014/main" val="1801871326"/>
                    </a:ext>
                  </a:extLst>
                </a:gridCol>
                <a:gridCol w="822960">
                  <a:extLst>
                    <a:ext uri="{9D8B030D-6E8A-4147-A177-3AD203B41FA5}">
                      <a16:colId xmlns:a16="http://schemas.microsoft.com/office/drawing/2014/main" val="36711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138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- 2021-10-06 20:53:21</a:t>
                      </a:r>
                      <a:r>
                        <a:rPr kumimoji="0" lang="en-US" sz="1000" b="0" i="0" u="none" strike="noStrike" kern="1200" cap="none" spc="0" normalizeH="0" baseline="0" noProof="0">
                          <a:ln>
                            <a:noFill/>
                          </a:ln>
                          <a:solidFill>
                            <a:prstClr val="black"/>
                          </a:solidFill>
                          <a:effectLst/>
                          <a:uLnTx/>
                          <a:uFillTx/>
                          <a:latin typeface="+mn-lt"/>
                          <a:ea typeface="+mn-ea"/>
                          <a:cs typeface="+mn-cs"/>
                        </a:rPr>
                        <a:t>
 ¡Cada vez falta menos para riopinto y el #TeamTrekBontrager ya está listo! 
Pasá por nuestro Stand y conocé las mejores bicis del mundo y conocé todos los integrates del team. ¡Los esperamos! 
trekbikes trekbicycleargentina bontragerargentina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244485937_392065905716607_9117160419534225739_n.jpg?_nc_cat=105&amp;ccb=1-5&amp;_nc_sid=8ae9d6&amp;_nc_ohc=Nj_ifttlkooAX92HqFW&amp;_nc_ht=scontent-iad3-2.cdninstagram.com&amp;edm=AL-3X8kEAAAA&amp;oh=d4c7aa727f4dd7a41cfeb76fe376aa21&amp;oe=6184BD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8244595"/>
                  </a:ext>
                </a:extLst>
              </a:tr>
            </a:tbl>
          </a:graphicData>
        </a:graphic>
      </p:graphicFrame>
      <p:sp>
        <p:nvSpPr>
          <p:cNvPr id="4" name="Text Placeholder 3">
            <a:extLst>
              <a:ext uri="{FF2B5EF4-FFF2-40B4-BE49-F238E27FC236}">
                <a16:creationId xmlns:a16="http://schemas.microsoft.com/office/drawing/2014/main" id="{579F0497-29C0-4991-B46B-70E90D20F22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2910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EC78-272B-48DD-95E9-4FB175503CF4}"/>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AD4F6FDE-1C3A-490F-97D2-B92198D2C698}"/>
              </a:ext>
            </a:extLst>
          </p:cNvPr>
          <p:cNvGraphicFramePr>
            <a:graphicFrameLocks noGrp="1"/>
          </p:cNvGraphicFramePr>
          <p:nvPr>
            <p:ph type="tbl" sz="quarter" idx="13"/>
            <p:extLst>
              <p:ext uri="{D42A27DB-BD31-4B8C-83A1-F6EECF244321}">
                <p14:modId xmlns:p14="http://schemas.microsoft.com/office/powerpoint/2010/main" val="361895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2787368"/>
                    </a:ext>
                  </a:extLst>
                </a:gridCol>
                <a:gridCol w="1810512">
                  <a:extLst>
                    <a:ext uri="{9D8B030D-6E8A-4147-A177-3AD203B41FA5}">
                      <a16:colId xmlns:a16="http://schemas.microsoft.com/office/drawing/2014/main" val="12108097"/>
                    </a:ext>
                  </a:extLst>
                </a:gridCol>
                <a:gridCol w="822960">
                  <a:extLst>
                    <a:ext uri="{9D8B030D-6E8A-4147-A177-3AD203B41FA5}">
                      <a16:colId xmlns:a16="http://schemas.microsoft.com/office/drawing/2014/main" val="3246788314"/>
                    </a:ext>
                  </a:extLst>
                </a:gridCol>
                <a:gridCol w="822960">
                  <a:extLst>
                    <a:ext uri="{9D8B030D-6E8A-4147-A177-3AD203B41FA5}">
                      <a16:colId xmlns:a16="http://schemas.microsoft.com/office/drawing/2014/main" val="1215686861"/>
                    </a:ext>
                  </a:extLst>
                </a:gridCol>
                <a:gridCol w="822960">
                  <a:extLst>
                    <a:ext uri="{9D8B030D-6E8A-4147-A177-3AD203B41FA5}">
                      <a16:colId xmlns:a16="http://schemas.microsoft.com/office/drawing/2014/main" val="749662169"/>
                    </a:ext>
                  </a:extLst>
                </a:gridCol>
                <a:gridCol w="822960">
                  <a:extLst>
                    <a:ext uri="{9D8B030D-6E8A-4147-A177-3AD203B41FA5}">
                      <a16:colId xmlns:a16="http://schemas.microsoft.com/office/drawing/2014/main" val="2718222400"/>
                    </a:ext>
                  </a:extLst>
                </a:gridCol>
                <a:gridCol w="822960">
                  <a:extLst>
                    <a:ext uri="{9D8B030D-6E8A-4147-A177-3AD203B41FA5}">
                      <a16:colId xmlns:a16="http://schemas.microsoft.com/office/drawing/2014/main" val="169389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300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- 2021-10-28 17:31:48</a:t>
                      </a:r>
                      <a:r>
                        <a:rPr kumimoji="0" lang="en-US" sz="1000" b="0" i="0" u="none" strike="noStrike" kern="1200" cap="none" spc="0" normalizeH="0" baseline="0" noProof="0">
                          <a:ln>
                            <a:noFill/>
                          </a:ln>
                          <a:solidFill>
                            <a:prstClr val="black"/>
                          </a:solidFill>
                          <a:effectLst/>
                          <a:uLnTx/>
                          <a:uFillTx/>
                          <a:latin typeface="+mn-lt"/>
                          <a:ea typeface="+mn-ea"/>
                          <a:cs typeface="+mn-cs"/>
                        </a:rPr>
                        <a:t>
 Bienvenido scottstoresanisidro !
Sumamos una tienda más.
Avenida del Libertador 15.232, San Isidro.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249241874_3933844043382908_8585719282909448834_n.jpg?_nc_cat=106&amp;ccb=1-5&amp;_nc_sid=8ae9d6&amp;_nc_ohc=XETsexxQ2IwAX8Lc_Nu&amp;_nc_ht=scontent-lga3-2.cdninstagram.com&amp;edm=AL-3X8kEAAAA&amp;oh=2934efd86e5ea0d733dcbc878a72092e&amp;oe=61844F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2177410"/>
                  </a:ext>
                </a:extLst>
              </a:tr>
            </a:tbl>
          </a:graphicData>
        </a:graphic>
      </p:graphicFrame>
      <p:sp>
        <p:nvSpPr>
          <p:cNvPr id="4" name="Text Placeholder 3">
            <a:extLst>
              <a:ext uri="{FF2B5EF4-FFF2-40B4-BE49-F238E27FC236}">
                <a16:creationId xmlns:a16="http://schemas.microsoft.com/office/drawing/2014/main" id="{AECF61D1-8E73-4281-B3E6-1ED70B46C7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41566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061B-DCAC-4857-BD91-C56D64937328}"/>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ADF41FB4-11F5-4F5F-8E64-A15ECCE45912}"/>
              </a:ext>
            </a:extLst>
          </p:cNvPr>
          <p:cNvGraphicFramePr>
            <a:graphicFrameLocks noGrp="1"/>
          </p:cNvGraphicFramePr>
          <p:nvPr>
            <p:ph type="tbl" sz="quarter" idx="13"/>
            <p:extLst>
              <p:ext uri="{D42A27DB-BD31-4B8C-83A1-F6EECF244321}">
                <p14:modId xmlns:p14="http://schemas.microsoft.com/office/powerpoint/2010/main" val="202156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9440101"/>
                    </a:ext>
                  </a:extLst>
                </a:gridCol>
                <a:gridCol w="1810512">
                  <a:extLst>
                    <a:ext uri="{9D8B030D-6E8A-4147-A177-3AD203B41FA5}">
                      <a16:colId xmlns:a16="http://schemas.microsoft.com/office/drawing/2014/main" val="498725953"/>
                    </a:ext>
                  </a:extLst>
                </a:gridCol>
                <a:gridCol w="822960">
                  <a:extLst>
                    <a:ext uri="{9D8B030D-6E8A-4147-A177-3AD203B41FA5}">
                      <a16:colId xmlns:a16="http://schemas.microsoft.com/office/drawing/2014/main" val="4216735310"/>
                    </a:ext>
                  </a:extLst>
                </a:gridCol>
                <a:gridCol w="822960">
                  <a:extLst>
                    <a:ext uri="{9D8B030D-6E8A-4147-A177-3AD203B41FA5}">
                      <a16:colId xmlns:a16="http://schemas.microsoft.com/office/drawing/2014/main" val="352688591"/>
                    </a:ext>
                  </a:extLst>
                </a:gridCol>
                <a:gridCol w="822960">
                  <a:extLst>
                    <a:ext uri="{9D8B030D-6E8A-4147-A177-3AD203B41FA5}">
                      <a16:colId xmlns:a16="http://schemas.microsoft.com/office/drawing/2014/main" val="19673647"/>
                    </a:ext>
                  </a:extLst>
                </a:gridCol>
                <a:gridCol w="822960">
                  <a:extLst>
                    <a:ext uri="{9D8B030D-6E8A-4147-A177-3AD203B41FA5}">
                      <a16:colId xmlns:a16="http://schemas.microsoft.com/office/drawing/2014/main" val="1866733013"/>
                    </a:ext>
                  </a:extLst>
                </a:gridCol>
                <a:gridCol w="822960">
                  <a:extLst>
                    <a:ext uri="{9D8B030D-6E8A-4147-A177-3AD203B41FA5}">
                      <a16:colId xmlns:a16="http://schemas.microsoft.com/office/drawing/2014/main" val="16940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296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- 2021-10-13 21:18:33</a:t>
                      </a:r>
                      <a:r>
                        <a:rPr kumimoji="0" lang="en-US" sz="1000" b="0" i="0" u="none" strike="noStrike" kern="1200" cap="none" spc="0" normalizeH="0" baseline="0" noProof="0">
                          <a:ln>
                            <a:noFill/>
                          </a:ln>
                          <a:solidFill>
                            <a:prstClr val="black"/>
                          </a:solidFill>
                          <a:effectLst/>
                          <a:uLnTx/>
                          <a:uFillTx/>
                          <a:latin typeface="+mn-lt"/>
                          <a:ea typeface="+mn-ea"/>
                          <a:cs typeface="+mn-cs"/>
                        </a:rPr>
                        <a:t>
 ¡ Qué futuro del #TeamTrekBontrager! El Tucumano facu_cayata se impuso en la prueba de riopinto oficial y se ubicó en top 20 de la general con tan solo 17 años . Además el riojano fernandodiaz532 , de 16 años, logró un segundo lugar en una impresionante carrera. 
¡Felicitaciones chicos!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245348669_982297972615611_2130976548924499085_n.jpg?_nc_cat=106&amp;ccb=1-5&amp;_nc_sid=8ae9d6&amp;_nc_ohc=Ta7qxe3k8vgAX9Fq-Wd&amp;_nc_ht=scontent-iad3-2.cdninstagram.com&amp;edm=AL-3X8kEAAAA&amp;oh=d2782998d4f6e68255b50a6b1ad51096&amp;oe=61834A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91524980"/>
                  </a:ext>
                </a:extLst>
              </a:tr>
            </a:tbl>
          </a:graphicData>
        </a:graphic>
      </p:graphicFrame>
      <p:sp>
        <p:nvSpPr>
          <p:cNvPr id="4" name="Text Placeholder 3">
            <a:extLst>
              <a:ext uri="{FF2B5EF4-FFF2-40B4-BE49-F238E27FC236}">
                <a16:creationId xmlns:a16="http://schemas.microsoft.com/office/drawing/2014/main" id="{6D05FA9F-67A8-4150-9F63-973D1313528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33587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2B004-231E-43EB-8C57-8F2D7BEA4916}"/>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D0701011-638E-4F15-8652-428F225267C2}"/>
              </a:ext>
            </a:extLst>
          </p:cNvPr>
          <p:cNvGraphicFramePr>
            <a:graphicFrameLocks noGrp="1"/>
          </p:cNvGraphicFramePr>
          <p:nvPr>
            <p:ph type="tbl" sz="quarter" idx="13"/>
            <p:extLst>
              <p:ext uri="{D42A27DB-BD31-4B8C-83A1-F6EECF244321}">
                <p14:modId xmlns:p14="http://schemas.microsoft.com/office/powerpoint/2010/main" val="182248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0275244"/>
                    </a:ext>
                  </a:extLst>
                </a:gridCol>
                <a:gridCol w="1810512">
                  <a:extLst>
                    <a:ext uri="{9D8B030D-6E8A-4147-A177-3AD203B41FA5}">
                      <a16:colId xmlns:a16="http://schemas.microsoft.com/office/drawing/2014/main" val="301774351"/>
                    </a:ext>
                  </a:extLst>
                </a:gridCol>
                <a:gridCol w="822960">
                  <a:extLst>
                    <a:ext uri="{9D8B030D-6E8A-4147-A177-3AD203B41FA5}">
                      <a16:colId xmlns:a16="http://schemas.microsoft.com/office/drawing/2014/main" val="1060386574"/>
                    </a:ext>
                  </a:extLst>
                </a:gridCol>
                <a:gridCol w="822960">
                  <a:extLst>
                    <a:ext uri="{9D8B030D-6E8A-4147-A177-3AD203B41FA5}">
                      <a16:colId xmlns:a16="http://schemas.microsoft.com/office/drawing/2014/main" val="3497174788"/>
                    </a:ext>
                  </a:extLst>
                </a:gridCol>
                <a:gridCol w="822960">
                  <a:extLst>
                    <a:ext uri="{9D8B030D-6E8A-4147-A177-3AD203B41FA5}">
                      <a16:colId xmlns:a16="http://schemas.microsoft.com/office/drawing/2014/main" val="2618595041"/>
                    </a:ext>
                  </a:extLst>
                </a:gridCol>
                <a:gridCol w="822960">
                  <a:extLst>
                    <a:ext uri="{9D8B030D-6E8A-4147-A177-3AD203B41FA5}">
                      <a16:colId xmlns:a16="http://schemas.microsoft.com/office/drawing/2014/main" val="2964310760"/>
                    </a:ext>
                  </a:extLst>
                </a:gridCol>
                <a:gridCol w="822960">
                  <a:extLst>
                    <a:ext uri="{9D8B030D-6E8A-4147-A177-3AD203B41FA5}">
                      <a16:colId xmlns:a16="http://schemas.microsoft.com/office/drawing/2014/main" val="77982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731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- 2021-10-12 19:56:23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coronó en los 85 kms de riopinto ! 
El sanjuanino se impuso con los colores del #TeamTrekBontrager en un apasionante sprint, con uno de los mejores exponentes del Mtb Argentino, Catriel Soto.  Por su parte,  facundoperezc ,actual campeón Argentino de XCM, demostró una vez más su capacidad entrando a la meta en cuarta posición y disfrutando junto a Nico, el trabajo y triunfo en equipo.
¡Felicitaciones Nico y a los más de 5000 participantes!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245100253_303163494577137_5880872863702612630_n.jpg?_nc_cat=102&amp;ccb=1-5&amp;_nc_sid=8ae9d6&amp;_nc_ohc=27ignrAdjj0AX8P0_Uh&amp;_nc_ht=scontent-iad3-2.cdninstagram.com&amp;edm=AL-3X8kEAAAA&amp;oh=c717e0da60dcaca8db4e8d5030b53389&amp;oe=618477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178069"/>
                  </a:ext>
                </a:extLst>
              </a:tr>
            </a:tbl>
          </a:graphicData>
        </a:graphic>
      </p:graphicFrame>
      <p:sp>
        <p:nvSpPr>
          <p:cNvPr id="4" name="Text Placeholder 3">
            <a:extLst>
              <a:ext uri="{FF2B5EF4-FFF2-40B4-BE49-F238E27FC236}">
                <a16:creationId xmlns:a16="http://schemas.microsoft.com/office/drawing/2014/main" id="{2B15FE09-D769-485B-8C17-5ED60CDF123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14093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30729-4288-4C8C-872E-059E7429BE84}"/>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3D4367A6-A983-4305-B202-0212E5F917B6}"/>
              </a:ext>
            </a:extLst>
          </p:cNvPr>
          <p:cNvGraphicFramePr>
            <a:graphicFrameLocks noGrp="1"/>
          </p:cNvGraphicFramePr>
          <p:nvPr>
            <p:ph type="tbl" sz="quarter" idx="13"/>
            <p:extLst>
              <p:ext uri="{D42A27DB-BD31-4B8C-83A1-F6EECF244321}">
                <p14:modId xmlns:p14="http://schemas.microsoft.com/office/powerpoint/2010/main" val="144551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579789"/>
                    </a:ext>
                  </a:extLst>
                </a:gridCol>
                <a:gridCol w="1810512">
                  <a:extLst>
                    <a:ext uri="{9D8B030D-6E8A-4147-A177-3AD203B41FA5}">
                      <a16:colId xmlns:a16="http://schemas.microsoft.com/office/drawing/2014/main" val="1164840921"/>
                    </a:ext>
                  </a:extLst>
                </a:gridCol>
                <a:gridCol w="822960">
                  <a:extLst>
                    <a:ext uri="{9D8B030D-6E8A-4147-A177-3AD203B41FA5}">
                      <a16:colId xmlns:a16="http://schemas.microsoft.com/office/drawing/2014/main" val="1637362500"/>
                    </a:ext>
                  </a:extLst>
                </a:gridCol>
                <a:gridCol w="822960">
                  <a:extLst>
                    <a:ext uri="{9D8B030D-6E8A-4147-A177-3AD203B41FA5}">
                      <a16:colId xmlns:a16="http://schemas.microsoft.com/office/drawing/2014/main" val="2762087751"/>
                    </a:ext>
                  </a:extLst>
                </a:gridCol>
                <a:gridCol w="822960">
                  <a:extLst>
                    <a:ext uri="{9D8B030D-6E8A-4147-A177-3AD203B41FA5}">
                      <a16:colId xmlns:a16="http://schemas.microsoft.com/office/drawing/2014/main" val="3164940858"/>
                    </a:ext>
                  </a:extLst>
                </a:gridCol>
                <a:gridCol w="822960">
                  <a:extLst>
                    <a:ext uri="{9D8B030D-6E8A-4147-A177-3AD203B41FA5}">
                      <a16:colId xmlns:a16="http://schemas.microsoft.com/office/drawing/2014/main" val="2794944200"/>
                    </a:ext>
                  </a:extLst>
                </a:gridCol>
                <a:gridCol w="822960">
                  <a:extLst>
                    <a:ext uri="{9D8B030D-6E8A-4147-A177-3AD203B41FA5}">
                      <a16:colId xmlns:a16="http://schemas.microsoft.com/office/drawing/2014/main" val="1715033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32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- 2021-10-13 22:07:17</a:t>
                      </a:r>
                      <a:r>
                        <a:rPr kumimoji="0" lang="en-US" sz="1000" b="0" i="0" u="none" strike="noStrike" kern="1200" cap="none" spc="0" normalizeH="0" baseline="0" noProof="0">
                          <a:ln>
                            <a:noFill/>
                          </a:ln>
                          <a:solidFill>
                            <a:prstClr val="black"/>
                          </a:solidFill>
                          <a:effectLst/>
                          <a:uLnTx/>
                          <a:uFillTx/>
                          <a:latin typeface="+mn-lt"/>
                          <a:ea typeface="+mn-ea"/>
                          <a:cs typeface="+mn-cs"/>
                        </a:rPr>
                        <a:t>
 ¿Scale 930 o 940?
¿Shimano NX-SX o XT Deore?
¿Rockshox o Fox?
La decisión es tuya. Conocé los dos modelos en nuestras tiendas.
Link en bio y en Stories destacadas.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245297670_291191456179749_3412752798659860341_n.jpg?_nc_cat=103&amp;ccb=1-5&amp;_nc_sid=8ae9d6&amp;_nc_ohc=jW6NsnzJy48AX8Vb55l&amp;_nc_ht=scontent-lga3-2.cdninstagram.com&amp;edm=AL-3X8kEAAAA&amp;oh=110ae6532e2adfb590805f70c369195d&amp;oe=6183AE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3650126"/>
                  </a:ext>
                </a:extLst>
              </a:tr>
            </a:tbl>
          </a:graphicData>
        </a:graphic>
      </p:graphicFrame>
      <p:sp>
        <p:nvSpPr>
          <p:cNvPr id="4" name="Text Placeholder 3">
            <a:extLst>
              <a:ext uri="{FF2B5EF4-FFF2-40B4-BE49-F238E27FC236}">
                <a16:creationId xmlns:a16="http://schemas.microsoft.com/office/drawing/2014/main" id="{22DA5104-15A5-4FF8-8D93-BA9ED32704F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82975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16676-C314-4F59-B07A-F67C3B90E112}"/>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8D2A3E42-9143-481B-8413-BDBBF80A1551}"/>
              </a:ext>
            </a:extLst>
          </p:cNvPr>
          <p:cNvGraphicFramePr>
            <a:graphicFrameLocks noGrp="1"/>
          </p:cNvGraphicFramePr>
          <p:nvPr>
            <p:ph type="tbl" sz="quarter" idx="13"/>
            <p:extLst>
              <p:ext uri="{D42A27DB-BD31-4B8C-83A1-F6EECF244321}">
                <p14:modId xmlns:p14="http://schemas.microsoft.com/office/powerpoint/2010/main" val="371072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2529290"/>
                    </a:ext>
                  </a:extLst>
                </a:gridCol>
                <a:gridCol w="1810512">
                  <a:extLst>
                    <a:ext uri="{9D8B030D-6E8A-4147-A177-3AD203B41FA5}">
                      <a16:colId xmlns:a16="http://schemas.microsoft.com/office/drawing/2014/main" val="3554187443"/>
                    </a:ext>
                  </a:extLst>
                </a:gridCol>
                <a:gridCol w="822960">
                  <a:extLst>
                    <a:ext uri="{9D8B030D-6E8A-4147-A177-3AD203B41FA5}">
                      <a16:colId xmlns:a16="http://schemas.microsoft.com/office/drawing/2014/main" val="2330685557"/>
                    </a:ext>
                  </a:extLst>
                </a:gridCol>
                <a:gridCol w="822960">
                  <a:extLst>
                    <a:ext uri="{9D8B030D-6E8A-4147-A177-3AD203B41FA5}">
                      <a16:colId xmlns:a16="http://schemas.microsoft.com/office/drawing/2014/main" val="3688443388"/>
                    </a:ext>
                  </a:extLst>
                </a:gridCol>
                <a:gridCol w="822960">
                  <a:extLst>
                    <a:ext uri="{9D8B030D-6E8A-4147-A177-3AD203B41FA5}">
                      <a16:colId xmlns:a16="http://schemas.microsoft.com/office/drawing/2014/main" val="2923916701"/>
                    </a:ext>
                  </a:extLst>
                </a:gridCol>
                <a:gridCol w="822960">
                  <a:extLst>
                    <a:ext uri="{9D8B030D-6E8A-4147-A177-3AD203B41FA5}">
                      <a16:colId xmlns:a16="http://schemas.microsoft.com/office/drawing/2014/main" val="1988727607"/>
                    </a:ext>
                  </a:extLst>
                </a:gridCol>
                <a:gridCol w="822960">
                  <a:extLst>
                    <a:ext uri="{9D8B030D-6E8A-4147-A177-3AD203B41FA5}">
                      <a16:colId xmlns:a16="http://schemas.microsoft.com/office/drawing/2014/main" val="263565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45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- 2021-10-09 14:28:24</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245020556_199121535557676_5568486791130041243_n.jpg?_nc_cat=103&amp;ccb=1-5&amp;_nc_sid=8ae9d6&amp;_nc_ohc=24i_KQPyg2UAX9pX88G&amp;_nc_ht=scontent-iad3-2.cdninstagram.com&amp;edm=AL-3X8kEAAAA&amp;oh=5375317fc9db920876087d9fcc4a5a1f&amp;oe=6183EA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4753113"/>
                  </a:ext>
                </a:extLst>
              </a:tr>
            </a:tbl>
          </a:graphicData>
        </a:graphic>
      </p:graphicFrame>
      <p:sp>
        <p:nvSpPr>
          <p:cNvPr id="4" name="Text Placeholder 3">
            <a:extLst>
              <a:ext uri="{FF2B5EF4-FFF2-40B4-BE49-F238E27FC236}">
                <a16:creationId xmlns:a16="http://schemas.microsoft.com/office/drawing/2014/main" id="{EA6E8A38-4835-4F24-99A0-E1544745806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58215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F6182-9F1F-4A9D-B8C8-C00966BE7C9C}"/>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F14B9DC2-7ECD-4FC5-A3A9-1FE86DEE5136}"/>
              </a:ext>
            </a:extLst>
          </p:cNvPr>
          <p:cNvGraphicFramePr>
            <a:graphicFrameLocks noGrp="1"/>
          </p:cNvGraphicFramePr>
          <p:nvPr>
            <p:ph type="tbl" sz="quarter" idx="13"/>
            <p:extLst>
              <p:ext uri="{D42A27DB-BD31-4B8C-83A1-F6EECF244321}">
                <p14:modId xmlns:p14="http://schemas.microsoft.com/office/powerpoint/2010/main" val="94505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09521458"/>
                    </a:ext>
                  </a:extLst>
                </a:gridCol>
                <a:gridCol w="1810512">
                  <a:extLst>
                    <a:ext uri="{9D8B030D-6E8A-4147-A177-3AD203B41FA5}">
                      <a16:colId xmlns:a16="http://schemas.microsoft.com/office/drawing/2014/main" val="2038950137"/>
                    </a:ext>
                  </a:extLst>
                </a:gridCol>
                <a:gridCol w="822960">
                  <a:extLst>
                    <a:ext uri="{9D8B030D-6E8A-4147-A177-3AD203B41FA5}">
                      <a16:colId xmlns:a16="http://schemas.microsoft.com/office/drawing/2014/main" val="1835208296"/>
                    </a:ext>
                  </a:extLst>
                </a:gridCol>
                <a:gridCol w="822960">
                  <a:extLst>
                    <a:ext uri="{9D8B030D-6E8A-4147-A177-3AD203B41FA5}">
                      <a16:colId xmlns:a16="http://schemas.microsoft.com/office/drawing/2014/main" val="1568412356"/>
                    </a:ext>
                  </a:extLst>
                </a:gridCol>
                <a:gridCol w="822960">
                  <a:extLst>
                    <a:ext uri="{9D8B030D-6E8A-4147-A177-3AD203B41FA5}">
                      <a16:colId xmlns:a16="http://schemas.microsoft.com/office/drawing/2014/main" val="2603662957"/>
                    </a:ext>
                  </a:extLst>
                </a:gridCol>
                <a:gridCol w="822960">
                  <a:extLst>
                    <a:ext uri="{9D8B030D-6E8A-4147-A177-3AD203B41FA5}">
                      <a16:colId xmlns:a16="http://schemas.microsoft.com/office/drawing/2014/main" val="3550508465"/>
                    </a:ext>
                  </a:extLst>
                </a:gridCol>
                <a:gridCol w="822960">
                  <a:extLst>
                    <a:ext uri="{9D8B030D-6E8A-4147-A177-3AD203B41FA5}">
                      <a16:colId xmlns:a16="http://schemas.microsoft.com/office/drawing/2014/main" val="55401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143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- 2021-10-08 22:52:05</a:t>
                      </a:r>
                      <a:r>
                        <a:rPr kumimoji="0" lang="es-ES" sz="1000" b="0" i="0" u="none" strike="noStrike" kern="1200" cap="none" spc="0" normalizeH="0" baseline="0" noProof="0">
                          <a:ln>
                            <a:noFill/>
                          </a:ln>
                          <a:solidFill>
                            <a:prstClr val="black"/>
                          </a:solidFill>
                          <a:effectLst/>
                          <a:uLnTx/>
                          <a:uFillTx/>
                          <a:latin typeface="+mn-lt"/>
                          <a:ea typeface="+mn-ea"/>
                          <a:cs typeface="+mn-cs"/>
                        </a:rPr>
                        <a:t>
 ¡Algunas postales del stand oficial trekbicycleargentina en el primer día de la carrera más grande de Suramérica  riopinto 2021! 
No te quedes por fuera de la feria oficial y aprovechá para conocer  las mejores bicis del mundo trekbikes . ¡Los esperamos! 
trekbikes trekbicycleargentina bontragerargentina #trekbikes #supercaliber #mtb #xco #xcm #ridebontrager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244663574_235133891977266_4634802210331885836_n.jpg?_nc_cat=102&amp;ccb=1-5&amp;_nc_sid=8ae9d6&amp;_nc_ohc=dJxM05LaGzgAX98pha8&amp;_nc_ht=scontent-iad3-2.cdninstagram.com&amp;edm=AL-3X8kEAAAA&amp;oh=f0382c6c72aa5ee7285cc71eaa7853ea&amp;oe=61837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5357149"/>
                  </a:ext>
                </a:extLst>
              </a:tr>
            </a:tbl>
          </a:graphicData>
        </a:graphic>
      </p:graphicFrame>
      <p:sp>
        <p:nvSpPr>
          <p:cNvPr id="4" name="Text Placeholder 3">
            <a:extLst>
              <a:ext uri="{FF2B5EF4-FFF2-40B4-BE49-F238E27FC236}">
                <a16:creationId xmlns:a16="http://schemas.microsoft.com/office/drawing/2014/main" id="{C529E95A-A600-4AA1-A6F5-19348CE58E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3731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BF4C2-3B2B-428C-983B-BCD33426B2B7}"/>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283334E2-8BD6-4C3A-AABC-B1AE44DFB419}"/>
              </a:ext>
            </a:extLst>
          </p:cNvPr>
          <p:cNvGraphicFramePr>
            <a:graphicFrameLocks noGrp="1"/>
          </p:cNvGraphicFramePr>
          <p:nvPr>
            <p:ph type="tbl" sz="quarter" idx="13"/>
            <p:extLst>
              <p:ext uri="{D42A27DB-BD31-4B8C-83A1-F6EECF244321}">
                <p14:modId xmlns:p14="http://schemas.microsoft.com/office/powerpoint/2010/main" val="148720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0744199"/>
                    </a:ext>
                  </a:extLst>
                </a:gridCol>
                <a:gridCol w="1810512">
                  <a:extLst>
                    <a:ext uri="{9D8B030D-6E8A-4147-A177-3AD203B41FA5}">
                      <a16:colId xmlns:a16="http://schemas.microsoft.com/office/drawing/2014/main" val="2402175352"/>
                    </a:ext>
                  </a:extLst>
                </a:gridCol>
                <a:gridCol w="822960">
                  <a:extLst>
                    <a:ext uri="{9D8B030D-6E8A-4147-A177-3AD203B41FA5}">
                      <a16:colId xmlns:a16="http://schemas.microsoft.com/office/drawing/2014/main" val="3584297724"/>
                    </a:ext>
                  </a:extLst>
                </a:gridCol>
                <a:gridCol w="822960">
                  <a:extLst>
                    <a:ext uri="{9D8B030D-6E8A-4147-A177-3AD203B41FA5}">
                      <a16:colId xmlns:a16="http://schemas.microsoft.com/office/drawing/2014/main" val="770122748"/>
                    </a:ext>
                  </a:extLst>
                </a:gridCol>
                <a:gridCol w="822960">
                  <a:extLst>
                    <a:ext uri="{9D8B030D-6E8A-4147-A177-3AD203B41FA5}">
                      <a16:colId xmlns:a16="http://schemas.microsoft.com/office/drawing/2014/main" val="2948677283"/>
                    </a:ext>
                  </a:extLst>
                </a:gridCol>
                <a:gridCol w="822960">
                  <a:extLst>
                    <a:ext uri="{9D8B030D-6E8A-4147-A177-3AD203B41FA5}">
                      <a16:colId xmlns:a16="http://schemas.microsoft.com/office/drawing/2014/main" val="3308700400"/>
                    </a:ext>
                  </a:extLst>
                </a:gridCol>
                <a:gridCol w="822960">
                  <a:extLst>
                    <a:ext uri="{9D8B030D-6E8A-4147-A177-3AD203B41FA5}">
                      <a16:colId xmlns:a16="http://schemas.microsoft.com/office/drawing/2014/main" val="3172267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837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- 2021-10-04 21:11:37</a:t>
                      </a:r>
                      <a:r>
                        <a:rPr kumimoji="0" lang="es-ES" sz="1000" b="0" i="0" u="none" strike="noStrike" kern="1200" cap="none" spc="0" normalizeH="0" baseline="0" noProof="0">
                          <a:ln>
                            <a:noFill/>
                          </a:ln>
                          <a:solidFill>
                            <a:prstClr val="black"/>
                          </a:solidFill>
                          <a:effectLst/>
                          <a:uLnTx/>
                          <a:uFillTx/>
                          <a:latin typeface="+mn-lt"/>
                          <a:ea typeface="+mn-ea"/>
                          <a:cs typeface="+mn-cs"/>
                        </a:rPr>
                        <a:t>
 📢 ¡CONCURSO CANNONDALE! Arrobá a tus compañeros de aventuras en los comentarios de esta publicación. Puedes dejar los comentarios que quieras pero siempre arrobando a una persona por comentario. El viernes sortearemos a los ganadores. Si vas a estar en riopinto y salís sorteado, podés retirar tu premio por el espacio Cannondale de la feria de #RíoPinto. 😉 ¡A participar!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244185693_606083317054028_6069189363271027814_n.jpg?_nc_cat=102&amp;ccb=1-5&amp;_nc_sid=8ae9d6&amp;_nc_ohc=lzdv8f9m9osAX8doHbb&amp;_nc_ht=scontent-lga3-2.cdninstagram.com&amp;edm=AL-3X8kEAAAA&amp;oh=88c3fc55ee09e02be9ff00484d4dda4b&amp;oe=61838332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6761339"/>
                  </a:ext>
                </a:extLst>
              </a:tr>
            </a:tbl>
          </a:graphicData>
        </a:graphic>
      </p:graphicFrame>
      <p:sp>
        <p:nvSpPr>
          <p:cNvPr id="4" name="Text Placeholder 3">
            <a:extLst>
              <a:ext uri="{FF2B5EF4-FFF2-40B4-BE49-F238E27FC236}">
                <a16:creationId xmlns:a16="http://schemas.microsoft.com/office/drawing/2014/main" id="{3D32567E-47F7-4DD4-9C91-7F4846337C4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13369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C21A1-BB3D-47E3-B355-A346BEA150D2}"/>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349C6C25-9781-43CD-88D3-F0B174AE41A0}"/>
              </a:ext>
            </a:extLst>
          </p:cNvPr>
          <p:cNvGraphicFramePr>
            <a:graphicFrameLocks noGrp="1"/>
          </p:cNvGraphicFramePr>
          <p:nvPr>
            <p:ph type="tbl" sz="quarter" idx="13"/>
            <p:extLst>
              <p:ext uri="{D42A27DB-BD31-4B8C-83A1-F6EECF244321}">
                <p14:modId xmlns:p14="http://schemas.microsoft.com/office/powerpoint/2010/main" val="132472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77491205"/>
                    </a:ext>
                  </a:extLst>
                </a:gridCol>
                <a:gridCol w="1810512">
                  <a:extLst>
                    <a:ext uri="{9D8B030D-6E8A-4147-A177-3AD203B41FA5}">
                      <a16:colId xmlns:a16="http://schemas.microsoft.com/office/drawing/2014/main" val="603324353"/>
                    </a:ext>
                  </a:extLst>
                </a:gridCol>
                <a:gridCol w="822960">
                  <a:extLst>
                    <a:ext uri="{9D8B030D-6E8A-4147-A177-3AD203B41FA5}">
                      <a16:colId xmlns:a16="http://schemas.microsoft.com/office/drawing/2014/main" val="4123320293"/>
                    </a:ext>
                  </a:extLst>
                </a:gridCol>
                <a:gridCol w="822960">
                  <a:extLst>
                    <a:ext uri="{9D8B030D-6E8A-4147-A177-3AD203B41FA5}">
                      <a16:colId xmlns:a16="http://schemas.microsoft.com/office/drawing/2014/main" val="2718529832"/>
                    </a:ext>
                  </a:extLst>
                </a:gridCol>
                <a:gridCol w="822960">
                  <a:extLst>
                    <a:ext uri="{9D8B030D-6E8A-4147-A177-3AD203B41FA5}">
                      <a16:colId xmlns:a16="http://schemas.microsoft.com/office/drawing/2014/main" val="3768627317"/>
                    </a:ext>
                  </a:extLst>
                </a:gridCol>
                <a:gridCol w="822960">
                  <a:extLst>
                    <a:ext uri="{9D8B030D-6E8A-4147-A177-3AD203B41FA5}">
                      <a16:colId xmlns:a16="http://schemas.microsoft.com/office/drawing/2014/main" val="1671532394"/>
                    </a:ext>
                  </a:extLst>
                </a:gridCol>
                <a:gridCol w="822960">
                  <a:extLst>
                    <a:ext uri="{9D8B030D-6E8A-4147-A177-3AD203B41FA5}">
                      <a16:colId xmlns:a16="http://schemas.microsoft.com/office/drawing/2014/main" val="158936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6137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- 2021-10-08 12:13:09</a:t>
                      </a:r>
                      <a:r>
                        <a:rPr kumimoji="0" lang="en-US" sz="1000" b="0" i="0" u="none" strike="noStrike" kern="1200" cap="none" spc="0" normalizeH="0" baseline="0" noProof="0">
                          <a:ln>
                            <a:noFill/>
                          </a:ln>
                          <a:solidFill>
                            <a:prstClr val="black"/>
                          </a:solidFill>
                          <a:effectLst/>
                          <a:uLnTx/>
                          <a:uFillTx/>
                          <a:latin typeface="+mn-lt"/>
                          <a:ea typeface="+mn-ea"/>
                          <a:cs typeface="+mn-cs"/>
                        </a:rPr>
                        <a:t>
 📢 ¡Espacio Cannondale en riopinto! 🙌
#CannondaleAR 10xsportbusiness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244997506_410833183879448_6341548510464890280_n.jpg?_nc_cat=102&amp;ccb=1-5&amp;_nc_sid=8ae9d6&amp;_nc_ohc=7DkuXEAG-UwAX__GxkG&amp;_nc_ht=scontent-lga3-2.cdninstagram.com&amp;edm=AL-3X8kEAAAA&amp;oh=2ddf63fd9782a2b313a33c64e5ba9ece&amp;oe=61843D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7626780"/>
                  </a:ext>
                </a:extLst>
              </a:tr>
            </a:tbl>
          </a:graphicData>
        </a:graphic>
      </p:graphicFrame>
      <p:sp>
        <p:nvSpPr>
          <p:cNvPr id="4" name="Text Placeholder 3">
            <a:extLst>
              <a:ext uri="{FF2B5EF4-FFF2-40B4-BE49-F238E27FC236}">
                <a16:creationId xmlns:a16="http://schemas.microsoft.com/office/drawing/2014/main" id="{7AD9DDD4-AD5F-4A6D-9B18-5C1A0EB8AF2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35367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2292E-87BB-430E-88AF-7EA2D4C3D3A6}"/>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43A2B698-B1EB-44D4-9785-74A3EC6E83F2}"/>
              </a:ext>
            </a:extLst>
          </p:cNvPr>
          <p:cNvGraphicFramePr>
            <a:graphicFrameLocks noGrp="1"/>
          </p:cNvGraphicFramePr>
          <p:nvPr>
            <p:ph type="tbl" sz="quarter" idx="13"/>
            <p:extLst>
              <p:ext uri="{D42A27DB-BD31-4B8C-83A1-F6EECF244321}">
                <p14:modId xmlns:p14="http://schemas.microsoft.com/office/powerpoint/2010/main" val="1670185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9991835"/>
                    </a:ext>
                  </a:extLst>
                </a:gridCol>
                <a:gridCol w="1810512">
                  <a:extLst>
                    <a:ext uri="{9D8B030D-6E8A-4147-A177-3AD203B41FA5}">
                      <a16:colId xmlns:a16="http://schemas.microsoft.com/office/drawing/2014/main" val="2049840147"/>
                    </a:ext>
                  </a:extLst>
                </a:gridCol>
                <a:gridCol w="822960">
                  <a:extLst>
                    <a:ext uri="{9D8B030D-6E8A-4147-A177-3AD203B41FA5}">
                      <a16:colId xmlns:a16="http://schemas.microsoft.com/office/drawing/2014/main" val="1061733222"/>
                    </a:ext>
                  </a:extLst>
                </a:gridCol>
                <a:gridCol w="822960">
                  <a:extLst>
                    <a:ext uri="{9D8B030D-6E8A-4147-A177-3AD203B41FA5}">
                      <a16:colId xmlns:a16="http://schemas.microsoft.com/office/drawing/2014/main" val="1221663759"/>
                    </a:ext>
                  </a:extLst>
                </a:gridCol>
                <a:gridCol w="822960">
                  <a:extLst>
                    <a:ext uri="{9D8B030D-6E8A-4147-A177-3AD203B41FA5}">
                      <a16:colId xmlns:a16="http://schemas.microsoft.com/office/drawing/2014/main" val="1397380537"/>
                    </a:ext>
                  </a:extLst>
                </a:gridCol>
                <a:gridCol w="822960">
                  <a:extLst>
                    <a:ext uri="{9D8B030D-6E8A-4147-A177-3AD203B41FA5}">
                      <a16:colId xmlns:a16="http://schemas.microsoft.com/office/drawing/2014/main" val="3017054708"/>
                    </a:ext>
                  </a:extLst>
                </a:gridCol>
                <a:gridCol w="822960">
                  <a:extLst>
                    <a:ext uri="{9D8B030D-6E8A-4147-A177-3AD203B41FA5}">
                      <a16:colId xmlns:a16="http://schemas.microsoft.com/office/drawing/2014/main" val="227398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455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- 2021-10-27 17:07:36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ciclistas de enduro, trail y e-mtb, el Specialized Tactic lo tiene todo gracias a su combinación sin precedentes de ajuste, ventilación, cobertura excepcional y una integración perfecta con gafas o antiparras.😎
Además, el Tactic ha obtenido la máxima calificación de cinco estrellas ⭐️⭐️ ⭐️ ⭐️ ⭐️ en el Virginia Tech y viene equipado con MIPS Evolve.
#IamSpecialized #TacticHelmet #TrailBike #SpecializedArgentina #PedaleaSeguro #UsaCasco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248693626_3029800587261837_5364263398224351613_n.jpg?_nc_cat=104&amp;ccb=1-5&amp;_nc_sid=8ae9d6&amp;_nc_ohc=tFFOEGW9eVkAX8BwDfu&amp;_nc_ht=scontent-iad3-1.cdninstagram.com&amp;edm=AL-3X8kEAAAA&amp;oh=bc54d08a905e02214b992e8806af030c&amp;oe=6184616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4320321"/>
                  </a:ext>
                </a:extLst>
              </a:tr>
            </a:tbl>
          </a:graphicData>
        </a:graphic>
      </p:graphicFrame>
      <p:sp>
        <p:nvSpPr>
          <p:cNvPr id="4" name="Text Placeholder 3">
            <a:extLst>
              <a:ext uri="{FF2B5EF4-FFF2-40B4-BE49-F238E27FC236}">
                <a16:creationId xmlns:a16="http://schemas.microsoft.com/office/drawing/2014/main" id="{1BD1E7F1-0FDD-48F5-8E79-8688AC8B7F5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70350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70E6-6883-4C4E-9CFD-6D583027C279}"/>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6899E3EF-CEA2-4476-A7EB-767447F11175}"/>
              </a:ext>
            </a:extLst>
          </p:cNvPr>
          <p:cNvGraphicFramePr>
            <a:graphicFrameLocks noGrp="1"/>
          </p:cNvGraphicFramePr>
          <p:nvPr>
            <p:ph type="tbl" sz="quarter" idx="13"/>
            <p:extLst>
              <p:ext uri="{D42A27DB-BD31-4B8C-83A1-F6EECF244321}">
                <p14:modId xmlns:p14="http://schemas.microsoft.com/office/powerpoint/2010/main" val="140568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1402670"/>
                    </a:ext>
                  </a:extLst>
                </a:gridCol>
                <a:gridCol w="1810512">
                  <a:extLst>
                    <a:ext uri="{9D8B030D-6E8A-4147-A177-3AD203B41FA5}">
                      <a16:colId xmlns:a16="http://schemas.microsoft.com/office/drawing/2014/main" val="3130050567"/>
                    </a:ext>
                  </a:extLst>
                </a:gridCol>
                <a:gridCol w="822960">
                  <a:extLst>
                    <a:ext uri="{9D8B030D-6E8A-4147-A177-3AD203B41FA5}">
                      <a16:colId xmlns:a16="http://schemas.microsoft.com/office/drawing/2014/main" val="1286184500"/>
                    </a:ext>
                  </a:extLst>
                </a:gridCol>
                <a:gridCol w="822960">
                  <a:extLst>
                    <a:ext uri="{9D8B030D-6E8A-4147-A177-3AD203B41FA5}">
                      <a16:colId xmlns:a16="http://schemas.microsoft.com/office/drawing/2014/main" val="4141777955"/>
                    </a:ext>
                  </a:extLst>
                </a:gridCol>
                <a:gridCol w="822960">
                  <a:extLst>
                    <a:ext uri="{9D8B030D-6E8A-4147-A177-3AD203B41FA5}">
                      <a16:colId xmlns:a16="http://schemas.microsoft.com/office/drawing/2014/main" val="2177410109"/>
                    </a:ext>
                  </a:extLst>
                </a:gridCol>
                <a:gridCol w="822960">
                  <a:extLst>
                    <a:ext uri="{9D8B030D-6E8A-4147-A177-3AD203B41FA5}">
                      <a16:colId xmlns:a16="http://schemas.microsoft.com/office/drawing/2014/main" val="500758849"/>
                    </a:ext>
                  </a:extLst>
                </a:gridCol>
                <a:gridCol w="822960">
                  <a:extLst>
                    <a:ext uri="{9D8B030D-6E8A-4147-A177-3AD203B41FA5}">
                      <a16:colId xmlns:a16="http://schemas.microsoft.com/office/drawing/2014/main" val="1429389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450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- 2021-10-29 17:08:23</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249901479_282605477000799_1196795124752138630_n.jpg?_nc_cat=101&amp;ccb=1-5&amp;_nc_sid=8ae9d6&amp;_nc_aid=0&amp;_nc_ohc=u_uCukSW9hwAX-BgrzE&amp;_nc_ht=scontent-iad3-1.cdninstagram.com&amp;edm=AL-3X8kEAAAA&amp;oh=819a1510e4528fbffa9e3979de4fd398&amp;oe=6184822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7546017"/>
                  </a:ext>
                </a:extLst>
              </a:tr>
            </a:tbl>
          </a:graphicData>
        </a:graphic>
      </p:graphicFrame>
      <p:sp>
        <p:nvSpPr>
          <p:cNvPr id="4" name="Text Placeholder 3">
            <a:extLst>
              <a:ext uri="{FF2B5EF4-FFF2-40B4-BE49-F238E27FC236}">
                <a16:creationId xmlns:a16="http://schemas.microsoft.com/office/drawing/2014/main" id="{EB9DE688-81A7-4DB3-BB55-816B9AA58CC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8386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80BB-B58C-40DA-A443-7BB723E8A78E}"/>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887FF540-B401-4569-864F-E4B1CADAE50E}"/>
              </a:ext>
            </a:extLst>
          </p:cNvPr>
          <p:cNvGraphicFramePr>
            <a:graphicFrameLocks noGrp="1"/>
          </p:cNvGraphicFramePr>
          <p:nvPr>
            <p:ph type="tbl" sz="quarter" idx="13"/>
            <p:extLst>
              <p:ext uri="{D42A27DB-BD31-4B8C-83A1-F6EECF244321}">
                <p14:modId xmlns:p14="http://schemas.microsoft.com/office/powerpoint/2010/main" val="251579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5040621"/>
                    </a:ext>
                  </a:extLst>
                </a:gridCol>
                <a:gridCol w="1810512">
                  <a:extLst>
                    <a:ext uri="{9D8B030D-6E8A-4147-A177-3AD203B41FA5}">
                      <a16:colId xmlns:a16="http://schemas.microsoft.com/office/drawing/2014/main" val="849924979"/>
                    </a:ext>
                  </a:extLst>
                </a:gridCol>
                <a:gridCol w="822960">
                  <a:extLst>
                    <a:ext uri="{9D8B030D-6E8A-4147-A177-3AD203B41FA5}">
                      <a16:colId xmlns:a16="http://schemas.microsoft.com/office/drawing/2014/main" val="1650989271"/>
                    </a:ext>
                  </a:extLst>
                </a:gridCol>
                <a:gridCol w="822960">
                  <a:extLst>
                    <a:ext uri="{9D8B030D-6E8A-4147-A177-3AD203B41FA5}">
                      <a16:colId xmlns:a16="http://schemas.microsoft.com/office/drawing/2014/main" val="3549313139"/>
                    </a:ext>
                  </a:extLst>
                </a:gridCol>
                <a:gridCol w="822960">
                  <a:extLst>
                    <a:ext uri="{9D8B030D-6E8A-4147-A177-3AD203B41FA5}">
                      <a16:colId xmlns:a16="http://schemas.microsoft.com/office/drawing/2014/main" val="4257307430"/>
                    </a:ext>
                  </a:extLst>
                </a:gridCol>
                <a:gridCol w="822960">
                  <a:extLst>
                    <a:ext uri="{9D8B030D-6E8A-4147-A177-3AD203B41FA5}">
                      <a16:colId xmlns:a16="http://schemas.microsoft.com/office/drawing/2014/main" val="3845150651"/>
                    </a:ext>
                  </a:extLst>
                </a:gridCol>
                <a:gridCol w="822960">
                  <a:extLst>
                    <a:ext uri="{9D8B030D-6E8A-4147-A177-3AD203B41FA5}">
                      <a16:colId xmlns:a16="http://schemas.microsoft.com/office/drawing/2014/main" val="345343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499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- 2021-10-15 09:02:36</a:t>
                      </a:r>
                      <a:r>
                        <a:rPr kumimoji="0" lang="en-US" sz="1000" b="0" i="0" u="none" strike="noStrike" kern="1200" cap="none" spc="0" normalizeH="0" baseline="0" noProof="0">
                          <a:ln>
                            <a:noFill/>
                          </a:ln>
                          <a:solidFill>
                            <a:prstClr val="black"/>
                          </a:solidFill>
                          <a:effectLst/>
                          <a:uLnTx/>
                          <a:uFillTx/>
                          <a:latin typeface="+mn-lt"/>
                          <a:ea typeface="+mn-ea"/>
                          <a:cs typeface="+mn-cs"/>
                        </a:rPr>
                        <a:t>
 🔥 La F-Si 2 ganadora de la categoría elite de riopinto. La Cannondale de matiasgiantrevel. ☝ ¡Belleza! 🤩
#FSi #RideLefty #RideCannondale #CannondaleAR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245503862_4693012850709210_7992968366071830936_n.jpg?_nc_cat=109&amp;ccb=1-5&amp;_nc_sid=8ae9d6&amp;_nc_ohc=veXXyJqEB1cAX_3uSI2&amp;_nc_ht=scontent-lga3-2.cdninstagram.com&amp;edm=AL-3X8kEAAAA&amp;oh=f686fe42e5afd5011c3b3e9ac8f3b131&amp;oe=61852120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98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- 2021-10-02 20:46:16</a:t>
                      </a:r>
                      <a:r>
                        <a:rPr kumimoji="0" lang="es-ES" sz="1000" b="0" i="0" u="none" strike="noStrike" kern="1200" cap="none" spc="0" normalizeH="0" baseline="0" noProof="0">
                          <a:ln>
                            <a:noFill/>
                          </a:ln>
                          <a:solidFill>
                            <a:prstClr val="black"/>
                          </a:solidFill>
                          <a:effectLst/>
                          <a:uLnTx/>
                          <a:uFillTx/>
                          <a:latin typeface="+mn-lt"/>
                          <a:ea typeface="+mn-ea"/>
                          <a:cs typeface="+mn-cs"/>
                        </a:rPr>
                        <a:t>
 ¿Cómo se prepara el teamdsm_ para la parisroubaixcourse ? 
Así.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243949366_409634650728393_1431245182391842318_n.jpg?_nc_ht=scontent.cdninstagram.com&amp;_nc_cat=109&amp;_nc_ohc=2iPSdbASFTcAX9405od&amp;edm=AMO9-JQAAAAA&amp;ccb=7-4&amp;oh=d124087d4d5be4e0ec2a81df8a8b74dc&amp;oe=617FCCE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0680315"/>
                  </a:ext>
                </a:extLst>
              </a:tr>
            </a:tbl>
          </a:graphicData>
        </a:graphic>
      </p:graphicFrame>
      <p:sp>
        <p:nvSpPr>
          <p:cNvPr id="4" name="Text Placeholder 3">
            <a:extLst>
              <a:ext uri="{FF2B5EF4-FFF2-40B4-BE49-F238E27FC236}">
                <a16:creationId xmlns:a16="http://schemas.microsoft.com/office/drawing/2014/main" id="{D3331F1D-A9DD-47BD-BCB9-943E7EA0E2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86262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69DA1-C620-4DDC-8E27-C1656A84AC27}"/>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7D7DE3D8-B23B-4E27-B036-BBB0F245F7A5}"/>
              </a:ext>
            </a:extLst>
          </p:cNvPr>
          <p:cNvGraphicFramePr>
            <a:graphicFrameLocks noGrp="1"/>
          </p:cNvGraphicFramePr>
          <p:nvPr>
            <p:ph type="tbl" sz="quarter" idx="13"/>
            <p:extLst>
              <p:ext uri="{D42A27DB-BD31-4B8C-83A1-F6EECF244321}">
                <p14:modId xmlns:p14="http://schemas.microsoft.com/office/powerpoint/2010/main" val="396825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9166735"/>
                    </a:ext>
                  </a:extLst>
                </a:gridCol>
                <a:gridCol w="1810512">
                  <a:extLst>
                    <a:ext uri="{9D8B030D-6E8A-4147-A177-3AD203B41FA5}">
                      <a16:colId xmlns:a16="http://schemas.microsoft.com/office/drawing/2014/main" val="3974075821"/>
                    </a:ext>
                  </a:extLst>
                </a:gridCol>
                <a:gridCol w="822960">
                  <a:extLst>
                    <a:ext uri="{9D8B030D-6E8A-4147-A177-3AD203B41FA5}">
                      <a16:colId xmlns:a16="http://schemas.microsoft.com/office/drawing/2014/main" val="2561833536"/>
                    </a:ext>
                  </a:extLst>
                </a:gridCol>
                <a:gridCol w="822960">
                  <a:extLst>
                    <a:ext uri="{9D8B030D-6E8A-4147-A177-3AD203B41FA5}">
                      <a16:colId xmlns:a16="http://schemas.microsoft.com/office/drawing/2014/main" val="185143744"/>
                    </a:ext>
                  </a:extLst>
                </a:gridCol>
                <a:gridCol w="822960">
                  <a:extLst>
                    <a:ext uri="{9D8B030D-6E8A-4147-A177-3AD203B41FA5}">
                      <a16:colId xmlns:a16="http://schemas.microsoft.com/office/drawing/2014/main" val="30796494"/>
                    </a:ext>
                  </a:extLst>
                </a:gridCol>
                <a:gridCol w="822960">
                  <a:extLst>
                    <a:ext uri="{9D8B030D-6E8A-4147-A177-3AD203B41FA5}">
                      <a16:colId xmlns:a16="http://schemas.microsoft.com/office/drawing/2014/main" val="1708902847"/>
                    </a:ext>
                  </a:extLst>
                </a:gridCol>
                <a:gridCol w="822960">
                  <a:extLst>
                    <a:ext uri="{9D8B030D-6E8A-4147-A177-3AD203B41FA5}">
                      <a16:colId xmlns:a16="http://schemas.microsoft.com/office/drawing/2014/main" val="188975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15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- 2021-10-05 18:54:34</a:t>
                      </a:r>
                      <a:r>
                        <a:rPr kumimoji="0" lang="en-US" sz="1000" b="0" i="0" u="none" strike="noStrike" kern="1200" cap="none" spc="0" normalizeH="0" baseline="0" noProof="0">
                          <a:ln>
                            <a:noFill/>
                          </a:ln>
                          <a:solidFill>
                            <a:prstClr val="black"/>
                          </a:solidFill>
                          <a:effectLst/>
                          <a:uLnTx/>
                          <a:uFillTx/>
                          <a:latin typeface="+mn-lt"/>
                          <a:ea typeface="+mn-ea"/>
                          <a:cs typeface="+mn-cs"/>
                        </a:rPr>
                        <a:t>
 La mejores imágenes de la ganadora l_deignan en la parisroubaixcourse
Impresionante el resultado del treksegafredo en esta mítica carrera. 
trekbicycleargentina bontragerargentina  ridebontrager  segafredoargentina santini_arg 
#Trekbikes #trekemonda #trekmadone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244590722_1001201383995906_3458674558975226462_n.jpg?_nc_cat=108&amp;ccb=1-5&amp;_nc_sid=8ae9d6&amp;_nc_ohc=UQsLZnfPh0wAX-AtBx1&amp;_nc_ht=scontent-iad3-2.cdninstagram.com&amp;edm=AL-3X8kEAAAA&amp;oh=94edba719e400679e06941cf85955b2e&amp;oe=61834F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2699069"/>
                  </a:ext>
                </a:extLst>
              </a:tr>
            </a:tbl>
          </a:graphicData>
        </a:graphic>
      </p:graphicFrame>
      <p:sp>
        <p:nvSpPr>
          <p:cNvPr id="4" name="Text Placeholder 3">
            <a:extLst>
              <a:ext uri="{FF2B5EF4-FFF2-40B4-BE49-F238E27FC236}">
                <a16:creationId xmlns:a16="http://schemas.microsoft.com/office/drawing/2014/main" id="{EC80DEBC-4815-49CB-A860-0AD56A98029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81716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20DDA-EC62-4E2A-9F2E-BC5CEC04EB6F}"/>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580FCA78-0EE6-4F16-AE0A-0020829ED598}"/>
              </a:ext>
            </a:extLst>
          </p:cNvPr>
          <p:cNvGraphicFramePr>
            <a:graphicFrameLocks noGrp="1"/>
          </p:cNvGraphicFramePr>
          <p:nvPr>
            <p:ph type="tbl" sz="quarter" idx="13"/>
            <p:extLst>
              <p:ext uri="{D42A27DB-BD31-4B8C-83A1-F6EECF244321}">
                <p14:modId xmlns:p14="http://schemas.microsoft.com/office/powerpoint/2010/main" val="363425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4620823"/>
                    </a:ext>
                  </a:extLst>
                </a:gridCol>
                <a:gridCol w="1810512">
                  <a:extLst>
                    <a:ext uri="{9D8B030D-6E8A-4147-A177-3AD203B41FA5}">
                      <a16:colId xmlns:a16="http://schemas.microsoft.com/office/drawing/2014/main" val="303641251"/>
                    </a:ext>
                  </a:extLst>
                </a:gridCol>
                <a:gridCol w="822960">
                  <a:extLst>
                    <a:ext uri="{9D8B030D-6E8A-4147-A177-3AD203B41FA5}">
                      <a16:colId xmlns:a16="http://schemas.microsoft.com/office/drawing/2014/main" val="4279639720"/>
                    </a:ext>
                  </a:extLst>
                </a:gridCol>
                <a:gridCol w="822960">
                  <a:extLst>
                    <a:ext uri="{9D8B030D-6E8A-4147-A177-3AD203B41FA5}">
                      <a16:colId xmlns:a16="http://schemas.microsoft.com/office/drawing/2014/main" val="3696502066"/>
                    </a:ext>
                  </a:extLst>
                </a:gridCol>
                <a:gridCol w="822960">
                  <a:extLst>
                    <a:ext uri="{9D8B030D-6E8A-4147-A177-3AD203B41FA5}">
                      <a16:colId xmlns:a16="http://schemas.microsoft.com/office/drawing/2014/main" val="4255892409"/>
                    </a:ext>
                  </a:extLst>
                </a:gridCol>
                <a:gridCol w="822960">
                  <a:extLst>
                    <a:ext uri="{9D8B030D-6E8A-4147-A177-3AD203B41FA5}">
                      <a16:colId xmlns:a16="http://schemas.microsoft.com/office/drawing/2014/main" val="3721783899"/>
                    </a:ext>
                  </a:extLst>
                </a:gridCol>
                <a:gridCol w="822960">
                  <a:extLst>
                    <a:ext uri="{9D8B030D-6E8A-4147-A177-3AD203B41FA5}">
                      <a16:colId xmlns:a16="http://schemas.microsoft.com/office/drawing/2014/main" val="3168971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076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cannondale.argentina - 2021-10-09 16:29:48</a:t>
                      </a:r>
                      <a:r>
                        <a:rPr kumimoji="0" lang="it-IT" sz="1000" b="0" i="0" u="none" strike="noStrike" kern="1200" cap="none" spc="0" normalizeH="0" baseline="0" noProof="0">
                          <a:ln>
                            <a:noFill/>
                          </a:ln>
                          <a:solidFill>
                            <a:prstClr val="black"/>
                          </a:solidFill>
                          <a:effectLst/>
                          <a:uLnTx/>
                          <a:uFillTx/>
                          <a:latin typeface="+mn-lt"/>
                          <a:ea typeface="+mn-ea"/>
                          <a:cs typeface="+mn-cs"/>
                        </a:rPr>
                        <a:t>
 Con el sello Cannondale. 🤙 riopinto 
📷: tinlem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244691601_1733439080184928_1847821092485329466_n.jpg?_nc_cat=110&amp;ccb=1-5&amp;_nc_sid=8ae9d6&amp;_nc_ohc=_Xe2G42po5EAX_q4VJD&amp;_nc_ht=scontent-lga3-2.cdninstagram.com&amp;edm=AL-3X8kEAAAA&amp;oh=414920be4cdd0af4e0dc44ddfeecdf97&amp;oe=6184B52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73958752"/>
                  </a:ext>
                </a:extLst>
              </a:tr>
            </a:tbl>
          </a:graphicData>
        </a:graphic>
      </p:graphicFrame>
      <p:sp>
        <p:nvSpPr>
          <p:cNvPr id="4" name="Text Placeholder 3">
            <a:extLst>
              <a:ext uri="{FF2B5EF4-FFF2-40B4-BE49-F238E27FC236}">
                <a16:creationId xmlns:a16="http://schemas.microsoft.com/office/drawing/2014/main" id="{01FC863D-80CD-477F-842B-A954C32B926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13684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650A-7EAE-4302-A73C-50E3BC9B2DCA}"/>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FACDDAF2-09B0-46E7-AA5F-5A88C23C69FC}"/>
              </a:ext>
            </a:extLst>
          </p:cNvPr>
          <p:cNvGraphicFramePr>
            <a:graphicFrameLocks noGrp="1"/>
          </p:cNvGraphicFramePr>
          <p:nvPr>
            <p:ph type="tbl" sz="quarter" idx="13"/>
            <p:extLst>
              <p:ext uri="{D42A27DB-BD31-4B8C-83A1-F6EECF244321}">
                <p14:modId xmlns:p14="http://schemas.microsoft.com/office/powerpoint/2010/main" val="324978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8007956"/>
                    </a:ext>
                  </a:extLst>
                </a:gridCol>
                <a:gridCol w="1810512">
                  <a:extLst>
                    <a:ext uri="{9D8B030D-6E8A-4147-A177-3AD203B41FA5}">
                      <a16:colId xmlns:a16="http://schemas.microsoft.com/office/drawing/2014/main" val="3656682765"/>
                    </a:ext>
                  </a:extLst>
                </a:gridCol>
                <a:gridCol w="822960">
                  <a:extLst>
                    <a:ext uri="{9D8B030D-6E8A-4147-A177-3AD203B41FA5}">
                      <a16:colId xmlns:a16="http://schemas.microsoft.com/office/drawing/2014/main" val="2982001665"/>
                    </a:ext>
                  </a:extLst>
                </a:gridCol>
                <a:gridCol w="822960">
                  <a:extLst>
                    <a:ext uri="{9D8B030D-6E8A-4147-A177-3AD203B41FA5}">
                      <a16:colId xmlns:a16="http://schemas.microsoft.com/office/drawing/2014/main" val="956313374"/>
                    </a:ext>
                  </a:extLst>
                </a:gridCol>
                <a:gridCol w="822960">
                  <a:extLst>
                    <a:ext uri="{9D8B030D-6E8A-4147-A177-3AD203B41FA5}">
                      <a16:colId xmlns:a16="http://schemas.microsoft.com/office/drawing/2014/main" val="1496781845"/>
                    </a:ext>
                  </a:extLst>
                </a:gridCol>
                <a:gridCol w="822960">
                  <a:extLst>
                    <a:ext uri="{9D8B030D-6E8A-4147-A177-3AD203B41FA5}">
                      <a16:colId xmlns:a16="http://schemas.microsoft.com/office/drawing/2014/main" val="4239238983"/>
                    </a:ext>
                  </a:extLst>
                </a:gridCol>
                <a:gridCol w="822960">
                  <a:extLst>
                    <a:ext uri="{9D8B030D-6E8A-4147-A177-3AD203B41FA5}">
                      <a16:colId xmlns:a16="http://schemas.microsoft.com/office/drawing/2014/main" val="324527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430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- 2021-10-04 20:15:05</a:t>
                      </a:r>
                      <a:r>
                        <a:rPr kumimoji="0" lang="en-US" sz="1000" b="0" i="0" u="none" strike="noStrike" kern="1200" cap="none" spc="0" normalizeH="0" baseline="0" noProof="0">
                          <a:ln>
                            <a:noFill/>
                          </a:ln>
                          <a:solidFill>
                            <a:prstClr val="black"/>
                          </a:solidFill>
                          <a:effectLst/>
                          <a:uLnTx/>
                          <a:uFillTx/>
                          <a:latin typeface="+mn-lt"/>
                          <a:ea typeface="+mn-ea"/>
                          <a:cs typeface="+mn-cs"/>
                        </a:rPr>
                        <a:t>
 La mujer maravilla del #SuperTeamTrek bikecarito celebra su cumple. ¡Feliz cumple caro! 
trekbikes trekbicycleargentina bontragerargentina santini_arg guargentina OpticaCentralStore microonfactory foxracingargentina
#trekargentina #bontragerargentina #Supercaliber #procaliber #topfuel #racedtowin #gooutside #creemosenlasbicis #racedtowin #FelizCumpleCaro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244201970_4162744230520352_6777456291663222120_n.jpg?_nc_cat=101&amp;ccb=1-5&amp;_nc_sid=8ae9d6&amp;_nc_ohc=3CK_VxOyNVkAX8K7T6d&amp;_nc_ht=scontent-iad3-2.cdninstagram.com&amp;edm=AL-3X8kEAAAA&amp;oh=8e3c99ca103bc58a701c53f37baaabd4&amp;oe=61834A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1968522"/>
                  </a:ext>
                </a:extLst>
              </a:tr>
            </a:tbl>
          </a:graphicData>
        </a:graphic>
      </p:graphicFrame>
      <p:sp>
        <p:nvSpPr>
          <p:cNvPr id="4" name="Text Placeholder 3">
            <a:extLst>
              <a:ext uri="{FF2B5EF4-FFF2-40B4-BE49-F238E27FC236}">
                <a16:creationId xmlns:a16="http://schemas.microsoft.com/office/drawing/2014/main" id="{6DE42F2A-58F5-4334-BE1F-4767B910FA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725602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2975</Words>
  <Application>Microsoft Office PowerPoint</Application>
  <PresentationFormat>On-screen Show (4:3)</PresentationFormat>
  <Paragraphs>635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Followers Total | Scott</vt:lpstr>
      <vt:lpstr>Instagram Key Metrics Radar | Scott</vt:lpstr>
      <vt:lpstr>Instagram Posts By Weekday | Scott</vt:lpstr>
      <vt:lpstr>Instagram Followers Change | Scott</vt:lpstr>
      <vt:lpstr>Instagram Posts By Hour | Scott</vt:lpstr>
      <vt:lpstr>Instagram Followers Change Per Weekday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2021-11-01T01:11:03Z</dcterms:created>
  <dcterms:modified xsi:type="dcterms:W3CDTF">2021-11-01T01:12:12Z</dcterms:modified>
</cp:coreProperties>
</file>