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174466</c:v>
                </c:pt>
                <c:pt idx="1">
                  <c:v>174503</c:v>
                </c:pt>
                <c:pt idx="2">
                  <c:v>174580</c:v>
                </c:pt>
                <c:pt idx="3">
                  <c:v>174608</c:v>
                </c:pt>
                <c:pt idx="4">
                  <c:v>174642</c:v>
                </c:pt>
                <c:pt idx="5">
                  <c:v>174692</c:v>
                </c:pt>
                <c:pt idx="6">
                  <c:v>174720</c:v>
                </c:pt>
                <c:pt idx="7">
                  <c:v>174764</c:v>
                </c:pt>
                <c:pt idx="8">
                  <c:v>174806</c:v>
                </c:pt>
                <c:pt idx="9">
                  <c:v>174840</c:v>
                </c:pt>
                <c:pt idx="10">
                  <c:v>174864</c:v>
                </c:pt>
                <c:pt idx="11">
                  <c:v>174892</c:v>
                </c:pt>
                <c:pt idx="12">
                  <c:v>174949</c:v>
                </c:pt>
                <c:pt idx="13">
                  <c:v>174970</c:v>
                </c:pt>
                <c:pt idx="14">
                  <c:v>174990</c:v>
                </c:pt>
                <c:pt idx="15">
                  <c:v>175029</c:v>
                </c:pt>
                <c:pt idx="16">
                  <c:v>175057</c:v>
                </c:pt>
                <c:pt idx="17">
                  <c:v>175107</c:v>
                </c:pt>
                <c:pt idx="18">
                  <c:v>175147</c:v>
                </c:pt>
                <c:pt idx="19">
                  <c:v>175190</c:v>
                </c:pt>
                <c:pt idx="20">
                  <c:v>175250</c:v>
                </c:pt>
                <c:pt idx="21">
                  <c:v>175308</c:v>
                </c:pt>
                <c:pt idx="22">
                  <c:v>175315</c:v>
                </c:pt>
                <c:pt idx="23">
                  <c:v>175374</c:v>
                </c:pt>
                <c:pt idx="24">
                  <c:v>175405</c:v>
                </c:pt>
                <c:pt idx="25">
                  <c:v>175443</c:v>
                </c:pt>
                <c:pt idx="26">
                  <c:v>175481</c:v>
                </c:pt>
                <c:pt idx="27">
                  <c:v>175531</c:v>
                </c:pt>
                <c:pt idx="28">
                  <c:v>175596</c:v>
                </c:pt>
                <c:pt idx="29">
                  <c:v>175660</c:v>
                </c:pt>
                <c:pt idx="30">
                  <c:v>175707</c:v>
                </c:pt>
              </c:numCache>
            </c:numRef>
          </c:val>
          <c:smooth val="0"/>
          <c:extLst>
            <c:ext xmlns:c16="http://schemas.microsoft.com/office/drawing/2014/chart" uri="{C3380CC4-5D6E-409C-BE32-E72D297353CC}">
              <c16:uniqueId val="{00000000-1AF8-423E-9BE4-88DEF4E8E956}"/>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172988</c:v>
                </c:pt>
                <c:pt idx="1">
                  <c:v>172998</c:v>
                </c:pt>
                <c:pt idx="2">
                  <c:v>173002</c:v>
                </c:pt>
                <c:pt idx="3">
                  <c:v>172994</c:v>
                </c:pt>
                <c:pt idx="4">
                  <c:v>173003</c:v>
                </c:pt>
                <c:pt idx="5">
                  <c:v>173076</c:v>
                </c:pt>
                <c:pt idx="6">
                  <c:v>173111</c:v>
                </c:pt>
                <c:pt idx="7">
                  <c:v>173144</c:v>
                </c:pt>
                <c:pt idx="8">
                  <c:v>173181</c:v>
                </c:pt>
                <c:pt idx="9">
                  <c:v>173226</c:v>
                </c:pt>
                <c:pt idx="10">
                  <c:v>173284</c:v>
                </c:pt>
                <c:pt idx="11">
                  <c:v>173344</c:v>
                </c:pt>
                <c:pt idx="12">
                  <c:v>173382</c:v>
                </c:pt>
                <c:pt idx="13">
                  <c:v>173426</c:v>
                </c:pt>
                <c:pt idx="14">
                  <c:v>173471</c:v>
                </c:pt>
                <c:pt idx="15">
                  <c:v>173521</c:v>
                </c:pt>
                <c:pt idx="16">
                  <c:v>173548</c:v>
                </c:pt>
                <c:pt idx="17">
                  <c:v>173573</c:v>
                </c:pt>
                <c:pt idx="18">
                  <c:v>173621</c:v>
                </c:pt>
                <c:pt idx="19">
                  <c:v>173645</c:v>
                </c:pt>
                <c:pt idx="20">
                  <c:v>173696</c:v>
                </c:pt>
                <c:pt idx="21">
                  <c:v>173752</c:v>
                </c:pt>
                <c:pt idx="22">
                  <c:v>173796</c:v>
                </c:pt>
                <c:pt idx="23">
                  <c:v>173858</c:v>
                </c:pt>
                <c:pt idx="24">
                  <c:v>173874</c:v>
                </c:pt>
                <c:pt idx="25">
                  <c:v>173914</c:v>
                </c:pt>
                <c:pt idx="26">
                  <c:v>173960</c:v>
                </c:pt>
                <c:pt idx="27">
                  <c:v>174021</c:v>
                </c:pt>
                <c:pt idx="28">
                  <c:v>174078</c:v>
                </c:pt>
                <c:pt idx="29">
                  <c:v>174119</c:v>
                </c:pt>
                <c:pt idx="30">
                  <c:v>174159</c:v>
                </c:pt>
              </c:numCache>
            </c:numRef>
          </c:val>
          <c:smooth val="0"/>
          <c:extLst>
            <c:ext xmlns:c16="http://schemas.microsoft.com/office/drawing/2014/chart" uri="{C3380CC4-5D6E-409C-BE32-E72D297353CC}">
              <c16:uniqueId val="{00000001-1AF8-423E-9BE4-88DEF4E8E956}"/>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44852</c:v>
                </c:pt>
                <c:pt idx="1">
                  <c:v>44862</c:v>
                </c:pt>
                <c:pt idx="2">
                  <c:v>44867</c:v>
                </c:pt>
                <c:pt idx="3">
                  <c:v>44874</c:v>
                </c:pt>
                <c:pt idx="4">
                  <c:v>44877</c:v>
                </c:pt>
                <c:pt idx="5">
                  <c:v>44881</c:v>
                </c:pt>
                <c:pt idx="6">
                  <c:v>44883</c:v>
                </c:pt>
                <c:pt idx="7">
                  <c:v>44873</c:v>
                </c:pt>
                <c:pt idx="8">
                  <c:v>44878</c:v>
                </c:pt>
                <c:pt idx="9">
                  <c:v>44882</c:v>
                </c:pt>
                <c:pt idx="10">
                  <c:v>44885</c:v>
                </c:pt>
                <c:pt idx="11">
                  <c:v>44878</c:v>
                </c:pt>
                <c:pt idx="12">
                  <c:v>44904</c:v>
                </c:pt>
                <c:pt idx="13">
                  <c:v>44915</c:v>
                </c:pt>
                <c:pt idx="14">
                  <c:v>44923</c:v>
                </c:pt>
                <c:pt idx="15">
                  <c:v>44929</c:v>
                </c:pt>
                <c:pt idx="16">
                  <c:v>44937</c:v>
                </c:pt>
                <c:pt idx="17">
                  <c:v>44940</c:v>
                </c:pt>
                <c:pt idx="18">
                  <c:v>44947</c:v>
                </c:pt>
                <c:pt idx="19">
                  <c:v>44951</c:v>
                </c:pt>
                <c:pt idx="20">
                  <c:v>44952</c:v>
                </c:pt>
                <c:pt idx="21">
                  <c:v>44957</c:v>
                </c:pt>
                <c:pt idx="22">
                  <c:v>44966</c:v>
                </c:pt>
                <c:pt idx="23">
                  <c:v>44979</c:v>
                </c:pt>
                <c:pt idx="24">
                  <c:v>44985</c:v>
                </c:pt>
                <c:pt idx="25">
                  <c:v>44996</c:v>
                </c:pt>
                <c:pt idx="26">
                  <c:v>44994</c:v>
                </c:pt>
                <c:pt idx="27">
                  <c:v>45009</c:v>
                </c:pt>
                <c:pt idx="28">
                  <c:v>45034</c:v>
                </c:pt>
                <c:pt idx="29">
                  <c:v>45045</c:v>
                </c:pt>
                <c:pt idx="30">
                  <c:v>45079</c:v>
                </c:pt>
              </c:numCache>
            </c:numRef>
          </c:val>
          <c:smooth val="0"/>
          <c:extLst>
            <c:ext xmlns:c16="http://schemas.microsoft.com/office/drawing/2014/chart" uri="{C3380CC4-5D6E-409C-BE32-E72D297353CC}">
              <c16:uniqueId val="{00000002-1AF8-423E-9BE4-88DEF4E8E956}"/>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61678</c:v>
                </c:pt>
                <c:pt idx="1">
                  <c:v>61701</c:v>
                </c:pt>
                <c:pt idx="2">
                  <c:v>61727</c:v>
                </c:pt>
                <c:pt idx="3">
                  <c:v>61737</c:v>
                </c:pt>
                <c:pt idx="4">
                  <c:v>61756</c:v>
                </c:pt>
                <c:pt idx="5">
                  <c:v>61786</c:v>
                </c:pt>
                <c:pt idx="6">
                  <c:v>61806</c:v>
                </c:pt>
                <c:pt idx="7">
                  <c:v>61824</c:v>
                </c:pt>
                <c:pt idx="8">
                  <c:v>61862</c:v>
                </c:pt>
                <c:pt idx="9">
                  <c:v>61880</c:v>
                </c:pt>
                <c:pt idx="10">
                  <c:v>61915</c:v>
                </c:pt>
                <c:pt idx="11">
                  <c:v>61941</c:v>
                </c:pt>
                <c:pt idx="12">
                  <c:v>61973</c:v>
                </c:pt>
                <c:pt idx="13">
                  <c:v>62008</c:v>
                </c:pt>
                <c:pt idx="14">
                  <c:v>62039</c:v>
                </c:pt>
                <c:pt idx="15">
                  <c:v>62084</c:v>
                </c:pt>
                <c:pt idx="16">
                  <c:v>62148</c:v>
                </c:pt>
                <c:pt idx="17">
                  <c:v>62186</c:v>
                </c:pt>
                <c:pt idx="18">
                  <c:v>62239</c:v>
                </c:pt>
                <c:pt idx="19">
                  <c:v>62281</c:v>
                </c:pt>
                <c:pt idx="20">
                  <c:v>62331</c:v>
                </c:pt>
                <c:pt idx="21">
                  <c:v>62383</c:v>
                </c:pt>
                <c:pt idx="22">
                  <c:v>62426</c:v>
                </c:pt>
                <c:pt idx="23">
                  <c:v>62468</c:v>
                </c:pt>
                <c:pt idx="24">
                  <c:v>62504</c:v>
                </c:pt>
                <c:pt idx="25">
                  <c:v>62531</c:v>
                </c:pt>
                <c:pt idx="26">
                  <c:v>62593</c:v>
                </c:pt>
                <c:pt idx="27">
                  <c:v>62731</c:v>
                </c:pt>
                <c:pt idx="28">
                  <c:v>62810</c:v>
                </c:pt>
                <c:pt idx="29">
                  <c:v>62849</c:v>
                </c:pt>
                <c:pt idx="30">
                  <c:v>62904</c:v>
                </c:pt>
              </c:numCache>
            </c:numRef>
          </c:val>
          <c:smooth val="0"/>
          <c:extLst>
            <c:ext xmlns:c16="http://schemas.microsoft.com/office/drawing/2014/chart" uri="{C3380CC4-5D6E-409C-BE32-E72D297353CC}">
              <c16:uniqueId val="{00000003-1AF8-423E-9BE4-88DEF4E8E956}"/>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3575</c:v>
                </c:pt>
                <c:pt idx="1">
                  <c:v>3580</c:v>
                </c:pt>
                <c:pt idx="2">
                  <c:v>3586</c:v>
                </c:pt>
                <c:pt idx="3">
                  <c:v>3593</c:v>
                </c:pt>
                <c:pt idx="4">
                  <c:v>3606</c:v>
                </c:pt>
                <c:pt idx="5">
                  <c:v>3628</c:v>
                </c:pt>
                <c:pt idx="6">
                  <c:v>3645</c:v>
                </c:pt>
                <c:pt idx="7">
                  <c:v>3654</c:v>
                </c:pt>
                <c:pt idx="8">
                  <c:v>3664</c:v>
                </c:pt>
                <c:pt idx="9">
                  <c:v>3687</c:v>
                </c:pt>
                <c:pt idx="10">
                  <c:v>3693</c:v>
                </c:pt>
                <c:pt idx="11">
                  <c:v>3698</c:v>
                </c:pt>
                <c:pt idx="12">
                  <c:v>3777</c:v>
                </c:pt>
                <c:pt idx="13">
                  <c:v>3860</c:v>
                </c:pt>
                <c:pt idx="14">
                  <c:v>3988</c:v>
                </c:pt>
                <c:pt idx="15">
                  <c:v>4113</c:v>
                </c:pt>
                <c:pt idx="16">
                  <c:v>4229</c:v>
                </c:pt>
                <c:pt idx="17">
                  <c:v>4325</c:v>
                </c:pt>
                <c:pt idx="18">
                  <c:v>4390</c:v>
                </c:pt>
                <c:pt idx="19">
                  <c:v>4461</c:v>
                </c:pt>
                <c:pt idx="20">
                  <c:v>4523</c:v>
                </c:pt>
                <c:pt idx="21">
                  <c:v>4581</c:v>
                </c:pt>
                <c:pt idx="22">
                  <c:v>4631</c:v>
                </c:pt>
                <c:pt idx="23">
                  <c:v>4716</c:v>
                </c:pt>
                <c:pt idx="24">
                  <c:v>4773</c:v>
                </c:pt>
                <c:pt idx="25">
                  <c:v>4830</c:v>
                </c:pt>
                <c:pt idx="26">
                  <c:v>4883</c:v>
                </c:pt>
                <c:pt idx="27">
                  <c:v>4952</c:v>
                </c:pt>
                <c:pt idx="28">
                  <c:v>5024</c:v>
                </c:pt>
                <c:pt idx="29">
                  <c:v>5089</c:v>
                </c:pt>
                <c:pt idx="30">
                  <c:v>5165</c:v>
                </c:pt>
              </c:numCache>
            </c:numRef>
          </c:val>
          <c:smooth val="0"/>
          <c:extLst>
            <c:ext xmlns:c16="http://schemas.microsoft.com/office/drawing/2014/chart" uri="{C3380CC4-5D6E-409C-BE32-E72D297353CC}">
              <c16:uniqueId val="{00000004-1AF8-423E-9BE4-88DEF4E8E956}"/>
            </c:ext>
          </c:extLst>
        </c:ser>
        <c:ser>
          <c:idx val="5"/>
          <c:order val="5"/>
          <c:tx>
            <c:strRef>
              <c:f>Sheet1!$G$1</c:f>
              <c:strCache>
                <c:ptCount val="1"/>
                <c:pt idx="0">
                  <c:v>ktmargentina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101624</c:v>
                </c:pt>
                <c:pt idx="1">
                  <c:v>101646</c:v>
                </c:pt>
                <c:pt idx="2">
                  <c:v>101658</c:v>
                </c:pt>
                <c:pt idx="3">
                  <c:v>101671</c:v>
                </c:pt>
                <c:pt idx="4">
                  <c:v>101684</c:v>
                </c:pt>
                <c:pt idx="5">
                  <c:v>101709</c:v>
                </c:pt>
                <c:pt idx="6">
                  <c:v>101709</c:v>
                </c:pt>
                <c:pt idx="7">
                  <c:v>101708</c:v>
                </c:pt>
                <c:pt idx="8">
                  <c:v>101701</c:v>
                </c:pt>
                <c:pt idx="9">
                  <c:v>101719</c:v>
                </c:pt>
                <c:pt idx="10">
                  <c:v>101726</c:v>
                </c:pt>
                <c:pt idx="11">
                  <c:v>101739</c:v>
                </c:pt>
                <c:pt idx="12">
                  <c:v>101751</c:v>
                </c:pt>
                <c:pt idx="13">
                  <c:v>101757</c:v>
                </c:pt>
                <c:pt idx="14">
                  <c:v>101772</c:v>
                </c:pt>
                <c:pt idx="15">
                  <c:v>101791</c:v>
                </c:pt>
                <c:pt idx="16">
                  <c:v>101784</c:v>
                </c:pt>
                <c:pt idx="17">
                  <c:v>101788</c:v>
                </c:pt>
                <c:pt idx="18">
                  <c:v>101776</c:v>
                </c:pt>
                <c:pt idx="19">
                  <c:v>101775</c:v>
                </c:pt>
                <c:pt idx="20">
                  <c:v>101788</c:v>
                </c:pt>
                <c:pt idx="21">
                  <c:v>101809</c:v>
                </c:pt>
                <c:pt idx="22">
                  <c:v>101811</c:v>
                </c:pt>
                <c:pt idx="23">
                  <c:v>101811</c:v>
                </c:pt>
                <c:pt idx="24">
                  <c:v>101806</c:v>
                </c:pt>
                <c:pt idx="25">
                  <c:v>101794</c:v>
                </c:pt>
                <c:pt idx="26">
                  <c:v>101782</c:v>
                </c:pt>
                <c:pt idx="27">
                  <c:v>101776</c:v>
                </c:pt>
                <c:pt idx="28">
                  <c:v>101793</c:v>
                </c:pt>
                <c:pt idx="29">
                  <c:v>101816</c:v>
                </c:pt>
                <c:pt idx="30">
                  <c:v>101833</c:v>
                </c:pt>
              </c:numCache>
            </c:numRef>
          </c:val>
          <c:smooth val="0"/>
          <c:extLst>
            <c:ext xmlns:c16="http://schemas.microsoft.com/office/drawing/2014/chart" uri="{C3380CC4-5D6E-409C-BE32-E72D297353CC}">
              <c16:uniqueId val="{00000005-1AF8-423E-9BE4-88DEF4E8E956}"/>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51649</c:v>
                </c:pt>
                <c:pt idx="1">
                  <c:v>51661</c:v>
                </c:pt>
                <c:pt idx="2">
                  <c:v>51674</c:v>
                </c:pt>
                <c:pt idx="3">
                  <c:v>51679</c:v>
                </c:pt>
                <c:pt idx="4">
                  <c:v>51689</c:v>
                </c:pt>
                <c:pt idx="5">
                  <c:v>51700</c:v>
                </c:pt>
                <c:pt idx="6">
                  <c:v>51716</c:v>
                </c:pt>
                <c:pt idx="7">
                  <c:v>51733</c:v>
                </c:pt>
                <c:pt idx="8">
                  <c:v>51759</c:v>
                </c:pt>
                <c:pt idx="9">
                  <c:v>51789</c:v>
                </c:pt>
                <c:pt idx="10">
                  <c:v>51830</c:v>
                </c:pt>
                <c:pt idx="11">
                  <c:v>51901</c:v>
                </c:pt>
                <c:pt idx="12">
                  <c:v>51964</c:v>
                </c:pt>
                <c:pt idx="13">
                  <c:v>51999</c:v>
                </c:pt>
                <c:pt idx="14">
                  <c:v>52016</c:v>
                </c:pt>
                <c:pt idx="15">
                  <c:v>52029</c:v>
                </c:pt>
                <c:pt idx="16">
                  <c:v>52050</c:v>
                </c:pt>
                <c:pt idx="17">
                  <c:v>52069</c:v>
                </c:pt>
                <c:pt idx="18">
                  <c:v>52078</c:v>
                </c:pt>
                <c:pt idx="19">
                  <c:v>52098</c:v>
                </c:pt>
                <c:pt idx="20">
                  <c:v>52104</c:v>
                </c:pt>
                <c:pt idx="21">
                  <c:v>52139</c:v>
                </c:pt>
                <c:pt idx="22">
                  <c:v>52177</c:v>
                </c:pt>
                <c:pt idx="23">
                  <c:v>52185</c:v>
                </c:pt>
                <c:pt idx="24">
                  <c:v>52185</c:v>
                </c:pt>
                <c:pt idx="25">
                  <c:v>52198</c:v>
                </c:pt>
                <c:pt idx="26">
                  <c:v>52224</c:v>
                </c:pt>
                <c:pt idx="27">
                  <c:v>52240</c:v>
                </c:pt>
                <c:pt idx="28">
                  <c:v>52253</c:v>
                </c:pt>
                <c:pt idx="29">
                  <c:v>52264</c:v>
                </c:pt>
                <c:pt idx="30">
                  <c:v>52278</c:v>
                </c:pt>
              </c:numCache>
            </c:numRef>
          </c:val>
          <c:smooth val="0"/>
          <c:extLst>
            <c:ext xmlns:c16="http://schemas.microsoft.com/office/drawing/2014/chart" uri="{C3380CC4-5D6E-409C-BE32-E72D297353CC}">
              <c16:uniqueId val="{00000006-1AF8-423E-9BE4-88DEF4E8E956}"/>
            </c:ext>
          </c:extLst>
        </c:ser>
        <c:dLbls>
          <c:showLegendKey val="0"/>
          <c:showVal val="0"/>
          <c:showCatName val="0"/>
          <c:showSerName val="0"/>
          <c:showPercent val="0"/>
          <c:showBubbleSize val="0"/>
        </c:dLbls>
        <c:smooth val="0"/>
        <c:axId val="72792984"/>
        <c:axId val="72791016"/>
      </c:lineChart>
      <c:dateAx>
        <c:axId val="72792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791016"/>
        <c:crosses val="autoZero"/>
        <c:auto val="1"/>
        <c:lblOffset val="100"/>
        <c:baseTimeUnit val="days"/>
      </c:dateAx>
      <c:valAx>
        <c:axId val="7279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79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36.666699999999999</c:v>
                </c:pt>
                <c:pt idx="2">
                  <c:v>75</c:v>
                </c:pt>
                <c:pt idx="3">
                  <c:v>25</c:v>
                </c:pt>
                <c:pt idx="4">
                  <c:v>41.379300000000001</c:v>
                </c:pt>
                <c:pt idx="5">
                  <c:v>95.154499999999999</c:v>
                </c:pt>
                <c:pt idx="6">
                  <c:v>4.4036999999999997</c:v>
                </c:pt>
                <c:pt idx="7">
                  <c:v>1.6518999999999999</c:v>
                </c:pt>
              </c:numCache>
            </c:numRef>
          </c:val>
          <c:extLst>
            <c:ext xmlns:c16="http://schemas.microsoft.com/office/drawing/2014/chart" uri="{C3380CC4-5D6E-409C-BE32-E72D297353CC}">
              <c16:uniqueId val="{00000000-44F2-44A9-9A3B-9F342028B453}"/>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99.119</c:v>
                </c:pt>
                <c:pt idx="1">
                  <c:v>100</c:v>
                </c:pt>
                <c:pt idx="2">
                  <c:v>100</c:v>
                </c:pt>
                <c:pt idx="3">
                  <c:v>100</c:v>
                </c:pt>
                <c:pt idx="4">
                  <c:v>100</c:v>
                </c:pt>
                <c:pt idx="5">
                  <c:v>100</c:v>
                </c:pt>
                <c:pt idx="6">
                  <c:v>1.8310999999999999</c:v>
                </c:pt>
                <c:pt idx="7">
                  <c:v>1.534</c:v>
                </c:pt>
              </c:numCache>
            </c:numRef>
          </c:val>
          <c:extLst>
            <c:ext xmlns:c16="http://schemas.microsoft.com/office/drawing/2014/chart" uri="{C3380CC4-5D6E-409C-BE32-E72D297353CC}">
              <c16:uniqueId val="{00000001-44F2-44A9-9A3B-9F342028B453}"/>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25.655799999999999</c:v>
                </c:pt>
                <c:pt idx="1">
                  <c:v>10</c:v>
                </c:pt>
                <c:pt idx="2">
                  <c:v>33.333300000000001</c:v>
                </c:pt>
                <c:pt idx="3">
                  <c:v>0</c:v>
                </c:pt>
                <c:pt idx="4">
                  <c:v>12.069000000000001</c:v>
                </c:pt>
                <c:pt idx="5">
                  <c:v>17.781199999999998</c:v>
                </c:pt>
                <c:pt idx="6">
                  <c:v>16.604900000000001</c:v>
                </c:pt>
                <c:pt idx="7">
                  <c:v>1.2068000000000001</c:v>
                </c:pt>
              </c:numCache>
            </c:numRef>
          </c:val>
          <c:extLst>
            <c:ext xmlns:c16="http://schemas.microsoft.com/office/drawing/2014/chart" uri="{C3380CC4-5D6E-409C-BE32-E72D297353CC}">
              <c16:uniqueId val="{00000002-44F2-44A9-9A3B-9F342028B453}"/>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35.8005</c:v>
                </c:pt>
                <c:pt idx="1">
                  <c:v>43.333300000000001</c:v>
                </c:pt>
                <c:pt idx="2">
                  <c:v>16.666699999999999</c:v>
                </c:pt>
                <c:pt idx="3">
                  <c:v>31.25</c:v>
                </c:pt>
                <c:pt idx="4">
                  <c:v>34.482799999999997</c:v>
                </c:pt>
                <c:pt idx="5">
                  <c:v>78.965500000000006</c:v>
                </c:pt>
                <c:pt idx="6">
                  <c:v>12.9396</c:v>
                </c:pt>
                <c:pt idx="7">
                  <c:v>4.5373999999999999</c:v>
                </c:pt>
              </c:numCache>
            </c:numRef>
          </c:val>
          <c:extLst>
            <c:ext xmlns:c16="http://schemas.microsoft.com/office/drawing/2014/chart" uri="{C3380CC4-5D6E-409C-BE32-E72D297353CC}">
              <c16:uniqueId val="{00000003-44F2-44A9-9A3B-9F342028B453}"/>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2.9396</c:v>
                </c:pt>
                <c:pt idx="1">
                  <c:v>36.666699999999999</c:v>
                </c:pt>
                <c:pt idx="2">
                  <c:v>33.333300000000001</c:v>
                </c:pt>
                <c:pt idx="3">
                  <c:v>6.25</c:v>
                </c:pt>
                <c:pt idx="4">
                  <c:v>27.586200000000002</c:v>
                </c:pt>
                <c:pt idx="5">
                  <c:v>29.942299999999999</c:v>
                </c:pt>
                <c:pt idx="6">
                  <c:v>100</c:v>
                </c:pt>
                <c:pt idx="7">
                  <c:v>100</c:v>
                </c:pt>
              </c:numCache>
            </c:numRef>
          </c:val>
          <c:extLst>
            <c:ext xmlns:c16="http://schemas.microsoft.com/office/drawing/2014/chart" uri="{C3380CC4-5D6E-409C-BE32-E72D297353CC}">
              <c16:uniqueId val="{00000004-44F2-44A9-9A3B-9F342028B453}"/>
            </c:ext>
          </c:extLst>
        </c:ser>
        <c:ser>
          <c:idx val="5"/>
          <c:order val="5"/>
          <c:tx>
            <c:strRef>
              <c:f>Sheet1!$G$1</c:f>
              <c:strCache>
                <c:ptCount val="1"/>
                <c:pt idx="0">
                  <c:v>ktmargentina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57.956099999999999</c:v>
                </c:pt>
                <c:pt idx="1">
                  <c:v>40</c:v>
                </c:pt>
                <c:pt idx="2">
                  <c:v>75</c:v>
                </c:pt>
                <c:pt idx="3">
                  <c:v>18.75</c:v>
                </c:pt>
                <c:pt idx="4">
                  <c:v>41.379300000000001</c:v>
                </c:pt>
                <c:pt idx="5">
                  <c:v>61.046599999999998</c:v>
                </c:pt>
                <c:pt idx="6">
                  <c:v>6.2045000000000003</c:v>
                </c:pt>
                <c:pt idx="7">
                  <c:v>0.51929999999999998</c:v>
                </c:pt>
              </c:numCache>
            </c:numRef>
          </c:val>
          <c:extLst>
            <c:ext xmlns:c16="http://schemas.microsoft.com/office/drawing/2014/chart" uri="{C3380CC4-5D6E-409C-BE32-E72D297353CC}">
              <c16:uniqueId val="{00000005-44F2-44A9-9A3B-9F342028B453}"/>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29.7529</c:v>
                </c:pt>
                <c:pt idx="1">
                  <c:v>60</c:v>
                </c:pt>
                <c:pt idx="2">
                  <c:v>100</c:v>
                </c:pt>
                <c:pt idx="3">
                  <c:v>12.5</c:v>
                </c:pt>
                <c:pt idx="4">
                  <c:v>55.172400000000003</c:v>
                </c:pt>
                <c:pt idx="5">
                  <c:v>62.690399999999997</c:v>
                </c:pt>
                <c:pt idx="6">
                  <c:v>5.4598000000000004</c:v>
                </c:pt>
                <c:pt idx="7">
                  <c:v>2.7987000000000002</c:v>
                </c:pt>
              </c:numCache>
            </c:numRef>
          </c:val>
          <c:extLst>
            <c:ext xmlns:c16="http://schemas.microsoft.com/office/drawing/2014/chart" uri="{C3380CC4-5D6E-409C-BE32-E72D297353CC}">
              <c16:uniqueId val="{00000006-44F2-44A9-9A3B-9F342028B453}"/>
            </c:ext>
          </c:extLst>
        </c:ser>
        <c:dLbls>
          <c:showLegendKey val="0"/>
          <c:showVal val="0"/>
          <c:showCatName val="0"/>
          <c:showSerName val="0"/>
          <c:showPercent val="0"/>
          <c:showBubbleSize val="0"/>
        </c:dLbls>
        <c:axId val="423893712"/>
        <c:axId val="423890104"/>
      </c:radarChart>
      <c:catAx>
        <c:axId val="42389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90104"/>
        <c:crosses val="autoZero"/>
        <c:auto val="1"/>
        <c:lblAlgn val="ctr"/>
        <c:lblOffset val="100"/>
        <c:noMultiLvlLbl val="0"/>
      </c:catAx>
      <c:valAx>
        <c:axId val="42389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9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4</c:v>
                </c:pt>
                <c:pt idx="3">
                  <c:v>2</c:v>
                </c:pt>
                <c:pt idx="4">
                  <c:v>6</c:v>
                </c:pt>
                <c:pt idx="5">
                  <c:v>3</c:v>
                </c:pt>
                <c:pt idx="6">
                  <c:v>4</c:v>
                </c:pt>
              </c:numCache>
            </c:numRef>
          </c:val>
          <c:extLst>
            <c:ext xmlns:c16="http://schemas.microsoft.com/office/drawing/2014/chart" uri="{C3380CC4-5D6E-409C-BE32-E72D297353CC}">
              <c16:uniqueId val="{00000000-3692-4939-8FAB-85C3F0D3CF97}"/>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14</c:v>
                </c:pt>
                <c:pt idx="2">
                  <c:v>11</c:v>
                </c:pt>
                <c:pt idx="3">
                  <c:v>13</c:v>
                </c:pt>
                <c:pt idx="4">
                  <c:v>10</c:v>
                </c:pt>
                <c:pt idx="5">
                  <c:v>0</c:v>
                </c:pt>
                <c:pt idx="6">
                  <c:v>4</c:v>
                </c:pt>
              </c:numCache>
            </c:numRef>
          </c:val>
          <c:extLst>
            <c:ext xmlns:c16="http://schemas.microsoft.com/office/drawing/2014/chart" uri="{C3380CC4-5D6E-409C-BE32-E72D297353CC}">
              <c16:uniqueId val="{00000001-3692-4939-8FAB-85C3F0D3CF97}"/>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0</c:v>
                </c:pt>
                <c:pt idx="3">
                  <c:v>2</c:v>
                </c:pt>
                <c:pt idx="4">
                  <c:v>2</c:v>
                </c:pt>
                <c:pt idx="5">
                  <c:v>2</c:v>
                </c:pt>
                <c:pt idx="6">
                  <c:v>1</c:v>
                </c:pt>
              </c:numCache>
            </c:numRef>
          </c:val>
          <c:extLst>
            <c:ext xmlns:c16="http://schemas.microsoft.com/office/drawing/2014/chart" uri="{C3380CC4-5D6E-409C-BE32-E72D297353CC}">
              <c16:uniqueId val="{00000002-3692-4939-8FAB-85C3F0D3CF97}"/>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2</c:v>
                </c:pt>
                <c:pt idx="2">
                  <c:v>5</c:v>
                </c:pt>
                <c:pt idx="3">
                  <c:v>2</c:v>
                </c:pt>
                <c:pt idx="4">
                  <c:v>5</c:v>
                </c:pt>
                <c:pt idx="5">
                  <c:v>2</c:v>
                </c:pt>
                <c:pt idx="6">
                  <c:v>1</c:v>
                </c:pt>
              </c:numCache>
            </c:numRef>
          </c:val>
          <c:extLst>
            <c:ext xmlns:c16="http://schemas.microsoft.com/office/drawing/2014/chart" uri="{C3380CC4-5D6E-409C-BE32-E72D297353CC}">
              <c16:uniqueId val="{00000003-3692-4939-8FAB-85C3F0D3CF97}"/>
            </c:ext>
          </c:extLst>
        </c:ser>
        <c:ser>
          <c:idx val="4"/>
          <c:order val="4"/>
          <c:tx>
            <c:strRef>
              <c:f>Sheet1!$F$1</c:f>
              <c:strCache>
                <c:ptCount val="1"/>
                <c:pt idx="0">
                  <c:v>suzukimotos.arg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2</c:v>
                </c:pt>
                <c:pt idx="2">
                  <c:v>4</c:v>
                </c:pt>
                <c:pt idx="3">
                  <c:v>2</c:v>
                </c:pt>
                <c:pt idx="4">
                  <c:v>3</c:v>
                </c:pt>
                <c:pt idx="5">
                  <c:v>1</c:v>
                </c:pt>
                <c:pt idx="6">
                  <c:v>4</c:v>
                </c:pt>
              </c:numCache>
            </c:numRef>
          </c:val>
          <c:extLst>
            <c:ext xmlns:c16="http://schemas.microsoft.com/office/drawing/2014/chart" uri="{C3380CC4-5D6E-409C-BE32-E72D297353CC}">
              <c16:uniqueId val="{00000004-3692-4939-8FAB-85C3F0D3CF97}"/>
            </c:ext>
          </c:extLst>
        </c:ser>
        <c:ser>
          <c:idx val="5"/>
          <c:order val="5"/>
          <c:tx>
            <c:strRef>
              <c:f>Sheet1!$G$1</c:f>
              <c:strCache>
                <c:ptCount val="1"/>
                <c:pt idx="0">
                  <c:v>ktmargentina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6</c:v>
                </c:pt>
                <c:pt idx="2">
                  <c:v>5</c:v>
                </c:pt>
                <c:pt idx="3">
                  <c:v>3</c:v>
                </c:pt>
                <c:pt idx="4">
                  <c:v>4</c:v>
                </c:pt>
                <c:pt idx="5">
                  <c:v>0</c:v>
                </c:pt>
                <c:pt idx="6">
                  <c:v>3</c:v>
                </c:pt>
              </c:numCache>
            </c:numRef>
          </c:val>
          <c:extLst>
            <c:ext xmlns:c16="http://schemas.microsoft.com/office/drawing/2014/chart" uri="{C3380CC4-5D6E-409C-BE32-E72D297353CC}">
              <c16:uniqueId val="{00000005-3692-4939-8FAB-85C3F0D3CF97}"/>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c:v>
                </c:pt>
                <c:pt idx="1">
                  <c:v>2</c:v>
                </c:pt>
                <c:pt idx="2">
                  <c:v>2</c:v>
                </c:pt>
                <c:pt idx="3">
                  <c:v>8</c:v>
                </c:pt>
                <c:pt idx="4">
                  <c:v>8</c:v>
                </c:pt>
                <c:pt idx="5">
                  <c:v>3</c:v>
                </c:pt>
                <c:pt idx="6">
                  <c:v>7</c:v>
                </c:pt>
              </c:numCache>
            </c:numRef>
          </c:val>
          <c:extLst>
            <c:ext xmlns:c16="http://schemas.microsoft.com/office/drawing/2014/chart" uri="{C3380CC4-5D6E-409C-BE32-E72D297353CC}">
              <c16:uniqueId val="{00000006-3692-4939-8FAB-85C3F0D3CF97}"/>
            </c:ext>
          </c:extLst>
        </c:ser>
        <c:dLbls>
          <c:showLegendKey val="0"/>
          <c:showVal val="0"/>
          <c:showCatName val="0"/>
          <c:showSerName val="0"/>
          <c:showPercent val="0"/>
          <c:showBubbleSize val="0"/>
        </c:dLbls>
        <c:gapWidth val="219"/>
        <c:overlap val="-27"/>
        <c:axId val="423887808"/>
        <c:axId val="423888136"/>
      </c:barChart>
      <c:catAx>
        <c:axId val="42388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88136"/>
        <c:crosses val="autoZero"/>
        <c:auto val="1"/>
        <c:lblAlgn val="ctr"/>
        <c:lblOffset val="100"/>
        <c:noMultiLvlLbl val="0"/>
      </c:catAx>
      <c:valAx>
        <c:axId val="42388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8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37</c:v>
                </c:pt>
                <c:pt idx="1">
                  <c:v>37</c:v>
                </c:pt>
                <c:pt idx="2">
                  <c:v>77</c:v>
                </c:pt>
                <c:pt idx="3">
                  <c:v>28</c:v>
                </c:pt>
                <c:pt idx="4">
                  <c:v>34</c:v>
                </c:pt>
                <c:pt idx="5">
                  <c:v>50</c:v>
                </c:pt>
                <c:pt idx="6">
                  <c:v>28</c:v>
                </c:pt>
                <c:pt idx="7">
                  <c:v>44</c:v>
                </c:pt>
                <c:pt idx="8">
                  <c:v>42</c:v>
                </c:pt>
                <c:pt idx="9">
                  <c:v>34</c:v>
                </c:pt>
                <c:pt idx="10">
                  <c:v>24</c:v>
                </c:pt>
                <c:pt idx="11">
                  <c:v>28</c:v>
                </c:pt>
                <c:pt idx="12">
                  <c:v>57</c:v>
                </c:pt>
                <c:pt idx="13">
                  <c:v>21</c:v>
                </c:pt>
                <c:pt idx="14">
                  <c:v>20</c:v>
                </c:pt>
                <c:pt idx="15">
                  <c:v>39</c:v>
                </c:pt>
                <c:pt idx="16">
                  <c:v>28</c:v>
                </c:pt>
                <c:pt idx="17">
                  <c:v>50</c:v>
                </c:pt>
                <c:pt idx="18">
                  <c:v>40</c:v>
                </c:pt>
                <c:pt idx="19">
                  <c:v>43</c:v>
                </c:pt>
                <c:pt idx="20">
                  <c:v>60</c:v>
                </c:pt>
                <c:pt idx="21">
                  <c:v>58</c:v>
                </c:pt>
                <c:pt idx="22">
                  <c:v>7</c:v>
                </c:pt>
                <c:pt idx="23">
                  <c:v>59</c:v>
                </c:pt>
                <c:pt idx="24">
                  <c:v>31</c:v>
                </c:pt>
                <c:pt idx="25">
                  <c:v>38</c:v>
                </c:pt>
                <c:pt idx="26">
                  <c:v>38</c:v>
                </c:pt>
                <c:pt idx="27">
                  <c:v>50</c:v>
                </c:pt>
                <c:pt idx="28">
                  <c:v>65</c:v>
                </c:pt>
                <c:pt idx="29">
                  <c:v>64</c:v>
                </c:pt>
                <c:pt idx="30">
                  <c:v>47</c:v>
                </c:pt>
              </c:numCache>
            </c:numRef>
          </c:val>
          <c:smooth val="0"/>
          <c:extLst>
            <c:ext xmlns:c16="http://schemas.microsoft.com/office/drawing/2014/chart" uri="{C3380CC4-5D6E-409C-BE32-E72D297353CC}">
              <c16:uniqueId val="{00000000-DB2A-4A8A-B545-E9F7952B4A39}"/>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6</c:v>
                </c:pt>
                <c:pt idx="1">
                  <c:v>10</c:v>
                </c:pt>
                <c:pt idx="2">
                  <c:v>4</c:v>
                </c:pt>
                <c:pt idx="3">
                  <c:v>-8</c:v>
                </c:pt>
                <c:pt idx="4">
                  <c:v>9</c:v>
                </c:pt>
                <c:pt idx="5">
                  <c:v>73</c:v>
                </c:pt>
                <c:pt idx="6">
                  <c:v>35</c:v>
                </c:pt>
                <c:pt idx="7">
                  <c:v>33</c:v>
                </c:pt>
                <c:pt idx="8">
                  <c:v>37</c:v>
                </c:pt>
                <c:pt idx="9">
                  <c:v>45</c:v>
                </c:pt>
                <c:pt idx="10">
                  <c:v>58</c:v>
                </c:pt>
                <c:pt idx="11">
                  <c:v>60</c:v>
                </c:pt>
                <c:pt idx="12">
                  <c:v>38</c:v>
                </c:pt>
                <c:pt idx="13">
                  <c:v>44</c:v>
                </c:pt>
                <c:pt idx="14">
                  <c:v>45</c:v>
                </c:pt>
                <c:pt idx="15">
                  <c:v>50</c:v>
                </c:pt>
                <c:pt idx="16">
                  <c:v>27</c:v>
                </c:pt>
                <c:pt idx="17">
                  <c:v>25</c:v>
                </c:pt>
                <c:pt idx="18">
                  <c:v>48</c:v>
                </c:pt>
                <c:pt idx="19">
                  <c:v>24</c:v>
                </c:pt>
                <c:pt idx="20">
                  <c:v>51</c:v>
                </c:pt>
                <c:pt idx="21">
                  <c:v>56</c:v>
                </c:pt>
                <c:pt idx="22">
                  <c:v>44</c:v>
                </c:pt>
                <c:pt idx="23">
                  <c:v>62</c:v>
                </c:pt>
                <c:pt idx="24">
                  <c:v>16</c:v>
                </c:pt>
                <c:pt idx="25">
                  <c:v>40</c:v>
                </c:pt>
                <c:pt idx="26">
                  <c:v>46</c:v>
                </c:pt>
                <c:pt idx="27">
                  <c:v>61</c:v>
                </c:pt>
                <c:pt idx="28">
                  <c:v>57</c:v>
                </c:pt>
                <c:pt idx="29">
                  <c:v>41</c:v>
                </c:pt>
                <c:pt idx="30">
                  <c:v>40</c:v>
                </c:pt>
              </c:numCache>
            </c:numRef>
          </c:val>
          <c:smooth val="0"/>
          <c:extLst>
            <c:ext xmlns:c16="http://schemas.microsoft.com/office/drawing/2014/chart" uri="{C3380CC4-5D6E-409C-BE32-E72D297353CC}">
              <c16:uniqueId val="{00000001-DB2A-4A8A-B545-E9F7952B4A39}"/>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13</c:v>
                </c:pt>
                <c:pt idx="1">
                  <c:v>10</c:v>
                </c:pt>
                <c:pt idx="2">
                  <c:v>5</c:v>
                </c:pt>
                <c:pt idx="3">
                  <c:v>7</c:v>
                </c:pt>
                <c:pt idx="4">
                  <c:v>3</c:v>
                </c:pt>
                <c:pt idx="5">
                  <c:v>4</c:v>
                </c:pt>
                <c:pt idx="6">
                  <c:v>2</c:v>
                </c:pt>
                <c:pt idx="7">
                  <c:v>-10</c:v>
                </c:pt>
                <c:pt idx="8">
                  <c:v>5</c:v>
                </c:pt>
                <c:pt idx="9">
                  <c:v>4</c:v>
                </c:pt>
                <c:pt idx="10">
                  <c:v>3</c:v>
                </c:pt>
                <c:pt idx="11">
                  <c:v>-7</c:v>
                </c:pt>
                <c:pt idx="12">
                  <c:v>26</c:v>
                </c:pt>
                <c:pt idx="13">
                  <c:v>11</c:v>
                </c:pt>
                <c:pt idx="14">
                  <c:v>8</c:v>
                </c:pt>
                <c:pt idx="15">
                  <c:v>6</c:v>
                </c:pt>
                <c:pt idx="16">
                  <c:v>8</c:v>
                </c:pt>
                <c:pt idx="17">
                  <c:v>3</c:v>
                </c:pt>
                <c:pt idx="18">
                  <c:v>7</c:v>
                </c:pt>
                <c:pt idx="19">
                  <c:v>4</c:v>
                </c:pt>
                <c:pt idx="20">
                  <c:v>1</c:v>
                </c:pt>
                <c:pt idx="21">
                  <c:v>5</c:v>
                </c:pt>
                <c:pt idx="22">
                  <c:v>9</c:v>
                </c:pt>
                <c:pt idx="23">
                  <c:v>13</c:v>
                </c:pt>
                <c:pt idx="24">
                  <c:v>6</c:v>
                </c:pt>
                <c:pt idx="25">
                  <c:v>11</c:v>
                </c:pt>
                <c:pt idx="26">
                  <c:v>-2</c:v>
                </c:pt>
                <c:pt idx="27">
                  <c:v>15</c:v>
                </c:pt>
                <c:pt idx="28">
                  <c:v>25</c:v>
                </c:pt>
                <c:pt idx="29">
                  <c:v>11</c:v>
                </c:pt>
                <c:pt idx="30">
                  <c:v>34</c:v>
                </c:pt>
              </c:numCache>
            </c:numRef>
          </c:val>
          <c:smooth val="0"/>
          <c:extLst>
            <c:ext xmlns:c16="http://schemas.microsoft.com/office/drawing/2014/chart" uri="{C3380CC4-5D6E-409C-BE32-E72D297353CC}">
              <c16:uniqueId val="{00000002-DB2A-4A8A-B545-E9F7952B4A39}"/>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Sheet1!$E$2:$E$32</c:f>
              <c:numCache>
                <c:formatCode>General</c:formatCode>
                <c:ptCount val="31"/>
                <c:pt idx="0">
                  <c:v>15</c:v>
                </c:pt>
                <c:pt idx="1">
                  <c:v>23</c:v>
                </c:pt>
                <c:pt idx="2">
                  <c:v>26</c:v>
                </c:pt>
                <c:pt idx="3">
                  <c:v>10</c:v>
                </c:pt>
                <c:pt idx="4">
                  <c:v>19</c:v>
                </c:pt>
                <c:pt idx="5">
                  <c:v>30</c:v>
                </c:pt>
                <c:pt idx="6">
                  <c:v>20</c:v>
                </c:pt>
                <c:pt idx="7">
                  <c:v>18</c:v>
                </c:pt>
                <c:pt idx="8">
                  <c:v>38</c:v>
                </c:pt>
                <c:pt idx="9">
                  <c:v>18</c:v>
                </c:pt>
                <c:pt idx="10">
                  <c:v>35</c:v>
                </c:pt>
                <c:pt idx="11">
                  <c:v>26</c:v>
                </c:pt>
                <c:pt idx="12">
                  <c:v>32</c:v>
                </c:pt>
                <c:pt idx="13">
                  <c:v>35</c:v>
                </c:pt>
                <c:pt idx="14">
                  <c:v>31</c:v>
                </c:pt>
                <c:pt idx="15">
                  <c:v>45</c:v>
                </c:pt>
                <c:pt idx="16">
                  <c:v>64</c:v>
                </c:pt>
                <c:pt idx="17">
                  <c:v>38</c:v>
                </c:pt>
                <c:pt idx="18">
                  <c:v>53</c:v>
                </c:pt>
                <c:pt idx="19">
                  <c:v>42</c:v>
                </c:pt>
                <c:pt idx="20">
                  <c:v>50</c:v>
                </c:pt>
                <c:pt idx="21">
                  <c:v>52</c:v>
                </c:pt>
                <c:pt idx="22">
                  <c:v>43</c:v>
                </c:pt>
                <c:pt idx="23">
                  <c:v>42</c:v>
                </c:pt>
                <c:pt idx="24">
                  <c:v>36</c:v>
                </c:pt>
                <c:pt idx="25">
                  <c:v>27</c:v>
                </c:pt>
                <c:pt idx="26">
                  <c:v>62</c:v>
                </c:pt>
                <c:pt idx="27">
                  <c:v>138</c:v>
                </c:pt>
                <c:pt idx="28">
                  <c:v>79</c:v>
                </c:pt>
                <c:pt idx="29">
                  <c:v>39</c:v>
                </c:pt>
                <c:pt idx="30">
                  <c:v>55</c:v>
                </c:pt>
              </c:numCache>
            </c:numRef>
          </c:val>
          <c:smooth val="0"/>
          <c:extLst>
            <c:ext xmlns:c16="http://schemas.microsoft.com/office/drawing/2014/chart" uri="{C3380CC4-5D6E-409C-BE32-E72D297353CC}">
              <c16:uniqueId val="{00000003-DB2A-4A8A-B545-E9F7952B4A39}"/>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Sheet1!$F$2:$F$32</c:f>
              <c:numCache>
                <c:formatCode>General</c:formatCode>
                <c:ptCount val="31"/>
                <c:pt idx="0">
                  <c:v>-3</c:v>
                </c:pt>
                <c:pt idx="1">
                  <c:v>5</c:v>
                </c:pt>
                <c:pt idx="2">
                  <c:v>6</c:v>
                </c:pt>
                <c:pt idx="3">
                  <c:v>7</c:v>
                </c:pt>
                <c:pt idx="4">
                  <c:v>13</c:v>
                </c:pt>
                <c:pt idx="5">
                  <c:v>22</c:v>
                </c:pt>
                <c:pt idx="6">
                  <c:v>17</c:v>
                </c:pt>
                <c:pt idx="7">
                  <c:v>9</c:v>
                </c:pt>
                <c:pt idx="8">
                  <c:v>10</c:v>
                </c:pt>
                <c:pt idx="9">
                  <c:v>23</c:v>
                </c:pt>
                <c:pt idx="10">
                  <c:v>6</c:v>
                </c:pt>
                <c:pt idx="11">
                  <c:v>5</c:v>
                </c:pt>
                <c:pt idx="12">
                  <c:v>79</c:v>
                </c:pt>
                <c:pt idx="13">
                  <c:v>83</c:v>
                </c:pt>
                <c:pt idx="14">
                  <c:v>128</c:v>
                </c:pt>
                <c:pt idx="15">
                  <c:v>125</c:v>
                </c:pt>
                <c:pt idx="16">
                  <c:v>116</c:v>
                </c:pt>
                <c:pt idx="17">
                  <c:v>96</c:v>
                </c:pt>
                <c:pt idx="18">
                  <c:v>65</c:v>
                </c:pt>
                <c:pt idx="19">
                  <c:v>71</c:v>
                </c:pt>
                <c:pt idx="20">
                  <c:v>62</c:v>
                </c:pt>
                <c:pt idx="21">
                  <c:v>58</c:v>
                </c:pt>
                <c:pt idx="22">
                  <c:v>50</c:v>
                </c:pt>
                <c:pt idx="23">
                  <c:v>85</c:v>
                </c:pt>
                <c:pt idx="24">
                  <c:v>57</c:v>
                </c:pt>
                <c:pt idx="25">
                  <c:v>57</c:v>
                </c:pt>
                <c:pt idx="26">
                  <c:v>53</c:v>
                </c:pt>
                <c:pt idx="27">
                  <c:v>69</c:v>
                </c:pt>
                <c:pt idx="28">
                  <c:v>72</c:v>
                </c:pt>
                <c:pt idx="29">
                  <c:v>65</c:v>
                </c:pt>
                <c:pt idx="30">
                  <c:v>76</c:v>
                </c:pt>
              </c:numCache>
            </c:numRef>
          </c:val>
          <c:smooth val="0"/>
          <c:extLst>
            <c:ext xmlns:c16="http://schemas.microsoft.com/office/drawing/2014/chart" uri="{C3380CC4-5D6E-409C-BE32-E72D297353CC}">
              <c16:uniqueId val="{00000004-DB2A-4A8A-B545-E9F7952B4A39}"/>
            </c:ext>
          </c:extLst>
        </c:ser>
        <c:ser>
          <c:idx val="5"/>
          <c:order val="5"/>
          <c:tx>
            <c:strRef>
              <c:f>Sheet1!$G$1</c:f>
              <c:strCache>
                <c:ptCount val="1"/>
                <c:pt idx="0">
                  <c:v>ktmargentina</c:v>
                </c:pt>
              </c:strCache>
            </c:strRef>
          </c:tx>
          <c:spPr>
            <a:ln w="28575" cap="rnd">
              <a:solidFill>
                <a:schemeClr val="accent6"/>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Sheet1!$G$2:$G$32</c:f>
              <c:numCache>
                <c:formatCode>General</c:formatCode>
                <c:ptCount val="31"/>
                <c:pt idx="0">
                  <c:v>25</c:v>
                </c:pt>
                <c:pt idx="1">
                  <c:v>22</c:v>
                </c:pt>
                <c:pt idx="2">
                  <c:v>12</c:v>
                </c:pt>
                <c:pt idx="3">
                  <c:v>13</c:v>
                </c:pt>
                <c:pt idx="4">
                  <c:v>13</c:v>
                </c:pt>
                <c:pt idx="5">
                  <c:v>25</c:v>
                </c:pt>
                <c:pt idx="6">
                  <c:v>0</c:v>
                </c:pt>
                <c:pt idx="7">
                  <c:v>-1</c:v>
                </c:pt>
                <c:pt idx="8">
                  <c:v>-7</c:v>
                </c:pt>
                <c:pt idx="9">
                  <c:v>18</c:v>
                </c:pt>
                <c:pt idx="10">
                  <c:v>7</c:v>
                </c:pt>
                <c:pt idx="11">
                  <c:v>13</c:v>
                </c:pt>
                <c:pt idx="12">
                  <c:v>12</c:v>
                </c:pt>
                <c:pt idx="13">
                  <c:v>6</c:v>
                </c:pt>
                <c:pt idx="14">
                  <c:v>15</c:v>
                </c:pt>
                <c:pt idx="15">
                  <c:v>19</c:v>
                </c:pt>
                <c:pt idx="16">
                  <c:v>-7</c:v>
                </c:pt>
                <c:pt idx="17">
                  <c:v>4</c:v>
                </c:pt>
                <c:pt idx="18">
                  <c:v>-12</c:v>
                </c:pt>
                <c:pt idx="19">
                  <c:v>-1</c:v>
                </c:pt>
                <c:pt idx="20">
                  <c:v>13</c:v>
                </c:pt>
                <c:pt idx="21">
                  <c:v>21</c:v>
                </c:pt>
                <c:pt idx="22">
                  <c:v>2</c:v>
                </c:pt>
                <c:pt idx="23">
                  <c:v>0</c:v>
                </c:pt>
                <c:pt idx="24">
                  <c:v>-5</c:v>
                </c:pt>
                <c:pt idx="25">
                  <c:v>-12</c:v>
                </c:pt>
                <c:pt idx="26">
                  <c:v>-12</c:v>
                </c:pt>
                <c:pt idx="27">
                  <c:v>-6</c:v>
                </c:pt>
                <c:pt idx="28">
                  <c:v>17</c:v>
                </c:pt>
                <c:pt idx="29">
                  <c:v>23</c:v>
                </c:pt>
                <c:pt idx="30">
                  <c:v>17</c:v>
                </c:pt>
              </c:numCache>
            </c:numRef>
          </c:val>
          <c:smooth val="0"/>
          <c:extLst>
            <c:ext xmlns:c16="http://schemas.microsoft.com/office/drawing/2014/chart" uri="{C3380CC4-5D6E-409C-BE32-E72D297353CC}">
              <c16:uniqueId val="{00000005-DB2A-4A8A-B545-E9F7952B4A39}"/>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Sheet1!$H$2:$H$32</c:f>
              <c:numCache>
                <c:formatCode>General</c:formatCode>
                <c:ptCount val="31"/>
                <c:pt idx="0">
                  <c:v>12</c:v>
                </c:pt>
                <c:pt idx="1">
                  <c:v>12</c:v>
                </c:pt>
                <c:pt idx="2">
                  <c:v>13</c:v>
                </c:pt>
                <c:pt idx="3">
                  <c:v>5</c:v>
                </c:pt>
                <c:pt idx="4">
                  <c:v>10</c:v>
                </c:pt>
                <c:pt idx="5">
                  <c:v>11</c:v>
                </c:pt>
                <c:pt idx="6">
                  <c:v>16</c:v>
                </c:pt>
                <c:pt idx="7">
                  <c:v>17</c:v>
                </c:pt>
                <c:pt idx="8">
                  <c:v>26</c:v>
                </c:pt>
                <c:pt idx="9">
                  <c:v>30</c:v>
                </c:pt>
                <c:pt idx="10">
                  <c:v>41</c:v>
                </c:pt>
                <c:pt idx="11">
                  <c:v>71</c:v>
                </c:pt>
                <c:pt idx="12">
                  <c:v>63</c:v>
                </c:pt>
                <c:pt idx="13">
                  <c:v>35</c:v>
                </c:pt>
                <c:pt idx="14">
                  <c:v>17</c:v>
                </c:pt>
                <c:pt idx="15">
                  <c:v>13</c:v>
                </c:pt>
                <c:pt idx="16">
                  <c:v>21</c:v>
                </c:pt>
                <c:pt idx="17">
                  <c:v>19</c:v>
                </c:pt>
                <c:pt idx="18">
                  <c:v>9</c:v>
                </c:pt>
                <c:pt idx="19">
                  <c:v>20</c:v>
                </c:pt>
                <c:pt idx="20">
                  <c:v>6</c:v>
                </c:pt>
                <c:pt idx="21">
                  <c:v>35</c:v>
                </c:pt>
                <c:pt idx="22">
                  <c:v>38</c:v>
                </c:pt>
                <c:pt idx="23">
                  <c:v>8</c:v>
                </c:pt>
                <c:pt idx="24">
                  <c:v>0</c:v>
                </c:pt>
                <c:pt idx="25">
                  <c:v>13</c:v>
                </c:pt>
                <c:pt idx="26">
                  <c:v>26</c:v>
                </c:pt>
                <c:pt idx="27">
                  <c:v>16</c:v>
                </c:pt>
                <c:pt idx="28">
                  <c:v>13</c:v>
                </c:pt>
                <c:pt idx="29">
                  <c:v>11</c:v>
                </c:pt>
                <c:pt idx="30">
                  <c:v>14</c:v>
                </c:pt>
              </c:numCache>
            </c:numRef>
          </c:val>
          <c:smooth val="0"/>
          <c:extLst>
            <c:ext xmlns:c16="http://schemas.microsoft.com/office/drawing/2014/chart" uri="{C3380CC4-5D6E-409C-BE32-E72D297353CC}">
              <c16:uniqueId val="{00000006-DB2A-4A8A-B545-E9F7952B4A39}"/>
            </c:ext>
          </c:extLst>
        </c:ser>
        <c:dLbls>
          <c:showLegendKey val="0"/>
          <c:showVal val="0"/>
          <c:showCatName val="0"/>
          <c:showSerName val="0"/>
          <c:showPercent val="0"/>
          <c:showBubbleSize val="0"/>
        </c:dLbls>
        <c:smooth val="0"/>
        <c:axId val="423900600"/>
        <c:axId val="423899616"/>
      </c:lineChart>
      <c:dateAx>
        <c:axId val="423900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99616"/>
        <c:crosses val="autoZero"/>
        <c:auto val="1"/>
        <c:lblOffset val="100"/>
        <c:baseTimeUnit val="days"/>
      </c:dateAx>
      <c:valAx>
        <c:axId val="42389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0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4</c:v>
                </c:pt>
                <c:pt idx="12">
                  <c:v>3</c:v>
                </c:pt>
                <c:pt idx="13">
                  <c:v>2</c:v>
                </c:pt>
                <c:pt idx="14">
                  <c:v>3</c:v>
                </c:pt>
                <c:pt idx="15">
                  <c:v>0</c:v>
                </c:pt>
                <c:pt idx="16">
                  <c:v>1</c:v>
                </c:pt>
                <c:pt idx="17">
                  <c:v>2</c:v>
                </c:pt>
                <c:pt idx="18">
                  <c:v>1</c:v>
                </c:pt>
                <c:pt idx="19">
                  <c:v>0</c:v>
                </c:pt>
                <c:pt idx="20">
                  <c:v>1</c:v>
                </c:pt>
                <c:pt idx="21">
                  <c:v>0</c:v>
                </c:pt>
                <c:pt idx="22">
                  <c:v>0</c:v>
                </c:pt>
                <c:pt idx="23">
                  <c:v>0</c:v>
                </c:pt>
              </c:numCache>
            </c:numRef>
          </c:val>
          <c:smooth val="0"/>
          <c:extLst>
            <c:ext xmlns:c16="http://schemas.microsoft.com/office/drawing/2014/chart" uri="{C3380CC4-5D6E-409C-BE32-E72D297353CC}">
              <c16:uniqueId val="{00000000-102B-4B1F-A489-518B74C49C1F}"/>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1</c:v>
                </c:pt>
                <c:pt idx="6">
                  <c:v>1</c:v>
                </c:pt>
                <c:pt idx="7">
                  <c:v>0</c:v>
                </c:pt>
                <c:pt idx="8">
                  <c:v>0</c:v>
                </c:pt>
                <c:pt idx="9">
                  <c:v>11</c:v>
                </c:pt>
                <c:pt idx="10">
                  <c:v>6</c:v>
                </c:pt>
                <c:pt idx="11">
                  <c:v>2</c:v>
                </c:pt>
                <c:pt idx="12">
                  <c:v>7</c:v>
                </c:pt>
                <c:pt idx="13">
                  <c:v>2</c:v>
                </c:pt>
                <c:pt idx="14">
                  <c:v>3</c:v>
                </c:pt>
                <c:pt idx="15">
                  <c:v>6</c:v>
                </c:pt>
                <c:pt idx="16">
                  <c:v>8</c:v>
                </c:pt>
                <c:pt idx="17">
                  <c:v>0</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1-102B-4B1F-A489-518B74C49C1F}"/>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1</c:v>
                </c:pt>
                <c:pt idx="18">
                  <c:v>0</c:v>
                </c:pt>
                <c:pt idx="19">
                  <c:v>0</c:v>
                </c:pt>
                <c:pt idx="20">
                  <c:v>2</c:v>
                </c:pt>
                <c:pt idx="21">
                  <c:v>0</c:v>
                </c:pt>
                <c:pt idx="22">
                  <c:v>0</c:v>
                </c:pt>
                <c:pt idx="23">
                  <c:v>0</c:v>
                </c:pt>
              </c:numCache>
            </c:numRef>
          </c:val>
          <c:smooth val="0"/>
          <c:extLst>
            <c:ext xmlns:c16="http://schemas.microsoft.com/office/drawing/2014/chart" uri="{C3380CC4-5D6E-409C-BE32-E72D297353CC}">
              <c16:uniqueId val="{00000002-102B-4B1F-A489-518B74C49C1F}"/>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1</c:v>
                </c:pt>
                <c:pt idx="13">
                  <c:v>3</c:v>
                </c:pt>
                <c:pt idx="14">
                  <c:v>1</c:v>
                </c:pt>
                <c:pt idx="15">
                  <c:v>0</c:v>
                </c:pt>
                <c:pt idx="16">
                  <c:v>1</c:v>
                </c:pt>
                <c:pt idx="17">
                  <c:v>4</c:v>
                </c:pt>
                <c:pt idx="18">
                  <c:v>2</c:v>
                </c:pt>
                <c:pt idx="19">
                  <c:v>0</c:v>
                </c:pt>
                <c:pt idx="20">
                  <c:v>0</c:v>
                </c:pt>
                <c:pt idx="21">
                  <c:v>2</c:v>
                </c:pt>
                <c:pt idx="22">
                  <c:v>0</c:v>
                </c:pt>
                <c:pt idx="23">
                  <c:v>0</c:v>
                </c:pt>
              </c:numCache>
            </c:numRef>
          </c:val>
          <c:smooth val="0"/>
          <c:extLst>
            <c:ext xmlns:c16="http://schemas.microsoft.com/office/drawing/2014/chart" uri="{C3380CC4-5D6E-409C-BE32-E72D297353CC}">
              <c16:uniqueId val="{00000003-102B-4B1F-A489-518B74C49C1F}"/>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1</c:v>
                </c:pt>
                <c:pt idx="13">
                  <c:v>2</c:v>
                </c:pt>
                <c:pt idx="14">
                  <c:v>0</c:v>
                </c:pt>
                <c:pt idx="15">
                  <c:v>0</c:v>
                </c:pt>
                <c:pt idx="16">
                  <c:v>1</c:v>
                </c:pt>
                <c:pt idx="17">
                  <c:v>1</c:v>
                </c:pt>
                <c:pt idx="18">
                  <c:v>2</c:v>
                </c:pt>
                <c:pt idx="19">
                  <c:v>2</c:v>
                </c:pt>
                <c:pt idx="20">
                  <c:v>1</c:v>
                </c:pt>
                <c:pt idx="21">
                  <c:v>0</c:v>
                </c:pt>
                <c:pt idx="22">
                  <c:v>0</c:v>
                </c:pt>
                <c:pt idx="23">
                  <c:v>0</c:v>
                </c:pt>
              </c:numCache>
            </c:numRef>
          </c:val>
          <c:smooth val="0"/>
          <c:extLst>
            <c:ext xmlns:c16="http://schemas.microsoft.com/office/drawing/2014/chart" uri="{C3380CC4-5D6E-409C-BE32-E72D297353CC}">
              <c16:uniqueId val="{00000004-102B-4B1F-A489-518B74C49C1F}"/>
            </c:ext>
          </c:extLst>
        </c:ser>
        <c:ser>
          <c:idx val="5"/>
          <c:order val="5"/>
          <c:tx>
            <c:strRef>
              <c:f>Sheet1!$G$1</c:f>
              <c:strCache>
                <c:ptCount val="1"/>
                <c:pt idx="0">
                  <c:v>ktmargentina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1</c:v>
                </c:pt>
                <c:pt idx="14">
                  <c:v>2</c:v>
                </c:pt>
                <c:pt idx="15">
                  <c:v>0</c:v>
                </c:pt>
                <c:pt idx="16">
                  <c:v>5</c:v>
                </c:pt>
                <c:pt idx="17">
                  <c:v>3</c:v>
                </c:pt>
                <c:pt idx="18">
                  <c:v>0</c:v>
                </c:pt>
                <c:pt idx="19">
                  <c:v>0</c:v>
                </c:pt>
                <c:pt idx="20">
                  <c:v>2</c:v>
                </c:pt>
                <c:pt idx="21">
                  <c:v>1</c:v>
                </c:pt>
                <c:pt idx="22">
                  <c:v>0</c:v>
                </c:pt>
                <c:pt idx="23">
                  <c:v>0</c:v>
                </c:pt>
              </c:numCache>
            </c:numRef>
          </c:val>
          <c:smooth val="0"/>
          <c:extLst>
            <c:ext xmlns:c16="http://schemas.microsoft.com/office/drawing/2014/chart" uri="{C3380CC4-5D6E-409C-BE32-E72D297353CC}">
              <c16:uniqueId val="{00000005-102B-4B1F-A489-518B74C49C1F}"/>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2</c:v>
                </c:pt>
                <c:pt idx="14">
                  <c:v>2</c:v>
                </c:pt>
                <c:pt idx="15">
                  <c:v>3</c:v>
                </c:pt>
                <c:pt idx="16">
                  <c:v>1</c:v>
                </c:pt>
                <c:pt idx="17">
                  <c:v>1</c:v>
                </c:pt>
                <c:pt idx="18">
                  <c:v>1</c:v>
                </c:pt>
                <c:pt idx="19">
                  <c:v>6</c:v>
                </c:pt>
                <c:pt idx="20">
                  <c:v>2</c:v>
                </c:pt>
                <c:pt idx="21">
                  <c:v>0</c:v>
                </c:pt>
                <c:pt idx="22">
                  <c:v>0</c:v>
                </c:pt>
                <c:pt idx="23">
                  <c:v>0</c:v>
                </c:pt>
              </c:numCache>
            </c:numRef>
          </c:val>
          <c:smooth val="0"/>
          <c:extLst>
            <c:ext xmlns:c16="http://schemas.microsoft.com/office/drawing/2014/chart" uri="{C3380CC4-5D6E-409C-BE32-E72D297353CC}">
              <c16:uniqueId val="{00000006-102B-4B1F-A489-518B74C49C1F}"/>
            </c:ext>
          </c:extLst>
        </c:ser>
        <c:dLbls>
          <c:showLegendKey val="0"/>
          <c:showVal val="0"/>
          <c:showCatName val="0"/>
          <c:showSerName val="0"/>
          <c:showPercent val="0"/>
          <c:showBubbleSize val="0"/>
        </c:dLbls>
        <c:smooth val="0"/>
        <c:axId val="423895680"/>
        <c:axId val="72792000"/>
      </c:lineChart>
      <c:catAx>
        <c:axId val="423895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792000"/>
        <c:crosses val="autoZero"/>
        <c:auto val="1"/>
        <c:lblAlgn val="ctr"/>
        <c:lblOffset val="100"/>
        <c:noMultiLvlLbl val="0"/>
      </c:catAx>
      <c:valAx>
        <c:axId val="7279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95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33</c:v>
                </c:pt>
                <c:pt idx="1">
                  <c:v>35</c:v>
                </c:pt>
                <c:pt idx="2">
                  <c:v>47</c:v>
                </c:pt>
                <c:pt idx="3">
                  <c:v>40</c:v>
                </c:pt>
                <c:pt idx="4">
                  <c:v>45</c:v>
                </c:pt>
                <c:pt idx="5">
                  <c:v>38</c:v>
                </c:pt>
                <c:pt idx="6">
                  <c:v>49</c:v>
                </c:pt>
              </c:numCache>
            </c:numRef>
          </c:val>
          <c:extLst>
            <c:ext xmlns:c16="http://schemas.microsoft.com/office/drawing/2014/chart" uri="{C3380CC4-5D6E-409C-BE32-E72D297353CC}">
              <c16:uniqueId val="{00000000-347A-4BD6-99B7-C4C2F625FE48}"/>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23</c:v>
                </c:pt>
                <c:pt idx="1">
                  <c:v>39</c:v>
                </c:pt>
                <c:pt idx="2">
                  <c:v>45</c:v>
                </c:pt>
                <c:pt idx="3">
                  <c:v>48</c:v>
                </c:pt>
                <c:pt idx="4">
                  <c:v>39</c:v>
                </c:pt>
                <c:pt idx="5">
                  <c:v>36</c:v>
                </c:pt>
                <c:pt idx="6">
                  <c:v>36</c:v>
                </c:pt>
              </c:numCache>
            </c:numRef>
          </c:val>
          <c:extLst>
            <c:ext xmlns:c16="http://schemas.microsoft.com/office/drawing/2014/chart" uri="{C3380CC4-5D6E-409C-BE32-E72D297353CC}">
              <c16:uniqueId val="{00000001-347A-4BD6-99B7-C4C2F625FE48}"/>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4</c:v>
                </c:pt>
                <c:pt idx="2">
                  <c:v>8</c:v>
                </c:pt>
                <c:pt idx="3">
                  <c:v>7</c:v>
                </c:pt>
                <c:pt idx="4">
                  <c:v>8</c:v>
                </c:pt>
                <c:pt idx="5">
                  <c:v>8</c:v>
                </c:pt>
                <c:pt idx="6">
                  <c:v>13</c:v>
                </c:pt>
              </c:numCache>
            </c:numRef>
          </c:val>
          <c:extLst>
            <c:ext xmlns:c16="http://schemas.microsoft.com/office/drawing/2014/chart" uri="{C3380CC4-5D6E-409C-BE32-E72D297353CC}">
              <c16:uniqueId val="{00000002-347A-4BD6-99B7-C4C2F625FE48}"/>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30</c:v>
                </c:pt>
                <c:pt idx="1">
                  <c:v>31</c:v>
                </c:pt>
                <c:pt idx="2">
                  <c:v>42</c:v>
                </c:pt>
                <c:pt idx="3">
                  <c:v>61</c:v>
                </c:pt>
                <c:pt idx="4">
                  <c:v>39</c:v>
                </c:pt>
                <c:pt idx="5">
                  <c:v>38</c:v>
                </c:pt>
                <c:pt idx="6">
                  <c:v>41</c:v>
                </c:pt>
              </c:numCache>
            </c:numRef>
          </c:val>
          <c:extLst>
            <c:ext xmlns:c16="http://schemas.microsoft.com/office/drawing/2014/chart" uri="{C3380CC4-5D6E-409C-BE32-E72D297353CC}">
              <c16:uniqueId val="{00000003-347A-4BD6-99B7-C4C2F625FE48}"/>
            </c:ext>
          </c:extLst>
        </c:ser>
        <c:ser>
          <c:idx val="4"/>
          <c:order val="4"/>
          <c:tx>
            <c:strRef>
              <c:f>Sheet1!$F$1</c:f>
              <c:strCache>
                <c:ptCount val="1"/>
                <c:pt idx="0">
                  <c:v>suzukimotos.arg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42</c:v>
                </c:pt>
                <c:pt idx="1">
                  <c:v>35</c:v>
                </c:pt>
                <c:pt idx="2">
                  <c:v>56</c:v>
                </c:pt>
                <c:pt idx="3">
                  <c:v>58</c:v>
                </c:pt>
                <c:pt idx="4">
                  <c:v>53</c:v>
                </c:pt>
                <c:pt idx="5">
                  <c:v>51</c:v>
                </c:pt>
                <c:pt idx="6">
                  <c:v>61</c:v>
                </c:pt>
              </c:numCache>
            </c:numRef>
          </c:val>
          <c:extLst>
            <c:ext xmlns:c16="http://schemas.microsoft.com/office/drawing/2014/chart" uri="{C3380CC4-5D6E-409C-BE32-E72D297353CC}">
              <c16:uniqueId val="{00000004-347A-4BD6-99B7-C4C2F625FE48}"/>
            </c:ext>
          </c:extLst>
        </c:ser>
        <c:ser>
          <c:idx val="5"/>
          <c:order val="5"/>
          <c:tx>
            <c:strRef>
              <c:f>Sheet1!$G$1</c:f>
              <c:strCache>
                <c:ptCount val="1"/>
                <c:pt idx="0">
                  <c:v>ktmargentina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1</c:v>
                </c:pt>
                <c:pt idx="2">
                  <c:v>6</c:v>
                </c:pt>
                <c:pt idx="3">
                  <c:v>3</c:v>
                </c:pt>
                <c:pt idx="4">
                  <c:v>15</c:v>
                </c:pt>
                <c:pt idx="5">
                  <c:v>12</c:v>
                </c:pt>
                <c:pt idx="6">
                  <c:v>8</c:v>
                </c:pt>
              </c:numCache>
            </c:numRef>
          </c:val>
          <c:extLst>
            <c:ext xmlns:c16="http://schemas.microsoft.com/office/drawing/2014/chart" uri="{C3380CC4-5D6E-409C-BE32-E72D297353CC}">
              <c16:uniqueId val="{00000005-347A-4BD6-99B7-C4C2F625FE48}"/>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16</c:v>
                </c:pt>
                <c:pt idx="1">
                  <c:v>26</c:v>
                </c:pt>
                <c:pt idx="2">
                  <c:v>30</c:v>
                </c:pt>
                <c:pt idx="3">
                  <c:v>18</c:v>
                </c:pt>
                <c:pt idx="4">
                  <c:v>19</c:v>
                </c:pt>
                <c:pt idx="5">
                  <c:v>20</c:v>
                </c:pt>
                <c:pt idx="6">
                  <c:v>17</c:v>
                </c:pt>
              </c:numCache>
            </c:numRef>
          </c:val>
          <c:extLst>
            <c:ext xmlns:c16="http://schemas.microsoft.com/office/drawing/2014/chart" uri="{C3380CC4-5D6E-409C-BE32-E72D297353CC}">
              <c16:uniqueId val="{00000006-347A-4BD6-99B7-C4C2F625FE48}"/>
            </c:ext>
          </c:extLst>
        </c:ser>
        <c:dLbls>
          <c:showLegendKey val="0"/>
          <c:showVal val="0"/>
          <c:showCatName val="0"/>
          <c:showSerName val="0"/>
          <c:showPercent val="0"/>
          <c:showBubbleSize val="0"/>
        </c:dLbls>
        <c:gapWidth val="219"/>
        <c:overlap val="-27"/>
        <c:axId val="407050376"/>
        <c:axId val="407048080"/>
      </c:barChart>
      <c:catAx>
        <c:axId val="40705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48080"/>
        <c:crosses val="autoZero"/>
        <c:auto val="1"/>
        <c:lblAlgn val="ctr"/>
        <c:lblOffset val="100"/>
        <c:noMultiLvlLbl val="0"/>
      </c:catAx>
      <c:valAx>
        <c:axId val="40704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05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0.15420993111956399</c:v>
                </c:pt>
                <c:pt idx="1">
                  <c:v>0.14450041693796201</c:v>
                </c:pt>
                <c:pt idx="2">
                  <c:v>0.52402819186000005</c:v>
                </c:pt>
                <c:pt idx="3">
                  <c:v>0.17962601235964001</c:v>
                </c:pt>
                <c:pt idx="4">
                  <c:v>0.227602435374616</c:v>
                </c:pt>
                <c:pt idx="5">
                  <c:v>0.233218722989464</c:v>
                </c:pt>
                <c:pt idx="6">
                  <c:v>0.206041602412529</c:v>
                </c:pt>
              </c:numCache>
            </c:numRef>
          </c:val>
          <c:extLst>
            <c:ext xmlns:c16="http://schemas.microsoft.com/office/drawing/2014/chart" uri="{C3380CC4-5D6E-409C-BE32-E72D297353CC}">
              <c16:uniqueId val="{00000000-B119-4E35-B3EB-DB61AF282A08}"/>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0.10422127865509</c:v>
                </c:pt>
                <c:pt idx="1">
                  <c:v>8.4896350732627093E-2</c:v>
                </c:pt>
                <c:pt idx="2">
                  <c:v>8.3381212934772506E-2</c:v>
                </c:pt>
                <c:pt idx="3">
                  <c:v>6.7495431981844003E-2</c:v>
                </c:pt>
                <c:pt idx="4">
                  <c:v>0.15008094576921499</c:v>
                </c:pt>
                <c:pt idx="6">
                  <c:v>0.31298070552447699</c:v>
                </c:pt>
              </c:numCache>
            </c:numRef>
          </c:val>
          <c:extLst>
            <c:ext xmlns:c16="http://schemas.microsoft.com/office/drawing/2014/chart" uri="{C3380CC4-5D6E-409C-BE32-E72D297353CC}">
              <c16:uniqueId val="{00000001-B119-4E35-B3EB-DB61AF282A08}"/>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1.03413766262649</c:v>
                </c:pt>
                <c:pt idx="3">
                  <c:v>0.842877793839653</c:v>
                </c:pt>
                <c:pt idx="4">
                  <c:v>0.63493828533303698</c:v>
                </c:pt>
                <c:pt idx="5">
                  <c:v>0.54820415879017004</c:v>
                </c:pt>
                <c:pt idx="6">
                  <c:v>0.60936283776270395</c:v>
                </c:pt>
              </c:numCache>
            </c:numRef>
          </c:val>
          <c:extLst>
            <c:ext xmlns:c16="http://schemas.microsoft.com/office/drawing/2014/chart" uri="{C3380CC4-5D6E-409C-BE32-E72D297353CC}">
              <c16:uniqueId val="{00000002-B119-4E35-B3EB-DB61AF282A08}"/>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1.1761998790622501</c:v>
                </c:pt>
                <c:pt idx="1">
                  <c:v>0.50890176751055505</c:v>
                </c:pt>
                <c:pt idx="2">
                  <c:v>0.60618708962771495</c:v>
                </c:pt>
                <c:pt idx="3">
                  <c:v>0.53940376619415298</c:v>
                </c:pt>
                <c:pt idx="4">
                  <c:v>0.85212952111862095</c:v>
                </c:pt>
                <c:pt idx="5">
                  <c:v>0.76576070379348504</c:v>
                </c:pt>
                <c:pt idx="6">
                  <c:v>0.28093946155945498</c:v>
                </c:pt>
              </c:numCache>
            </c:numRef>
          </c:val>
          <c:extLst>
            <c:ext xmlns:c16="http://schemas.microsoft.com/office/drawing/2014/chart" uri="{C3380CC4-5D6E-409C-BE32-E72D297353CC}">
              <c16:uniqueId val="{00000003-B119-4E35-B3EB-DB61AF282A08}"/>
            </c:ext>
          </c:extLst>
        </c:ser>
        <c:ser>
          <c:idx val="4"/>
          <c:order val="4"/>
          <c:tx>
            <c:strRef>
              <c:f>Sheet1!$F$1</c:f>
              <c:strCache>
                <c:ptCount val="1"/>
                <c:pt idx="0">
                  <c:v>suzukimotos.arg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1">
                  <c:v>6.0183066361556099</c:v>
                </c:pt>
                <c:pt idx="2">
                  <c:v>10.3203661327231</c:v>
                </c:pt>
                <c:pt idx="3">
                  <c:v>3.12356979405034</c:v>
                </c:pt>
                <c:pt idx="4">
                  <c:v>3.1350114416475998</c:v>
                </c:pt>
                <c:pt idx="5">
                  <c:v>2.1510297482837499</c:v>
                </c:pt>
                <c:pt idx="6">
                  <c:v>2.1224256292906198</c:v>
                </c:pt>
              </c:numCache>
            </c:numRef>
          </c:val>
          <c:extLst>
            <c:ext xmlns:c16="http://schemas.microsoft.com/office/drawing/2014/chart" uri="{C3380CC4-5D6E-409C-BE32-E72D297353CC}">
              <c16:uniqueId val="{00000004-B119-4E35-B3EB-DB61AF282A08}"/>
            </c:ext>
          </c:extLst>
        </c:ser>
        <c:ser>
          <c:idx val="5"/>
          <c:order val="5"/>
          <c:tx>
            <c:strRef>
              <c:f>Sheet1!$G$1</c:f>
              <c:strCache>
                <c:ptCount val="1"/>
                <c:pt idx="0">
                  <c:v>ktmargentina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0.217901331655657</c:v>
                </c:pt>
                <c:pt idx="1">
                  <c:v>0.33766514627241301</c:v>
                </c:pt>
                <c:pt idx="2">
                  <c:v>0.188148788927336</c:v>
                </c:pt>
                <c:pt idx="3">
                  <c:v>0.57670126874279104</c:v>
                </c:pt>
                <c:pt idx="4">
                  <c:v>0.29146351053790498</c:v>
                </c:pt>
                <c:pt idx="6">
                  <c:v>0.15203942539582699</c:v>
                </c:pt>
              </c:numCache>
            </c:numRef>
          </c:val>
          <c:extLst>
            <c:ext xmlns:c16="http://schemas.microsoft.com/office/drawing/2014/chart" uri="{C3380CC4-5D6E-409C-BE32-E72D297353CC}">
              <c16:uniqueId val="{00000005-B119-4E35-B3EB-DB61AF282A08}"/>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0.27327136616438602</c:v>
                </c:pt>
                <c:pt idx="1">
                  <c:v>0.89871639435752404</c:v>
                </c:pt>
                <c:pt idx="2">
                  <c:v>0.29732694417181499</c:v>
                </c:pt>
                <c:pt idx="3">
                  <c:v>0.34351365394607702</c:v>
                </c:pt>
                <c:pt idx="4">
                  <c:v>0.57925831841887498</c:v>
                </c:pt>
                <c:pt idx="5">
                  <c:v>0.36692774987330701</c:v>
                </c:pt>
                <c:pt idx="6">
                  <c:v>0.37086828265166699</c:v>
                </c:pt>
              </c:numCache>
            </c:numRef>
          </c:val>
          <c:extLst>
            <c:ext xmlns:c16="http://schemas.microsoft.com/office/drawing/2014/chart" uri="{C3380CC4-5D6E-409C-BE32-E72D297353CC}">
              <c16:uniqueId val="{00000006-B119-4E35-B3EB-DB61AF282A08}"/>
            </c:ext>
          </c:extLst>
        </c:ser>
        <c:dLbls>
          <c:showLegendKey val="0"/>
          <c:showVal val="0"/>
          <c:showCatName val="0"/>
          <c:showSerName val="0"/>
          <c:showPercent val="0"/>
          <c:showBubbleSize val="0"/>
        </c:dLbls>
        <c:gapWidth val="219"/>
        <c:overlap val="-27"/>
        <c:axId val="72792656"/>
        <c:axId val="338371896"/>
      </c:barChart>
      <c:catAx>
        <c:axId val="72792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71896"/>
        <c:crosses val="autoZero"/>
        <c:auto val="1"/>
        <c:lblAlgn val="ctr"/>
        <c:lblOffset val="100"/>
        <c:noMultiLvlLbl val="0"/>
      </c:catAx>
      <c:valAx>
        <c:axId val="33837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792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6.9114816274539997E-2</c:v>
                </c:pt>
                <c:pt idx="11">
                  <c:v>0.18883767157324699</c:v>
                </c:pt>
                <c:pt idx="12">
                  <c:v>0.51193515773600395</c:v>
                </c:pt>
                <c:pt idx="13">
                  <c:v>9.6817862467227594E-2</c:v>
                </c:pt>
                <c:pt idx="14">
                  <c:v>6.6487310862450105E-2</c:v>
                </c:pt>
                <c:pt idx="15">
                  <c:v>0</c:v>
                </c:pt>
                <c:pt idx="16">
                  <c:v>5.5406092385375097E-2</c:v>
                </c:pt>
                <c:pt idx="17">
                  <c:v>0.20734444882361999</c:v>
                </c:pt>
                <c:pt idx="18">
                  <c:v>0.11823774354404799</c:v>
                </c:pt>
                <c:pt idx="19">
                  <c:v>0</c:v>
                </c:pt>
                <c:pt idx="20">
                  <c:v>0.23818907757424099</c:v>
                </c:pt>
                <c:pt idx="21">
                  <c:v>0</c:v>
                </c:pt>
                <c:pt idx="22">
                  <c:v>0</c:v>
                </c:pt>
                <c:pt idx="23">
                  <c:v>0</c:v>
                </c:pt>
              </c:numCache>
            </c:numRef>
          </c:val>
          <c:smooth val="0"/>
          <c:extLst>
            <c:ext xmlns:c16="http://schemas.microsoft.com/office/drawing/2014/chart" uri="{C3380CC4-5D6E-409C-BE32-E72D297353CC}">
              <c16:uniqueId val="{00000000-725E-4BD1-ABE0-5392C86FA35C}"/>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8.5265735272936793E-2</c:v>
                </c:pt>
                <c:pt idx="6">
                  <c:v>0.11637620625090001</c:v>
                </c:pt>
                <c:pt idx="7">
                  <c:v>0</c:v>
                </c:pt>
                <c:pt idx="8">
                  <c:v>0</c:v>
                </c:pt>
                <c:pt idx="9">
                  <c:v>7.23816008275176E-2</c:v>
                </c:pt>
                <c:pt idx="10">
                  <c:v>8.5496183206106899E-2</c:v>
                </c:pt>
                <c:pt idx="11">
                  <c:v>0.115992126362283</c:v>
                </c:pt>
                <c:pt idx="12">
                  <c:v>6.7910125306063704E-2</c:v>
                </c:pt>
                <c:pt idx="13">
                  <c:v>0.111623217629267</c:v>
                </c:pt>
                <c:pt idx="14">
                  <c:v>0.18503048634115901</c:v>
                </c:pt>
                <c:pt idx="15">
                  <c:v>7.4127418503048603E-2</c:v>
                </c:pt>
                <c:pt idx="16">
                  <c:v>0.200873781746603</c:v>
                </c:pt>
                <c:pt idx="17">
                  <c:v>0</c:v>
                </c:pt>
                <c:pt idx="18">
                  <c:v>7.4895578280282302E-2</c:v>
                </c:pt>
                <c:pt idx="19">
                  <c:v>0</c:v>
                </c:pt>
                <c:pt idx="20">
                  <c:v>0</c:v>
                </c:pt>
                <c:pt idx="21">
                  <c:v>0</c:v>
                </c:pt>
                <c:pt idx="22">
                  <c:v>0</c:v>
                </c:pt>
                <c:pt idx="23">
                  <c:v>0</c:v>
                </c:pt>
              </c:numCache>
            </c:numRef>
          </c:val>
          <c:smooth val="0"/>
          <c:extLst>
            <c:ext xmlns:c16="http://schemas.microsoft.com/office/drawing/2014/chart" uri="{C3380CC4-5D6E-409C-BE32-E72D297353CC}">
              <c16:uniqueId val="{00000001-725E-4BD1-ABE0-5392C86FA35C}"/>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1.0387010676156601</c:v>
                </c:pt>
                <c:pt idx="14">
                  <c:v>0</c:v>
                </c:pt>
                <c:pt idx="15">
                  <c:v>0.54826512455515997</c:v>
                </c:pt>
                <c:pt idx="16">
                  <c:v>0.231316725978648</c:v>
                </c:pt>
                <c:pt idx="17">
                  <c:v>0.60943060498220603</c:v>
                </c:pt>
                <c:pt idx="18">
                  <c:v>0</c:v>
                </c:pt>
                <c:pt idx="19">
                  <c:v>1.03425266903915</c:v>
                </c:pt>
                <c:pt idx="20">
                  <c:v>0.84297153024910998</c:v>
                </c:pt>
                <c:pt idx="21">
                  <c:v>0</c:v>
                </c:pt>
                <c:pt idx="22">
                  <c:v>0</c:v>
                </c:pt>
                <c:pt idx="23">
                  <c:v>0</c:v>
                </c:pt>
              </c:numCache>
            </c:numRef>
          </c:val>
          <c:smooth val="0"/>
          <c:extLst>
            <c:ext xmlns:c16="http://schemas.microsoft.com/office/drawing/2014/chart" uri="{C3380CC4-5D6E-409C-BE32-E72D297353CC}">
              <c16:uniqueId val="{00000002-725E-4BD1-ABE0-5392C86FA35C}"/>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0.67108706471655399</c:v>
                </c:pt>
                <c:pt idx="11">
                  <c:v>0.57368846361734105</c:v>
                </c:pt>
                <c:pt idx="12">
                  <c:v>0.21673864530319301</c:v>
                </c:pt>
                <c:pt idx="13">
                  <c:v>1.1013534124295601</c:v>
                </c:pt>
                <c:pt idx="14">
                  <c:v>0.36925843273877401</c:v>
                </c:pt>
                <c:pt idx="15">
                  <c:v>0</c:v>
                </c:pt>
                <c:pt idx="16">
                  <c:v>0.63978037150609302</c:v>
                </c:pt>
                <c:pt idx="17">
                  <c:v>0.99153916547594201</c:v>
                </c:pt>
                <c:pt idx="18">
                  <c:v>0.59001075665869296</c:v>
                </c:pt>
                <c:pt idx="19">
                  <c:v>0</c:v>
                </c:pt>
                <c:pt idx="20">
                  <c:v>0</c:v>
                </c:pt>
                <c:pt idx="21">
                  <c:v>0.51535633438759298</c:v>
                </c:pt>
                <c:pt idx="22">
                  <c:v>0</c:v>
                </c:pt>
                <c:pt idx="23">
                  <c:v>0</c:v>
                </c:pt>
              </c:numCache>
            </c:numRef>
          </c:val>
          <c:smooth val="0"/>
          <c:extLst>
            <c:ext xmlns:c16="http://schemas.microsoft.com/office/drawing/2014/chart" uri="{C3380CC4-5D6E-409C-BE32-E72D297353CC}">
              <c16:uniqueId val="{00000003-725E-4BD1-ABE0-5392C86FA35C}"/>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1.94419030192132</c:v>
                </c:pt>
                <c:pt idx="12">
                  <c:v>6.6559926806953298</c:v>
                </c:pt>
                <c:pt idx="13">
                  <c:v>2.98490393412626</c:v>
                </c:pt>
                <c:pt idx="14">
                  <c:v>1.1893870082342199</c:v>
                </c:pt>
                <c:pt idx="15">
                  <c:v>2.6532479414455601</c:v>
                </c:pt>
                <c:pt idx="16">
                  <c:v>7.6852698993595601</c:v>
                </c:pt>
                <c:pt idx="17">
                  <c:v>14.432753888380599</c:v>
                </c:pt>
                <c:pt idx="18">
                  <c:v>8.4858188472095204</c:v>
                </c:pt>
                <c:pt idx="19">
                  <c:v>2.9963403476669699</c:v>
                </c:pt>
                <c:pt idx="20">
                  <c:v>4.48307410795974</c:v>
                </c:pt>
                <c:pt idx="21">
                  <c:v>0</c:v>
                </c:pt>
                <c:pt idx="22">
                  <c:v>0</c:v>
                </c:pt>
                <c:pt idx="23">
                  <c:v>0</c:v>
                </c:pt>
              </c:numCache>
            </c:numRef>
          </c:val>
          <c:smooth val="0"/>
          <c:extLst>
            <c:ext xmlns:c16="http://schemas.microsoft.com/office/drawing/2014/chart" uri="{C3380CC4-5D6E-409C-BE32-E72D297353CC}">
              <c16:uniqueId val="{00000004-725E-4BD1-ABE0-5392C86FA35C}"/>
            </c:ext>
          </c:extLst>
        </c:ser>
        <c:ser>
          <c:idx val="5"/>
          <c:order val="5"/>
          <c:tx>
            <c:strRef>
              <c:f>Sheet1!$G$1</c:f>
              <c:strCache>
                <c:ptCount val="1"/>
                <c:pt idx="0">
                  <c:v>ktmargentina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0.22021234762092001</c:v>
                </c:pt>
                <c:pt idx="10">
                  <c:v>0</c:v>
                </c:pt>
                <c:pt idx="11">
                  <c:v>0.37554069996067602</c:v>
                </c:pt>
                <c:pt idx="12">
                  <c:v>0</c:v>
                </c:pt>
                <c:pt idx="13">
                  <c:v>0.29132258487350898</c:v>
                </c:pt>
                <c:pt idx="14">
                  <c:v>0.152051382881112</c:v>
                </c:pt>
                <c:pt idx="15">
                  <c:v>0</c:v>
                </c:pt>
                <c:pt idx="16">
                  <c:v>0.28435902477388902</c:v>
                </c:pt>
                <c:pt idx="17">
                  <c:v>0.520710446978634</c:v>
                </c:pt>
                <c:pt idx="18">
                  <c:v>0</c:v>
                </c:pt>
                <c:pt idx="19">
                  <c:v>0.16024380652772299</c:v>
                </c:pt>
                <c:pt idx="20">
                  <c:v>0.30180888714117199</c:v>
                </c:pt>
                <c:pt idx="21">
                  <c:v>0.14451435312622901</c:v>
                </c:pt>
                <c:pt idx="22">
                  <c:v>0</c:v>
                </c:pt>
                <c:pt idx="23">
                  <c:v>0</c:v>
                </c:pt>
              </c:numCache>
            </c:numRef>
          </c:val>
          <c:smooth val="0"/>
          <c:extLst>
            <c:ext xmlns:c16="http://schemas.microsoft.com/office/drawing/2014/chart" uri="{C3380CC4-5D6E-409C-BE32-E72D297353CC}">
              <c16:uniqueId val="{00000005-725E-4BD1-ABE0-5392C86FA35C}"/>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0.12702567458331701</c:v>
                </c:pt>
                <c:pt idx="9">
                  <c:v>0.20978482620578201</c:v>
                </c:pt>
                <c:pt idx="10">
                  <c:v>0</c:v>
                </c:pt>
                <c:pt idx="11">
                  <c:v>0.44458986104161102</c:v>
                </c:pt>
                <c:pt idx="12">
                  <c:v>0.33296123792293802</c:v>
                </c:pt>
                <c:pt idx="13">
                  <c:v>0.370812322773522</c:v>
                </c:pt>
                <c:pt idx="14">
                  <c:v>0.11740251741791401</c:v>
                </c:pt>
                <c:pt idx="15">
                  <c:v>0.643789214365449</c:v>
                </c:pt>
                <c:pt idx="16">
                  <c:v>0.40609723237999901</c:v>
                </c:pt>
                <c:pt idx="17">
                  <c:v>0.769852573232226</c:v>
                </c:pt>
                <c:pt idx="18">
                  <c:v>0.132799568882559</c:v>
                </c:pt>
                <c:pt idx="19">
                  <c:v>0.46218649128691902</c:v>
                </c:pt>
                <c:pt idx="20">
                  <c:v>0.36231186727741599</c:v>
                </c:pt>
                <c:pt idx="21">
                  <c:v>0</c:v>
                </c:pt>
                <c:pt idx="22">
                  <c:v>0.71018899880672803</c:v>
                </c:pt>
                <c:pt idx="23">
                  <c:v>0</c:v>
                </c:pt>
              </c:numCache>
            </c:numRef>
          </c:val>
          <c:smooth val="0"/>
          <c:extLst>
            <c:ext xmlns:c16="http://schemas.microsoft.com/office/drawing/2014/chart" uri="{C3380CC4-5D6E-409C-BE32-E72D297353CC}">
              <c16:uniqueId val="{00000006-725E-4BD1-ABE0-5392C86FA35C}"/>
            </c:ext>
          </c:extLst>
        </c:ser>
        <c:dLbls>
          <c:showLegendKey val="0"/>
          <c:showVal val="0"/>
          <c:showCatName val="0"/>
          <c:showSerName val="0"/>
          <c:showPercent val="0"/>
          <c:showBubbleSize val="0"/>
        </c:dLbls>
        <c:smooth val="0"/>
        <c:axId val="400648440"/>
        <c:axId val="400653360"/>
      </c:lineChart>
      <c:catAx>
        <c:axId val="400648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53360"/>
        <c:crosses val="autoZero"/>
        <c:auto val="1"/>
        <c:lblAlgn val="ctr"/>
        <c:lblOffset val="100"/>
        <c:noMultiLvlLbl val="0"/>
      </c:catAx>
      <c:valAx>
        <c:axId val="40065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4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Sheet1!$B$2:$B$8</c:f>
              <c:numCache>
                <c:formatCode>General</c:formatCode>
                <c:ptCount val="7"/>
                <c:pt idx="0">
                  <c:v>9</c:v>
                </c:pt>
                <c:pt idx="1">
                  <c:v>12</c:v>
                </c:pt>
                <c:pt idx="2">
                  <c:v>4</c:v>
                </c:pt>
                <c:pt idx="3">
                  <c:v>2</c:v>
                </c:pt>
                <c:pt idx="4">
                  <c:v>4</c:v>
                </c:pt>
                <c:pt idx="5">
                  <c:v>9</c:v>
                </c:pt>
                <c:pt idx="6">
                  <c:v>12</c:v>
                </c:pt>
              </c:numCache>
            </c:numRef>
          </c:val>
          <c:extLst>
            <c:ext xmlns:c16="http://schemas.microsoft.com/office/drawing/2014/chart" uri="{C3380CC4-5D6E-409C-BE32-E72D297353CC}">
              <c16:uniqueId val="{00000000-87C9-4568-9D4B-4DEBA19F63FA}"/>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Sheet1!$C$2:$C$8</c:f>
              <c:numCache>
                <c:formatCode>General</c:formatCode>
                <c:ptCount val="7"/>
                <c:pt idx="0">
                  <c:v>11</c:v>
                </c:pt>
                <c:pt idx="1">
                  <c:v>30</c:v>
                </c:pt>
                <c:pt idx="2">
                  <c:v>3</c:v>
                </c:pt>
                <c:pt idx="3">
                  <c:v>13</c:v>
                </c:pt>
                <c:pt idx="4">
                  <c:v>11</c:v>
                </c:pt>
                <c:pt idx="5">
                  <c:v>12</c:v>
                </c:pt>
                <c:pt idx="6">
                  <c:v>18</c:v>
                </c:pt>
              </c:numCache>
            </c:numRef>
          </c:val>
          <c:extLst>
            <c:ext xmlns:c16="http://schemas.microsoft.com/office/drawing/2014/chart" uri="{C3380CC4-5D6E-409C-BE32-E72D297353CC}">
              <c16:uniqueId val="{00000001-87C9-4568-9D4B-4DEBA19F63FA}"/>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Sheet1!$D$2:$D$8</c:f>
              <c:numCache>
                <c:formatCode>General</c:formatCode>
                <c:ptCount val="7"/>
                <c:pt idx="0">
                  <c:v>4</c:v>
                </c:pt>
                <c:pt idx="1">
                  <c:v>16</c:v>
                </c:pt>
                <c:pt idx="2">
                  <c:v>0</c:v>
                </c:pt>
                <c:pt idx="3">
                  <c:v>5</c:v>
                </c:pt>
                <c:pt idx="4">
                  <c:v>1</c:v>
                </c:pt>
                <c:pt idx="5">
                  <c:v>3</c:v>
                </c:pt>
                <c:pt idx="6">
                  <c:v>2</c:v>
                </c:pt>
              </c:numCache>
            </c:numRef>
          </c:val>
          <c:extLst>
            <c:ext xmlns:c16="http://schemas.microsoft.com/office/drawing/2014/chart" uri="{C3380CC4-5D6E-409C-BE32-E72D297353CC}">
              <c16:uniqueId val="{00000002-87C9-4568-9D4B-4DEBA19F63FA}"/>
            </c:ext>
          </c:extLst>
        </c:ser>
        <c:dLbls>
          <c:showLegendKey val="0"/>
          <c:showVal val="0"/>
          <c:showCatName val="0"/>
          <c:showSerName val="0"/>
          <c:showPercent val="0"/>
          <c:showBubbleSize val="0"/>
        </c:dLbls>
        <c:gapWidth val="150"/>
        <c:overlap val="100"/>
        <c:axId val="400651392"/>
        <c:axId val="400646800"/>
      </c:barChart>
      <c:catAx>
        <c:axId val="40065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46800"/>
        <c:crosses val="autoZero"/>
        <c:auto val="1"/>
        <c:lblAlgn val="ctr"/>
        <c:lblOffset val="100"/>
        <c:noMultiLvlLbl val="0"/>
      </c:catAx>
      <c:valAx>
        <c:axId val="400646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51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Sheet1!$B$2:$B$8</c:f>
              <c:numCache>
                <c:formatCode>General</c:formatCode>
                <c:ptCount val="7"/>
                <c:pt idx="0">
                  <c:v>5896</c:v>
                </c:pt>
                <c:pt idx="1">
                  <c:v>6274</c:v>
                </c:pt>
                <c:pt idx="2">
                  <c:v>1004</c:v>
                </c:pt>
                <c:pt idx="3">
                  <c:v>5397</c:v>
                </c:pt>
                <c:pt idx="4">
                  <c:v>2480</c:v>
                </c:pt>
                <c:pt idx="5">
                  <c:v>3862</c:v>
                </c:pt>
                <c:pt idx="6">
                  <c:v>2614</c:v>
                </c:pt>
              </c:numCache>
            </c:numRef>
          </c:val>
          <c:extLst>
            <c:ext xmlns:c16="http://schemas.microsoft.com/office/drawing/2014/chart" uri="{C3380CC4-5D6E-409C-BE32-E72D297353CC}">
              <c16:uniqueId val="{00000000-611B-4FB4-AC89-D863BB6AF316}"/>
            </c:ext>
          </c:extLst>
        </c:ser>
        <c:ser>
          <c:idx val="1"/>
          <c:order val="1"/>
          <c:tx>
            <c:strRef>
              <c:f>Sheet1!$C$1</c:f>
              <c:strCache>
                <c:ptCount val="1"/>
                <c:pt idx="0">
                  <c:v>Videos</c:v>
                </c:pt>
              </c:strCache>
            </c:strRef>
          </c:tx>
          <c:spPr>
            <a:solidFill>
              <a:schemeClr val="accent2"/>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Sheet1!$C$2:$C$8</c:f>
              <c:numCache>
                <c:formatCode>General</c:formatCode>
                <c:ptCount val="7"/>
                <c:pt idx="0">
                  <c:v>1070</c:v>
                </c:pt>
                <c:pt idx="1">
                  <c:v>1703</c:v>
                </c:pt>
                <c:pt idx="2">
                  <c:v>495</c:v>
                </c:pt>
                <c:pt idx="3">
                  <c:v>1885</c:v>
                </c:pt>
                <c:pt idx="4">
                  <c:v>153</c:v>
                </c:pt>
                <c:pt idx="5">
                  <c:v>890</c:v>
                </c:pt>
                <c:pt idx="6">
                  <c:v>234</c:v>
                </c:pt>
              </c:numCache>
            </c:numRef>
          </c:val>
          <c:extLst>
            <c:ext xmlns:c16="http://schemas.microsoft.com/office/drawing/2014/chart" uri="{C3380CC4-5D6E-409C-BE32-E72D297353CC}">
              <c16:uniqueId val="{00000001-611B-4FB4-AC89-D863BB6AF316}"/>
            </c:ext>
          </c:extLst>
        </c:ser>
        <c:ser>
          <c:idx val="2"/>
          <c:order val="2"/>
          <c:tx>
            <c:strRef>
              <c:f>Sheet1!$D$1</c:f>
              <c:strCache>
                <c:ptCount val="1"/>
                <c:pt idx="0">
                  <c:v>Carousels</c:v>
                </c:pt>
              </c:strCache>
            </c:strRef>
          </c:tx>
          <c:spPr>
            <a:solidFill>
              <a:schemeClr val="accent3"/>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Sheet1!$D$2:$D$8</c:f>
              <c:numCache>
                <c:formatCode>General</c:formatCode>
                <c:ptCount val="7"/>
                <c:pt idx="0">
                  <c:v>4467</c:v>
                </c:pt>
                <c:pt idx="1">
                  <c:v>3788</c:v>
                </c:pt>
                <c:pt idx="2">
                  <c:v>1062</c:v>
                </c:pt>
                <c:pt idx="3">
                  <c:v>1893</c:v>
                </c:pt>
                <c:pt idx="4">
                  <c:v>846</c:v>
                </c:pt>
                <c:pt idx="5">
                  <c:v>2341</c:v>
                </c:pt>
                <c:pt idx="6">
                  <c:v>4436</c:v>
                </c:pt>
              </c:numCache>
            </c:numRef>
          </c:val>
          <c:extLst>
            <c:ext xmlns:c16="http://schemas.microsoft.com/office/drawing/2014/chart" uri="{C3380CC4-5D6E-409C-BE32-E72D297353CC}">
              <c16:uniqueId val="{00000002-611B-4FB4-AC89-D863BB6AF316}"/>
            </c:ext>
          </c:extLst>
        </c:ser>
        <c:dLbls>
          <c:showLegendKey val="0"/>
          <c:showVal val="0"/>
          <c:showCatName val="0"/>
          <c:showSerName val="0"/>
          <c:showPercent val="0"/>
          <c:showBubbleSize val="0"/>
        </c:dLbls>
        <c:gapWidth val="150"/>
        <c:overlap val="100"/>
        <c:axId val="424920040"/>
        <c:axId val="424922992"/>
      </c:barChart>
      <c:catAx>
        <c:axId val="42492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22992"/>
        <c:crosses val="autoZero"/>
        <c:auto val="1"/>
        <c:lblAlgn val="ctr"/>
        <c:lblOffset val="100"/>
        <c:noMultiLvlLbl val="0"/>
      </c:catAx>
      <c:valAx>
        <c:axId val="424922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2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0.28332586826046502</c:v>
                </c:pt>
                <c:pt idx="1">
                  <c:v>0.30600057890541899</c:v>
                </c:pt>
                <c:pt idx="2">
                  <c:v>9.9068371231527994E-2</c:v>
                </c:pt>
              </c:numCache>
            </c:numRef>
          </c:val>
          <c:extLst>
            <c:ext xmlns:c16="http://schemas.microsoft.com/office/drawing/2014/chart" uri="{C3380CC4-5D6E-409C-BE32-E72D297353CC}">
              <c16:uniqueId val="{00000000-E593-4119-8591-B423D9506C4E}"/>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0.18169166492842401</c:v>
                </c:pt>
                <c:pt idx="1">
                  <c:v>0.120660221457147</c:v>
                </c:pt>
                <c:pt idx="2">
                  <c:v>5.6095459754268398E-2</c:v>
                </c:pt>
              </c:numCache>
            </c:numRef>
          </c:val>
          <c:extLst>
            <c:ext xmlns:c16="http://schemas.microsoft.com/office/drawing/2014/chart" uri="{C3380CC4-5D6E-409C-BE32-E72D297353CC}">
              <c16:uniqueId val="{00000001-E593-4119-8591-B423D9506C4E}"/>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0.59032125099822796</c:v>
                </c:pt>
                <c:pt idx="1">
                  <c:v>0.74558503979454704</c:v>
                </c:pt>
                <c:pt idx="2">
                  <c:v>0</c:v>
                </c:pt>
              </c:numCache>
            </c:numRef>
          </c:val>
          <c:extLst>
            <c:ext xmlns:c16="http://schemas.microsoft.com/office/drawing/2014/chart" uri="{C3380CC4-5D6E-409C-BE32-E72D297353CC}">
              <c16:uniqueId val="{00000002-E593-4119-8591-B423D9506C4E}"/>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1.50875734177499</c:v>
                </c:pt>
                <c:pt idx="1">
                  <c:v>0.66846673443814697</c:v>
                </c:pt>
                <c:pt idx="2">
                  <c:v>0.60592471793242397</c:v>
                </c:pt>
              </c:numCache>
            </c:numRef>
          </c:val>
          <c:extLst>
            <c:ext xmlns:c16="http://schemas.microsoft.com/office/drawing/2014/chart" uri="{C3380CC4-5D6E-409C-BE32-E72D297353CC}">
              <c16:uniqueId val="{00000003-E593-4119-8591-B423D9506C4E}"/>
            </c:ext>
          </c:extLst>
        </c:ser>
        <c:ser>
          <c:idx val="4"/>
          <c:order val="4"/>
          <c:tx>
            <c:strRef>
              <c:f>Sheet1!$F$1</c:f>
              <c:strCache>
                <c:ptCount val="1"/>
                <c:pt idx="0">
                  <c:v>suzukimotos.arg</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5.2367563835968696</c:v>
                </c:pt>
                <c:pt idx="1">
                  <c:v>5.6581539679228001</c:v>
                </c:pt>
                <c:pt idx="2">
                  <c:v>3.4297242770679</c:v>
                </c:pt>
              </c:numCache>
            </c:numRef>
          </c:val>
          <c:extLst>
            <c:ext xmlns:c16="http://schemas.microsoft.com/office/drawing/2014/chart" uri="{C3380CC4-5D6E-409C-BE32-E72D297353CC}">
              <c16:uniqueId val="{00000004-E593-4119-8591-B423D9506C4E}"/>
            </c:ext>
          </c:extLst>
        </c:ser>
        <c:ser>
          <c:idx val="5"/>
          <c:order val="5"/>
          <c:tx>
            <c:strRef>
              <c:f>Sheet1!$G$1</c:f>
              <c:strCache>
                <c:ptCount val="1"/>
                <c:pt idx="0">
                  <c:v>ktmargentina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0.25559116954773298</c:v>
                </c:pt>
                <c:pt idx="1">
                  <c:v>0.31620216398372902</c:v>
                </c:pt>
                <c:pt idx="2">
                  <c:v>0.29159281855514302</c:v>
                </c:pt>
              </c:numCache>
            </c:numRef>
          </c:val>
          <c:extLst>
            <c:ext xmlns:c16="http://schemas.microsoft.com/office/drawing/2014/chart" uri="{C3380CC4-5D6E-409C-BE32-E72D297353CC}">
              <c16:uniqueId val="{00000005-E593-4119-8591-B423D9506C4E}"/>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0.71073599837944701</c:v>
                </c:pt>
                <c:pt idx="1">
                  <c:v>0.279525800594563</c:v>
                </c:pt>
                <c:pt idx="2">
                  <c:v>0.22623559440018501</c:v>
                </c:pt>
              </c:numCache>
            </c:numRef>
          </c:val>
          <c:extLst>
            <c:ext xmlns:c16="http://schemas.microsoft.com/office/drawing/2014/chart" uri="{C3380CC4-5D6E-409C-BE32-E72D297353CC}">
              <c16:uniqueId val="{00000006-E593-4119-8591-B423D9506C4E}"/>
            </c:ext>
          </c:extLst>
        </c:ser>
        <c:dLbls>
          <c:showLegendKey val="0"/>
          <c:showVal val="0"/>
          <c:showCatName val="0"/>
          <c:showSerName val="0"/>
          <c:showPercent val="0"/>
          <c:showBubbleSize val="0"/>
        </c:dLbls>
        <c:gapWidth val="219"/>
        <c:overlap val="-27"/>
        <c:axId val="424920368"/>
        <c:axId val="424927584"/>
      </c:barChart>
      <c:catAx>
        <c:axId val="42492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27584"/>
        <c:crosses val="autoZero"/>
        <c:auto val="1"/>
        <c:lblAlgn val="ctr"/>
        <c:lblOffset val="100"/>
        <c:noMultiLvlLbl val="0"/>
      </c:catAx>
      <c:valAx>
        <c:axId val="42492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2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Sheet1!$B$2:$B$8</c:f>
              <c:numCache>
                <c:formatCode>General</c:formatCode>
                <c:ptCount val="7"/>
                <c:pt idx="0">
                  <c:v>11201</c:v>
                </c:pt>
                <c:pt idx="1">
                  <c:v>11526</c:v>
                </c:pt>
                <c:pt idx="2">
                  <c:v>2486</c:v>
                </c:pt>
                <c:pt idx="3">
                  <c:v>8869</c:v>
                </c:pt>
                <c:pt idx="4">
                  <c:v>3299</c:v>
                </c:pt>
                <c:pt idx="5">
                  <c:v>6993</c:v>
                </c:pt>
                <c:pt idx="6">
                  <c:v>6917</c:v>
                </c:pt>
              </c:numCache>
            </c:numRef>
          </c:val>
          <c:extLst>
            <c:ext xmlns:c16="http://schemas.microsoft.com/office/drawing/2014/chart" uri="{C3380CC4-5D6E-409C-BE32-E72D297353CC}">
              <c16:uniqueId val="{00000000-8722-46C5-850C-3E1C94B4F183}"/>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Sheet1!$C$2:$C$8</c:f>
              <c:numCache>
                <c:formatCode>General</c:formatCode>
                <c:ptCount val="7"/>
                <c:pt idx="0">
                  <c:v>232</c:v>
                </c:pt>
                <c:pt idx="1">
                  <c:v>239</c:v>
                </c:pt>
                <c:pt idx="2">
                  <c:v>75</c:v>
                </c:pt>
                <c:pt idx="3">
                  <c:v>306</c:v>
                </c:pt>
                <c:pt idx="4">
                  <c:v>180</c:v>
                </c:pt>
                <c:pt idx="5">
                  <c:v>100</c:v>
                </c:pt>
                <c:pt idx="6">
                  <c:v>367</c:v>
                </c:pt>
              </c:numCache>
            </c:numRef>
          </c:val>
          <c:extLst>
            <c:ext xmlns:c16="http://schemas.microsoft.com/office/drawing/2014/chart" uri="{C3380CC4-5D6E-409C-BE32-E72D297353CC}">
              <c16:uniqueId val="{00000001-8722-46C5-850C-3E1C94B4F183}"/>
            </c:ext>
          </c:extLst>
        </c:ser>
        <c:dLbls>
          <c:showLegendKey val="0"/>
          <c:showVal val="0"/>
          <c:showCatName val="0"/>
          <c:showSerName val="0"/>
          <c:showPercent val="0"/>
          <c:showBubbleSize val="0"/>
        </c:dLbls>
        <c:gapWidth val="150"/>
        <c:overlap val="100"/>
        <c:axId val="424922008"/>
        <c:axId val="424931192"/>
      </c:barChart>
      <c:catAx>
        <c:axId val="424922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31192"/>
        <c:crosses val="autoZero"/>
        <c:auto val="1"/>
        <c:lblAlgn val="ctr"/>
        <c:lblOffset val="100"/>
        <c:noMultiLvlLbl val="0"/>
      </c:catAx>
      <c:valAx>
        <c:axId val="424931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92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EA803-4651-4F25-843F-81E2EB152A47}"/>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3B9376BA-5B88-4A56-8472-8B8A592DC17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906089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43DAE-543F-40AA-BF43-63CAB6E45CE0}"/>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B7C02007-603F-45CE-B2D2-FF72F833DC43}"/>
              </a:ext>
            </a:extLst>
          </p:cNvPr>
          <p:cNvGraphicFramePr>
            <a:graphicFrameLocks noGrp="1"/>
          </p:cNvGraphicFramePr>
          <p:nvPr>
            <p:ph type="tbl" sz="quarter" idx="13"/>
            <p:extLst>
              <p:ext uri="{D42A27DB-BD31-4B8C-83A1-F6EECF244321}">
                <p14:modId xmlns:p14="http://schemas.microsoft.com/office/powerpoint/2010/main" val="159379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1741326"/>
                    </a:ext>
                  </a:extLst>
                </a:gridCol>
                <a:gridCol w="658368">
                  <a:extLst>
                    <a:ext uri="{9D8B030D-6E8A-4147-A177-3AD203B41FA5}">
                      <a16:colId xmlns:a16="http://schemas.microsoft.com/office/drawing/2014/main" val="4293455381"/>
                    </a:ext>
                  </a:extLst>
                </a:gridCol>
                <a:gridCol w="658368">
                  <a:extLst>
                    <a:ext uri="{9D8B030D-6E8A-4147-A177-3AD203B41FA5}">
                      <a16:colId xmlns:a16="http://schemas.microsoft.com/office/drawing/2014/main" val="1876506554"/>
                    </a:ext>
                  </a:extLst>
                </a:gridCol>
                <a:gridCol w="658368">
                  <a:extLst>
                    <a:ext uri="{9D8B030D-6E8A-4147-A177-3AD203B41FA5}">
                      <a16:colId xmlns:a16="http://schemas.microsoft.com/office/drawing/2014/main" val="3084369382"/>
                    </a:ext>
                  </a:extLst>
                </a:gridCol>
                <a:gridCol w="658368">
                  <a:extLst>
                    <a:ext uri="{9D8B030D-6E8A-4147-A177-3AD203B41FA5}">
                      <a16:colId xmlns:a16="http://schemas.microsoft.com/office/drawing/2014/main" val="173479233"/>
                    </a:ext>
                  </a:extLst>
                </a:gridCol>
                <a:gridCol w="658368">
                  <a:extLst>
                    <a:ext uri="{9D8B030D-6E8A-4147-A177-3AD203B41FA5}">
                      <a16:colId xmlns:a16="http://schemas.microsoft.com/office/drawing/2014/main" val="3863983324"/>
                    </a:ext>
                  </a:extLst>
                </a:gridCol>
                <a:gridCol w="658368">
                  <a:extLst>
                    <a:ext uri="{9D8B030D-6E8A-4147-A177-3AD203B41FA5}">
                      <a16:colId xmlns:a16="http://schemas.microsoft.com/office/drawing/2014/main" val="2099426100"/>
                    </a:ext>
                  </a:extLst>
                </a:gridCol>
                <a:gridCol w="658368">
                  <a:extLst>
                    <a:ext uri="{9D8B030D-6E8A-4147-A177-3AD203B41FA5}">
                      <a16:colId xmlns:a16="http://schemas.microsoft.com/office/drawing/2014/main" val="420727935"/>
                    </a:ext>
                  </a:extLst>
                </a:gridCol>
                <a:gridCol w="658368">
                  <a:extLst>
                    <a:ext uri="{9D8B030D-6E8A-4147-A177-3AD203B41FA5}">
                      <a16:colId xmlns:a16="http://schemas.microsoft.com/office/drawing/2014/main" val="1969285489"/>
                    </a:ext>
                  </a:extLst>
                </a:gridCol>
                <a:gridCol w="658368">
                  <a:extLst>
                    <a:ext uri="{9D8B030D-6E8A-4147-A177-3AD203B41FA5}">
                      <a16:colId xmlns:a16="http://schemas.microsoft.com/office/drawing/2014/main" val="287652445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062197110"/>
                  </a:ext>
                </a:extLst>
              </a:tr>
              <a:tr h="370840">
                <a:tc>
                  <a:txBody>
                    <a:bodyPr/>
                    <a:lstStyle/>
                    <a:p>
                      <a:r>
                        <a:rPr lang="en-US" sz="1000"/>
                        <a:t>hondamotosargentina</a:t>
                      </a:r>
                    </a:p>
                  </a:txBody>
                  <a:tcPr/>
                </a:tc>
                <a:tc>
                  <a:txBody>
                    <a:bodyPr/>
                    <a:lstStyle/>
                    <a:p>
                      <a:r>
                        <a:rPr lang="en-US" sz="1000"/>
                        <a:t>175707</a:t>
                      </a:r>
                    </a:p>
                  </a:txBody>
                  <a:tcPr/>
                </a:tc>
                <a:tc>
                  <a:txBody>
                    <a:bodyPr/>
                    <a:lstStyle/>
                    <a:p>
                      <a:r>
                        <a:rPr lang="en-US" sz="1000"/>
                        <a:t>1278</a:t>
                      </a:r>
                    </a:p>
                  </a:txBody>
                  <a:tcPr/>
                </a:tc>
                <a:tc>
                  <a:txBody>
                    <a:bodyPr/>
                    <a:lstStyle/>
                    <a:p>
                      <a:r>
                        <a:rPr lang="en-US" sz="1000"/>
                        <a:t>11</a:t>
                      </a:r>
                    </a:p>
                  </a:txBody>
                  <a:tcPr/>
                </a:tc>
                <a:tc>
                  <a:txBody>
                    <a:bodyPr/>
                    <a:lstStyle/>
                    <a:p>
                      <a:r>
                        <a:rPr lang="en-US" sz="1000"/>
                        <a:t>9</a:t>
                      </a:r>
                    </a:p>
                  </a:txBody>
                  <a:tcPr/>
                </a:tc>
                <a:tc>
                  <a:txBody>
                    <a:bodyPr/>
                    <a:lstStyle/>
                    <a:p>
                      <a:r>
                        <a:rPr lang="en-US" sz="1000"/>
                        <a:t>7</a:t>
                      </a:r>
                    </a:p>
                  </a:txBody>
                  <a:tcPr/>
                </a:tc>
                <a:tc>
                  <a:txBody>
                    <a:bodyPr/>
                    <a:lstStyle/>
                    <a:p>
                      <a:r>
                        <a:rPr lang="en-US" sz="1000"/>
                        <a:t>27</a:t>
                      </a:r>
                    </a:p>
                  </a:txBody>
                  <a:tcPr/>
                </a:tc>
                <a:tc>
                  <a:txBody>
                    <a:bodyPr/>
                    <a:lstStyle/>
                    <a:p>
                      <a:r>
                        <a:rPr lang="en-US" sz="1000"/>
                        <a:t>11201</a:t>
                      </a:r>
                    </a:p>
                  </a:txBody>
                  <a:tcPr/>
                </a:tc>
                <a:tc>
                  <a:txBody>
                    <a:bodyPr/>
                    <a:lstStyle/>
                    <a:p>
                      <a:r>
                        <a:rPr lang="en-US" sz="1000"/>
                        <a:t>232</a:t>
                      </a:r>
                    </a:p>
                  </a:txBody>
                  <a:tcPr/>
                </a:tc>
                <a:tc>
                  <a:txBody>
                    <a:bodyPr/>
                    <a:lstStyle/>
                    <a:p>
                      <a:r>
                        <a:rPr lang="en-US" sz="1000"/>
                        <a:t>0.2419 %</a:t>
                      </a:r>
                    </a:p>
                  </a:txBody>
                  <a:tcPr/>
                </a:tc>
                <a:extLst>
                  <a:ext uri="{0D108BD9-81ED-4DB2-BD59-A6C34878D82A}">
                    <a16:rowId xmlns:a16="http://schemas.microsoft.com/office/drawing/2014/main" val="289655044"/>
                  </a:ext>
                </a:extLst>
              </a:tr>
              <a:tr h="370840">
                <a:tc>
                  <a:txBody>
                    <a:bodyPr/>
                    <a:lstStyle/>
                    <a:p>
                      <a:r>
                        <a:rPr lang="en-US" sz="1000"/>
                        <a:t>yamahamotorarg</a:t>
                      </a:r>
                    </a:p>
                  </a:txBody>
                  <a:tcPr/>
                </a:tc>
                <a:tc>
                  <a:txBody>
                    <a:bodyPr/>
                    <a:lstStyle/>
                    <a:p>
                      <a:r>
                        <a:rPr lang="en-US" sz="1000"/>
                        <a:t>174159</a:t>
                      </a:r>
                    </a:p>
                  </a:txBody>
                  <a:tcPr/>
                </a:tc>
                <a:tc>
                  <a:txBody>
                    <a:bodyPr/>
                    <a:lstStyle/>
                    <a:p>
                      <a:r>
                        <a:rPr lang="en-US" sz="1000"/>
                        <a:t>1177</a:t>
                      </a:r>
                    </a:p>
                  </a:txBody>
                  <a:tcPr/>
                </a:tc>
                <a:tc>
                  <a:txBody>
                    <a:bodyPr/>
                    <a:lstStyle/>
                    <a:p>
                      <a:r>
                        <a:rPr lang="en-US" sz="1000"/>
                        <a:t>30</a:t>
                      </a:r>
                    </a:p>
                  </a:txBody>
                  <a:tcPr/>
                </a:tc>
                <a:tc>
                  <a:txBody>
                    <a:bodyPr/>
                    <a:lstStyle/>
                    <a:p>
                      <a:r>
                        <a:rPr lang="en-US" sz="1000"/>
                        <a:t>12</a:t>
                      </a:r>
                    </a:p>
                  </a:txBody>
                  <a:tcPr/>
                </a:tc>
                <a:tc>
                  <a:txBody>
                    <a:bodyPr/>
                    <a:lstStyle/>
                    <a:p>
                      <a:r>
                        <a:rPr lang="en-US" sz="1000"/>
                        <a:t>20</a:t>
                      </a:r>
                    </a:p>
                  </a:txBody>
                  <a:tcPr/>
                </a:tc>
                <a:tc>
                  <a:txBody>
                    <a:bodyPr/>
                    <a:lstStyle/>
                    <a:p>
                      <a:r>
                        <a:rPr lang="en-US" sz="1000"/>
                        <a:t>62</a:t>
                      </a:r>
                    </a:p>
                  </a:txBody>
                  <a:tcPr/>
                </a:tc>
                <a:tc>
                  <a:txBody>
                    <a:bodyPr/>
                    <a:lstStyle/>
                    <a:p>
                      <a:r>
                        <a:rPr lang="en-US" sz="1000"/>
                        <a:t>11526</a:t>
                      </a:r>
                    </a:p>
                  </a:txBody>
                  <a:tcPr/>
                </a:tc>
                <a:tc>
                  <a:txBody>
                    <a:bodyPr/>
                    <a:lstStyle/>
                    <a:p>
                      <a:r>
                        <a:rPr lang="en-US" sz="1000"/>
                        <a:t>239</a:t>
                      </a:r>
                    </a:p>
                  </a:txBody>
                  <a:tcPr/>
                </a:tc>
                <a:tc>
                  <a:txBody>
                    <a:bodyPr/>
                    <a:lstStyle/>
                    <a:p>
                      <a:r>
                        <a:rPr lang="en-US" sz="1000"/>
                        <a:t>0.1093 %</a:t>
                      </a:r>
                    </a:p>
                  </a:txBody>
                  <a:tcPr/>
                </a:tc>
                <a:extLst>
                  <a:ext uri="{0D108BD9-81ED-4DB2-BD59-A6C34878D82A}">
                    <a16:rowId xmlns:a16="http://schemas.microsoft.com/office/drawing/2014/main" val="2848578780"/>
                  </a:ext>
                </a:extLst>
              </a:tr>
              <a:tr h="370840">
                <a:tc>
                  <a:txBody>
                    <a:bodyPr/>
                    <a:lstStyle/>
                    <a:p>
                      <a:r>
                        <a:rPr lang="en-US" sz="1000"/>
                        <a:t>ktmargentina</a:t>
                      </a:r>
                    </a:p>
                  </a:txBody>
                  <a:tcPr/>
                </a:tc>
                <a:tc>
                  <a:txBody>
                    <a:bodyPr/>
                    <a:lstStyle/>
                    <a:p>
                      <a:r>
                        <a:rPr lang="en-US" sz="1000"/>
                        <a:t>101833</a:t>
                      </a:r>
                    </a:p>
                  </a:txBody>
                  <a:tcPr/>
                </a:tc>
                <a:tc>
                  <a:txBody>
                    <a:bodyPr/>
                    <a:lstStyle/>
                    <a:p>
                      <a:r>
                        <a:rPr lang="en-US" sz="1000"/>
                        <a:t>234</a:t>
                      </a:r>
                    </a:p>
                  </a:txBody>
                  <a:tcPr/>
                </a:tc>
                <a:tc>
                  <a:txBody>
                    <a:bodyPr/>
                    <a:lstStyle/>
                    <a:p>
                      <a:r>
                        <a:rPr lang="en-US" sz="1000"/>
                        <a:t>12</a:t>
                      </a:r>
                    </a:p>
                  </a:txBody>
                  <a:tcPr/>
                </a:tc>
                <a:tc>
                  <a:txBody>
                    <a:bodyPr/>
                    <a:lstStyle/>
                    <a:p>
                      <a:r>
                        <a:rPr lang="en-US" sz="1000"/>
                        <a:t>9</a:t>
                      </a:r>
                    </a:p>
                  </a:txBody>
                  <a:tcPr/>
                </a:tc>
                <a:tc>
                  <a:txBody>
                    <a:bodyPr/>
                    <a:lstStyle/>
                    <a:p>
                      <a:r>
                        <a:rPr lang="en-US" sz="1000"/>
                        <a:t>3</a:t>
                      </a:r>
                    </a:p>
                  </a:txBody>
                  <a:tcPr/>
                </a:tc>
                <a:tc>
                  <a:txBody>
                    <a:bodyPr/>
                    <a:lstStyle/>
                    <a:p>
                      <a:r>
                        <a:rPr lang="en-US" sz="1000"/>
                        <a:t>24</a:t>
                      </a:r>
                    </a:p>
                  </a:txBody>
                  <a:tcPr/>
                </a:tc>
                <a:tc>
                  <a:txBody>
                    <a:bodyPr/>
                    <a:lstStyle/>
                    <a:p>
                      <a:r>
                        <a:rPr lang="en-US" sz="1000"/>
                        <a:t>6993</a:t>
                      </a:r>
                    </a:p>
                  </a:txBody>
                  <a:tcPr/>
                </a:tc>
                <a:tc>
                  <a:txBody>
                    <a:bodyPr/>
                    <a:lstStyle/>
                    <a:p>
                      <a:r>
                        <a:rPr lang="en-US" sz="1000"/>
                        <a:t>100</a:t>
                      </a:r>
                    </a:p>
                  </a:txBody>
                  <a:tcPr/>
                </a:tc>
                <a:tc>
                  <a:txBody>
                    <a:bodyPr/>
                    <a:lstStyle/>
                    <a:p>
                      <a:r>
                        <a:rPr lang="en-US" sz="1000"/>
                        <a:t>0.2906 %</a:t>
                      </a:r>
                    </a:p>
                  </a:txBody>
                  <a:tcPr/>
                </a:tc>
                <a:extLst>
                  <a:ext uri="{0D108BD9-81ED-4DB2-BD59-A6C34878D82A}">
                    <a16:rowId xmlns:a16="http://schemas.microsoft.com/office/drawing/2014/main" val="2457682410"/>
                  </a:ext>
                </a:extLst>
              </a:tr>
              <a:tr h="370840">
                <a:tc>
                  <a:txBody>
                    <a:bodyPr/>
                    <a:lstStyle/>
                    <a:p>
                      <a:r>
                        <a:rPr lang="en-US" sz="1000"/>
                        <a:t>benelliarg</a:t>
                      </a:r>
                    </a:p>
                  </a:txBody>
                  <a:tcPr/>
                </a:tc>
                <a:tc>
                  <a:txBody>
                    <a:bodyPr/>
                    <a:lstStyle/>
                    <a:p>
                      <a:r>
                        <a:rPr lang="en-US" sz="1000"/>
                        <a:t>62904</a:t>
                      </a:r>
                    </a:p>
                  </a:txBody>
                  <a:tcPr/>
                </a:tc>
                <a:tc>
                  <a:txBody>
                    <a:bodyPr/>
                    <a:lstStyle/>
                    <a:p>
                      <a:r>
                        <a:rPr lang="en-US" sz="1000"/>
                        <a:t>1241</a:t>
                      </a:r>
                    </a:p>
                  </a:txBody>
                  <a:tcPr/>
                </a:tc>
                <a:tc>
                  <a:txBody>
                    <a:bodyPr/>
                    <a:lstStyle/>
                    <a:p>
                      <a:r>
                        <a:rPr lang="en-US" sz="1000"/>
                        <a:t>13</a:t>
                      </a:r>
                    </a:p>
                  </a:txBody>
                  <a:tcPr/>
                </a:tc>
                <a:tc>
                  <a:txBody>
                    <a:bodyPr/>
                    <a:lstStyle/>
                    <a:p>
                      <a:r>
                        <a:rPr lang="en-US" sz="1000"/>
                        <a:t>2</a:t>
                      </a:r>
                    </a:p>
                  </a:txBody>
                  <a:tcPr/>
                </a:tc>
                <a:tc>
                  <a:txBody>
                    <a:bodyPr/>
                    <a:lstStyle/>
                    <a:p>
                      <a:r>
                        <a:rPr lang="en-US" sz="1000"/>
                        <a:t>5</a:t>
                      </a:r>
                    </a:p>
                  </a:txBody>
                  <a:tcPr/>
                </a:tc>
                <a:tc>
                  <a:txBody>
                    <a:bodyPr/>
                    <a:lstStyle/>
                    <a:p>
                      <a:r>
                        <a:rPr lang="en-US" sz="1000"/>
                        <a:t>20</a:t>
                      </a:r>
                    </a:p>
                  </a:txBody>
                  <a:tcPr/>
                </a:tc>
                <a:tc>
                  <a:txBody>
                    <a:bodyPr/>
                    <a:lstStyle/>
                    <a:p>
                      <a:r>
                        <a:rPr lang="en-US" sz="1000"/>
                        <a:t>8869</a:t>
                      </a:r>
                    </a:p>
                  </a:txBody>
                  <a:tcPr/>
                </a:tc>
                <a:tc>
                  <a:txBody>
                    <a:bodyPr/>
                    <a:lstStyle/>
                    <a:p>
                      <a:r>
                        <a:rPr lang="en-US" sz="1000"/>
                        <a:t>306</a:t>
                      </a:r>
                    </a:p>
                  </a:txBody>
                  <a:tcPr/>
                </a:tc>
                <a:tc>
                  <a:txBody>
                    <a:bodyPr/>
                    <a:lstStyle/>
                    <a:p>
                      <a:r>
                        <a:rPr lang="en-US" sz="1000"/>
                        <a:t>0.7366 %</a:t>
                      </a:r>
                    </a:p>
                  </a:txBody>
                  <a:tcPr/>
                </a:tc>
                <a:extLst>
                  <a:ext uri="{0D108BD9-81ED-4DB2-BD59-A6C34878D82A}">
                    <a16:rowId xmlns:a16="http://schemas.microsoft.com/office/drawing/2014/main" val="2369573277"/>
                  </a:ext>
                </a:extLst>
              </a:tr>
              <a:tr h="370840">
                <a:tc>
                  <a:txBody>
                    <a:bodyPr/>
                    <a:lstStyle/>
                    <a:p>
                      <a:r>
                        <a:rPr lang="en-US" sz="1000"/>
                        <a:t>kawasaki.argentina</a:t>
                      </a:r>
                    </a:p>
                  </a:txBody>
                  <a:tcPr/>
                </a:tc>
                <a:tc>
                  <a:txBody>
                    <a:bodyPr/>
                    <a:lstStyle/>
                    <a:p>
                      <a:r>
                        <a:rPr lang="en-US" sz="1000"/>
                        <a:t>52278</a:t>
                      </a:r>
                    </a:p>
                  </a:txBody>
                  <a:tcPr/>
                </a:tc>
                <a:tc>
                  <a:txBody>
                    <a:bodyPr/>
                    <a:lstStyle/>
                    <a:p>
                      <a:r>
                        <a:rPr lang="en-US" sz="1000"/>
                        <a:t>641</a:t>
                      </a:r>
                    </a:p>
                  </a:txBody>
                  <a:tcPr/>
                </a:tc>
                <a:tc>
                  <a:txBody>
                    <a:bodyPr/>
                    <a:lstStyle/>
                    <a:p>
                      <a:r>
                        <a:rPr lang="en-US" sz="1000"/>
                        <a:t>18</a:t>
                      </a:r>
                    </a:p>
                  </a:txBody>
                  <a:tcPr/>
                </a:tc>
                <a:tc>
                  <a:txBody>
                    <a:bodyPr/>
                    <a:lstStyle/>
                    <a:p>
                      <a:r>
                        <a:rPr lang="en-US" sz="1000"/>
                        <a:t>12</a:t>
                      </a:r>
                    </a:p>
                  </a:txBody>
                  <a:tcPr/>
                </a:tc>
                <a:tc>
                  <a:txBody>
                    <a:bodyPr/>
                    <a:lstStyle/>
                    <a:p>
                      <a:r>
                        <a:rPr lang="en-US" sz="1000"/>
                        <a:t>2</a:t>
                      </a:r>
                    </a:p>
                  </a:txBody>
                  <a:tcPr/>
                </a:tc>
                <a:tc>
                  <a:txBody>
                    <a:bodyPr/>
                    <a:lstStyle/>
                    <a:p>
                      <a:r>
                        <a:rPr lang="en-US" sz="1000"/>
                        <a:t>32</a:t>
                      </a:r>
                    </a:p>
                  </a:txBody>
                  <a:tcPr/>
                </a:tc>
                <a:tc>
                  <a:txBody>
                    <a:bodyPr/>
                    <a:lstStyle/>
                    <a:p>
                      <a:r>
                        <a:rPr lang="en-US" sz="1000"/>
                        <a:t>6917</a:t>
                      </a:r>
                    </a:p>
                  </a:txBody>
                  <a:tcPr/>
                </a:tc>
                <a:tc>
                  <a:txBody>
                    <a:bodyPr/>
                    <a:lstStyle/>
                    <a:p>
                      <a:r>
                        <a:rPr lang="en-US" sz="1000"/>
                        <a:t>367</a:t>
                      </a:r>
                    </a:p>
                  </a:txBody>
                  <a:tcPr/>
                </a:tc>
                <a:tc>
                  <a:txBody>
                    <a:bodyPr/>
                    <a:lstStyle/>
                    <a:p>
                      <a:r>
                        <a:rPr lang="en-US" sz="1000"/>
                        <a:t>0.4381 %</a:t>
                      </a:r>
                    </a:p>
                  </a:txBody>
                  <a:tcPr/>
                </a:tc>
                <a:extLst>
                  <a:ext uri="{0D108BD9-81ED-4DB2-BD59-A6C34878D82A}">
                    <a16:rowId xmlns:a16="http://schemas.microsoft.com/office/drawing/2014/main" val="4009068997"/>
                  </a:ext>
                </a:extLst>
              </a:tr>
              <a:tr h="370840">
                <a:tc>
                  <a:txBody>
                    <a:bodyPr/>
                    <a:lstStyle/>
                    <a:p>
                      <a:r>
                        <a:rPr lang="en-US" sz="1000"/>
                        <a:t>bajajarg</a:t>
                      </a:r>
                    </a:p>
                  </a:txBody>
                  <a:tcPr/>
                </a:tc>
                <a:tc>
                  <a:txBody>
                    <a:bodyPr/>
                    <a:lstStyle/>
                    <a:p>
                      <a:r>
                        <a:rPr lang="en-US" sz="1000"/>
                        <a:t>45079</a:t>
                      </a:r>
                    </a:p>
                  </a:txBody>
                  <a:tcPr/>
                </a:tc>
                <a:tc>
                  <a:txBody>
                    <a:bodyPr/>
                    <a:lstStyle/>
                    <a:p>
                      <a:r>
                        <a:rPr lang="en-US" sz="1000"/>
                        <a:t>240</a:t>
                      </a:r>
                    </a:p>
                  </a:txBody>
                  <a:tcPr/>
                </a:tc>
                <a:tc>
                  <a:txBody>
                    <a:bodyPr/>
                    <a:lstStyle/>
                    <a:p>
                      <a:r>
                        <a:rPr lang="en-US" sz="1000"/>
                        <a:t>3</a:t>
                      </a:r>
                    </a:p>
                  </a:txBody>
                  <a:tcPr/>
                </a:tc>
                <a:tc>
                  <a:txBody>
                    <a:bodyPr/>
                    <a:lstStyle/>
                    <a:p>
                      <a:r>
                        <a:rPr lang="en-US" sz="1000"/>
                        <a:t>4</a:t>
                      </a:r>
                    </a:p>
                  </a:txBody>
                  <a:tcPr/>
                </a:tc>
                <a:tc>
                  <a:txBody>
                    <a:bodyPr/>
                    <a:lstStyle/>
                    <a:p>
                      <a:r>
                        <a:rPr lang="en-US" sz="1000"/>
                        <a:t>1</a:t>
                      </a:r>
                    </a:p>
                  </a:txBody>
                  <a:tcPr/>
                </a:tc>
                <a:tc>
                  <a:txBody>
                    <a:bodyPr/>
                    <a:lstStyle/>
                    <a:p>
                      <a:r>
                        <a:rPr lang="en-US" sz="1000"/>
                        <a:t>8</a:t>
                      </a:r>
                    </a:p>
                  </a:txBody>
                  <a:tcPr/>
                </a:tc>
                <a:tc>
                  <a:txBody>
                    <a:bodyPr/>
                    <a:lstStyle/>
                    <a:p>
                      <a:r>
                        <a:rPr lang="en-US" sz="1000"/>
                        <a:t>2486</a:t>
                      </a:r>
                    </a:p>
                  </a:txBody>
                  <a:tcPr/>
                </a:tc>
                <a:tc>
                  <a:txBody>
                    <a:bodyPr/>
                    <a:lstStyle/>
                    <a:p>
                      <a:r>
                        <a:rPr lang="en-US" sz="1000"/>
                        <a:t>75</a:t>
                      </a:r>
                    </a:p>
                  </a:txBody>
                  <a:tcPr/>
                </a:tc>
                <a:tc>
                  <a:txBody>
                    <a:bodyPr/>
                    <a:lstStyle/>
                    <a:p>
                      <a:r>
                        <a:rPr lang="en-US" sz="1000"/>
                        <a:t>0.7120 %</a:t>
                      </a:r>
                    </a:p>
                  </a:txBody>
                  <a:tcPr/>
                </a:tc>
                <a:extLst>
                  <a:ext uri="{0D108BD9-81ED-4DB2-BD59-A6C34878D82A}">
                    <a16:rowId xmlns:a16="http://schemas.microsoft.com/office/drawing/2014/main" val="1651274221"/>
                  </a:ext>
                </a:extLst>
              </a:tr>
              <a:tr h="370840">
                <a:tc>
                  <a:txBody>
                    <a:bodyPr/>
                    <a:lstStyle/>
                    <a:p>
                      <a:r>
                        <a:rPr lang="en-US" sz="1000"/>
                        <a:t>suzukimotos.arg</a:t>
                      </a:r>
                    </a:p>
                  </a:txBody>
                  <a:tcPr/>
                </a:tc>
                <a:tc>
                  <a:txBody>
                    <a:bodyPr/>
                    <a:lstStyle/>
                    <a:p>
                      <a:r>
                        <a:rPr lang="en-US" sz="1000"/>
                        <a:t>5165</a:t>
                      </a:r>
                    </a:p>
                  </a:txBody>
                  <a:tcPr/>
                </a:tc>
                <a:tc>
                  <a:txBody>
                    <a:bodyPr/>
                    <a:lstStyle/>
                    <a:p>
                      <a:r>
                        <a:rPr lang="en-US" sz="1000"/>
                        <a:t>1587</a:t>
                      </a:r>
                    </a:p>
                  </a:txBody>
                  <a:tcPr/>
                </a:tc>
                <a:tc>
                  <a:txBody>
                    <a:bodyPr/>
                    <a:lstStyle/>
                    <a:p>
                      <a:r>
                        <a:rPr lang="en-US" sz="1000"/>
                        <a:t>11</a:t>
                      </a:r>
                    </a:p>
                  </a:txBody>
                  <a:tcPr/>
                </a:tc>
                <a:tc>
                  <a:txBody>
                    <a:bodyPr/>
                    <a:lstStyle/>
                    <a:p>
                      <a:r>
                        <a:rPr lang="en-US" sz="1000"/>
                        <a:t>4</a:t>
                      </a:r>
                    </a:p>
                  </a:txBody>
                  <a:tcPr/>
                </a:tc>
                <a:tc>
                  <a:txBody>
                    <a:bodyPr/>
                    <a:lstStyle/>
                    <a:p>
                      <a:r>
                        <a:rPr lang="en-US" sz="1000"/>
                        <a:t>1</a:t>
                      </a:r>
                    </a:p>
                  </a:txBody>
                  <a:tcPr/>
                </a:tc>
                <a:tc>
                  <a:txBody>
                    <a:bodyPr/>
                    <a:lstStyle/>
                    <a:p>
                      <a:r>
                        <a:rPr lang="en-US" sz="1000"/>
                        <a:t>16</a:t>
                      </a:r>
                    </a:p>
                  </a:txBody>
                  <a:tcPr/>
                </a:tc>
                <a:tc>
                  <a:txBody>
                    <a:bodyPr/>
                    <a:lstStyle/>
                    <a:p>
                      <a:r>
                        <a:rPr lang="en-US" sz="1000"/>
                        <a:t>3299</a:t>
                      </a:r>
                    </a:p>
                  </a:txBody>
                  <a:tcPr/>
                </a:tc>
                <a:tc>
                  <a:txBody>
                    <a:bodyPr/>
                    <a:lstStyle/>
                    <a:p>
                      <a:r>
                        <a:rPr lang="en-US" sz="1000"/>
                        <a:t>180</a:t>
                      </a:r>
                    </a:p>
                  </a:txBody>
                  <a:tcPr/>
                </a:tc>
                <a:tc>
                  <a:txBody>
                    <a:bodyPr/>
                    <a:lstStyle/>
                    <a:p>
                      <a:r>
                        <a:rPr lang="en-US" sz="1000"/>
                        <a:t>4.9745 %</a:t>
                      </a:r>
                    </a:p>
                  </a:txBody>
                  <a:tcPr/>
                </a:tc>
                <a:extLst>
                  <a:ext uri="{0D108BD9-81ED-4DB2-BD59-A6C34878D82A}">
                    <a16:rowId xmlns:a16="http://schemas.microsoft.com/office/drawing/2014/main" val="3139733661"/>
                  </a:ext>
                </a:extLst>
              </a:tr>
            </a:tbl>
          </a:graphicData>
        </a:graphic>
      </p:graphicFrame>
      <p:sp>
        <p:nvSpPr>
          <p:cNvPr id="4" name="Text Placeholder 3">
            <a:extLst>
              <a:ext uri="{FF2B5EF4-FFF2-40B4-BE49-F238E27FC236}">
                <a16:creationId xmlns:a16="http://schemas.microsoft.com/office/drawing/2014/main" id="{B310148B-95F2-4BA9-9FEC-648B81C784D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94593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5A880-EDD3-4718-8157-F90DB484A317}"/>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A1A87894-F484-4531-9BC3-9BE6E97CF88A}"/>
              </a:ext>
            </a:extLst>
          </p:cNvPr>
          <p:cNvGraphicFramePr>
            <a:graphicFrameLocks noGrp="1"/>
          </p:cNvGraphicFramePr>
          <p:nvPr>
            <p:ph type="chart" sz="quarter" idx="13"/>
            <p:extLst>
              <p:ext uri="{D42A27DB-BD31-4B8C-83A1-F6EECF244321}">
                <p14:modId xmlns:p14="http://schemas.microsoft.com/office/powerpoint/2010/main" val="712589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0C9CF6-5E3D-49E3-95DB-40F29702DF3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5448D9B-95E8-4EF6-A988-48EEB7E0EE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1178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F36C9-E4BA-4BA9-BA38-EE4AA57B9EDB}"/>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2739F409-AD85-4407-BDE9-9AA5680DD4C3}"/>
              </a:ext>
            </a:extLst>
          </p:cNvPr>
          <p:cNvGraphicFramePr>
            <a:graphicFrameLocks noGrp="1"/>
          </p:cNvGraphicFramePr>
          <p:nvPr>
            <p:ph type="chart" sz="quarter" idx="13"/>
            <p:extLst>
              <p:ext uri="{D42A27DB-BD31-4B8C-83A1-F6EECF244321}">
                <p14:modId xmlns:p14="http://schemas.microsoft.com/office/powerpoint/2010/main" val="3881498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833FE9-969D-435B-B5A9-278BC454440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ACC78D6-C9F3-43E9-A7E7-BE47A91E01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0073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7E2A3-6ACE-4CFA-8BD9-6804C29090FB}"/>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474396D0-E173-4839-9057-6B8DAF6D8FE6}"/>
              </a:ext>
            </a:extLst>
          </p:cNvPr>
          <p:cNvGraphicFramePr>
            <a:graphicFrameLocks noGrp="1"/>
          </p:cNvGraphicFramePr>
          <p:nvPr>
            <p:ph type="chart" sz="quarter" idx="13"/>
            <p:extLst>
              <p:ext uri="{D42A27DB-BD31-4B8C-83A1-F6EECF244321}">
                <p14:modId xmlns:p14="http://schemas.microsoft.com/office/powerpoint/2010/main" val="81207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A8B523-3632-4A00-B4E9-19CB840C219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05AC27C-93C3-4077-AD63-3B27ED029F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9431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FE08F-2EA4-434C-8202-6FEC1AE32190}"/>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40DAC512-71BF-401B-8654-C1BB36226872}"/>
              </a:ext>
            </a:extLst>
          </p:cNvPr>
          <p:cNvGraphicFramePr>
            <a:graphicFrameLocks noGrp="1"/>
          </p:cNvGraphicFramePr>
          <p:nvPr>
            <p:ph type="chart" sz="quarter" idx="13"/>
            <p:extLst>
              <p:ext uri="{D42A27DB-BD31-4B8C-83A1-F6EECF244321}">
                <p14:modId xmlns:p14="http://schemas.microsoft.com/office/powerpoint/2010/main" val="294309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A11B5C-D3C2-4127-B50A-9BF6BD10FCE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BD17AEF-2A02-4025-BC4F-9C82C86E0C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6801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CEF57-AD97-4492-9045-7EEA0F20AA91}"/>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5E7C5D15-3A7C-49B7-A013-DB5A922BB503}"/>
              </a:ext>
            </a:extLst>
          </p:cNvPr>
          <p:cNvGraphicFramePr>
            <a:graphicFrameLocks noGrp="1"/>
          </p:cNvGraphicFramePr>
          <p:nvPr>
            <p:ph type="chart" sz="quarter" idx="13"/>
            <p:extLst>
              <p:ext uri="{D42A27DB-BD31-4B8C-83A1-F6EECF244321}">
                <p14:modId xmlns:p14="http://schemas.microsoft.com/office/powerpoint/2010/main" val="1574586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2F144B-2AF8-4047-AB26-780096B8D153}"/>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71571E3-41DF-4F3E-BE79-9C20A3A25E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2545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49427-22CC-4377-8DD3-EB7FA6C85603}"/>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159D4F83-1CA9-4B43-B3D9-1B58573CF215}"/>
              </a:ext>
            </a:extLst>
          </p:cNvPr>
          <p:cNvGraphicFramePr>
            <a:graphicFrameLocks noGrp="1"/>
          </p:cNvGraphicFramePr>
          <p:nvPr>
            <p:ph type="chart" sz="quarter" idx="13"/>
            <p:extLst>
              <p:ext uri="{D42A27DB-BD31-4B8C-83A1-F6EECF244321}">
                <p14:modId xmlns:p14="http://schemas.microsoft.com/office/powerpoint/2010/main" val="549759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42AAFF-E36F-4AB9-BCED-528764A94B7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901CFC2-5C48-4524-9A68-812F9D0AB5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2456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EC7CA-F8C0-4326-9C74-D17ECC2C9B00}"/>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AFE4701D-B323-4F38-9317-36850EA7DC18}"/>
              </a:ext>
            </a:extLst>
          </p:cNvPr>
          <p:cNvGraphicFramePr>
            <a:graphicFrameLocks noGrp="1"/>
          </p:cNvGraphicFramePr>
          <p:nvPr>
            <p:ph type="chart" sz="quarter" idx="13"/>
            <p:extLst>
              <p:ext uri="{D42A27DB-BD31-4B8C-83A1-F6EECF244321}">
                <p14:modId xmlns:p14="http://schemas.microsoft.com/office/powerpoint/2010/main" val="2308448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B6251D-70C2-4B7B-A0E8-433F6D1A47E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ABEC7C8-39D3-4E72-8D0B-170F9DE87E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4179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BB340-017A-4D16-9805-16BECDE943CB}"/>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797407A6-50B0-4A51-B2B8-D9A0AF59172D}"/>
              </a:ext>
            </a:extLst>
          </p:cNvPr>
          <p:cNvGraphicFramePr>
            <a:graphicFrameLocks noGrp="1"/>
          </p:cNvGraphicFramePr>
          <p:nvPr>
            <p:ph type="chart" sz="quarter" idx="13"/>
            <p:extLst>
              <p:ext uri="{D42A27DB-BD31-4B8C-83A1-F6EECF244321}">
                <p14:modId xmlns:p14="http://schemas.microsoft.com/office/powerpoint/2010/main" val="1912603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B29251-61A2-4E81-AA4A-741FFCC4AE82}"/>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64829FE-49C2-4DD7-A743-5B366D5D5C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6323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FBB14-A37E-45DD-9E48-DD0533AF7A1A}"/>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2748E659-D890-4481-BFBA-3F5951914E98}"/>
              </a:ext>
            </a:extLst>
          </p:cNvPr>
          <p:cNvGraphicFramePr>
            <a:graphicFrameLocks noGrp="1"/>
          </p:cNvGraphicFramePr>
          <p:nvPr>
            <p:ph type="chart" sz="quarter" idx="13"/>
            <p:extLst>
              <p:ext uri="{D42A27DB-BD31-4B8C-83A1-F6EECF244321}">
                <p14:modId xmlns:p14="http://schemas.microsoft.com/office/powerpoint/2010/main" val="4272969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948867-8221-4596-8463-DE1B44471BA4}"/>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DC71A0C-17C8-4046-A15E-A9E4E5DA64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2276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08F1C-1694-419A-9403-A70E41981DAD}"/>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662873AD-6B4A-496B-B7BA-17FCDDCEDC5E}"/>
              </a:ext>
            </a:extLst>
          </p:cNvPr>
          <p:cNvGraphicFramePr>
            <a:graphicFrameLocks noGrp="1"/>
          </p:cNvGraphicFramePr>
          <p:nvPr>
            <p:ph type="chart" sz="quarter" idx="13"/>
            <p:extLst>
              <p:ext uri="{D42A27DB-BD31-4B8C-83A1-F6EECF244321}">
                <p14:modId xmlns:p14="http://schemas.microsoft.com/office/powerpoint/2010/main" val="303502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61FEEF-5B1A-483D-A556-313B2C45E644}"/>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6CC3E4F-4236-413C-BF9A-D04980F9A4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3998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83CD3-9A5C-4AEE-8AB7-06E79B83B627}"/>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7FE876F4-41F2-4C5C-895D-34079C97E250}"/>
              </a:ext>
            </a:extLst>
          </p:cNvPr>
          <p:cNvGraphicFramePr>
            <a:graphicFrameLocks noGrp="1"/>
          </p:cNvGraphicFramePr>
          <p:nvPr>
            <p:ph type="chart" sz="quarter" idx="13"/>
            <p:extLst>
              <p:ext uri="{D42A27DB-BD31-4B8C-83A1-F6EECF244321}">
                <p14:modId xmlns:p14="http://schemas.microsoft.com/office/powerpoint/2010/main" val="825045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9E24D4-4105-4018-B9C0-1CC3965D05E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AF3C18EB-E18B-4079-9994-60E1D905BA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1739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30FFE-83E5-4D88-B6D5-96FE3F2B43DE}"/>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00C67B61-9008-4327-A3FE-20644D72AD68}"/>
              </a:ext>
            </a:extLst>
          </p:cNvPr>
          <p:cNvGraphicFramePr>
            <a:graphicFrameLocks noGrp="1"/>
          </p:cNvGraphicFramePr>
          <p:nvPr>
            <p:ph type="chart" sz="quarter" idx="13"/>
            <p:extLst>
              <p:ext uri="{D42A27DB-BD31-4B8C-83A1-F6EECF244321}">
                <p14:modId xmlns:p14="http://schemas.microsoft.com/office/powerpoint/2010/main" val="2209063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2721B0-56EF-402E-A9AF-811DA8FC2304}"/>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52133C3-54B1-4695-86EF-385DE0FE74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7163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BDF11-2790-406A-85D7-E3F924E2233A}"/>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FBC6A9C2-F903-4E34-A40E-193D6638635D}"/>
              </a:ext>
            </a:extLst>
          </p:cNvPr>
          <p:cNvGraphicFramePr>
            <a:graphicFrameLocks noGrp="1"/>
          </p:cNvGraphicFramePr>
          <p:nvPr>
            <p:ph type="tbl" sz="quarter" idx="13"/>
            <p:extLst>
              <p:ext uri="{D42A27DB-BD31-4B8C-83A1-F6EECF244321}">
                <p14:modId xmlns:p14="http://schemas.microsoft.com/office/powerpoint/2010/main" val="2496110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13890718"/>
                    </a:ext>
                  </a:extLst>
                </a:gridCol>
                <a:gridCol w="1399032">
                  <a:extLst>
                    <a:ext uri="{9D8B030D-6E8A-4147-A177-3AD203B41FA5}">
                      <a16:colId xmlns:a16="http://schemas.microsoft.com/office/drawing/2014/main" val="230744835"/>
                    </a:ext>
                  </a:extLst>
                </a:gridCol>
                <a:gridCol w="1399032">
                  <a:extLst>
                    <a:ext uri="{9D8B030D-6E8A-4147-A177-3AD203B41FA5}">
                      <a16:colId xmlns:a16="http://schemas.microsoft.com/office/drawing/2014/main" val="374781028"/>
                    </a:ext>
                  </a:extLst>
                </a:gridCol>
                <a:gridCol w="1399032">
                  <a:extLst>
                    <a:ext uri="{9D8B030D-6E8A-4147-A177-3AD203B41FA5}">
                      <a16:colId xmlns:a16="http://schemas.microsoft.com/office/drawing/2014/main" val="319563455"/>
                    </a:ext>
                  </a:extLst>
                </a:gridCol>
                <a:gridCol w="1399032">
                  <a:extLst>
                    <a:ext uri="{9D8B030D-6E8A-4147-A177-3AD203B41FA5}">
                      <a16:colId xmlns:a16="http://schemas.microsoft.com/office/drawing/2014/main" val="423744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10104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142.65</a:t>
                      </a:r>
                    </a:p>
                  </a:txBody>
                  <a:tcPr/>
                </a:tc>
                <a:extLst>
                  <a:ext uri="{0D108BD9-81ED-4DB2-BD59-A6C34878D82A}">
                    <a16:rowId xmlns:a16="http://schemas.microsoft.com/office/drawing/2014/main" val="4171322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142.65</a:t>
                      </a:r>
                    </a:p>
                  </a:txBody>
                  <a:tcPr/>
                </a:tc>
                <a:extLst>
                  <a:ext uri="{0D108BD9-81ED-4DB2-BD59-A6C34878D82A}">
                    <a16:rowId xmlns:a16="http://schemas.microsoft.com/office/drawing/2014/main" val="4109159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142.65</a:t>
                      </a:r>
                    </a:p>
                  </a:txBody>
                  <a:tcPr/>
                </a:tc>
                <a:extLst>
                  <a:ext uri="{0D108BD9-81ED-4DB2-BD59-A6C34878D82A}">
                    <a16:rowId xmlns:a16="http://schemas.microsoft.com/office/drawing/2014/main" val="3759991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317.6875</a:t>
                      </a:r>
                    </a:p>
                  </a:txBody>
                  <a:tcPr/>
                </a:tc>
                <a:extLst>
                  <a:ext uri="{0D108BD9-81ED-4DB2-BD59-A6C34878D82A}">
                    <a16:rowId xmlns:a16="http://schemas.microsoft.com/office/drawing/2014/main" val="1311015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327.4375</a:t>
                      </a:r>
                    </a:p>
                  </a:txBody>
                  <a:tcPr/>
                </a:tc>
                <a:extLst>
                  <a:ext uri="{0D108BD9-81ED-4DB2-BD59-A6C34878D82A}">
                    <a16:rowId xmlns:a16="http://schemas.microsoft.com/office/drawing/2014/main" val="1728929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491.3125</a:t>
                      </a:r>
                    </a:p>
                  </a:txBody>
                  <a:tcPr/>
                </a:tc>
                <a:extLst>
                  <a:ext uri="{0D108BD9-81ED-4DB2-BD59-A6C34878D82A}">
                    <a16:rowId xmlns:a16="http://schemas.microsoft.com/office/drawing/2014/main" val="1516264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130.13333333333</a:t>
                      </a:r>
                    </a:p>
                  </a:txBody>
                  <a:tcPr/>
                </a:tc>
                <a:extLst>
                  <a:ext uri="{0D108BD9-81ED-4DB2-BD59-A6C34878D82A}">
                    <a16:rowId xmlns:a16="http://schemas.microsoft.com/office/drawing/2014/main" val="3527216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619.64285714286</a:t>
                      </a:r>
                    </a:p>
                  </a:txBody>
                  <a:tcPr/>
                </a:tc>
                <a:extLst>
                  <a:ext uri="{0D108BD9-81ED-4DB2-BD59-A6C34878D82A}">
                    <a16:rowId xmlns:a16="http://schemas.microsoft.com/office/drawing/2014/main" val="4265671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#suzukiwayoflife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272.72727272727</a:t>
                      </a:r>
                    </a:p>
                  </a:txBody>
                  <a:tcPr/>
                </a:tc>
                <a:extLst>
                  <a:ext uri="{0D108BD9-81ED-4DB2-BD59-A6C34878D82A}">
                    <a16:rowId xmlns:a16="http://schemas.microsoft.com/office/drawing/2014/main" val="3376417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#WorldSBK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312.33333333333</a:t>
                      </a:r>
                    </a:p>
                  </a:txBody>
                  <a:tcPr/>
                </a:tc>
                <a:extLst>
                  <a:ext uri="{0D108BD9-81ED-4DB2-BD59-A6C34878D82A}">
                    <a16:rowId xmlns:a16="http://schemas.microsoft.com/office/drawing/2014/main" val="3772478077"/>
                  </a:ext>
                </a:extLst>
              </a:tr>
            </a:tbl>
          </a:graphicData>
        </a:graphic>
      </p:graphicFrame>
      <p:sp>
        <p:nvSpPr>
          <p:cNvPr id="4" name="Text Placeholder 3">
            <a:extLst>
              <a:ext uri="{FF2B5EF4-FFF2-40B4-BE49-F238E27FC236}">
                <a16:creationId xmlns:a16="http://schemas.microsoft.com/office/drawing/2014/main" id="{5C303F70-6501-4402-A485-A7BA652C9BB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4680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E6A76-926A-4A06-8979-8E11DBB97A04}"/>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08D047F9-F057-40DB-801E-F8E07C3E6FEA}"/>
              </a:ext>
            </a:extLst>
          </p:cNvPr>
          <p:cNvGraphicFramePr>
            <a:graphicFrameLocks noGrp="1"/>
          </p:cNvGraphicFramePr>
          <p:nvPr>
            <p:ph type="tbl" sz="quarter" idx="13"/>
            <p:extLst>
              <p:ext uri="{D42A27DB-BD31-4B8C-83A1-F6EECF244321}">
                <p14:modId xmlns:p14="http://schemas.microsoft.com/office/powerpoint/2010/main" val="239883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95469323"/>
                    </a:ext>
                  </a:extLst>
                </a:gridCol>
                <a:gridCol w="1399032">
                  <a:extLst>
                    <a:ext uri="{9D8B030D-6E8A-4147-A177-3AD203B41FA5}">
                      <a16:colId xmlns:a16="http://schemas.microsoft.com/office/drawing/2014/main" val="3061151175"/>
                    </a:ext>
                  </a:extLst>
                </a:gridCol>
                <a:gridCol w="1399032">
                  <a:extLst>
                    <a:ext uri="{9D8B030D-6E8A-4147-A177-3AD203B41FA5}">
                      <a16:colId xmlns:a16="http://schemas.microsoft.com/office/drawing/2014/main" val="337911167"/>
                    </a:ext>
                  </a:extLst>
                </a:gridCol>
                <a:gridCol w="1399032">
                  <a:extLst>
                    <a:ext uri="{9D8B030D-6E8A-4147-A177-3AD203B41FA5}">
                      <a16:colId xmlns:a16="http://schemas.microsoft.com/office/drawing/2014/main" val="2202006965"/>
                    </a:ext>
                  </a:extLst>
                </a:gridCol>
                <a:gridCol w="1399032">
                  <a:extLst>
                    <a:ext uri="{9D8B030D-6E8A-4147-A177-3AD203B41FA5}">
                      <a16:colId xmlns:a16="http://schemas.microsoft.com/office/drawing/2014/main" val="4020112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590370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195335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extLst>
                  <a:ext uri="{0D108BD9-81ED-4DB2-BD59-A6C34878D82A}">
                    <a16:rowId xmlns:a16="http://schemas.microsoft.com/office/drawing/2014/main" val="3368694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185.55555555556</a:t>
                      </a:r>
                    </a:p>
                  </a:txBody>
                  <a:tcPr/>
                </a:tc>
                <a:extLst>
                  <a:ext uri="{0D108BD9-81ED-4DB2-BD59-A6C34878D82A}">
                    <a16:rowId xmlns:a16="http://schemas.microsoft.com/office/drawing/2014/main" val="4167868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172.66666666667</a:t>
                      </a:r>
                    </a:p>
                  </a:txBody>
                  <a:tcPr/>
                </a:tc>
                <a:extLst>
                  <a:ext uri="{0D108BD9-81ED-4DB2-BD59-A6C34878D82A}">
                    <a16:rowId xmlns:a16="http://schemas.microsoft.com/office/drawing/2014/main" val="424095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#mxgp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324.625</a:t>
                      </a:r>
                    </a:p>
                  </a:txBody>
                  <a:tcPr/>
                </a:tc>
                <a:extLst>
                  <a:ext uri="{0D108BD9-81ED-4DB2-BD59-A6C34878D82A}">
                    <a16:rowId xmlns:a16="http://schemas.microsoft.com/office/drawing/2014/main" val="3657940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#ArgWorldSBK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204.375</a:t>
                      </a:r>
                    </a:p>
                  </a:txBody>
                  <a:tcPr/>
                </a:tc>
                <a:extLst>
                  <a:ext uri="{0D108BD9-81ED-4DB2-BD59-A6C34878D82A}">
                    <a16:rowId xmlns:a16="http://schemas.microsoft.com/office/drawing/2014/main" val="990632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320.125</a:t>
                      </a:r>
                    </a:p>
                  </a:txBody>
                  <a:tcPr/>
                </a:tc>
                <a:extLst>
                  <a:ext uri="{0D108BD9-81ED-4DB2-BD59-A6C34878D82A}">
                    <a16:rowId xmlns:a16="http://schemas.microsoft.com/office/drawing/2014/main" val="455031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234.71428571429</a:t>
                      </a:r>
                    </a:p>
                  </a:txBody>
                  <a:tcPr/>
                </a:tc>
                <a:extLst>
                  <a:ext uri="{0D108BD9-81ED-4DB2-BD59-A6C34878D82A}">
                    <a16:rowId xmlns:a16="http://schemas.microsoft.com/office/drawing/2014/main" val="2497342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#sanjuan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138.28571428571</a:t>
                      </a:r>
                    </a:p>
                  </a:txBody>
                  <a:tcPr/>
                </a:tc>
                <a:extLst>
                  <a:ext uri="{0D108BD9-81ED-4DB2-BD59-A6C34878D82A}">
                    <a16:rowId xmlns:a16="http://schemas.microsoft.com/office/drawing/2014/main" val="332004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177.14285714286</a:t>
                      </a:r>
                    </a:p>
                  </a:txBody>
                  <a:tcPr/>
                </a:tc>
                <a:extLst>
                  <a:ext uri="{0D108BD9-81ED-4DB2-BD59-A6C34878D82A}">
                    <a16:rowId xmlns:a16="http://schemas.microsoft.com/office/drawing/2014/main" val="2308598083"/>
                  </a:ext>
                </a:extLst>
              </a:tr>
            </a:tbl>
          </a:graphicData>
        </a:graphic>
      </p:graphicFrame>
      <p:sp>
        <p:nvSpPr>
          <p:cNvPr id="4" name="Text Placeholder 3">
            <a:extLst>
              <a:ext uri="{FF2B5EF4-FFF2-40B4-BE49-F238E27FC236}">
                <a16:creationId xmlns:a16="http://schemas.microsoft.com/office/drawing/2014/main" id="{63767C34-3FF3-4849-B2A7-2E0206675CE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45500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59E78-0170-4167-B609-CAE86EAF53B9}"/>
              </a:ext>
            </a:extLst>
          </p:cNvPr>
          <p:cNvSpPr>
            <a:spLocks noGrp="1"/>
          </p:cNvSpPr>
          <p:nvPr>
            <p:ph type="title"/>
          </p:nvPr>
        </p:nvSpPr>
        <p:spPr/>
        <p:txBody>
          <a:bodyPr/>
          <a:lstStyle/>
          <a:p>
            <a:r>
              <a:rPr lang="en-US"/>
              <a:t>Instagram Posts Table | La Emilia - 1 of 24</a:t>
            </a:r>
          </a:p>
        </p:txBody>
      </p:sp>
      <p:graphicFrame>
        <p:nvGraphicFramePr>
          <p:cNvPr id="5" name="Table Placeholder 4">
            <a:extLst>
              <a:ext uri="{FF2B5EF4-FFF2-40B4-BE49-F238E27FC236}">
                <a16:creationId xmlns:a16="http://schemas.microsoft.com/office/drawing/2014/main" id="{4F05F92E-3C86-4B4D-B258-5BFB873C444E}"/>
              </a:ext>
            </a:extLst>
          </p:cNvPr>
          <p:cNvGraphicFramePr>
            <a:graphicFrameLocks noGrp="1"/>
          </p:cNvGraphicFramePr>
          <p:nvPr>
            <p:ph type="tbl" sz="quarter" idx="13"/>
            <p:extLst>
              <p:ext uri="{D42A27DB-BD31-4B8C-83A1-F6EECF244321}">
                <p14:modId xmlns:p14="http://schemas.microsoft.com/office/powerpoint/2010/main" val="3122788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50060157"/>
                    </a:ext>
                  </a:extLst>
                </a:gridCol>
                <a:gridCol w="1810512">
                  <a:extLst>
                    <a:ext uri="{9D8B030D-6E8A-4147-A177-3AD203B41FA5}">
                      <a16:colId xmlns:a16="http://schemas.microsoft.com/office/drawing/2014/main" val="1848045968"/>
                    </a:ext>
                  </a:extLst>
                </a:gridCol>
                <a:gridCol w="822960">
                  <a:extLst>
                    <a:ext uri="{9D8B030D-6E8A-4147-A177-3AD203B41FA5}">
                      <a16:colId xmlns:a16="http://schemas.microsoft.com/office/drawing/2014/main" val="3297669782"/>
                    </a:ext>
                  </a:extLst>
                </a:gridCol>
                <a:gridCol w="822960">
                  <a:extLst>
                    <a:ext uri="{9D8B030D-6E8A-4147-A177-3AD203B41FA5}">
                      <a16:colId xmlns:a16="http://schemas.microsoft.com/office/drawing/2014/main" val="3830197358"/>
                    </a:ext>
                  </a:extLst>
                </a:gridCol>
                <a:gridCol w="822960">
                  <a:extLst>
                    <a:ext uri="{9D8B030D-6E8A-4147-A177-3AD203B41FA5}">
                      <a16:colId xmlns:a16="http://schemas.microsoft.com/office/drawing/2014/main" val="198624710"/>
                    </a:ext>
                  </a:extLst>
                </a:gridCol>
                <a:gridCol w="822960">
                  <a:extLst>
                    <a:ext uri="{9D8B030D-6E8A-4147-A177-3AD203B41FA5}">
                      <a16:colId xmlns:a16="http://schemas.microsoft.com/office/drawing/2014/main" val="2748939591"/>
                    </a:ext>
                  </a:extLst>
                </a:gridCol>
                <a:gridCol w="822960">
                  <a:extLst>
                    <a:ext uri="{9D8B030D-6E8A-4147-A177-3AD203B41FA5}">
                      <a16:colId xmlns:a16="http://schemas.microsoft.com/office/drawing/2014/main" val="1824106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832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- 2021-10-13 12:00:53</a:t>
                      </a:r>
                      <a:r>
                        <a:rPr kumimoji="0" lang="es-ES" sz="1000" b="0" i="0" u="none" strike="noStrike" kern="1200" cap="none" spc="0" normalizeH="0" baseline="0" noProof="0">
                          <a:ln>
                            <a:noFill/>
                          </a:ln>
                          <a:solidFill>
                            <a:prstClr val="black"/>
                          </a:solidFill>
                          <a:effectLst/>
                          <a:uLnTx/>
                          <a:uFillTx/>
                          <a:latin typeface="+mn-lt"/>
                          <a:ea typeface="+mn-ea"/>
                          <a:cs typeface="+mn-cs"/>
                        </a:rPr>
                        <a:t>
 ¡Llega a #MiLeyenda una pieza de colección! carlosdibella_22 nos compartió este ícono de Honda que, tras años de aventuras, hoy se dedica a reposar para que todos los fanáticos puedan apreciarla.
¿Vos también tenes una leyenda que querés compartir? Envianos tu foto por MD 😉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245322142_1255304058280610_4401382629639838472_n.jpg?_nc_cat=107&amp;ccb=1-5&amp;_nc_sid=8ae9d6&amp;_nc_ohc=haJLIaZvrYIAX_b_nvQ&amp;_nc_ht=scontent-iad3-1.cdninstagram.com&amp;edm=AL-3X8kEAAAA&amp;oh=53ade3c642b9f2efda1a86d5cf19d31b&amp;oe=618337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90710240"/>
                  </a:ext>
                </a:extLst>
              </a:tr>
            </a:tbl>
          </a:graphicData>
        </a:graphic>
      </p:graphicFrame>
      <p:sp>
        <p:nvSpPr>
          <p:cNvPr id="4" name="Text Placeholder 3">
            <a:extLst>
              <a:ext uri="{FF2B5EF4-FFF2-40B4-BE49-F238E27FC236}">
                <a16:creationId xmlns:a16="http://schemas.microsoft.com/office/drawing/2014/main" id="{1FD96AFC-4D4C-4509-AD7A-4BD7BC50092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46885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73420-C637-4CF7-9BE4-2EE932D73EF9}"/>
              </a:ext>
            </a:extLst>
          </p:cNvPr>
          <p:cNvSpPr>
            <a:spLocks noGrp="1"/>
          </p:cNvSpPr>
          <p:nvPr>
            <p:ph type="title"/>
          </p:nvPr>
        </p:nvSpPr>
        <p:spPr/>
        <p:txBody>
          <a:bodyPr/>
          <a:lstStyle/>
          <a:p>
            <a:r>
              <a:rPr lang="en-US"/>
              <a:t>Instagram Posts Table | La Emilia - 2 of 24</a:t>
            </a:r>
          </a:p>
        </p:txBody>
      </p:sp>
      <p:graphicFrame>
        <p:nvGraphicFramePr>
          <p:cNvPr id="5" name="Table Placeholder 4">
            <a:extLst>
              <a:ext uri="{FF2B5EF4-FFF2-40B4-BE49-F238E27FC236}">
                <a16:creationId xmlns:a16="http://schemas.microsoft.com/office/drawing/2014/main" id="{26EF9E89-7148-4474-87CB-71F8CE6B232E}"/>
              </a:ext>
            </a:extLst>
          </p:cNvPr>
          <p:cNvGraphicFramePr>
            <a:graphicFrameLocks noGrp="1"/>
          </p:cNvGraphicFramePr>
          <p:nvPr>
            <p:ph type="tbl" sz="quarter" idx="13"/>
            <p:extLst>
              <p:ext uri="{D42A27DB-BD31-4B8C-83A1-F6EECF244321}">
                <p14:modId xmlns:p14="http://schemas.microsoft.com/office/powerpoint/2010/main" val="369632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98550353"/>
                    </a:ext>
                  </a:extLst>
                </a:gridCol>
                <a:gridCol w="1810512">
                  <a:extLst>
                    <a:ext uri="{9D8B030D-6E8A-4147-A177-3AD203B41FA5}">
                      <a16:colId xmlns:a16="http://schemas.microsoft.com/office/drawing/2014/main" val="2406413035"/>
                    </a:ext>
                  </a:extLst>
                </a:gridCol>
                <a:gridCol w="822960">
                  <a:extLst>
                    <a:ext uri="{9D8B030D-6E8A-4147-A177-3AD203B41FA5}">
                      <a16:colId xmlns:a16="http://schemas.microsoft.com/office/drawing/2014/main" val="742935200"/>
                    </a:ext>
                  </a:extLst>
                </a:gridCol>
                <a:gridCol w="822960">
                  <a:extLst>
                    <a:ext uri="{9D8B030D-6E8A-4147-A177-3AD203B41FA5}">
                      <a16:colId xmlns:a16="http://schemas.microsoft.com/office/drawing/2014/main" val="2897370823"/>
                    </a:ext>
                  </a:extLst>
                </a:gridCol>
                <a:gridCol w="822960">
                  <a:extLst>
                    <a:ext uri="{9D8B030D-6E8A-4147-A177-3AD203B41FA5}">
                      <a16:colId xmlns:a16="http://schemas.microsoft.com/office/drawing/2014/main" val="2777816471"/>
                    </a:ext>
                  </a:extLst>
                </a:gridCol>
                <a:gridCol w="822960">
                  <a:extLst>
                    <a:ext uri="{9D8B030D-6E8A-4147-A177-3AD203B41FA5}">
                      <a16:colId xmlns:a16="http://schemas.microsoft.com/office/drawing/2014/main" val="2588734022"/>
                    </a:ext>
                  </a:extLst>
                </a:gridCol>
                <a:gridCol w="822960">
                  <a:extLst>
                    <a:ext uri="{9D8B030D-6E8A-4147-A177-3AD203B41FA5}">
                      <a16:colId xmlns:a16="http://schemas.microsoft.com/office/drawing/2014/main" val="2324152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4065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- 2021-10-08 16:02:52</a:t>
                      </a:r>
                      <a:r>
                        <a:rPr kumimoji="0" lang="es-ES" sz="1000" b="0" i="0" u="none" strike="noStrike" kern="1200" cap="none" spc="0" normalizeH="0" baseline="0" noProof="0">
                          <a:ln>
                            <a:noFill/>
                          </a:ln>
                          <a:solidFill>
                            <a:prstClr val="black"/>
                          </a:solidFill>
                          <a:effectLst/>
                          <a:uLnTx/>
                          <a:uFillTx/>
                          <a:latin typeface="+mn-lt"/>
                          <a:ea typeface="+mn-ea"/>
                          <a:cs typeface="+mn-cs"/>
                        </a:rPr>
                        <a:t>
 El team de Yamaha Factory MXGP se prepara para el Gran Premio de Francia de este fin de semana.
#yamaha #mxgp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244702971_1247255879068485_2189348470120882147_n.jpg?_nc_cat=106&amp;ccb=1-5&amp;_nc_sid=8ae9d6&amp;_nc_ohc=xZboFlX8qVEAX9BQoB0&amp;_nc_ht=scontent-iad3-1.cdninstagram.com&amp;edm=AL-3X8kEAAAA&amp;oh=fa6d501f77ed6acbde2454291ec2fd4e&amp;oe=6183CB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96685304"/>
                  </a:ext>
                </a:extLst>
              </a:tr>
            </a:tbl>
          </a:graphicData>
        </a:graphic>
      </p:graphicFrame>
      <p:sp>
        <p:nvSpPr>
          <p:cNvPr id="4" name="Text Placeholder 3">
            <a:extLst>
              <a:ext uri="{FF2B5EF4-FFF2-40B4-BE49-F238E27FC236}">
                <a16:creationId xmlns:a16="http://schemas.microsoft.com/office/drawing/2014/main" id="{14E7F92C-CE4E-45B9-9F60-A7469723AF8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96089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61205-B24B-4FEB-8B96-0F10502EEF6B}"/>
              </a:ext>
            </a:extLst>
          </p:cNvPr>
          <p:cNvSpPr>
            <a:spLocks noGrp="1"/>
          </p:cNvSpPr>
          <p:nvPr>
            <p:ph type="title"/>
          </p:nvPr>
        </p:nvSpPr>
        <p:spPr/>
        <p:txBody>
          <a:bodyPr/>
          <a:lstStyle/>
          <a:p>
            <a:r>
              <a:rPr lang="en-US"/>
              <a:t>Instagram Posts Table | La Emilia - 3 of 24</a:t>
            </a:r>
          </a:p>
        </p:txBody>
      </p:sp>
      <p:graphicFrame>
        <p:nvGraphicFramePr>
          <p:cNvPr id="5" name="Table Placeholder 4">
            <a:extLst>
              <a:ext uri="{FF2B5EF4-FFF2-40B4-BE49-F238E27FC236}">
                <a16:creationId xmlns:a16="http://schemas.microsoft.com/office/drawing/2014/main" id="{64CC985C-03DA-4555-8818-97B68FAC6DA5}"/>
              </a:ext>
            </a:extLst>
          </p:cNvPr>
          <p:cNvGraphicFramePr>
            <a:graphicFrameLocks noGrp="1"/>
          </p:cNvGraphicFramePr>
          <p:nvPr>
            <p:ph type="tbl" sz="quarter" idx="13"/>
            <p:extLst>
              <p:ext uri="{D42A27DB-BD31-4B8C-83A1-F6EECF244321}">
                <p14:modId xmlns:p14="http://schemas.microsoft.com/office/powerpoint/2010/main" val="2638685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09176032"/>
                    </a:ext>
                  </a:extLst>
                </a:gridCol>
                <a:gridCol w="1810512">
                  <a:extLst>
                    <a:ext uri="{9D8B030D-6E8A-4147-A177-3AD203B41FA5}">
                      <a16:colId xmlns:a16="http://schemas.microsoft.com/office/drawing/2014/main" val="1036492373"/>
                    </a:ext>
                  </a:extLst>
                </a:gridCol>
                <a:gridCol w="822960">
                  <a:extLst>
                    <a:ext uri="{9D8B030D-6E8A-4147-A177-3AD203B41FA5}">
                      <a16:colId xmlns:a16="http://schemas.microsoft.com/office/drawing/2014/main" val="896065713"/>
                    </a:ext>
                  </a:extLst>
                </a:gridCol>
                <a:gridCol w="822960">
                  <a:extLst>
                    <a:ext uri="{9D8B030D-6E8A-4147-A177-3AD203B41FA5}">
                      <a16:colId xmlns:a16="http://schemas.microsoft.com/office/drawing/2014/main" val="3370544292"/>
                    </a:ext>
                  </a:extLst>
                </a:gridCol>
                <a:gridCol w="822960">
                  <a:extLst>
                    <a:ext uri="{9D8B030D-6E8A-4147-A177-3AD203B41FA5}">
                      <a16:colId xmlns:a16="http://schemas.microsoft.com/office/drawing/2014/main" val="3138682800"/>
                    </a:ext>
                  </a:extLst>
                </a:gridCol>
                <a:gridCol w="822960">
                  <a:extLst>
                    <a:ext uri="{9D8B030D-6E8A-4147-A177-3AD203B41FA5}">
                      <a16:colId xmlns:a16="http://schemas.microsoft.com/office/drawing/2014/main" val="311319188"/>
                    </a:ext>
                  </a:extLst>
                </a:gridCol>
                <a:gridCol w="822960">
                  <a:extLst>
                    <a:ext uri="{9D8B030D-6E8A-4147-A177-3AD203B41FA5}">
                      <a16:colId xmlns:a16="http://schemas.microsoft.com/office/drawing/2014/main" val="4252864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170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- 2021-10-24 14:00:59</a:t>
                      </a:r>
                      <a:r>
                        <a:rPr kumimoji="0" lang="es-ES" sz="1000" b="0" i="0" u="none" strike="noStrike" kern="1200" cap="none" spc="0" normalizeH="0" baseline="0" noProof="0">
                          <a:ln>
                            <a:noFill/>
                          </a:ln>
                          <a:solidFill>
                            <a:prstClr val="black"/>
                          </a:solidFill>
                          <a:effectLst/>
                          <a:uLnTx/>
                          <a:uFillTx/>
                          <a:latin typeface="+mn-lt"/>
                          <a:ea typeface="+mn-ea"/>
                          <a:cs typeface="+mn-cs"/>
                        </a:rPr>
                        <a:t>
 valeyellow46 y su emocionante ultima carrera en Misano. 
El nueve veces campeón del mundo fue ovacionado por la multitud que lo aplaudió y saludó con emoción 🏍🏆🇮🇹💛
#yamaha #motogp #valentinorossi #vr46 #EmiliaRomagnaGP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248688267_937534687160533_346498207606182961_n.jpg?_nc_cat=109&amp;ccb=1-5&amp;_nc_sid=8ae9d6&amp;_nc_ohc=geRWmJ8EpZYAX_Sfyw7&amp;_nc_ht=scontent-iad3-1.cdninstagram.com&amp;edm=AL-3X8kEAAAA&amp;oh=b177cf1a829421c312a1b6f5c43aef18&amp;oe=61846D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89340044"/>
                  </a:ext>
                </a:extLst>
              </a:tr>
            </a:tbl>
          </a:graphicData>
        </a:graphic>
      </p:graphicFrame>
      <p:sp>
        <p:nvSpPr>
          <p:cNvPr id="4" name="Text Placeholder 3">
            <a:extLst>
              <a:ext uri="{FF2B5EF4-FFF2-40B4-BE49-F238E27FC236}">
                <a16:creationId xmlns:a16="http://schemas.microsoft.com/office/drawing/2014/main" id="{9298BD30-AD1E-42CA-B7CF-695F153A1AF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2157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51136-6B7E-48B1-AE67-FB46B81F10BD}"/>
              </a:ext>
            </a:extLst>
          </p:cNvPr>
          <p:cNvSpPr>
            <a:spLocks noGrp="1"/>
          </p:cNvSpPr>
          <p:nvPr>
            <p:ph type="title"/>
          </p:nvPr>
        </p:nvSpPr>
        <p:spPr/>
        <p:txBody>
          <a:bodyPr/>
          <a:lstStyle/>
          <a:p>
            <a:r>
              <a:rPr lang="en-US"/>
              <a:t>Instagram Posts Table | La Emilia - 4 of 24</a:t>
            </a:r>
          </a:p>
        </p:txBody>
      </p:sp>
      <p:graphicFrame>
        <p:nvGraphicFramePr>
          <p:cNvPr id="5" name="Table Placeholder 4">
            <a:extLst>
              <a:ext uri="{FF2B5EF4-FFF2-40B4-BE49-F238E27FC236}">
                <a16:creationId xmlns:a16="http://schemas.microsoft.com/office/drawing/2014/main" id="{55FB8293-EEE6-41F0-8419-5C66A5F8B6DF}"/>
              </a:ext>
            </a:extLst>
          </p:cNvPr>
          <p:cNvGraphicFramePr>
            <a:graphicFrameLocks noGrp="1"/>
          </p:cNvGraphicFramePr>
          <p:nvPr>
            <p:ph type="tbl" sz="quarter" idx="13"/>
            <p:extLst>
              <p:ext uri="{D42A27DB-BD31-4B8C-83A1-F6EECF244321}">
                <p14:modId xmlns:p14="http://schemas.microsoft.com/office/powerpoint/2010/main" val="3421180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16252931"/>
                    </a:ext>
                  </a:extLst>
                </a:gridCol>
                <a:gridCol w="1810512">
                  <a:extLst>
                    <a:ext uri="{9D8B030D-6E8A-4147-A177-3AD203B41FA5}">
                      <a16:colId xmlns:a16="http://schemas.microsoft.com/office/drawing/2014/main" val="686898339"/>
                    </a:ext>
                  </a:extLst>
                </a:gridCol>
                <a:gridCol w="822960">
                  <a:extLst>
                    <a:ext uri="{9D8B030D-6E8A-4147-A177-3AD203B41FA5}">
                      <a16:colId xmlns:a16="http://schemas.microsoft.com/office/drawing/2014/main" val="226353202"/>
                    </a:ext>
                  </a:extLst>
                </a:gridCol>
                <a:gridCol w="822960">
                  <a:extLst>
                    <a:ext uri="{9D8B030D-6E8A-4147-A177-3AD203B41FA5}">
                      <a16:colId xmlns:a16="http://schemas.microsoft.com/office/drawing/2014/main" val="1453586143"/>
                    </a:ext>
                  </a:extLst>
                </a:gridCol>
                <a:gridCol w="822960">
                  <a:extLst>
                    <a:ext uri="{9D8B030D-6E8A-4147-A177-3AD203B41FA5}">
                      <a16:colId xmlns:a16="http://schemas.microsoft.com/office/drawing/2014/main" val="2332074741"/>
                    </a:ext>
                  </a:extLst>
                </a:gridCol>
                <a:gridCol w="822960">
                  <a:extLst>
                    <a:ext uri="{9D8B030D-6E8A-4147-A177-3AD203B41FA5}">
                      <a16:colId xmlns:a16="http://schemas.microsoft.com/office/drawing/2014/main" val="3092594191"/>
                    </a:ext>
                  </a:extLst>
                </a:gridCol>
                <a:gridCol w="822960">
                  <a:extLst>
                    <a:ext uri="{9D8B030D-6E8A-4147-A177-3AD203B41FA5}">
                      <a16:colId xmlns:a16="http://schemas.microsoft.com/office/drawing/2014/main" val="2876681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3603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- 2021-10-27 12:01:37</a:t>
                      </a:r>
                      <a:r>
                        <a:rPr kumimoji="0" lang="es-ES" sz="1000" b="0" i="0" u="none" strike="noStrike" kern="1200" cap="none" spc="0" normalizeH="0" baseline="0" noProof="0">
                          <a:ln>
                            <a:noFill/>
                          </a:ln>
                          <a:solidFill>
                            <a:prstClr val="black"/>
                          </a:solidFill>
                          <a:effectLst/>
                          <a:uLnTx/>
                          <a:uFillTx/>
                          <a:latin typeface="+mn-lt"/>
                          <a:ea typeface="+mn-ea"/>
                          <a:cs typeface="+mn-cs"/>
                        </a:rPr>
                        <a:t>
 lucassauer_ es de Merlo y nos regala una nueva edición de #MiLeyenda. Con su Twister, viajó por la Patagonia argentina y recorrió las rutas de paisajes 
extraordinarios. 🛣️🏔️ 
¿Y vos? ¿Qué esperás para mostrar a tu Leyenda?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248972233_593646128544853_6047398048422509385_n.jpg?_nc_cat=100&amp;ccb=1-5&amp;_nc_sid=8ae9d6&amp;_nc_ohc=zdi7kx0IUdIAX-_KkUv&amp;_nc_ht=scontent-iad3-1.cdninstagram.com&amp;edm=AL-3X8kEAAAA&amp;oh=021bbede3e92587836dd114d244d79a0&amp;oe=61850156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82992158"/>
                  </a:ext>
                </a:extLst>
              </a:tr>
            </a:tbl>
          </a:graphicData>
        </a:graphic>
      </p:graphicFrame>
      <p:sp>
        <p:nvSpPr>
          <p:cNvPr id="4" name="Text Placeholder 3">
            <a:extLst>
              <a:ext uri="{FF2B5EF4-FFF2-40B4-BE49-F238E27FC236}">
                <a16:creationId xmlns:a16="http://schemas.microsoft.com/office/drawing/2014/main" id="{26221707-5BB2-46EA-9A69-16D0A2BF561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50214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6941E-8D15-4FD3-9D87-1D69B0C0387D}"/>
              </a:ext>
            </a:extLst>
          </p:cNvPr>
          <p:cNvSpPr>
            <a:spLocks noGrp="1"/>
          </p:cNvSpPr>
          <p:nvPr>
            <p:ph type="title"/>
          </p:nvPr>
        </p:nvSpPr>
        <p:spPr/>
        <p:txBody>
          <a:bodyPr/>
          <a:lstStyle/>
          <a:p>
            <a:r>
              <a:rPr lang="en-US"/>
              <a:t>Instagram Posts Table | La Emilia - 5 of 24</a:t>
            </a:r>
          </a:p>
        </p:txBody>
      </p:sp>
      <p:graphicFrame>
        <p:nvGraphicFramePr>
          <p:cNvPr id="5" name="Table Placeholder 4">
            <a:extLst>
              <a:ext uri="{FF2B5EF4-FFF2-40B4-BE49-F238E27FC236}">
                <a16:creationId xmlns:a16="http://schemas.microsoft.com/office/drawing/2014/main" id="{8F347B38-2FFB-4A26-A559-06E8C1C8ED7E}"/>
              </a:ext>
            </a:extLst>
          </p:cNvPr>
          <p:cNvGraphicFramePr>
            <a:graphicFrameLocks noGrp="1"/>
          </p:cNvGraphicFramePr>
          <p:nvPr>
            <p:ph type="tbl" sz="quarter" idx="13"/>
            <p:extLst>
              <p:ext uri="{D42A27DB-BD31-4B8C-83A1-F6EECF244321}">
                <p14:modId xmlns:p14="http://schemas.microsoft.com/office/powerpoint/2010/main" val="1414997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10167104"/>
                    </a:ext>
                  </a:extLst>
                </a:gridCol>
                <a:gridCol w="1810512">
                  <a:extLst>
                    <a:ext uri="{9D8B030D-6E8A-4147-A177-3AD203B41FA5}">
                      <a16:colId xmlns:a16="http://schemas.microsoft.com/office/drawing/2014/main" val="1175994119"/>
                    </a:ext>
                  </a:extLst>
                </a:gridCol>
                <a:gridCol w="822960">
                  <a:extLst>
                    <a:ext uri="{9D8B030D-6E8A-4147-A177-3AD203B41FA5}">
                      <a16:colId xmlns:a16="http://schemas.microsoft.com/office/drawing/2014/main" val="751609550"/>
                    </a:ext>
                  </a:extLst>
                </a:gridCol>
                <a:gridCol w="822960">
                  <a:extLst>
                    <a:ext uri="{9D8B030D-6E8A-4147-A177-3AD203B41FA5}">
                      <a16:colId xmlns:a16="http://schemas.microsoft.com/office/drawing/2014/main" val="2426138665"/>
                    </a:ext>
                  </a:extLst>
                </a:gridCol>
                <a:gridCol w="822960">
                  <a:extLst>
                    <a:ext uri="{9D8B030D-6E8A-4147-A177-3AD203B41FA5}">
                      <a16:colId xmlns:a16="http://schemas.microsoft.com/office/drawing/2014/main" val="1487535663"/>
                    </a:ext>
                  </a:extLst>
                </a:gridCol>
                <a:gridCol w="822960">
                  <a:extLst>
                    <a:ext uri="{9D8B030D-6E8A-4147-A177-3AD203B41FA5}">
                      <a16:colId xmlns:a16="http://schemas.microsoft.com/office/drawing/2014/main" val="3692130104"/>
                    </a:ext>
                  </a:extLst>
                </a:gridCol>
                <a:gridCol w="822960">
                  <a:extLst>
                    <a:ext uri="{9D8B030D-6E8A-4147-A177-3AD203B41FA5}">
                      <a16:colId xmlns:a16="http://schemas.microsoft.com/office/drawing/2014/main" val="4269773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7439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- 2021-10-29 17:51:04</a:t>
                      </a:r>
                      <a:r>
                        <a:rPr kumimoji="0" lang="es-ES" sz="1000" b="0" i="0" u="none" strike="noStrike" kern="1200" cap="none" spc="0" normalizeH="0" baseline="0" noProof="0">
                          <a:ln>
                            <a:noFill/>
                          </a:ln>
                          <a:solidFill>
                            <a:prstClr val="black"/>
                          </a:solidFill>
                          <a:effectLst/>
                          <a:uLnTx/>
                          <a:uFillTx/>
                          <a:latin typeface="+mn-lt"/>
                          <a:ea typeface="+mn-ea"/>
                          <a:cs typeface="+mn-cs"/>
                        </a:rPr>
                        <a:t>
 Compartimos un resumen de lo que fue la Rodada Benelli del sábado pasado junto a chinaandtheroad
Gracias a todos los que se acercaron, la pasamos increíble.
Si queres que te compartamos las fotos de la rodada escribinos un mensaje privado con nombre, apellido y mail y te las pasamos.
¡Nos estaremos viendo en la próxima rodada!
#Benelli #RodadaBenelli #vivilaleyenda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249664125_4215159508596414_4645295957430133792_n.jpg?_nc_cat=102&amp;ccb=1-5&amp;_nc_sid=8ae9d6&amp;_nc_ohc=IOqV_WtTYT0AX-tXlrR&amp;_nc_ht=scontent-lga3-2.cdninstagram.com&amp;edm=AL-3X8kEAAAA&amp;oh=eb4bb484af33374aad1dcb56b9b53342&amp;oe=6184F07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63976034"/>
                  </a:ext>
                </a:extLst>
              </a:tr>
            </a:tbl>
          </a:graphicData>
        </a:graphic>
      </p:graphicFrame>
      <p:sp>
        <p:nvSpPr>
          <p:cNvPr id="4" name="Text Placeholder 3">
            <a:extLst>
              <a:ext uri="{FF2B5EF4-FFF2-40B4-BE49-F238E27FC236}">
                <a16:creationId xmlns:a16="http://schemas.microsoft.com/office/drawing/2014/main" id="{546A102D-DFCA-4582-AC10-E5D0B20DD4F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57422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1819C-21A2-428D-BBF0-7032C60C236E}"/>
              </a:ext>
            </a:extLst>
          </p:cNvPr>
          <p:cNvSpPr>
            <a:spLocks noGrp="1"/>
          </p:cNvSpPr>
          <p:nvPr>
            <p:ph type="title"/>
          </p:nvPr>
        </p:nvSpPr>
        <p:spPr/>
        <p:txBody>
          <a:bodyPr/>
          <a:lstStyle/>
          <a:p>
            <a:r>
              <a:rPr lang="en-US"/>
              <a:t>Instagram Posts Table | La Emilia - 6 of 24</a:t>
            </a:r>
          </a:p>
        </p:txBody>
      </p:sp>
      <p:graphicFrame>
        <p:nvGraphicFramePr>
          <p:cNvPr id="5" name="Table Placeholder 4">
            <a:extLst>
              <a:ext uri="{FF2B5EF4-FFF2-40B4-BE49-F238E27FC236}">
                <a16:creationId xmlns:a16="http://schemas.microsoft.com/office/drawing/2014/main" id="{0ACC526E-A098-461A-9628-DCBC48FD7153}"/>
              </a:ext>
            </a:extLst>
          </p:cNvPr>
          <p:cNvGraphicFramePr>
            <a:graphicFrameLocks noGrp="1"/>
          </p:cNvGraphicFramePr>
          <p:nvPr>
            <p:ph type="tbl" sz="quarter" idx="13"/>
            <p:extLst>
              <p:ext uri="{D42A27DB-BD31-4B8C-83A1-F6EECF244321}">
                <p14:modId xmlns:p14="http://schemas.microsoft.com/office/powerpoint/2010/main" val="602268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8042790"/>
                    </a:ext>
                  </a:extLst>
                </a:gridCol>
                <a:gridCol w="1810512">
                  <a:extLst>
                    <a:ext uri="{9D8B030D-6E8A-4147-A177-3AD203B41FA5}">
                      <a16:colId xmlns:a16="http://schemas.microsoft.com/office/drawing/2014/main" val="1143800852"/>
                    </a:ext>
                  </a:extLst>
                </a:gridCol>
                <a:gridCol w="822960">
                  <a:extLst>
                    <a:ext uri="{9D8B030D-6E8A-4147-A177-3AD203B41FA5}">
                      <a16:colId xmlns:a16="http://schemas.microsoft.com/office/drawing/2014/main" val="3892767088"/>
                    </a:ext>
                  </a:extLst>
                </a:gridCol>
                <a:gridCol w="822960">
                  <a:extLst>
                    <a:ext uri="{9D8B030D-6E8A-4147-A177-3AD203B41FA5}">
                      <a16:colId xmlns:a16="http://schemas.microsoft.com/office/drawing/2014/main" val="3706376915"/>
                    </a:ext>
                  </a:extLst>
                </a:gridCol>
                <a:gridCol w="822960">
                  <a:extLst>
                    <a:ext uri="{9D8B030D-6E8A-4147-A177-3AD203B41FA5}">
                      <a16:colId xmlns:a16="http://schemas.microsoft.com/office/drawing/2014/main" val="1881950350"/>
                    </a:ext>
                  </a:extLst>
                </a:gridCol>
                <a:gridCol w="822960">
                  <a:extLst>
                    <a:ext uri="{9D8B030D-6E8A-4147-A177-3AD203B41FA5}">
                      <a16:colId xmlns:a16="http://schemas.microsoft.com/office/drawing/2014/main" val="2013094967"/>
                    </a:ext>
                  </a:extLst>
                </a:gridCol>
                <a:gridCol w="822960">
                  <a:extLst>
                    <a:ext uri="{9D8B030D-6E8A-4147-A177-3AD203B41FA5}">
                      <a16:colId xmlns:a16="http://schemas.microsoft.com/office/drawing/2014/main" val="3740848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99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- 2021-10-11 13:15:10</a:t>
                      </a:r>
                      <a:r>
                        <a:rPr kumimoji="0" lang="es-ES" sz="1000" b="0" i="0" u="none" strike="noStrike" kern="1200" cap="none" spc="0" normalizeH="0" baseline="0" noProof="0">
                          <a:ln>
                            <a:noFill/>
                          </a:ln>
                          <a:solidFill>
                            <a:prstClr val="black"/>
                          </a:solidFill>
                          <a:effectLst/>
                          <a:uLnTx/>
                          <a:uFillTx/>
                          <a:latin typeface="+mn-lt"/>
                          <a:ea typeface="+mn-ea"/>
                          <a:cs typeface="+mn-cs"/>
                        </a:rPr>
                        <a:t>
 La TNT600i es una moto pensada para los riders más exigentes.
Con su gran porte y su sonido característico, no pasaras desapercibido.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245512127_838701183485533_2051591275984936834_n.jpg?_nc_cat=109&amp;ccb=1-5&amp;_nc_sid=8ae9d6&amp;_nc_ohc=85FpGJt2b2YAX-GIJku&amp;_nc_ht=scontent-lga3-2.cdninstagram.com&amp;edm=AL-3X8kEAAAA&amp;oh=d93fb80ff146923bffbe0fddbda49e0e&amp;oe=6184B56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7244420"/>
                  </a:ext>
                </a:extLst>
              </a:tr>
            </a:tbl>
          </a:graphicData>
        </a:graphic>
      </p:graphicFrame>
      <p:sp>
        <p:nvSpPr>
          <p:cNvPr id="4" name="Text Placeholder 3">
            <a:extLst>
              <a:ext uri="{FF2B5EF4-FFF2-40B4-BE49-F238E27FC236}">
                <a16:creationId xmlns:a16="http://schemas.microsoft.com/office/drawing/2014/main" id="{386DA14D-C16C-4079-918D-7B8858484AB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51824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FE7CE-97D6-4DDA-84BB-ECB51F773DC0}"/>
              </a:ext>
            </a:extLst>
          </p:cNvPr>
          <p:cNvSpPr>
            <a:spLocks noGrp="1"/>
          </p:cNvSpPr>
          <p:nvPr>
            <p:ph type="title"/>
          </p:nvPr>
        </p:nvSpPr>
        <p:spPr/>
        <p:txBody>
          <a:bodyPr/>
          <a:lstStyle/>
          <a:p>
            <a:r>
              <a:rPr lang="en-US"/>
              <a:t>Instagram Posts Table | La Emilia - 7 of 24</a:t>
            </a:r>
          </a:p>
        </p:txBody>
      </p:sp>
      <p:graphicFrame>
        <p:nvGraphicFramePr>
          <p:cNvPr id="5" name="Table Placeholder 4">
            <a:extLst>
              <a:ext uri="{FF2B5EF4-FFF2-40B4-BE49-F238E27FC236}">
                <a16:creationId xmlns:a16="http://schemas.microsoft.com/office/drawing/2014/main" id="{205D3729-A821-4AD5-8070-B89E69881BD3}"/>
              </a:ext>
            </a:extLst>
          </p:cNvPr>
          <p:cNvGraphicFramePr>
            <a:graphicFrameLocks noGrp="1"/>
          </p:cNvGraphicFramePr>
          <p:nvPr>
            <p:ph type="tbl" sz="quarter" idx="13"/>
            <p:extLst>
              <p:ext uri="{D42A27DB-BD31-4B8C-83A1-F6EECF244321}">
                <p14:modId xmlns:p14="http://schemas.microsoft.com/office/powerpoint/2010/main" val="1045842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94821125"/>
                    </a:ext>
                  </a:extLst>
                </a:gridCol>
                <a:gridCol w="1810512">
                  <a:extLst>
                    <a:ext uri="{9D8B030D-6E8A-4147-A177-3AD203B41FA5}">
                      <a16:colId xmlns:a16="http://schemas.microsoft.com/office/drawing/2014/main" val="259790212"/>
                    </a:ext>
                  </a:extLst>
                </a:gridCol>
                <a:gridCol w="822960">
                  <a:extLst>
                    <a:ext uri="{9D8B030D-6E8A-4147-A177-3AD203B41FA5}">
                      <a16:colId xmlns:a16="http://schemas.microsoft.com/office/drawing/2014/main" val="3538215261"/>
                    </a:ext>
                  </a:extLst>
                </a:gridCol>
                <a:gridCol w="822960">
                  <a:extLst>
                    <a:ext uri="{9D8B030D-6E8A-4147-A177-3AD203B41FA5}">
                      <a16:colId xmlns:a16="http://schemas.microsoft.com/office/drawing/2014/main" val="998971002"/>
                    </a:ext>
                  </a:extLst>
                </a:gridCol>
                <a:gridCol w="822960">
                  <a:extLst>
                    <a:ext uri="{9D8B030D-6E8A-4147-A177-3AD203B41FA5}">
                      <a16:colId xmlns:a16="http://schemas.microsoft.com/office/drawing/2014/main" val="1644736539"/>
                    </a:ext>
                  </a:extLst>
                </a:gridCol>
                <a:gridCol w="822960">
                  <a:extLst>
                    <a:ext uri="{9D8B030D-6E8A-4147-A177-3AD203B41FA5}">
                      <a16:colId xmlns:a16="http://schemas.microsoft.com/office/drawing/2014/main" val="2837819183"/>
                    </a:ext>
                  </a:extLst>
                </a:gridCol>
                <a:gridCol w="822960">
                  <a:extLst>
                    <a:ext uri="{9D8B030D-6E8A-4147-A177-3AD203B41FA5}">
                      <a16:colId xmlns:a16="http://schemas.microsoft.com/office/drawing/2014/main" val="1839659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2666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- 2021-10-21 17:24:05</a:t>
                      </a:r>
                      <a:r>
                        <a:rPr kumimoji="0" lang="es-ES" sz="1000" b="0" i="0" u="none" strike="noStrike" kern="1200" cap="none" spc="0" normalizeH="0" baseline="0" noProof="0">
                          <a:ln>
                            <a:noFill/>
                          </a:ln>
                          <a:solidFill>
                            <a:prstClr val="black"/>
                          </a:solidFill>
                          <a:effectLst/>
                          <a:uLnTx/>
                          <a:uFillTx/>
                          <a:latin typeface="+mn-lt"/>
                          <a:ea typeface="+mn-ea"/>
                          <a:cs typeface="+mn-cs"/>
                        </a:rPr>
                        <a:t>
 Con la agilidad similar a la de una 250 y la potencia de una 450, la KTM 350 EXC-F se ha convertido en el modelo líder de la categoría de enduro!.🤘🏻💥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246836823_2093336717480906_8670652803138864248_n.jpg?_nc_cat=108&amp;ccb=1-5&amp;_nc_sid=8ae9d6&amp;_nc_ohc=WkWj00bjYEEAX8amwBl&amp;_nc_ht=scontent-lga3-1.cdninstagram.com&amp;edm=AL-3X8kEAAAA&amp;oh=6027330edc48dbfab5caf2ab71445ffe&amp;oe=618434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7528867"/>
                  </a:ext>
                </a:extLst>
              </a:tr>
            </a:tbl>
          </a:graphicData>
        </a:graphic>
      </p:graphicFrame>
      <p:sp>
        <p:nvSpPr>
          <p:cNvPr id="4" name="Text Placeholder 3">
            <a:extLst>
              <a:ext uri="{FF2B5EF4-FFF2-40B4-BE49-F238E27FC236}">
                <a16:creationId xmlns:a16="http://schemas.microsoft.com/office/drawing/2014/main" id="{6C2FEB70-47B6-4FF0-A8C2-58D1BDC9749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83383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4EFEB-1F39-4CD1-A9AB-21093ED0A6FF}"/>
              </a:ext>
            </a:extLst>
          </p:cNvPr>
          <p:cNvSpPr>
            <a:spLocks noGrp="1"/>
          </p:cNvSpPr>
          <p:nvPr>
            <p:ph type="title"/>
          </p:nvPr>
        </p:nvSpPr>
        <p:spPr/>
        <p:txBody>
          <a:bodyPr/>
          <a:lstStyle/>
          <a:p>
            <a:r>
              <a:rPr lang="en-US"/>
              <a:t>Instagram Posts Table | La Emilia - 8 of 24</a:t>
            </a:r>
          </a:p>
        </p:txBody>
      </p:sp>
      <p:graphicFrame>
        <p:nvGraphicFramePr>
          <p:cNvPr id="5" name="Table Placeholder 4">
            <a:extLst>
              <a:ext uri="{FF2B5EF4-FFF2-40B4-BE49-F238E27FC236}">
                <a16:creationId xmlns:a16="http://schemas.microsoft.com/office/drawing/2014/main" id="{049270E9-AFB6-4340-848E-31785F54DAD2}"/>
              </a:ext>
            </a:extLst>
          </p:cNvPr>
          <p:cNvGraphicFramePr>
            <a:graphicFrameLocks noGrp="1"/>
          </p:cNvGraphicFramePr>
          <p:nvPr>
            <p:ph type="tbl" sz="quarter" idx="13"/>
            <p:extLst>
              <p:ext uri="{D42A27DB-BD31-4B8C-83A1-F6EECF244321}">
                <p14:modId xmlns:p14="http://schemas.microsoft.com/office/powerpoint/2010/main" val="1488940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6866607"/>
                    </a:ext>
                  </a:extLst>
                </a:gridCol>
                <a:gridCol w="1810512">
                  <a:extLst>
                    <a:ext uri="{9D8B030D-6E8A-4147-A177-3AD203B41FA5}">
                      <a16:colId xmlns:a16="http://schemas.microsoft.com/office/drawing/2014/main" val="2136957151"/>
                    </a:ext>
                  </a:extLst>
                </a:gridCol>
                <a:gridCol w="822960">
                  <a:extLst>
                    <a:ext uri="{9D8B030D-6E8A-4147-A177-3AD203B41FA5}">
                      <a16:colId xmlns:a16="http://schemas.microsoft.com/office/drawing/2014/main" val="228797925"/>
                    </a:ext>
                  </a:extLst>
                </a:gridCol>
                <a:gridCol w="822960">
                  <a:extLst>
                    <a:ext uri="{9D8B030D-6E8A-4147-A177-3AD203B41FA5}">
                      <a16:colId xmlns:a16="http://schemas.microsoft.com/office/drawing/2014/main" val="3649858132"/>
                    </a:ext>
                  </a:extLst>
                </a:gridCol>
                <a:gridCol w="822960">
                  <a:extLst>
                    <a:ext uri="{9D8B030D-6E8A-4147-A177-3AD203B41FA5}">
                      <a16:colId xmlns:a16="http://schemas.microsoft.com/office/drawing/2014/main" val="821548518"/>
                    </a:ext>
                  </a:extLst>
                </a:gridCol>
                <a:gridCol w="822960">
                  <a:extLst>
                    <a:ext uri="{9D8B030D-6E8A-4147-A177-3AD203B41FA5}">
                      <a16:colId xmlns:a16="http://schemas.microsoft.com/office/drawing/2014/main" val="520886155"/>
                    </a:ext>
                  </a:extLst>
                </a:gridCol>
                <a:gridCol w="822960">
                  <a:extLst>
                    <a:ext uri="{9D8B030D-6E8A-4147-A177-3AD203B41FA5}">
                      <a16:colId xmlns:a16="http://schemas.microsoft.com/office/drawing/2014/main" val="3325805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5363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- 2021-10-15 12:01:00</a:t>
                      </a:r>
                      <a:r>
                        <a:rPr kumimoji="0" lang="es-ES" sz="1000" b="0" i="0" u="none" strike="noStrike" kern="1200" cap="none" spc="0" normalizeH="0" baseline="0" noProof="0">
                          <a:ln>
                            <a:noFill/>
                          </a:ln>
                          <a:solidFill>
                            <a:prstClr val="black"/>
                          </a:solidFill>
                          <a:effectLst/>
                          <a:uLnTx/>
                          <a:uFillTx/>
                          <a:latin typeface="+mn-lt"/>
                          <a:ea typeface="+mn-ea"/>
                          <a:cs typeface="+mn-cs"/>
                        </a:rPr>
                        <a:t>
 Empezá a hacer Twisterapia y dejá de preocuparte por si agarraste una calle con adoquines. 
#Twisterapia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245681949_412354867190221_8027557832161573273_n.jpg?_nc_cat=101&amp;ccb=1-5&amp;_nc_sid=8ae9d6&amp;_nc_ohc=cDSf2TkZqEAAX8YdZHv&amp;_nc_ht=scontent-iad3-1.cdninstagram.com&amp;edm=AL-3X8kEAAAA&amp;oh=2efca5c9490a55c98fcd2d3e8583b3a5&amp;oe=618342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32217999"/>
                  </a:ext>
                </a:extLst>
              </a:tr>
            </a:tbl>
          </a:graphicData>
        </a:graphic>
      </p:graphicFrame>
      <p:sp>
        <p:nvSpPr>
          <p:cNvPr id="4" name="Text Placeholder 3">
            <a:extLst>
              <a:ext uri="{FF2B5EF4-FFF2-40B4-BE49-F238E27FC236}">
                <a16:creationId xmlns:a16="http://schemas.microsoft.com/office/drawing/2014/main" id="{CC58F5EB-70E9-4637-B230-B6276F5F7F3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08484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7CA40-31E4-4CA4-BD43-AFD06656934E}"/>
              </a:ext>
            </a:extLst>
          </p:cNvPr>
          <p:cNvSpPr>
            <a:spLocks noGrp="1"/>
          </p:cNvSpPr>
          <p:nvPr>
            <p:ph type="title"/>
          </p:nvPr>
        </p:nvSpPr>
        <p:spPr/>
        <p:txBody>
          <a:bodyPr/>
          <a:lstStyle/>
          <a:p>
            <a:r>
              <a:rPr lang="en-US"/>
              <a:t>Instagram Posts Table | La Emilia - 9 of 24</a:t>
            </a:r>
          </a:p>
        </p:txBody>
      </p:sp>
      <p:graphicFrame>
        <p:nvGraphicFramePr>
          <p:cNvPr id="5" name="Table Placeholder 4">
            <a:extLst>
              <a:ext uri="{FF2B5EF4-FFF2-40B4-BE49-F238E27FC236}">
                <a16:creationId xmlns:a16="http://schemas.microsoft.com/office/drawing/2014/main" id="{96E57986-7C5F-4BD9-BD63-5CA84C606DFA}"/>
              </a:ext>
            </a:extLst>
          </p:cNvPr>
          <p:cNvGraphicFramePr>
            <a:graphicFrameLocks noGrp="1"/>
          </p:cNvGraphicFramePr>
          <p:nvPr>
            <p:ph type="tbl" sz="quarter" idx="13"/>
            <p:extLst>
              <p:ext uri="{D42A27DB-BD31-4B8C-83A1-F6EECF244321}">
                <p14:modId xmlns:p14="http://schemas.microsoft.com/office/powerpoint/2010/main" val="2856484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09121663"/>
                    </a:ext>
                  </a:extLst>
                </a:gridCol>
                <a:gridCol w="1810512">
                  <a:extLst>
                    <a:ext uri="{9D8B030D-6E8A-4147-A177-3AD203B41FA5}">
                      <a16:colId xmlns:a16="http://schemas.microsoft.com/office/drawing/2014/main" val="801072493"/>
                    </a:ext>
                  </a:extLst>
                </a:gridCol>
                <a:gridCol w="822960">
                  <a:extLst>
                    <a:ext uri="{9D8B030D-6E8A-4147-A177-3AD203B41FA5}">
                      <a16:colId xmlns:a16="http://schemas.microsoft.com/office/drawing/2014/main" val="2341922306"/>
                    </a:ext>
                  </a:extLst>
                </a:gridCol>
                <a:gridCol w="822960">
                  <a:extLst>
                    <a:ext uri="{9D8B030D-6E8A-4147-A177-3AD203B41FA5}">
                      <a16:colId xmlns:a16="http://schemas.microsoft.com/office/drawing/2014/main" val="471127614"/>
                    </a:ext>
                  </a:extLst>
                </a:gridCol>
                <a:gridCol w="822960">
                  <a:extLst>
                    <a:ext uri="{9D8B030D-6E8A-4147-A177-3AD203B41FA5}">
                      <a16:colId xmlns:a16="http://schemas.microsoft.com/office/drawing/2014/main" val="533883200"/>
                    </a:ext>
                  </a:extLst>
                </a:gridCol>
                <a:gridCol w="822960">
                  <a:extLst>
                    <a:ext uri="{9D8B030D-6E8A-4147-A177-3AD203B41FA5}">
                      <a16:colId xmlns:a16="http://schemas.microsoft.com/office/drawing/2014/main" val="172732649"/>
                    </a:ext>
                  </a:extLst>
                </a:gridCol>
                <a:gridCol w="822960">
                  <a:extLst>
                    <a:ext uri="{9D8B030D-6E8A-4147-A177-3AD203B41FA5}">
                      <a16:colId xmlns:a16="http://schemas.microsoft.com/office/drawing/2014/main" val="2042567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386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kawasaki.argentina - 2021-10-15 15:53:34</a:t>
                      </a:r>
                      <a:r>
                        <a:rPr kumimoji="0" lang="es-ES" sz="1000" b="0" i="0" u="none" strike="noStrike" kern="1200" cap="none" spc="0" normalizeH="0" baseline="0" noProof="0">
                          <a:ln>
                            <a:noFill/>
                          </a:ln>
                          <a:solidFill>
                            <a:prstClr val="black"/>
                          </a:solidFill>
                          <a:effectLst/>
                          <a:uLnTx/>
                          <a:uFillTx/>
                          <a:latin typeface="+mn-lt"/>
                          <a:ea typeface="+mn-ea"/>
                          <a:cs typeface="+mn-cs"/>
                        </a:rPr>
                        <a:t>
 ¡Comenzó el round 12 del WorldSBK en Argentina!
Desde el imponente circuito San Juan Villicum, invitamos a todos los seguidores y fanáticos de Kawasaki y la velocidad a acercarse a nuestro espacio para conocer nuestro lineup: la línea Ninja liderada por la ZX-10R KRT 2021, las Versys X300 y Versys 650, la familia Z, KX y Vulcan 900. 
¡Además tendremos regalos y sorpresas! Te esperamos en el paddock.
#KawasakiArgentina #WorldSBK krt_worldsbk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cdninstagram.com/v/t51.29350-15/245488444_199513368923684_3786821508847060907_n.jpg?_nc_cat=110&amp;ccb=1-5&amp;_nc_sid=8ae9d6&amp;_nc_ohc=Z5trLWuE580AX9_vzaP&amp;_nc_ht=scontent-ort2-1.cdninstagram.com&amp;edm=AL-3X8kEAAAA&amp;oh=d50fd311ae6ab0bd56cd57138860f2e0&amp;oe=61851B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70620047"/>
                  </a:ext>
                </a:extLst>
              </a:tr>
            </a:tbl>
          </a:graphicData>
        </a:graphic>
      </p:graphicFrame>
      <p:sp>
        <p:nvSpPr>
          <p:cNvPr id="4" name="Text Placeholder 3">
            <a:extLst>
              <a:ext uri="{FF2B5EF4-FFF2-40B4-BE49-F238E27FC236}">
                <a16:creationId xmlns:a16="http://schemas.microsoft.com/office/drawing/2014/main" id="{933D2162-B5EE-4881-AD28-6BC43D886EF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90159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7F5BF-63AD-444F-8F5C-88E2D145253B}"/>
              </a:ext>
            </a:extLst>
          </p:cNvPr>
          <p:cNvSpPr>
            <a:spLocks noGrp="1"/>
          </p:cNvSpPr>
          <p:nvPr>
            <p:ph type="title"/>
          </p:nvPr>
        </p:nvSpPr>
        <p:spPr/>
        <p:txBody>
          <a:bodyPr/>
          <a:lstStyle/>
          <a:p>
            <a:r>
              <a:rPr lang="en-US"/>
              <a:t>Instagram Posts Table | La Emilia - 10 of 24</a:t>
            </a:r>
          </a:p>
        </p:txBody>
      </p:sp>
      <p:graphicFrame>
        <p:nvGraphicFramePr>
          <p:cNvPr id="5" name="Table Placeholder 4">
            <a:extLst>
              <a:ext uri="{FF2B5EF4-FFF2-40B4-BE49-F238E27FC236}">
                <a16:creationId xmlns:a16="http://schemas.microsoft.com/office/drawing/2014/main" id="{C90A0E33-07B9-40AA-AE41-445FE7BDAE7F}"/>
              </a:ext>
            </a:extLst>
          </p:cNvPr>
          <p:cNvGraphicFramePr>
            <a:graphicFrameLocks noGrp="1"/>
          </p:cNvGraphicFramePr>
          <p:nvPr>
            <p:ph type="tbl" sz="quarter" idx="13"/>
            <p:extLst>
              <p:ext uri="{D42A27DB-BD31-4B8C-83A1-F6EECF244321}">
                <p14:modId xmlns:p14="http://schemas.microsoft.com/office/powerpoint/2010/main" val="3058579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35742205"/>
                    </a:ext>
                  </a:extLst>
                </a:gridCol>
                <a:gridCol w="1810512">
                  <a:extLst>
                    <a:ext uri="{9D8B030D-6E8A-4147-A177-3AD203B41FA5}">
                      <a16:colId xmlns:a16="http://schemas.microsoft.com/office/drawing/2014/main" val="3699951399"/>
                    </a:ext>
                  </a:extLst>
                </a:gridCol>
                <a:gridCol w="822960">
                  <a:extLst>
                    <a:ext uri="{9D8B030D-6E8A-4147-A177-3AD203B41FA5}">
                      <a16:colId xmlns:a16="http://schemas.microsoft.com/office/drawing/2014/main" val="2056946400"/>
                    </a:ext>
                  </a:extLst>
                </a:gridCol>
                <a:gridCol w="822960">
                  <a:extLst>
                    <a:ext uri="{9D8B030D-6E8A-4147-A177-3AD203B41FA5}">
                      <a16:colId xmlns:a16="http://schemas.microsoft.com/office/drawing/2014/main" val="3931582418"/>
                    </a:ext>
                  </a:extLst>
                </a:gridCol>
                <a:gridCol w="822960">
                  <a:extLst>
                    <a:ext uri="{9D8B030D-6E8A-4147-A177-3AD203B41FA5}">
                      <a16:colId xmlns:a16="http://schemas.microsoft.com/office/drawing/2014/main" val="2667517523"/>
                    </a:ext>
                  </a:extLst>
                </a:gridCol>
                <a:gridCol w="822960">
                  <a:extLst>
                    <a:ext uri="{9D8B030D-6E8A-4147-A177-3AD203B41FA5}">
                      <a16:colId xmlns:a16="http://schemas.microsoft.com/office/drawing/2014/main" val="1771809148"/>
                    </a:ext>
                  </a:extLst>
                </a:gridCol>
                <a:gridCol w="822960">
                  <a:extLst>
                    <a:ext uri="{9D8B030D-6E8A-4147-A177-3AD203B41FA5}">
                      <a16:colId xmlns:a16="http://schemas.microsoft.com/office/drawing/2014/main" val="1085106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5535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- 2021-10-23 11:00:19</a:t>
                      </a:r>
                      <a:r>
                        <a:rPr kumimoji="0" lang="es-ES" sz="1000" b="0" i="0" u="none" strike="noStrike" kern="1200" cap="none" spc="0" normalizeH="0" baseline="0" noProof="0">
                          <a:ln>
                            <a:noFill/>
                          </a:ln>
                          <a:solidFill>
                            <a:prstClr val="black"/>
                          </a:solidFill>
                          <a:effectLst/>
                          <a:uLnTx/>
                          <a:uFillTx/>
                          <a:latin typeface="+mn-lt"/>
                          <a:ea typeface="+mn-ea"/>
                          <a:cs typeface="+mn-cs"/>
                        </a:rPr>
                        <a:t>
 Un día como hoy hace 10 años fallecía el piloto de Honda Gresini Team Marco Simoncelli tras un accidente en el Circuito de Sepang. Desde 2012 el Misano World Circuit lleva su nombre en homenaje. 
#MarcoSimoncelli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247209466_415069000232110_1099045057492544650_n.jpg?_nc_cat=100&amp;ccb=1-5&amp;_nc_sid=8ae9d6&amp;_nc_ohc=U9Xm9U6RAkkAX_vVYq8&amp;_nc_ht=scontent-iad3-1.cdninstagram.com&amp;edm=AL-3X8kEAAAA&amp;oh=75ea802916ba192f32bed656906479c9&amp;oe=61835297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6577210"/>
                  </a:ext>
                </a:extLst>
              </a:tr>
            </a:tbl>
          </a:graphicData>
        </a:graphic>
      </p:graphicFrame>
      <p:sp>
        <p:nvSpPr>
          <p:cNvPr id="4" name="Text Placeholder 3">
            <a:extLst>
              <a:ext uri="{FF2B5EF4-FFF2-40B4-BE49-F238E27FC236}">
                <a16:creationId xmlns:a16="http://schemas.microsoft.com/office/drawing/2014/main" id="{0D7F5828-527C-4F62-852D-50130B03573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44680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06E72-7A9D-4D9C-A533-13B3B0D274BF}"/>
              </a:ext>
            </a:extLst>
          </p:cNvPr>
          <p:cNvSpPr>
            <a:spLocks noGrp="1"/>
          </p:cNvSpPr>
          <p:nvPr>
            <p:ph type="title"/>
          </p:nvPr>
        </p:nvSpPr>
        <p:spPr/>
        <p:txBody>
          <a:bodyPr/>
          <a:lstStyle/>
          <a:p>
            <a:r>
              <a:rPr lang="en-US"/>
              <a:t>Instagram Posts Table | La Emilia - 11 of 24</a:t>
            </a:r>
          </a:p>
        </p:txBody>
      </p:sp>
      <p:graphicFrame>
        <p:nvGraphicFramePr>
          <p:cNvPr id="5" name="Table Placeholder 4">
            <a:extLst>
              <a:ext uri="{FF2B5EF4-FFF2-40B4-BE49-F238E27FC236}">
                <a16:creationId xmlns:a16="http://schemas.microsoft.com/office/drawing/2014/main" id="{4E64E227-5065-4F3E-BBD3-45F9E37A1B59}"/>
              </a:ext>
            </a:extLst>
          </p:cNvPr>
          <p:cNvGraphicFramePr>
            <a:graphicFrameLocks noGrp="1"/>
          </p:cNvGraphicFramePr>
          <p:nvPr>
            <p:ph type="tbl" sz="quarter" idx="13"/>
            <p:extLst>
              <p:ext uri="{D42A27DB-BD31-4B8C-83A1-F6EECF244321}">
                <p14:modId xmlns:p14="http://schemas.microsoft.com/office/powerpoint/2010/main" val="1959869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4615454"/>
                    </a:ext>
                  </a:extLst>
                </a:gridCol>
                <a:gridCol w="1810512">
                  <a:extLst>
                    <a:ext uri="{9D8B030D-6E8A-4147-A177-3AD203B41FA5}">
                      <a16:colId xmlns:a16="http://schemas.microsoft.com/office/drawing/2014/main" val="115872568"/>
                    </a:ext>
                  </a:extLst>
                </a:gridCol>
                <a:gridCol w="822960">
                  <a:extLst>
                    <a:ext uri="{9D8B030D-6E8A-4147-A177-3AD203B41FA5}">
                      <a16:colId xmlns:a16="http://schemas.microsoft.com/office/drawing/2014/main" val="3028958645"/>
                    </a:ext>
                  </a:extLst>
                </a:gridCol>
                <a:gridCol w="822960">
                  <a:extLst>
                    <a:ext uri="{9D8B030D-6E8A-4147-A177-3AD203B41FA5}">
                      <a16:colId xmlns:a16="http://schemas.microsoft.com/office/drawing/2014/main" val="3484056011"/>
                    </a:ext>
                  </a:extLst>
                </a:gridCol>
                <a:gridCol w="822960">
                  <a:extLst>
                    <a:ext uri="{9D8B030D-6E8A-4147-A177-3AD203B41FA5}">
                      <a16:colId xmlns:a16="http://schemas.microsoft.com/office/drawing/2014/main" val="2696585483"/>
                    </a:ext>
                  </a:extLst>
                </a:gridCol>
                <a:gridCol w="822960">
                  <a:extLst>
                    <a:ext uri="{9D8B030D-6E8A-4147-A177-3AD203B41FA5}">
                      <a16:colId xmlns:a16="http://schemas.microsoft.com/office/drawing/2014/main" val="2703501940"/>
                    </a:ext>
                  </a:extLst>
                </a:gridCol>
                <a:gridCol w="822960">
                  <a:extLst>
                    <a:ext uri="{9D8B030D-6E8A-4147-A177-3AD203B41FA5}">
                      <a16:colId xmlns:a16="http://schemas.microsoft.com/office/drawing/2014/main" val="1428541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3651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- 2021-10-29 12:00:23</a:t>
                      </a:r>
                      <a:r>
                        <a:rPr kumimoji="0" lang="es-ES" sz="1000" b="0" i="0" u="none" strike="noStrike" kern="1200" cap="none" spc="0" normalizeH="0" baseline="0" noProof="0">
                          <a:ln>
                            <a:noFill/>
                          </a:ln>
                          <a:solidFill>
                            <a:prstClr val="black"/>
                          </a:solidFill>
                          <a:effectLst/>
                          <a:uLnTx/>
                          <a:uFillTx/>
                          <a:latin typeface="+mn-lt"/>
                          <a:ea typeface="+mn-ea"/>
                          <a:cs typeface="+mn-cs"/>
                        </a:rPr>
                        <a:t>
 Toda ciudad tiene su lado off. La aventura está a la vuelta de la esquina ¿Vos estás listo?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249429354_185914620361023_5977338548790870278_n.jpg?_nc_cat=106&amp;ccb=1-5&amp;_nc_sid=8ae9d6&amp;_nc_ohc=uuYMv0TnvGcAX9AiYeQ&amp;_nc_ht=scontent-iad3-1.cdninstagram.com&amp;edm=AL-3X8kEAAAA&amp;oh=2fe78b417b3335350e056da9af32ace8&amp;oe=618517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7005184"/>
                  </a:ext>
                </a:extLst>
              </a:tr>
            </a:tbl>
          </a:graphicData>
        </a:graphic>
      </p:graphicFrame>
      <p:sp>
        <p:nvSpPr>
          <p:cNvPr id="4" name="Text Placeholder 3">
            <a:extLst>
              <a:ext uri="{FF2B5EF4-FFF2-40B4-BE49-F238E27FC236}">
                <a16:creationId xmlns:a16="http://schemas.microsoft.com/office/drawing/2014/main" id="{95709B83-0126-4945-AB11-EF64F1F5007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947048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7E21-7168-4BB7-AA14-3766F23FE688}"/>
              </a:ext>
            </a:extLst>
          </p:cNvPr>
          <p:cNvSpPr>
            <a:spLocks noGrp="1"/>
          </p:cNvSpPr>
          <p:nvPr>
            <p:ph type="title"/>
          </p:nvPr>
        </p:nvSpPr>
        <p:spPr/>
        <p:txBody>
          <a:bodyPr/>
          <a:lstStyle/>
          <a:p>
            <a:r>
              <a:rPr lang="en-US"/>
              <a:t>Instagram Posts Table | La Emilia - 12 of 24</a:t>
            </a:r>
          </a:p>
        </p:txBody>
      </p:sp>
      <p:graphicFrame>
        <p:nvGraphicFramePr>
          <p:cNvPr id="5" name="Table Placeholder 4">
            <a:extLst>
              <a:ext uri="{FF2B5EF4-FFF2-40B4-BE49-F238E27FC236}">
                <a16:creationId xmlns:a16="http://schemas.microsoft.com/office/drawing/2014/main" id="{C4BAF4D1-ED78-413A-B73E-5DF3838239F6}"/>
              </a:ext>
            </a:extLst>
          </p:cNvPr>
          <p:cNvGraphicFramePr>
            <a:graphicFrameLocks noGrp="1"/>
          </p:cNvGraphicFramePr>
          <p:nvPr>
            <p:ph type="tbl" sz="quarter" idx="13"/>
            <p:extLst>
              <p:ext uri="{D42A27DB-BD31-4B8C-83A1-F6EECF244321}">
                <p14:modId xmlns:p14="http://schemas.microsoft.com/office/powerpoint/2010/main" val="4248981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55063725"/>
                    </a:ext>
                  </a:extLst>
                </a:gridCol>
                <a:gridCol w="1810512">
                  <a:extLst>
                    <a:ext uri="{9D8B030D-6E8A-4147-A177-3AD203B41FA5}">
                      <a16:colId xmlns:a16="http://schemas.microsoft.com/office/drawing/2014/main" val="332041939"/>
                    </a:ext>
                  </a:extLst>
                </a:gridCol>
                <a:gridCol w="822960">
                  <a:extLst>
                    <a:ext uri="{9D8B030D-6E8A-4147-A177-3AD203B41FA5}">
                      <a16:colId xmlns:a16="http://schemas.microsoft.com/office/drawing/2014/main" val="3505745597"/>
                    </a:ext>
                  </a:extLst>
                </a:gridCol>
                <a:gridCol w="822960">
                  <a:extLst>
                    <a:ext uri="{9D8B030D-6E8A-4147-A177-3AD203B41FA5}">
                      <a16:colId xmlns:a16="http://schemas.microsoft.com/office/drawing/2014/main" val="921023231"/>
                    </a:ext>
                  </a:extLst>
                </a:gridCol>
                <a:gridCol w="822960">
                  <a:extLst>
                    <a:ext uri="{9D8B030D-6E8A-4147-A177-3AD203B41FA5}">
                      <a16:colId xmlns:a16="http://schemas.microsoft.com/office/drawing/2014/main" val="111549162"/>
                    </a:ext>
                  </a:extLst>
                </a:gridCol>
                <a:gridCol w="822960">
                  <a:extLst>
                    <a:ext uri="{9D8B030D-6E8A-4147-A177-3AD203B41FA5}">
                      <a16:colId xmlns:a16="http://schemas.microsoft.com/office/drawing/2014/main" val="77050671"/>
                    </a:ext>
                  </a:extLst>
                </a:gridCol>
                <a:gridCol w="822960">
                  <a:extLst>
                    <a:ext uri="{9D8B030D-6E8A-4147-A177-3AD203B41FA5}">
                      <a16:colId xmlns:a16="http://schemas.microsoft.com/office/drawing/2014/main" val="2671566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7547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kawasaki.argentina - 2021-10-12 17:58:33</a:t>
                      </a:r>
                      <a:r>
                        <a:rPr kumimoji="0" lang="en-US" sz="1000" b="0" i="0" u="none" strike="noStrike" kern="1200" cap="none" spc="0" normalizeH="0" baseline="0" noProof="0">
                          <a:ln>
                            <a:noFill/>
                          </a:ln>
                          <a:solidFill>
                            <a:prstClr val="black"/>
                          </a:solidFill>
                          <a:effectLst/>
                          <a:uLnTx/>
                          <a:uFillTx/>
                          <a:latin typeface="+mn-lt"/>
                          <a:ea typeface="+mn-ea"/>
                          <a:cs typeface="+mn-cs"/>
                        </a:rPr>
                        <a:t>
 Kawasaki Argentina recibió a los Hermanos Poli agustinpoli198_ joaquinpoli199 en sus oficinas ubicadas en La Reja, Moreno quienes se suman al equipo de Motocross Kawasaki Monster Energy junto a Juan Pablo Luzzardi para competir en nuestro país.
En la presentación, la marca hizo la entrega oficial de dos Kawasaki KX450F 2022 como parte del impulso que el Grupo Iraola le brinda al Motocross.
#kawasakiargentina #kx #kx450 #krt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cdninstagram.com/v/t51.29350-15/245495157_943073589621092_1850627582472295336_n.jpg?_nc_cat=109&amp;ccb=1-5&amp;_nc_sid=8ae9d6&amp;_nc_ohc=R1SX6fBRtEsAX8tQ0jI&amp;_nc_ht=scontent-ort2-1.cdninstagram.com&amp;edm=AL-3X8kEAAAA&amp;oh=a07acd529aa52f1bfe7048696334dc2f&amp;oe=6185054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87463497"/>
                  </a:ext>
                </a:extLst>
              </a:tr>
            </a:tbl>
          </a:graphicData>
        </a:graphic>
      </p:graphicFrame>
      <p:sp>
        <p:nvSpPr>
          <p:cNvPr id="4" name="Text Placeholder 3">
            <a:extLst>
              <a:ext uri="{FF2B5EF4-FFF2-40B4-BE49-F238E27FC236}">
                <a16:creationId xmlns:a16="http://schemas.microsoft.com/office/drawing/2014/main" id="{05CEDD00-F182-4ACB-A9E3-5F939D91CC4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51713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65B42-BC91-4A44-978A-2466B6F8E4D0}"/>
              </a:ext>
            </a:extLst>
          </p:cNvPr>
          <p:cNvSpPr>
            <a:spLocks noGrp="1"/>
          </p:cNvSpPr>
          <p:nvPr>
            <p:ph type="title"/>
          </p:nvPr>
        </p:nvSpPr>
        <p:spPr/>
        <p:txBody>
          <a:bodyPr/>
          <a:lstStyle/>
          <a:p>
            <a:r>
              <a:rPr lang="en-US"/>
              <a:t>Instagram Posts Table | La Emilia - 13 of 24</a:t>
            </a:r>
          </a:p>
        </p:txBody>
      </p:sp>
      <p:graphicFrame>
        <p:nvGraphicFramePr>
          <p:cNvPr id="5" name="Table Placeholder 4">
            <a:extLst>
              <a:ext uri="{FF2B5EF4-FFF2-40B4-BE49-F238E27FC236}">
                <a16:creationId xmlns:a16="http://schemas.microsoft.com/office/drawing/2014/main" id="{0B9696C9-D45D-4893-9F3B-2A86A95B6BE8}"/>
              </a:ext>
            </a:extLst>
          </p:cNvPr>
          <p:cNvGraphicFramePr>
            <a:graphicFrameLocks noGrp="1"/>
          </p:cNvGraphicFramePr>
          <p:nvPr>
            <p:ph type="tbl" sz="quarter" idx="13"/>
            <p:extLst>
              <p:ext uri="{D42A27DB-BD31-4B8C-83A1-F6EECF244321}">
                <p14:modId xmlns:p14="http://schemas.microsoft.com/office/powerpoint/2010/main" val="3516740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83723384"/>
                    </a:ext>
                  </a:extLst>
                </a:gridCol>
                <a:gridCol w="1810512">
                  <a:extLst>
                    <a:ext uri="{9D8B030D-6E8A-4147-A177-3AD203B41FA5}">
                      <a16:colId xmlns:a16="http://schemas.microsoft.com/office/drawing/2014/main" val="1852629527"/>
                    </a:ext>
                  </a:extLst>
                </a:gridCol>
                <a:gridCol w="822960">
                  <a:extLst>
                    <a:ext uri="{9D8B030D-6E8A-4147-A177-3AD203B41FA5}">
                      <a16:colId xmlns:a16="http://schemas.microsoft.com/office/drawing/2014/main" val="1117371963"/>
                    </a:ext>
                  </a:extLst>
                </a:gridCol>
                <a:gridCol w="822960">
                  <a:extLst>
                    <a:ext uri="{9D8B030D-6E8A-4147-A177-3AD203B41FA5}">
                      <a16:colId xmlns:a16="http://schemas.microsoft.com/office/drawing/2014/main" val="2289045898"/>
                    </a:ext>
                  </a:extLst>
                </a:gridCol>
                <a:gridCol w="822960">
                  <a:extLst>
                    <a:ext uri="{9D8B030D-6E8A-4147-A177-3AD203B41FA5}">
                      <a16:colId xmlns:a16="http://schemas.microsoft.com/office/drawing/2014/main" val="1301795562"/>
                    </a:ext>
                  </a:extLst>
                </a:gridCol>
                <a:gridCol w="822960">
                  <a:extLst>
                    <a:ext uri="{9D8B030D-6E8A-4147-A177-3AD203B41FA5}">
                      <a16:colId xmlns:a16="http://schemas.microsoft.com/office/drawing/2014/main" val="47421159"/>
                    </a:ext>
                  </a:extLst>
                </a:gridCol>
                <a:gridCol w="822960">
                  <a:extLst>
                    <a:ext uri="{9D8B030D-6E8A-4147-A177-3AD203B41FA5}">
                      <a16:colId xmlns:a16="http://schemas.microsoft.com/office/drawing/2014/main" val="2779644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670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- 2021-10-19 16:15:37</a:t>
                      </a:r>
                      <a:r>
                        <a:rPr kumimoji="0" lang="es-ES" sz="1000" b="0" i="0" u="none" strike="noStrike" kern="1200" cap="none" spc="0" normalizeH="0" baseline="0" noProof="0">
                          <a:ln>
                            <a:noFill/>
                          </a:ln>
                          <a:solidFill>
                            <a:prstClr val="black"/>
                          </a:solidFill>
                          <a:effectLst/>
                          <a:uLnTx/>
                          <a:uFillTx/>
                          <a:latin typeface="+mn-lt"/>
                          <a:ea typeface="+mn-ea"/>
                          <a:cs typeface="+mn-cs"/>
                        </a:rPr>
                        <a:t>
 Nueva KTM 350 EXC-F 2022 💥 🔥
Consulta por disponibilidad en nuestros concesionarios oficiales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246176079_133634672348460_6262585755484291341_n.jpg?_nc_cat=100&amp;ccb=1-5&amp;_nc_sid=8ae9d6&amp;_nc_ohc=tLvjCB_qpOkAX8qwuBF&amp;_nc_ht=scontent-lga3-1.cdninstagram.com&amp;edm=AL-3X8kEAAAA&amp;oh=3767576a3d3442cf424b68f1b35a05d7&amp;oe=61833F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8391727"/>
                  </a:ext>
                </a:extLst>
              </a:tr>
            </a:tbl>
          </a:graphicData>
        </a:graphic>
      </p:graphicFrame>
      <p:sp>
        <p:nvSpPr>
          <p:cNvPr id="4" name="Text Placeholder 3">
            <a:extLst>
              <a:ext uri="{FF2B5EF4-FFF2-40B4-BE49-F238E27FC236}">
                <a16:creationId xmlns:a16="http://schemas.microsoft.com/office/drawing/2014/main" id="{B02C0A2A-C29A-4B7F-84C9-71C92A35319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04644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7A847-D216-448E-B8D9-015ECACF104F}"/>
              </a:ext>
            </a:extLst>
          </p:cNvPr>
          <p:cNvSpPr>
            <a:spLocks noGrp="1"/>
          </p:cNvSpPr>
          <p:nvPr>
            <p:ph type="title"/>
          </p:nvPr>
        </p:nvSpPr>
        <p:spPr/>
        <p:txBody>
          <a:bodyPr/>
          <a:lstStyle/>
          <a:p>
            <a:r>
              <a:rPr lang="en-US"/>
              <a:t>Instagram Posts Table | La Emilia - 14 of 24</a:t>
            </a:r>
          </a:p>
        </p:txBody>
      </p:sp>
      <p:graphicFrame>
        <p:nvGraphicFramePr>
          <p:cNvPr id="5" name="Table Placeholder 4">
            <a:extLst>
              <a:ext uri="{FF2B5EF4-FFF2-40B4-BE49-F238E27FC236}">
                <a16:creationId xmlns:a16="http://schemas.microsoft.com/office/drawing/2014/main" id="{0CEBDA46-CEF7-422D-92BC-4228225CDEF3}"/>
              </a:ext>
            </a:extLst>
          </p:cNvPr>
          <p:cNvGraphicFramePr>
            <a:graphicFrameLocks noGrp="1"/>
          </p:cNvGraphicFramePr>
          <p:nvPr>
            <p:ph type="tbl" sz="quarter" idx="13"/>
            <p:extLst>
              <p:ext uri="{D42A27DB-BD31-4B8C-83A1-F6EECF244321}">
                <p14:modId xmlns:p14="http://schemas.microsoft.com/office/powerpoint/2010/main" val="1151623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81724767"/>
                    </a:ext>
                  </a:extLst>
                </a:gridCol>
                <a:gridCol w="1810512">
                  <a:extLst>
                    <a:ext uri="{9D8B030D-6E8A-4147-A177-3AD203B41FA5}">
                      <a16:colId xmlns:a16="http://schemas.microsoft.com/office/drawing/2014/main" val="2232362189"/>
                    </a:ext>
                  </a:extLst>
                </a:gridCol>
                <a:gridCol w="822960">
                  <a:extLst>
                    <a:ext uri="{9D8B030D-6E8A-4147-A177-3AD203B41FA5}">
                      <a16:colId xmlns:a16="http://schemas.microsoft.com/office/drawing/2014/main" val="3652936667"/>
                    </a:ext>
                  </a:extLst>
                </a:gridCol>
                <a:gridCol w="822960">
                  <a:extLst>
                    <a:ext uri="{9D8B030D-6E8A-4147-A177-3AD203B41FA5}">
                      <a16:colId xmlns:a16="http://schemas.microsoft.com/office/drawing/2014/main" val="2315054387"/>
                    </a:ext>
                  </a:extLst>
                </a:gridCol>
                <a:gridCol w="822960">
                  <a:extLst>
                    <a:ext uri="{9D8B030D-6E8A-4147-A177-3AD203B41FA5}">
                      <a16:colId xmlns:a16="http://schemas.microsoft.com/office/drawing/2014/main" val="3012748861"/>
                    </a:ext>
                  </a:extLst>
                </a:gridCol>
                <a:gridCol w="822960">
                  <a:extLst>
                    <a:ext uri="{9D8B030D-6E8A-4147-A177-3AD203B41FA5}">
                      <a16:colId xmlns:a16="http://schemas.microsoft.com/office/drawing/2014/main" val="3377868772"/>
                    </a:ext>
                  </a:extLst>
                </a:gridCol>
                <a:gridCol w="822960">
                  <a:extLst>
                    <a:ext uri="{9D8B030D-6E8A-4147-A177-3AD203B41FA5}">
                      <a16:colId xmlns:a16="http://schemas.microsoft.com/office/drawing/2014/main" val="144322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960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- 2021-10-19 12:01:12</a:t>
                      </a:r>
                      <a:r>
                        <a:rPr kumimoji="0" lang="es-ES" sz="1000" b="0" i="0" u="none" strike="noStrike" kern="1200" cap="none" spc="0" normalizeH="0" baseline="0" noProof="0">
                          <a:ln>
                            <a:noFill/>
                          </a:ln>
                          <a:solidFill>
                            <a:prstClr val="black"/>
                          </a:solidFill>
                          <a:effectLst/>
                          <a:uLnTx/>
                          <a:uFillTx/>
                          <a:latin typeface="+mn-lt"/>
                          <a:ea typeface="+mn-ea"/>
                          <a:cs typeface="+mn-cs"/>
                        </a:rPr>
                        <a:t>
 La compañía y la funcionalidad de la rutina, hace que el vínculo con tu Gaucha supere lo material.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246207091_396156448721270_8755863964022175844_n.jpg?_nc_cat=109&amp;ccb=1-5&amp;_nc_sid=8ae9d6&amp;_nc_ohc=HCXPTzu8f38AX8aAiqI&amp;_nc_ht=scontent-iad3-1.cdninstagram.com&amp;edm=AL-3X8kEAAAA&amp;oh=0dd2b6b66ed1ce0280bf6ced9c88f533&amp;oe=6183386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5023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- 2021-10-27 17:51:59</a:t>
                      </a:r>
                      <a:r>
                        <a:rPr kumimoji="0" lang="es-ES" sz="1000" b="0" i="0" u="none" strike="noStrike" kern="1200" cap="none" spc="0" normalizeH="0" baseline="0" noProof="0">
                          <a:ln>
                            <a:noFill/>
                          </a:ln>
                          <a:solidFill>
                            <a:prstClr val="black"/>
                          </a:solidFill>
                          <a:effectLst/>
                          <a:uLnTx/>
                          <a:uFillTx/>
                          <a:latin typeface="+mn-lt"/>
                          <a:ea typeface="+mn-ea"/>
                          <a:cs typeface="+mn-cs"/>
                        </a:rPr>
                        <a:t>
 La TNT 600i, nuestro modelo naked de mayor cilindrada, enamora a primera vista.
Además, su gama de colores, combina clase con esa sensación de adrenalina que solo la TNT 600i puede generar.
Y vos, ¿con qué color te quedas?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249439325_938363343741619_6673277789467642767_n.jpg?_nc_ht=scontent.cdninstagram.com&amp;_nc_cat=107&amp;_nc_ohc=FuclmMudqSMAX8Orehe&amp;edm=AMO9-JQAAAAA&amp;ccb=7-4&amp;oh=48142e587fa813b1fe53b7664a60db85&amp;oe=617FC613&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51210153"/>
                  </a:ext>
                </a:extLst>
              </a:tr>
            </a:tbl>
          </a:graphicData>
        </a:graphic>
      </p:graphicFrame>
      <p:sp>
        <p:nvSpPr>
          <p:cNvPr id="4" name="Text Placeholder 3">
            <a:extLst>
              <a:ext uri="{FF2B5EF4-FFF2-40B4-BE49-F238E27FC236}">
                <a16:creationId xmlns:a16="http://schemas.microsoft.com/office/drawing/2014/main" id="{25D04927-584E-4ACE-9757-4BC2196737C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322859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63587-C79C-4254-9657-8304743F7DF7}"/>
              </a:ext>
            </a:extLst>
          </p:cNvPr>
          <p:cNvSpPr>
            <a:spLocks noGrp="1"/>
          </p:cNvSpPr>
          <p:nvPr>
            <p:ph type="title"/>
          </p:nvPr>
        </p:nvSpPr>
        <p:spPr/>
        <p:txBody>
          <a:bodyPr/>
          <a:lstStyle/>
          <a:p>
            <a:r>
              <a:rPr lang="en-US"/>
              <a:t>Instagram Posts Table | La Emilia - 15 of 24</a:t>
            </a:r>
          </a:p>
        </p:txBody>
      </p:sp>
      <p:graphicFrame>
        <p:nvGraphicFramePr>
          <p:cNvPr id="5" name="Table Placeholder 4">
            <a:extLst>
              <a:ext uri="{FF2B5EF4-FFF2-40B4-BE49-F238E27FC236}">
                <a16:creationId xmlns:a16="http://schemas.microsoft.com/office/drawing/2014/main" id="{A98779B2-B6A3-46C1-9243-73328A5F5FDC}"/>
              </a:ext>
            </a:extLst>
          </p:cNvPr>
          <p:cNvGraphicFramePr>
            <a:graphicFrameLocks noGrp="1"/>
          </p:cNvGraphicFramePr>
          <p:nvPr>
            <p:ph type="tbl" sz="quarter" idx="13"/>
            <p:extLst>
              <p:ext uri="{D42A27DB-BD31-4B8C-83A1-F6EECF244321}">
                <p14:modId xmlns:p14="http://schemas.microsoft.com/office/powerpoint/2010/main" val="3170593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90167745"/>
                    </a:ext>
                  </a:extLst>
                </a:gridCol>
                <a:gridCol w="1810512">
                  <a:extLst>
                    <a:ext uri="{9D8B030D-6E8A-4147-A177-3AD203B41FA5}">
                      <a16:colId xmlns:a16="http://schemas.microsoft.com/office/drawing/2014/main" val="1590450957"/>
                    </a:ext>
                  </a:extLst>
                </a:gridCol>
                <a:gridCol w="822960">
                  <a:extLst>
                    <a:ext uri="{9D8B030D-6E8A-4147-A177-3AD203B41FA5}">
                      <a16:colId xmlns:a16="http://schemas.microsoft.com/office/drawing/2014/main" val="910565458"/>
                    </a:ext>
                  </a:extLst>
                </a:gridCol>
                <a:gridCol w="822960">
                  <a:extLst>
                    <a:ext uri="{9D8B030D-6E8A-4147-A177-3AD203B41FA5}">
                      <a16:colId xmlns:a16="http://schemas.microsoft.com/office/drawing/2014/main" val="3742972839"/>
                    </a:ext>
                  </a:extLst>
                </a:gridCol>
                <a:gridCol w="822960">
                  <a:extLst>
                    <a:ext uri="{9D8B030D-6E8A-4147-A177-3AD203B41FA5}">
                      <a16:colId xmlns:a16="http://schemas.microsoft.com/office/drawing/2014/main" val="3556573459"/>
                    </a:ext>
                  </a:extLst>
                </a:gridCol>
                <a:gridCol w="822960">
                  <a:extLst>
                    <a:ext uri="{9D8B030D-6E8A-4147-A177-3AD203B41FA5}">
                      <a16:colId xmlns:a16="http://schemas.microsoft.com/office/drawing/2014/main" val="2745581972"/>
                    </a:ext>
                  </a:extLst>
                </a:gridCol>
                <a:gridCol w="822960">
                  <a:extLst>
                    <a:ext uri="{9D8B030D-6E8A-4147-A177-3AD203B41FA5}">
                      <a16:colId xmlns:a16="http://schemas.microsoft.com/office/drawing/2014/main" val="1752960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4819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- 2021-10-27 17:01:04</a:t>
                      </a:r>
                      <a:r>
                        <a:rPr kumimoji="0" lang="es-ES" sz="1000" b="0" i="0" u="none" strike="noStrike" kern="1200" cap="none" spc="0" normalizeH="0" baseline="0" noProof="0">
                          <a:ln>
                            <a:noFill/>
                          </a:ln>
                          <a:solidFill>
                            <a:prstClr val="black"/>
                          </a:solidFill>
                          <a:effectLst/>
                          <a:uLnTx/>
                          <a:uFillTx/>
                          <a:latin typeface="+mn-lt"/>
                          <a:ea typeface="+mn-ea"/>
                          <a:cs typeface="+mn-cs"/>
                        </a:rPr>
                        <a:t>
 El poder genuino de la GSX-S 750 se impone en Argentina! Descubrí este modelo que se suma al line up local con un motor supersport legendario y lo último en tecnología! Un motor 4T de 749CC, 6 velocidades, ABS, inyección electrónica y control de tracción de 3 modos. GSX-S 750, un verdadero depredador! Ya disponible en la red de concesionarios de Suzuki Motos Argentina.
#gsxs750 #suzukigsxs750 #suzukiwayoflife #suzukistreet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249445149_1252902161801721_7663298742240358735_n.jpg?_nc_cat=110&amp;ccb=1-5&amp;_nc_sid=8ae9d6&amp;_nc_ohc=U7vYJO67UPYAX95xIaO&amp;_nc_ht=scontent-iad3-1.cdninstagram.com&amp;edm=AL-3X8kEAAAA&amp;oh=bd9fc4a855fb0e80237374a37b3275c1&amp;oe=61847382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7609218"/>
                  </a:ext>
                </a:extLst>
              </a:tr>
            </a:tbl>
          </a:graphicData>
        </a:graphic>
      </p:graphicFrame>
      <p:sp>
        <p:nvSpPr>
          <p:cNvPr id="4" name="Text Placeholder 3">
            <a:extLst>
              <a:ext uri="{FF2B5EF4-FFF2-40B4-BE49-F238E27FC236}">
                <a16:creationId xmlns:a16="http://schemas.microsoft.com/office/drawing/2014/main" id="{CF304299-E5E9-47F8-85E8-BEA90722CF0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161896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FBDF1-0D60-4BF3-AE70-542C3FAA1A1E}"/>
              </a:ext>
            </a:extLst>
          </p:cNvPr>
          <p:cNvSpPr>
            <a:spLocks noGrp="1"/>
          </p:cNvSpPr>
          <p:nvPr>
            <p:ph type="title"/>
          </p:nvPr>
        </p:nvSpPr>
        <p:spPr/>
        <p:txBody>
          <a:bodyPr/>
          <a:lstStyle/>
          <a:p>
            <a:r>
              <a:rPr lang="en-US"/>
              <a:t>Instagram Posts Table | La Emilia - 16 of 24</a:t>
            </a:r>
          </a:p>
        </p:txBody>
      </p:sp>
      <p:graphicFrame>
        <p:nvGraphicFramePr>
          <p:cNvPr id="5" name="Table Placeholder 4">
            <a:extLst>
              <a:ext uri="{FF2B5EF4-FFF2-40B4-BE49-F238E27FC236}">
                <a16:creationId xmlns:a16="http://schemas.microsoft.com/office/drawing/2014/main" id="{F4B1E001-519D-488D-871A-4957DCD756EC}"/>
              </a:ext>
            </a:extLst>
          </p:cNvPr>
          <p:cNvGraphicFramePr>
            <a:graphicFrameLocks noGrp="1"/>
          </p:cNvGraphicFramePr>
          <p:nvPr>
            <p:ph type="tbl" sz="quarter" idx="13"/>
            <p:extLst>
              <p:ext uri="{D42A27DB-BD31-4B8C-83A1-F6EECF244321}">
                <p14:modId xmlns:p14="http://schemas.microsoft.com/office/powerpoint/2010/main" val="650509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79911291"/>
                    </a:ext>
                  </a:extLst>
                </a:gridCol>
                <a:gridCol w="1810512">
                  <a:extLst>
                    <a:ext uri="{9D8B030D-6E8A-4147-A177-3AD203B41FA5}">
                      <a16:colId xmlns:a16="http://schemas.microsoft.com/office/drawing/2014/main" val="1521358324"/>
                    </a:ext>
                  </a:extLst>
                </a:gridCol>
                <a:gridCol w="822960">
                  <a:extLst>
                    <a:ext uri="{9D8B030D-6E8A-4147-A177-3AD203B41FA5}">
                      <a16:colId xmlns:a16="http://schemas.microsoft.com/office/drawing/2014/main" val="3074400788"/>
                    </a:ext>
                  </a:extLst>
                </a:gridCol>
                <a:gridCol w="822960">
                  <a:extLst>
                    <a:ext uri="{9D8B030D-6E8A-4147-A177-3AD203B41FA5}">
                      <a16:colId xmlns:a16="http://schemas.microsoft.com/office/drawing/2014/main" val="3214011073"/>
                    </a:ext>
                  </a:extLst>
                </a:gridCol>
                <a:gridCol w="822960">
                  <a:extLst>
                    <a:ext uri="{9D8B030D-6E8A-4147-A177-3AD203B41FA5}">
                      <a16:colId xmlns:a16="http://schemas.microsoft.com/office/drawing/2014/main" val="2176386215"/>
                    </a:ext>
                  </a:extLst>
                </a:gridCol>
                <a:gridCol w="822960">
                  <a:extLst>
                    <a:ext uri="{9D8B030D-6E8A-4147-A177-3AD203B41FA5}">
                      <a16:colId xmlns:a16="http://schemas.microsoft.com/office/drawing/2014/main" val="219140121"/>
                    </a:ext>
                  </a:extLst>
                </a:gridCol>
                <a:gridCol w="822960">
                  <a:extLst>
                    <a:ext uri="{9D8B030D-6E8A-4147-A177-3AD203B41FA5}">
                      <a16:colId xmlns:a16="http://schemas.microsoft.com/office/drawing/2014/main" val="1337717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116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- 2021-10-07 12:15:24</a:t>
                      </a:r>
                      <a:r>
                        <a:rPr kumimoji="0" lang="es-ES" sz="1000" b="0" i="0" u="none" strike="noStrike" kern="1200" cap="none" spc="0" normalizeH="0" baseline="0" noProof="0">
                          <a:ln>
                            <a:noFill/>
                          </a:ln>
                          <a:solidFill>
                            <a:prstClr val="black"/>
                          </a:solidFill>
                          <a:effectLst/>
                          <a:uLnTx/>
                          <a:uFillTx/>
                          <a:latin typeface="+mn-lt"/>
                          <a:ea typeface="+mn-ea"/>
                          <a:cs typeface="+mn-cs"/>
                        </a:rPr>
                        <a:t>
 😎 Subite tranquilo que te va a ir bien. Entrá a nuestro link en bio y empezá a hacer Twisterapia.
#Twisterapia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244536570_1555187018179850_5660596576786242438_n.jpg?_nc_cat=105&amp;ccb=1-5&amp;_nc_sid=8ae9d6&amp;_nc_ohc=uB_NTFZRy2UAX-XQRXq&amp;_nc_ht=scontent-iad3-1.cdninstagram.com&amp;edm=AL-3X8kEAAAA&amp;oh=ae0a84779c12c5e6576ee6d9cbbe3935&amp;oe=6183E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68999086"/>
                  </a:ext>
                </a:extLst>
              </a:tr>
            </a:tbl>
          </a:graphicData>
        </a:graphic>
      </p:graphicFrame>
      <p:sp>
        <p:nvSpPr>
          <p:cNvPr id="4" name="Text Placeholder 3">
            <a:extLst>
              <a:ext uri="{FF2B5EF4-FFF2-40B4-BE49-F238E27FC236}">
                <a16:creationId xmlns:a16="http://schemas.microsoft.com/office/drawing/2014/main" id="{8AEC2F4C-D522-4775-9B40-71B3099FB34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5815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452C9-7D80-4D67-B0A7-4C9D381CD260}"/>
              </a:ext>
            </a:extLst>
          </p:cNvPr>
          <p:cNvSpPr>
            <a:spLocks noGrp="1"/>
          </p:cNvSpPr>
          <p:nvPr>
            <p:ph type="title"/>
          </p:nvPr>
        </p:nvSpPr>
        <p:spPr/>
        <p:txBody>
          <a:bodyPr/>
          <a:lstStyle/>
          <a:p>
            <a:r>
              <a:rPr lang="en-US"/>
              <a:t>Instagram Posts Table | La Emilia - 17 of 24</a:t>
            </a:r>
          </a:p>
        </p:txBody>
      </p:sp>
      <p:graphicFrame>
        <p:nvGraphicFramePr>
          <p:cNvPr id="5" name="Table Placeholder 4">
            <a:extLst>
              <a:ext uri="{FF2B5EF4-FFF2-40B4-BE49-F238E27FC236}">
                <a16:creationId xmlns:a16="http://schemas.microsoft.com/office/drawing/2014/main" id="{B435056A-9674-48D3-A28C-D962C34DA6C6}"/>
              </a:ext>
            </a:extLst>
          </p:cNvPr>
          <p:cNvGraphicFramePr>
            <a:graphicFrameLocks noGrp="1"/>
          </p:cNvGraphicFramePr>
          <p:nvPr>
            <p:ph type="tbl" sz="quarter" idx="13"/>
            <p:extLst>
              <p:ext uri="{D42A27DB-BD31-4B8C-83A1-F6EECF244321}">
                <p14:modId xmlns:p14="http://schemas.microsoft.com/office/powerpoint/2010/main" val="3609867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60747440"/>
                    </a:ext>
                  </a:extLst>
                </a:gridCol>
                <a:gridCol w="1810512">
                  <a:extLst>
                    <a:ext uri="{9D8B030D-6E8A-4147-A177-3AD203B41FA5}">
                      <a16:colId xmlns:a16="http://schemas.microsoft.com/office/drawing/2014/main" val="1135739798"/>
                    </a:ext>
                  </a:extLst>
                </a:gridCol>
                <a:gridCol w="822960">
                  <a:extLst>
                    <a:ext uri="{9D8B030D-6E8A-4147-A177-3AD203B41FA5}">
                      <a16:colId xmlns:a16="http://schemas.microsoft.com/office/drawing/2014/main" val="636259292"/>
                    </a:ext>
                  </a:extLst>
                </a:gridCol>
                <a:gridCol w="822960">
                  <a:extLst>
                    <a:ext uri="{9D8B030D-6E8A-4147-A177-3AD203B41FA5}">
                      <a16:colId xmlns:a16="http://schemas.microsoft.com/office/drawing/2014/main" val="916698848"/>
                    </a:ext>
                  </a:extLst>
                </a:gridCol>
                <a:gridCol w="822960">
                  <a:extLst>
                    <a:ext uri="{9D8B030D-6E8A-4147-A177-3AD203B41FA5}">
                      <a16:colId xmlns:a16="http://schemas.microsoft.com/office/drawing/2014/main" val="1784285204"/>
                    </a:ext>
                  </a:extLst>
                </a:gridCol>
                <a:gridCol w="822960">
                  <a:extLst>
                    <a:ext uri="{9D8B030D-6E8A-4147-A177-3AD203B41FA5}">
                      <a16:colId xmlns:a16="http://schemas.microsoft.com/office/drawing/2014/main" val="2240916512"/>
                    </a:ext>
                  </a:extLst>
                </a:gridCol>
                <a:gridCol w="822960">
                  <a:extLst>
                    <a:ext uri="{9D8B030D-6E8A-4147-A177-3AD203B41FA5}">
                      <a16:colId xmlns:a16="http://schemas.microsoft.com/office/drawing/2014/main" val="1833856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6704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- 2021-10-24 17:19:36</a:t>
                      </a:r>
                      <a:r>
                        <a:rPr kumimoji="0" lang="es-ES" sz="1000" b="0" i="0" u="none" strike="noStrike" kern="1200" cap="none" spc="0" normalizeH="0" baseline="0" noProof="0">
                          <a:ln>
                            <a:noFill/>
                          </a:ln>
                          <a:solidFill>
                            <a:prstClr val="black"/>
                          </a:solidFill>
                          <a:effectLst/>
                          <a:uLnTx/>
                          <a:uFillTx/>
                          <a:latin typeface="+mn-lt"/>
                          <a:ea typeface="+mn-ea"/>
                          <a:cs typeface="+mn-cs"/>
                        </a:rPr>
                        <a:t>
 marcmarquez93 sigue cosechando victorias para terminar el año en un puesto alto de la clasificación 💪 💪💪 Con esta ya son 3 victorias en la temporada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248962295_112525751215026_5313553439460293861_n.jpg?_nc_cat=100&amp;ccb=1-5&amp;_nc_sid=8ae9d6&amp;_nc_ohc=QKT1VA0BblwAX8KCzDZ&amp;_nc_ht=scontent-iad3-1.cdninstagram.com&amp;edm=AL-3X8kEAAAA&amp;oh=30a43c4a729382944f950287bdd29206&amp;oe=6184F95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219948"/>
                  </a:ext>
                </a:extLst>
              </a:tr>
            </a:tbl>
          </a:graphicData>
        </a:graphic>
      </p:graphicFrame>
      <p:sp>
        <p:nvSpPr>
          <p:cNvPr id="4" name="Text Placeholder 3">
            <a:extLst>
              <a:ext uri="{FF2B5EF4-FFF2-40B4-BE49-F238E27FC236}">
                <a16:creationId xmlns:a16="http://schemas.microsoft.com/office/drawing/2014/main" id="{ADBC9E53-534F-4A77-8859-A907CAD9F6E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83408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7D818-A42F-4D17-8C16-458E5AE16A68}"/>
              </a:ext>
            </a:extLst>
          </p:cNvPr>
          <p:cNvSpPr>
            <a:spLocks noGrp="1"/>
          </p:cNvSpPr>
          <p:nvPr>
            <p:ph type="title"/>
          </p:nvPr>
        </p:nvSpPr>
        <p:spPr/>
        <p:txBody>
          <a:bodyPr/>
          <a:lstStyle/>
          <a:p>
            <a:r>
              <a:rPr lang="en-US"/>
              <a:t>Instagram Posts Table | La Emilia - 18 of 24</a:t>
            </a:r>
          </a:p>
        </p:txBody>
      </p:sp>
      <p:graphicFrame>
        <p:nvGraphicFramePr>
          <p:cNvPr id="5" name="Table Placeholder 4">
            <a:extLst>
              <a:ext uri="{FF2B5EF4-FFF2-40B4-BE49-F238E27FC236}">
                <a16:creationId xmlns:a16="http://schemas.microsoft.com/office/drawing/2014/main" id="{ED3B1A6C-ACCD-41D8-9D9E-1D8D171ADC0A}"/>
              </a:ext>
            </a:extLst>
          </p:cNvPr>
          <p:cNvGraphicFramePr>
            <a:graphicFrameLocks noGrp="1"/>
          </p:cNvGraphicFramePr>
          <p:nvPr>
            <p:ph type="tbl" sz="quarter" idx="13"/>
            <p:extLst>
              <p:ext uri="{D42A27DB-BD31-4B8C-83A1-F6EECF244321}">
                <p14:modId xmlns:p14="http://schemas.microsoft.com/office/powerpoint/2010/main" val="1926933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80346290"/>
                    </a:ext>
                  </a:extLst>
                </a:gridCol>
                <a:gridCol w="1810512">
                  <a:extLst>
                    <a:ext uri="{9D8B030D-6E8A-4147-A177-3AD203B41FA5}">
                      <a16:colId xmlns:a16="http://schemas.microsoft.com/office/drawing/2014/main" val="2970885239"/>
                    </a:ext>
                  </a:extLst>
                </a:gridCol>
                <a:gridCol w="822960">
                  <a:extLst>
                    <a:ext uri="{9D8B030D-6E8A-4147-A177-3AD203B41FA5}">
                      <a16:colId xmlns:a16="http://schemas.microsoft.com/office/drawing/2014/main" val="619657036"/>
                    </a:ext>
                  </a:extLst>
                </a:gridCol>
                <a:gridCol w="822960">
                  <a:extLst>
                    <a:ext uri="{9D8B030D-6E8A-4147-A177-3AD203B41FA5}">
                      <a16:colId xmlns:a16="http://schemas.microsoft.com/office/drawing/2014/main" val="1500746802"/>
                    </a:ext>
                  </a:extLst>
                </a:gridCol>
                <a:gridCol w="822960">
                  <a:extLst>
                    <a:ext uri="{9D8B030D-6E8A-4147-A177-3AD203B41FA5}">
                      <a16:colId xmlns:a16="http://schemas.microsoft.com/office/drawing/2014/main" val="505913502"/>
                    </a:ext>
                  </a:extLst>
                </a:gridCol>
                <a:gridCol w="822960">
                  <a:extLst>
                    <a:ext uri="{9D8B030D-6E8A-4147-A177-3AD203B41FA5}">
                      <a16:colId xmlns:a16="http://schemas.microsoft.com/office/drawing/2014/main" val="1372346832"/>
                    </a:ext>
                  </a:extLst>
                </a:gridCol>
                <a:gridCol w="822960">
                  <a:extLst>
                    <a:ext uri="{9D8B030D-6E8A-4147-A177-3AD203B41FA5}">
                      <a16:colId xmlns:a16="http://schemas.microsoft.com/office/drawing/2014/main" val="780797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8739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- 2021-10-22 21:40:13</a:t>
                      </a:r>
                      <a:r>
                        <a:rPr kumimoji="0" lang="es-ES" sz="1000" b="0" i="0" u="none" strike="noStrike" kern="1200" cap="none" spc="0" normalizeH="0" baseline="0" noProof="0">
                          <a:ln>
                            <a:noFill/>
                          </a:ln>
                          <a:solidFill>
                            <a:prstClr val="black"/>
                          </a:solidFill>
                          <a:effectLst/>
                          <a:uLnTx/>
                          <a:uFillTx/>
                          <a:latin typeface="+mn-lt"/>
                          <a:ea typeface="+mn-ea"/>
                          <a:cs typeface="+mn-cs"/>
                        </a:rPr>
                        <a:t>
 Imposible resistirse al increíble sonido de la TNT 600i. Ese que te genera una adrenalina indescriptible.
¿Te animas a descubrilo?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247946558_2988901934691582_5726928308628309584_n.jpg?_nc_cat=100&amp;ccb=1-5&amp;_nc_sid=8ae9d6&amp;_nc_ohc=0wm8lVn0UBoAX865dsV&amp;_nc_ht=scontent-lga3-2.cdninstagram.com&amp;edm=AL-3X8kEAAAA&amp;oh=57bcc9d7915a0a3a72bb0d2edc9c413a&amp;oe=61846426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5534259"/>
                  </a:ext>
                </a:extLst>
              </a:tr>
            </a:tbl>
          </a:graphicData>
        </a:graphic>
      </p:graphicFrame>
      <p:sp>
        <p:nvSpPr>
          <p:cNvPr id="4" name="Text Placeholder 3">
            <a:extLst>
              <a:ext uri="{FF2B5EF4-FFF2-40B4-BE49-F238E27FC236}">
                <a16:creationId xmlns:a16="http://schemas.microsoft.com/office/drawing/2014/main" id="{9F74A8A9-0D1C-44E0-BE8D-045A8BAF6A7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300864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D1FF5-51FA-49D3-864B-C8F9DBBFA4A2}"/>
              </a:ext>
            </a:extLst>
          </p:cNvPr>
          <p:cNvSpPr>
            <a:spLocks noGrp="1"/>
          </p:cNvSpPr>
          <p:nvPr>
            <p:ph type="title"/>
          </p:nvPr>
        </p:nvSpPr>
        <p:spPr/>
        <p:txBody>
          <a:bodyPr/>
          <a:lstStyle/>
          <a:p>
            <a:r>
              <a:rPr lang="en-US"/>
              <a:t>Instagram Posts Table | La Emilia - 19 of 24</a:t>
            </a:r>
          </a:p>
        </p:txBody>
      </p:sp>
      <p:graphicFrame>
        <p:nvGraphicFramePr>
          <p:cNvPr id="5" name="Table Placeholder 4">
            <a:extLst>
              <a:ext uri="{FF2B5EF4-FFF2-40B4-BE49-F238E27FC236}">
                <a16:creationId xmlns:a16="http://schemas.microsoft.com/office/drawing/2014/main" id="{63049163-EA77-46C5-92E7-057C2751E221}"/>
              </a:ext>
            </a:extLst>
          </p:cNvPr>
          <p:cNvGraphicFramePr>
            <a:graphicFrameLocks noGrp="1"/>
          </p:cNvGraphicFramePr>
          <p:nvPr>
            <p:ph type="tbl" sz="quarter" idx="13"/>
            <p:extLst>
              <p:ext uri="{D42A27DB-BD31-4B8C-83A1-F6EECF244321}">
                <p14:modId xmlns:p14="http://schemas.microsoft.com/office/powerpoint/2010/main" val="1036118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5989213"/>
                    </a:ext>
                  </a:extLst>
                </a:gridCol>
                <a:gridCol w="1810512">
                  <a:extLst>
                    <a:ext uri="{9D8B030D-6E8A-4147-A177-3AD203B41FA5}">
                      <a16:colId xmlns:a16="http://schemas.microsoft.com/office/drawing/2014/main" val="2388537408"/>
                    </a:ext>
                  </a:extLst>
                </a:gridCol>
                <a:gridCol w="822960">
                  <a:extLst>
                    <a:ext uri="{9D8B030D-6E8A-4147-A177-3AD203B41FA5}">
                      <a16:colId xmlns:a16="http://schemas.microsoft.com/office/drawing/2014/main" val="549550758"/>
                    </a:ext>
                  </a:extLst>
                </a:gridCol>
                <a:gridCol w="822960">
                  <a:extLst>
                    <a:ext uri="{9D8B030D-6E8A-4147-A177-3AD203B41FA5}">
                      <a16:colId xmlns:a16="http://schemas.microsoft.com/office/drawing/2014/main" val="3754156454"/>
                    </a:ext>
                  </a:extLst>
                </a:gridCol>
                <a:gridCol w="822960">
                  <a:extLst>
                    <a:ext uri="{9D8B030D-6E8A-4147-A177-3AD203B41FA5}">
                      <a16:colId xmlns:a16="http://schemas.microsoft.com/office/drawing/2014/main" val="3503595031"/>
                    </a:ext>
                  </a:extLst>
                </a:gridCol>
                <a:gridCol w="822960">
                  <a:extLst>
                    <a:ext uri="{9D8B030D-6E8A-4147-A177-3AD203B41FA5}">
                      <a16:colId xmlns:a16="http://schemas.microsoft.com/office/drawing/2014/main" val="1094937457"/>
                    </a:ext>
                  </a:extLst>
                </a:gridCol>
                <a:gridCol w="822960">
                  <a:extLst>
                    <a:ext uri="{9D8B030D-6E8A-4147-A177-3AD203B41FA5}">
                      <a16:colId xmlns:a16="http://schemas.microsoft.com/office/drawing/2014/main" val="3225517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5339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- 2021-10-06 18:00:37</a:t>
                      </a:r>
                      <a:r>
                        <a:rPr kumimoji="0" lang="es-ES" sz="1000" b="0" i="0" u="none" strike="noStrike" kern="1200" cap="none" spc="0" normalizeH="0" baseline="0" noProof="0">
                          <a:ln>
                            <a:noFill/>
                          </a:ln>
                          <a:solidFill>
                            <a:prstClr val="black"/>
                          </a:solidFill>
                          <a:effectLst/>
                          <a:uLnTx/>
                          <a:uFillTx/>
                          <a:latin typeface="+mn-lt"/>
                          <a:ea typeface="+mn-ea"/>
                          <a:cs typeface="+mn-cs"/>
                        </a:rPr>
                        <a:t>
 Versátil, poderosa y equipada para explorar sin límites. Así desembarca la V-strom 650 XT en Argentina. Esta 650 cc tiene un motor bicilíndrico 4 Tiempos, conjunto de frenado con sistema ABS de doble canal, control de tracción con 2 modos de operación, parabrisas regulable en 3 posiciones, suspensión delantera con 150mm de recorrido y monoamortiguador trasero progresivo con precarga regulable. Llegó la V-strom 650 XT, poné a prueba la aventura! #vstrom650xt #suzukivstrom650xt #suzukiwayoflife #suzukiadventure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244641282_192633282945124_3240876545318432576_n.jpg?_nc_cat=107&amp;ccb=1-5&amp;_nc_sid=8ae9d6&amp;_nc_ohc=UBEfEgMbv_4AX_Eh7HC&amp;_nc_ht=scontent-iad3-1.cdninstagram.com&amp;edm=AL-3X8kEAAAA&amp;oh=07b8ed6b3e1b07434628ce5eb466f06e&amp;oe=61836069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4653379"/>
                  </a:ext>
                </a:extLst>
              </a:tr>
            </a:tbl>
          </a:graphicData>
        </a:graphic>
      </p:graphicFrame>
      <p:sp>
        <p:nvSpPr>
          <p:cNvPr id="4" name="Text Placeholder 3">
            <a:extLst>
              <a:ext uri="{FF2B5EF4-FFF2-40B4-BE49-F238E27FC236}">
                <a16:creationId xmlns:a16="http://schemas.microsoft.com/office/drawing/2014/main" id="{3F0E4FF9-C16D-41A0-9033-851497F4E4B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89940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5B831-5BE7-4112-88A6-BA887292DF03}"/>
              </a:ext>
            </a:extLst>
          </p:cNvPr>
          <p:cNvSpPr>
            <a:spLocks noGrp="1"/>
          </p:cNvSpPr>
          <p:nvPr>
            <p:ph type="title"/>
          </p:nvPr>
        </p:nvSpPr>
        <p:spPr/>
        <p:txBody>
          <a:bodyPr/>
          <a:lstStyle/>
          <a:p>
            <a:r>
              <a:rPr lang="en-US"/>
              <a:t>Instagram Posts Table | La Emilia - 20 of 24</a:t>
            </a:r>
          </a:p>
        </p:txBody>
      </p:sp>
      <p:graphicFrame>
        <p:nvGraphicFramePr>
          <p:cNvPr id="5" name="Table Placeholder 4">
            <a:extLst>
              <a:ext uri="{FF2B5EF4-FFF2-40B4-BE49-F238E27FC236}">
                <a16:creationId xmlns:a16="http://schemas.microsoft.com/office/drawing/2014/main" id="{3C6E4664-0C6A-4C83-837A-6DAA853AFB40}"/>
              </a:ext>
            </a:extLst>
          </p:cNvPr>
          <p:cNvGraphicFramePr>
            <a:graphicFrameLocks noGrp="1"/>
          </p:cNvGraphicFramePr>
          <p:nvPr>
            <p:ph type="tbl" sz="quarter" idx="13"/>
            <p:extLst>
              <p:ext uri="{D42A27DB-BD31-4B8C-83A1-F6EECF244321}">
                <p14:modId xmlns:p14="http://schemas.microsoft.com/office/powerpoint/2010/main" val="264474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52254616"/>
                    </a:ext>
                  </a:extLst>
                </a:gridCol>
                <a:gridCol w="1810512">
                  <a:extLst>
                    <a:ext uri="{9D8B030D-6E8A-4147-A177-3AD203B41FA5}">
                      <a16:colId xmlns:a16="http://schemas.microsoft.com/office/drawing/2014/main" val="329207154"/>
                    </a:ext>
                  </a:extLst>
                </a:gridCol>
                <a:gridCol w="822960">
                  <a:extLst>
                    <a:ext uri="{9D8B030D-6E8A-4147-A177-3AD203B41FA5}">
                      <a16:colId xmlns:a16="http://schemas.microsoft.com/office/drawing/2014/main" val="450541646"/>
                    </a:ext>
                  </a:extLst>
                </a:gridCol>
                <a:gridCol w="822960">
                  <a:extLst>
                    <a:ext uri="{9D8B030D-6E8A-4147-A177-3AD203B41FA5}">
                      <a16:colId xmlns:a16="http://schemas.microsoft.com/office/drawing/2014/main" val="439212219"/>
                    </a:ext>
                  </a:extLst>
                </a:gridCol>
                <a:gridCol w="822960">
                  <a:extLst>
                    <a:ext uri="{9D8B030D-6E8A-4147-A177-3AD203B41FA5}">
                      <a16:colId xmlns:a16="http://schemas.microsoft.com/office/drawing/2014/main" val="2046981846"/>
                    </a:ext>
                  </a:extLst>
                </a:gridCol>
                <a:gridCol w="822960">
                  <a:extLst>
                    <a:ext uri="{9D8B030D-6E8A-4147-A177-3AD203B41FA5}">
                      <a16:colId xmlns:a16="http://schemas.microsoft.com/office/drawing/2014/main" val="1945073231"/>
                    </a:ext>
                  </a:extLst>
                </a:gridCol>
                <a:gridCol w="822960">
                  <a:extLst>
                    <a:ext uri="{9D8B030D-6E8A-4147-A177-3AD203B41FA5}">
                      <a16:colId xmlns:a16="http://schemas.microsoft.com/office/drawing/2014/main" val="1075317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608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- 2021-10-25 12:00:13</a:t>
                      </a:r>
                      <a:r>
                        <a:rPr kumimoji="0" lang="es-ES" sz="1000" b="0" i="0" u="none" strike="noStrike" kern="1200" cap="none" spc="0" normalizeH="0" baseline="0" noProof="0">
                          <a:ln>
                            <a:noFill/>
                          </a:ln>
                          <a:solidFill>
                            <a:prstClr val="black"/>
                          </a:solidFill>
                          <a:effectLst/>
                          <a:uLnTx/>
                          <a:uFillTx/>
                          <a:latin typeface="+mn-lt"/>
                          <a:ea typeface="+mn-ea"/>
                          <a:cs typeface="+mn-cs"/>
                        </a:rPr>
                        <a:t>
 Ya tenés muchas cosas en la cabeza, subite a una CB250 Twister y relajá. 
#Twisterapia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248610975_482238712858585_1919774849329205883_n.jpg?_nc_cat=102&amp;ccb=1-5&amp;_nc_sid=8ae9d6&amp;_nc_ohc=fXau3251RlYAX-4UEGs&amp;_nc_ht=scontent-iad3-1.cdninstagram.com&amp;edm=AL-3X8kEAAAA&amp;oh=f864404c3cd4f8611e97c9994dd92735&amp;oe=6184941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70108373"/>
                  </a:ext>
                </a:extLst>
              </a:tr>
            </a:tbl>
          </a:graphicData>
        </a:graphic>
      </p:graphicFrame>
      <p:sp>
        <p:nvSpPr>
          <p:cNvPr id="4" name="Text Placeholder 3">
            <a:extLst>
              <a:ext uri="{FF2B5EF4-FFF2-40B4-BE49-F238E27FC236}">
                <a16:creationId xmlns:a16="http://schemas.microsoft.com/office/drawing/2014/main" id="{306C3BED-576C-4927-8131-8A13FC9BDB9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280821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98552-6ECD-49D1-9485-9A8BF99A8501}"/>
              </a:ext>
            </a:extLst>
          </p:cNvPr>
          <p:cNvSpPr>
            <a:spLocks noGrp="1"/>
          </p:cNvSpPr>
          <p:nvPr>
            <p:ph type="title"/>
          </p:nvPr>
        </p:nvSpPr>
        <p:spPr/>
        <p:txBody>
          <a:bodyPr/>
          <a:lstStyle/>
          <a:p>
            <a:r>
              <a:rPr lang="en-US"/>
              <a:t>Instagram Posts Table | La Emilia - 21 of 24</a:t>
            </a:r>
          </a:p>
        </p:txBody>
      </p:sp>
      <p:graphicFrame>
        <p:nvGraphicFramePr>
          <p:cNvPr id="5" name="Table Placeholder 4">
            <a:extLst>
              <a:ext uri="{FF2B5EF4-FFF2-40B4-BE49-F238E27FC236}">
                <a16:creationId xmlns:a16="http://schemas.microsoft.com/office/drawing/2014/main" id="{1E1A0CF4-EED3-442A-8134-722F66E20293}"/>
              </a:ext>
            </a:extLst>
          </p:cNvPr>
          <p:cNvGraphicFramePr>
            <a:graphicFrameLocks noGrp="1"/>
          </p:cNvGraphicFramePr>
          <p:nvPr>
            <p:ph type="tbl" sz="quarter" idx="13"/>
            <p:extLst>
              <p:ext uri="{D42A27DB-BD31-4B8C-83A1-F6EECF244321}">
                <p14:modId xmlns:p14="http://schemas.microsoft.com/office/powerpoint/2010/main" val="2055349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28091588"/>
                    </a:ext>
                  </a:extLst>
                </a:gridCol>
                <a:gridCol w="1810512">
                  <a:extLst>
                    <a:ext uri="{9D8B030D-6E8A-4147-A177-3AD203B41FA5}">
                      <a16:colId xmlns:a16="http://schemas.microsoft.com/office/drawing/2014/main" val="1283819250"/>
                    </a:ext>
                  </a:extLst>
                </a:gridCol>
                <a:gridCol w="822960">
                  <a:extLst>
                    <a:ext uri="{9D8B030D-6E8A-4147-A177-3AD203B41FA5}">
                      <a16:colId xmlns:a16="http://schemas.microsoft.com/office/drawing/2014/main" val="688199946"/>
                    </a:ext>
                  </a:extLst>
                </a:gridCol>
                <a:gridCol w="822960">
                  <a:extLst>
                    <a:ext uri="{9D8B030D-6E8A-4147-A177-3AD203B41FA5}">
                      <a16:colId xmlns:a16="http://schemas.microsoft.com/office/drawing/2014/main" val="2709327417"/>
                    </a:ext>
                  </a:extLst>
                </a:gridCol>
                <a:gridCol w="822960">
                  <a:extLst>
                    <a:ext uri="{9D8B030D-6E8A-4147-A177-3AD203B41FA5}">
                      <a16:colId xmlns:a16="http://schemas.microsoft.com/office/drawing/2014/main" val="1719010847"/>
                    </a:ext>
                  </a:extLst>
                </a:gridCol>
                <a:gridCol w="822960">
                  <a:extLst>
                    <a:ext uri="{9D8B030D-6E8A-4147-A177-3AD203B41FA5}">
                      <a16:colId xmlns:a16="http://schemas.microsoft.com/office/drawing/2014/main" val="2303299220"/>
                    </a:ext>
                  </a:extLst>
                </a:gridCol>
                <a:gridCol w="822960">
                  <a:extLst>
                    <a:ext uri="{9D8B030D-6E8A-4147-A177-3AD203B41FA5}">
                      <a16:colId xmlns:a16="http://schemas.microsoft.com/office/drawing/2014/main" val="619716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917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- 2021-10-16 11:10:07</a:t>
                      </a:r>
                      <a:r>
                        <a:rPr kumimoji="0" lang="es-ES" sz="1000" b="0" i="0" u="none" strike="noStrike" kern="1200" cap="none" spc="0" normalizeH="0" baseline="0" noProof="0">
                          <a:ln>
                            <a:noFill/>
                          </a:ln>
                          <a:solidFill>
                            <a:prstClr val="black"/>
                          </a:solidFill>
                          <a:effectLst/>
                          <a:uLnTx/>
                          <a:uFillTx/>
                          <a:latin typeface="+mn-lt"/>
                          <a:ea typeface="+mn-ea"/>
                          <a:cs typeface="+mn-cs"/>
                        </a:rPr>
                        <a:t>
 ���Imponente por donde la mires.
Conocé más acerca de la Leoncino 500 en nuestra web oficial o en historias destacas.
¡Viví la leyenda!
#Benelli #Leoncino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245533868_236151555074445_7828980981276299735_n.jpg?_nc_cat=107&amp;ccb=1-5&amp;_nc_sid=8ae9d6&amp;_nc_ohc=2zybs-5SPbIAX9W1b-Y&amp;_nc_ht=scontent-lga3-2.cdninstagram.com&amp;edm=AL-3X8kEAAAA&amp;oh=00937677f3fd45d87282371cebf9e202&amp;oe=6184A1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03272562"/>
                  </a:ext>
                </a:extLst>
              </a:tr>
            </a:tbl>
          </a:graphicData>
        </a:graphic>
      </p:graphicFrame>
      <p:sp>
        <p:nvSpPr>
          <p:cNvPr id="4" name="Text Placeholder 3">
            <a:extLst>
              <a:ext uri="{FF2B5EF4-FFF2-40B4-BE49-F238E27FC236}">
                <a16:creationId xmlns:a16="http://schemas.microsoft.com/office/drawing/2014/main" id="{53DA20E1-D80A-4B63-930B-02B205C25C2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266448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51C72-4F76-4860-B131-6CC2BCFD3C65}"/>
              </a:ext>
            </a:extLst>
          </p:cNvPr>
          <p:cNvSpPr>
            <a:spLocks noGrp="1"/>
          </p:cNvSpPr>
          <p:nvPr>
            <p:ph type="title"/>
          </p:nvPr>
        </p:nvSpPr>
        <p:spPr/>
        <p:txBody>
          <a:bodyPr/>
          <a:lstStyle/>
          <a:p>
            <a:r>
              <a:rPr lang="en-US"/>
              <a:t>Instagram Posts Table | La Emilia - 22 of 24</a:t>
            </a:r>
          </a:p>
        </p:txBody>
      </p:sp>
      <p:graphicFrame>
        <p:nvGraphicFramePr>
          <p:cNvPr id="5" name="Table Placeholder 4">
            <a:extLst>
              <a:ext uri="{FF2B5EF4-FFF2-40B4-BE49-F238E27FC236}">
                <a16:creationId xmlns:a16="http://schemas.microsoft.com/office/drawing/2014/main" id="{2DA1A6AE-9A14-490A-859B-3465B824F9EA}"/>
              </a:ext>
            </a:extLst>
          </p:cNvPr>
          <p:cNvGraphicFramePr>
            <a:graphicFrameLocks noGrp="1"/>
          </p:cNvGraphicFramePr>
          <p:nvPr>
            <p:ph type="tbl" sz="quarter" idx="13"/>
            <p:extLst>
              <p:ext uri="{D42A27DB-BD31-4B8C-83A1-F6EECF244321}">
                <p14:modId xmlns:p14="http://schemas.microsoft.com/office/powerpoint/2010/main" val="1710453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72404095"/>
                    </a:ext>
                  </a:extLst>
                </a:gridCol>
                <a:gridCol w="1810512">
                  <a:extLst>
                    <a:ext uri="{9D8B030D-6E8A-4147-A177-3AD203B41FA5}">
                      <a16:colId xmlns:a16="http://schemas.microsoft.com/office/drawing/2014/main" val="4085330091"/>
                    </a:ext>
                  </a:extLst>
                </a:gridCol>
                <a:gridCol w="822960">
                  <a:extLst>
                    <a:ext uri="{9D8B030D-6E8A-4147-A177-3AD203B41FA5}">
                      <a16:colId xmlns:a16="http://schemas.microsoft.com/office/drawing/2014/main" val="1386820512"/>
                    </a:ext>
                  </a:extLst>
                </a:gridCol>
                <a:gridCol w="822960">
                  <a:extLst>
                    <a:ext uri="{9D8B030D-6E8A-4147-A177-3AD203B41FA5}">
                      <a16:colId xmlns:a16="http://schemas.microsoft.com/office/drawing/2014/main" val="575357605"/>
                    </a:ext>
                  </a:extLst>
                </a:gridCol>
                <a:gridCol w="822960">
                  <a:extLst>
                    <a:ext uri="{9D8B030D-6E8A-4147-A177-3AD203B41FA5}">
                      <a16:colId xmlns:a16="http://schemas.microsoft.com/office/drawing/2014/main" val="1074083141"/>
                    </a:ext>
                  </a:extLst>
                </a:gridCol>
                <a:gridCol w="822960">
                  <a:extLst>
                    <a:ext uri="{9D8B030D-6E8A-4147-A177-3AD203B41FA5}">
                      <a16:colId xmlns:a16="http://schemas.microsoft.com/office/drawing/2014/main" val="2846838629"/>
                    </a:ext>
                  </a:extLst>
                </a:gridCol>
                <a:gridCol w="822960">
                  <a:extLst>
                    <a:ext uri="{9D8B030D-6E8A-4147-A177-3AD203B41FA5}">
                      <a16:colId xmlns:a16="http://schemas.microsoft.com/office/drawing/2014/main" val="3094677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166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yamahamotorarg - 2021-10-24 13:16:38</a:t>
                      </a:r>
                      <a:r>
                        <a:rPr kumimoji="0" lang="en-US" sz="1000" b="0" i="0" u="none" strike="noStrike" kern="1200" cap="none" spc="0" normalizeH="0" baseline="0" noProof="0">
                          <a:ln>
                            <a:noFill/>
                          </a:ln>
                          <a:solidFill>
                            <a:prstClr val="black"/>
                          </a:solidFill>
                          <a:effectLst/>
                          <a:uLnTx/>
                          <a:uFillTx/>
                          <a:latin typeface="+mn-lt"/>
                          <a:ea typeface="+mn-ea"/>
                          <a:cs typeface="+mn-cs"/>
                        </a:rPr>
                        <a:t>
 ¡Campeón del mundo! 
fabioquartararo20 se corona Campeón del Mundo de MotoGP en Misano en una digna actuación de un campeón 🏆🏁💪😈
En su primer año con el Factory Yamaha Team, el frances consiguió su primer titulo mundial en MotoGP.
#ELD1ABLO | #MonsterYamaha | #MotoGP | #EmiliaRomagnaGP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247974601_153848416896815_3774514211198816204_n.jpg?_nc_cat=104&amp;ccb=1-5&amp;_nc_sid=8ae9d6&amp;_nc_ohc=516RDZ7KxI0AX_HtrCN&amp;_nc_ht=scontent-iad3-1.cdninstagram.com&amp;edm=AL-3X8kEAAAA&amp;oh=a9666cbe1b33ccc3e579aa278211b711&amp;oe=6184BC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95433364"/>
                  </a:ext>
                </a:extLst>
              </a:tr>
            </a:tbl>
          </a:graphicData>
        </a:graphic>
      </p:graphicFrame>
      <p:sp>
        <p:nvSpPr>
          <p:cNvPr id="4" name="Text Placeholder 3">
            <a:extLst>
              <a:ext uri="{FF2B5EF4-FFF2-40B4-BE49-F238E27FC236}">
                <a16:creationId xmlns:a16="http://schemas.microsoft.com/office/drawing/2014/main" id="{9FFA6DEC-8CF5-40CC-8EF8-3A828AA57E7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417523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B3158-7C34-4618-A08F-C7FA5E5B08C7}"/>
              </a:ext>
            </a:extLst>
          </p:cNvPr>
          <p:cNvSpPr>
            <a:spLocks noGrp="1"/>
          </p:cNvSpPr>
          <p:nvPr>
            <p:ph type="title"/>
          </p:nvPr>
        </p:nvSpPr>
        <p:spPr/>
        <p:txBody>
          <a:bodyPr/>
          <a:lstStyle/>
          <a:p>
            <a:r>
              <a:rPr lang="en-US"/>
              <a:t>Instagram Posts Table | La Emilia - 23 of 24</a:t>
            </a:r>
          </a:p>
        </p:txBody>
      </p:sp>
      <p:graphicFrame>
        <p:nvGraphicFramePr>
          <p:cNvPr id="5" name="Table Placeholder 4">
            <a:extLst>
              <a:ext uri="{FF2B5EF4-FFF2-40B4-BE49-F238E27FC236}">
                <a16:creationId xmlns:a16="http://schemas.microsoft.com/office/drawing/2014/main" id="{72DFEF5F-2AE6-4EC0-90B2-48336D39429A}"/>
              </a:ext>
            </a:extLst>
          </p:cNvPr>
          <p:cNvGraphicFramePr>
            <a:graphicFrameLocks noGrp="1"/>
          </p:cNvGraphicFramePr>
          <p:nvPr>
            <p:ph type="tbl" sz="quarter" idx="13"/>
            <p:extLst>
              <p:ext uri="{D42A27DB-BD31-4B8C-83A1-F6EECF244321}">
                <p14:modId xmlns:p14="http://schemas.microsoft.com/office/powerpoint/2010/main" val="1314820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13838931"/>
                    </a:ext>
                  </a:extLst>
                </a:gridCol>
                <a:gridCol w="1810512">
                  <a:extLst>
                    <a:ext uri="{9D8B030D-6E8A-4147-A177-3AD203B41FA5}">
                      <a16:colId xmlns:a16="http://schemas.microsoft.com/office/drawing/2014/main" val="1193668484"/>
                    </a:ext>
                  </a:extLst>
                </a:gridCol>
                <a:gridCol w="822960">
                  <a:extLst>
                    <a:ext uri="{9D8B030D-6E8A-4147-A177-3AD203B41FA5}">
                      <a16:colId xmlns:a16="http://schemas.microsoft.com/office/drawing/2014/main" val="3185437656"/>
                    </a:ext>
                  </a:extLst>
                </a:gridCol>
                <a:gridCol w="822960">
                  <a:extLst>
                    <a:ext uri="{9D8B030D-6E8A-4147-A177-3AD203B41FA5}">
                      <a16:colId xmlns:a16="http://schemas.microsoft.com/office/drawing/2014/main" val="1370574812"/>
                    </a:ext>
                  </a:extLst>
                </a:gridCol>
                <a:gridCol w="822960">
                  <a:extLst>
                    <a:ext uri="{9D8B030D-6E8A-4147-A177-3AD203B41FA5}">
                      <a16:colId xmlns:a16="http://schemas.microsoft.com/office/drawing/2014/main" val="2246184572"/>
                    </a:ext>
                  </a:extLst>
                </a:gridCol>
                <a:gridCol w="822960">
                  <a:extLst>
                    <a:ext uri="{9D8B030D-6E8A-4147-A177-3AD203B41FA5}">
                      <a16:colId xmlns:a16="http://schemas.microsoft.com/office/drawing/2014/main" val="3131403240"/>
                    </a:ext>
                  </a:extLst>
                </a:gridCol>
                <a:gridCol w="822960">
                  <a:extLst>
                    <a:ext uri="{9D8B030D-6E8A-4147-A177-3AD203B41FA5}">
                      <a16:colId xmlns:a16="http://schemas.microsoft.com/office/drawing/2014/main" val="2739750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1508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suzukimotos.arg - 2021-10-06 12:00:41</a:t>
                      </a:r>
                      <a:r>
                        <a:rPr kumimoji="0" lang="es-ES" sz="1000" b="0" i="0" u="none" strike="noStrike" kern="1200" cap="none" spc="0" normalizeH="0" baseline="0" noProof="0">
                          <a:ln>
                            <a:noFill/>
                          </a:ln>
                          <a:solidFill>
                            <a:prstClr val="black"/>
                          </a:solidFill>
                          <a:effectLst/>
                          <a:uLnTx/>
                          <a:uFillTx/>
                          <a:latin typeface="+mn-lt"/>
                          <a:ea typeface="+mn-ea"/>
                          <a:cs typeface="+mn-cs"/>
                        </a:rPr>
                        <a:t>
 Las llantas de rayos con aros de aluminio anodizado son una característica llamativa de la V-Strom 650 XT. No solo dan una imagen deportiva, sino que ademas reducen el peso. La V-Strom 650XT cuenta con llantas aplicables a neumáticos sin cámara que absorben mejor los golpes gracias al carácter flexible de los rayos, lo que proporciona al conductor más comodidad y un placer de conducción estimulante. #vstrom650xt #suzukivstrom650xt #suzukiwayoflife #suzukiadventure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244456477_600398344449378_8454127603417073869_n.jpg?_nc_cat=104&amp;ccb=1-5&amp;_nc_sid=8ae9d6&amp;_nc_ohc=C0VD1Vv1VM4AX_W0OJ3&amp;_nc_ht=scontent-iad3-1.cdninstagram.com&amp;edm=AL-3X8kEAAAA&amp;oh=baaf0039833f39eb988df9f609d3e407&amp;oe=6184E0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39005684"/>
                  </a:ext>
                </a:extLst>
              </a:tr>
            </a:tbl>
          </a:graphicData>
        </a:graphic>
      </p:graphicFrame>
      <p:sp>
        <p:nvSpPr>
          <p:cNvPr id="4" name="Text Placeholder 3">
            <a:extLst>
              <a:ext uri="{FF2B5EF4-FFF2-40B4-BE49-F238E27FC236}">
                <a16:creationId xmlns:a16="http://schemas.microsoft.com/office/drawing/2014/main" id="{8F6D956A-FB53-4815-A82E-5C2C2B07D8C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47706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8AD47-0D39-44DA-890F-21B6E9249452}"/>
              </a:ext>
            </a:extLst>
          </p:cNvPr>
          <p:cNvSpPr>
            <a:spLocks noGrp="1"/>
          </p:cNvSpPr>
          <p:nvPr>
            <p:ph type="title"/>
          </p:nvPr>
        </p:nvSpPr>
        <p:spPr/>
        <p:txBody>
          <a:bodyPr/>
          <a:lstStyle/>
          <a:p>
            <a:r>
              <a:rPr lang="en-US"/>
              <a:t>Instagram Posts Table | La Emilia - 24 of 24</a:t>
            </a:r>
          </a:p>
        </p:txBody>
      </p:sp>
      <p:graphicFrame>
        <p:nvGraphicFramePr>
          <p:cNvPr id="5" name="Table Placeholder 4">
            <a:extLst>
              <a:ext uri="{FF2B5EF4-FFF2-40B4-BE49-F238E27FC236}">
                <a16:creationId xmlns:a16="http://schemas.microsoft.com/office/drawing/2014/main" id="{E76E3540-C46D-4AD7-854E-C4F472F1A5E8}"/>
              </a:ext>
            </a:extLst>
          </p:cNvPr>
          <p:cNvGraphicFramePr>
            <a:graphicFrameLocks noGrp="1"/>
          </p:cNvGraphicFramePr>
          <p:nvPr>
            <p:ph type="tbl" sz="quarter" idx="13"/>
            <p:extLst>
              <p:ext uri="{D42A27DB-BD31-4B8C-83A1-F6EECF244321}">
                <p14:modId xmlns:p14="http://schemas.microsoft.com/office/powerpoint/2010/main" val="579834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04287362"/>
                    </a:ext>
                  </a:extLst>
                </a:gridCol>
                <a:gridCol w="1810512">
                  <a:extLst>
                    <a:ext uri="{9D8B030D-6E8A-4147-A177-3AD203B41FA5}">
                      <a16:colId xmlns:a16="http://schemas.microsoft.com/office/drawing/2014/main" val="2723617557"/>
                    </a:ext>
                  </a:extLst>
                </a:gridCol>
                <a:gridCol w="822960">
                  <a:extLst>
                    <a:ext uri="{9D8B030D-6E8A-4147-A177-3AD203B41FA5}">
                      <a16:colId xmlns:a16="http://schemas.microsoft.com/office/drawing/2014/main" val="903593157"/>
                    </a:ext>
                  </a:extLst>
                </a:gridCol>
                <a:gridCol w="822960">
                  <a:extLst>
                    <a:ext uri="{9D8B030D-6E8A-4147-A177-3AD203B41FA5}">
                      <a16:colId xmlns:a16="http://schemas.microsoft.com/office/drawing/2014/main" val="2780582390"/>
                    </a:ext>
                  </a:extLst>
                </a:gridCol>
                <a:gridCol w="822960">
                  <a:extLst>
                    <a:ext uri="{9D8B030D-6E8A-4147-A177-3AD203B41FA5}">
                      <a16:colId xmlns:a16="http://schemas.microsoft.com/office/drawing/2014/main" val="1433736481"/>
                    </a:ext>
                  </a:extLst>
                </a:gridCol>
                <a:gridCol w="822960">
                  <a:extLst>
                    <a:ext uri="{9D8B030D-6E8A-4147-A177-3AD203B41FA5}">
                      <a16:colId xmlns:a16="http://schemas.microsoft.com/office/drawing/2014/main" val="4055587209"/>
                    </a:ext>
                  </a:extLst>
                </a:gridCol>
                <a:gridCol w="822960">
                  <a:extLst>
                    <a:ext uri="{9D8B030D-6E8A-4147-A177-3AD203B41FA5}">
                      <a16:colId xmlns:a16="http://schemas.microsoft.com/office/drawing/2014/main" val="518148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6100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- 2021-10-13 16:00:15</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el link de nuestra bio.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243260644_230730612291323_3695243828883185290_n.jpg?_nc_ht=scontent.cdninstagram.com&amp;_nc_cat=111&amp;_nc_ohc=X7rE7Mk1RgQAX8sEi2-&amp;edm=AMO9-JQAAAAA&amp;ccb=7-4&amp;oh=f9d77031d29663db950dae973ecf00e6&amp;oe=617FCA9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64814102"/>
                  </a:ext>
                </a:extLst>
              </a:tr>
            </a:tbl>
          </a:graphicData>
        </a:graphic>
      </p:graphicFrame>
      <p:sp>
        <p:nvSpPr>
          <p:cNvPr id="4" name="Text Placeholder 3">
            <a:extLst>
              <a:ext uri="{FF2B5EF4-FFF2-40B4-BE49-F238E27FC236}">
                <a16:creationId xmlns:a16="http://schemas.microsoft.com/office/drawing/2014/main" id="{66023529-04DC-41FB-A7CF-C900E3FA5E6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576418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2986</Words>
  <Application>Microsoft Office PowerPoint</Application>
  <PresentationFormat>On-screen Show (4:3)</PresentationFormat>
  <Paragraphs>625</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Reporte Instagram</vt:lpstr>
      <vt:lpstr>Instagram Key Metrics Table | La Emilia</vt:lpstr>
      <vt:lpstr>Instagram Followers Total | La Emilia</vt:lpstr>
      <vt:lpstr>Instagram Key Metrics Radar | La Emilia</vt:lpstr>
      <vt:lpstr>Instagram Posts By Weekday | La Emilia</vt:lpstr>
      <vt:lpstr>Instagram Followers Change | La Emilia</vt:lpstr>
      <vt:lpstr>Instagram Posts By Hour | La Emilia</vt:lpstr>
      <vt:lpstr>Instagram Followers Change Per Weekday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24</vt:lpstr>
      <vt:lpstr>Instagram Posts Table | La Emilia - 2 of 24</vt:lpstr>
      <vt:lpstr>Instagram Posts Table | La Emilia - 3 of 24</vt:lpstr>
      <vt:lpstr>Instagram Posts Table | La Emilia - 4 of 24</vt:lpstr>
      <vt:lpstr>Instagram Posts Table | La Emilia - 5 of 24</vt:lpstr>
      <vt:lpstr>Instagram Posts Table | La Emilia - 6 of 24</vt:lpstr>
      <vt:lpstr>Instagram Posts Table | La Emilia - 7 of 24</vt:lpstr>
      <vt:lpstr>Instagram Posts Table | La Emilia - 8 of 24</vt:lpstr>
      <vt:lpstr>Instagram Posts Table | La Emilia - 9 of 24</vt:lpstr>
      <vt:lpstr>Instagram Posts Table | La Emilia - 10 of 24</vt:lpstr>
      <vt:lpstr>Instagram Posts Table | La Emilia - 11 of 24</vt:lpstr>
      <vt:lpstr>Instagram Posts Table | La Emilia - 12 of 24</vt:lpstr>
      <vt:lpstr>Instagram Posts Table | La Emilia - 13 of 24</vt:lpstr>
      <vt:lpstr>Instagram Posts Table | La Emilia - 14 of 24</vt:lpstr>
      <vt:lpstr>Instagram Posts Table | La Emilia - 15 of 24</vt:lpstr>
      <vt:lpstr>Instagram Posts Table | La Emilia - 16 of 24</vt:lpstr>
      <vt:lpstr>Instagram Posts Table | La Emilia - 17 of 24</vt:lpstr>
      <vt:lpstr>Instagram Posts Table | La Emilia - 18 of 24</vt:lpstr>
      <vt:lpstr>Instagram Posts Table | La Emilia - 19 of 24</vt:lpstr>
      <vt:lpstr>Instagram Posts Table | La Emilia - 20 of 24</vt:lpstr>
      <vt:lpstr>Instagram Posts Table | La Emilia - 21 of 24</vt:lpstr>
      <vt:lpstr>Instagram Posts Table | La Emilia - 22 of 24</vt:lpstr>
      <vt:lpstr>Instagram Posts Table | La Emilia - 23 of 24</vt:lpstr>
      <vt:lpstr>Instagram Posts Table | La Emilia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2021-11-01T01:07:43Z</dcterms:created>
  <dcterms:modified xsi:type="dcterms:W3CDTF">2021-11-01T01:08:50Z</dcterms:modified>
</cp:coreProperties>
</file>