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35778</c:v>
                </c:pt>
                <c:pt idx="1">
                  <c:v>35783</c:v>
                </c:pt>
                <c:pt idx="2">
                  <c:v>35792</c:v>
                </c:pt>
                <c:pt idx="3">
                  <c:v>35797</c:v>
                </c:pt>
                <c:pt idx="4">
                  <c:v>35823</c:v>
                </c:pt>
                <c:pt idx="5">
                  <c:v>35862</c:v>
                </c:pt>
                <c:pt idx="6">
                  <c:v>35893</c:v>
                </c:pt>
                <c:pt idx="7">
                  <c:v>35921</c:v>
                </c:pt>
                <c:pt idx="8">
                  <c:v>35956</c:v>
                </c:pt>
                <c:pt idx="9">
                  <c:v>35984</c:v>
                </c:pt>
                <c:pt idx="10">
                  <c:v>36017</c:v>
                </c:pt>
                <c:pt idx="11">
                  <c:v>36034</c:v>
                </c:pt>
                <c:pt idx="12">
                  <c:v>36038</c:v>
                </c:pt>
                <c:pt idx="13">
                  <c:v>36103</c:v>
                </c:pt>
                <c:pt idx="14">
                  <c:v>36170</c:v>
                </c:pt>
                <c:pt idx="15">
                  <c:v>36203</c:v>
                </c:pt>
                <c:pt idx="16">
                  <c:v>36221</c:v>
                </c:pt>
                <c:pt idx="17">
                  <c:v>36245</c:v>
                </c:pt>
                <c:pt idx="18">
                  <c:v>36278</c:v>
                </c:pt>
                <c:pt idx="19">
                  <c:v>36309</c:v>
                </c:pt>
                <c:pt idx="20">
                  <c:v>36344</c:v>
                </c:pt>
                <c:pt idx="21">
                  <c:v>36367</c:v>
                </c:pt>
                <c:pt idx="22">
                  <c:v>36401</c:v>
                </c:pt>
                <c:pt idx="23">
                  <c:v>36433</c:v>
                </c:pt>
                <c:pt idx="24">
                  <c:v>36455</c:v>
                </c:pt>
                <c:pt idx="25">
                  <c:v>36483</c:v>
                </c:pt>
                <c:pt idx="26">
                  <c:v>36513</c:v>
                </c:pt>
                <c:pt idx="27">
                  <c:v>36557</c:v>
                </c:pt>
                <c:pt idx="28">
                  <c:v>36598</c:v>
                </c:pt>
                <c:pt idx="29">
                  <c:v>36636</c:v>
                </c:pt>
                <c:pt idx="30">
                  <c:v>36680</c:v>
                </c:pt>
              </c:numCache>
            </c:numRef>
          </c:val>
          <c:smooth val="0"/>
          <c:extLst>
            <c:ext xmlns:c16="http://schemas.microsoft.com/office/drawing/2014/chart" uri="{C3380CC4-5D6E-409C-BE32-E72D297353CC}">
              <c16:uniqueId val="{00000000-9894-41F9-A953-D46A31BFE47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20395</c:v>
                </c:pt>
                <c:pt idx="1">
                  <c:v>20398</c:v>
                </c:pt>
                <c:pt idx="2">
                  <c:v>20409</c:v>
                </c:pt>
                <c:pt idx="3">
                  <c:v>20412</c:v>
                </c:pt>
                <c:pt idx="4">
                  <c:v>20422</c:v>
                </c:pt>
                <c:pt idx="5">
                  <c:v>20434</c:v>
                </c:pt>
                <c:pt idx="6">
                  <c:v>20438</c:v>
                </c:pt>
                <c:pt idx="7">
                  <c:v>20446</c:v>
                </c:pt>
                <c:pt idx="8">
                  <c:v>20444</c:v>
                </c:pt>
                <c:pt idx="9">
                  <c:v>20443</c:v>
                </c:pt>
                <c:pt idx="10">
                  <c:v>20451</c:v>
                </c:pt>
                <c:pt idx="11">
                  <c:v>20450</c:v>
                </c:pt>
                <c:pt idx="12">
                  <c:v>20460</c:v>
                </c:pt>
                <c:pt idx="13">
                  <c:v>20474</c:v>
                </c:pt>
                <c:pt idx="14">
                  <c:v>20485</c:v>
                </c:pt>
                <c:pt idx="15">
                  <c:v>20493</c:v>
                </c:pt>
                <c:pt idx="16">
                  <c:v>20496</c:v>
                </c:pt>
                <c:pt idx="17">
                  <c:v>20505</c:v>
                </c:pt>
                <c:pt idx="18">
                  <c:v>20523</c:v>
                </c:pt>
                <c:pt idx="19">
                  <c:v>20526</c:v>
                </c:pt>
                <c:pt idx="20">
                  <c:v>20540</c:v>
                </c:pt>
                <c:pt idx="21">
                  <c:v>20541</c:v>
                </c:pt>
                <c:pt idx="22">
                  <c:v>20540</c:v>
                </c:pt>
                <c:pt idx="23">
                  <c:v>20540</c:v>
                </c:pt>
                <c:pt idx="24">
                  <c:v>20547</c:v>
                </c:pt>
                <c:pt idx="25">
                  <c:v>20549</c:v>
                </c:pt>
                <c:pt idx="26">
                  <c:v>20556</c:v>
                </c:pt>
                <c:pt idx="27">
                  <c:v>20563</c:v>
                </c:pt>
                <c:pt idx="28">
                  <c:v>20569</c:v>
                </c:pt>
                <c:pt idx="29">
                  <c:v>20568</c:v>
                </c:pt>
                <c:pt idx="30">
                  <c:v>20578</c:v>
                </c:pt>
              </c:numCache>
            </c:numRef>
          </c:val>
          <c:smooth val="0"/>
          <c:extLst>
            <c:ext xmlns:c16="http://schemas.microsoft.com/office/drawing/2014/chart" uri="{C3380CC4-5D6E-409C-BE32-E72D297353CC}">
              <c16:uniqueId val="{00000001-9894-41F9-A953-D46A31BFE47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27176</c:v>
                </c:pt>
                <c:pt idx="1">
                  <c:v>27172</c:v>
                </c:pt>
                <c:pt idx="2">
                  <c:v>27170</c:v>
                </c:pt>
                <c:pt idx="3">
                  <c:v>27172</c:v>
                </c:pt>
                <c:pt idx="4">
                  <c:v>27172</c:v>
                </c:pt>
                <c:pt idx="5">
                  <c:v>27189</c:v>
                </c:pt>
                <c:pt idx="6">
                  <c:v>27197</c:v>
                </c:pt>
                <c:pt idx="7">
                  <c:v>27192</c:v>
                </c:pt>
                <c:pt idx="8">
                  <c:v>27193</c:v>
                </c:pt>
                <c:pt idx="9">
                  <c:v>27191</c:v>
                </c:pt>
                <c:pt idx="10">
                  <c:v>27191</c:v>
                </c:pt>
                <c:pt idx="11">
                  <c:v>27185</c:v>
                </c:pt>
                <c:pt idx="12">
                  <c:v>27183</c:v>
                </c:pt>
                <c:pt idx="13">
                  <c:v>27180</c:v>
                </c:pt>
                <c:pt idx="14">
                  <c:v>27183</c:v>
                </c:pt>
                <c:pt idx="15">
                  <c:v>27194</c:v>
                </c:pt>
                <c:pt idx="16">
                  <c:v>27199</c:v>
                </c:pt>
                <c:pt idx="17">
                  <c:v>27198</c:v>
                </c:pt>
                <c:pt idx="18">
                  <c:v>27206</c:v>
                </c:pt>
                <c:pt idx="19">
                  <c:v>27212</c:v>
                </c:pt>
                <c:pt idx="20">
                  <c:v>27217</c:v>
                </c:pt>
                <c:pt idx="21">
                  <c:v>27220</c:v>
                </c:pt>
                <c:pt idx="22">
                  <c:v>27220</c:v>
                </c:pt>
                <c:pt idx="23">
                  <c:v>27219</c:v>
                </c:pt>
                <c:pt idx="24">
                  <c:v>27221</c:v>
                </c:pt>
                <c:pt idx="25">
                  <c:v>27215</c:v>
                </c:pt>
                <c:pt idx="26">
                  <c:v>27217</c:v>
                </c:pt>
                <c:pt idx="27">
                  <c:v>27214</c:v>
                </c:pt>
                <c:pt idx="28">
                  <c:v>27218</c:v>
                </c:pt>
                <c:pt idx="29">
                  <c:v>27220</c:v>
                </c:pt>
                <c:pt idx="30">
                  <c:v>27219</c:v>
                </c:pt>
              </c:numCache>
            </c:numRef>
          </c:val>
          <c:smooth val="0"/>
          <c:extLst>
            <c:ext xmlns:c16="http://schemas.microsoft.com/office/drawing/2014/chart" uri="{C3380CC4-5D6E-409C-BE32-E72D297353CC}">
              <c16:uniqueId val="{00000002-9894-41F9-A953-D46A31BFE47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14548</c:v>
                </c:pt>
                <c:pt idx="1">
                  <c:v>14554</c:v>
                </c:pt>
                <c:pt idx="2">
                  <c:v>14556</c:v>
                </c:pt>
                <c:pt idx="3">
                  <c:v>14562</c:v>
                </c:pt>
                <c:pt idx="4">
                  <c:v>14569</c:v>
                </c:pt>
                <c:pt idx="5">
                  <c:v>14575</c:v>
                </c:pt>
                <c:pt idx="6">
                  <c:v>14604</c:v>
                </c:pt>
                <c:pt idx="7">
                  <c:v>14616</c:v>
                </c:pt>
                <c:pt idx="8">
                  <c:v>14625</c:v>
                </c:pt>
                <c:pt idx="9">
                  <c:v>14645</c:v>
                </c:pt>
                <c:pt idx="10">
                  <c:v>14655</c:v>
                </c:pt>
                <c:pt idx="11">
                  <c:v>14665</c:v>
                </c:pt>
                <c:pt idx="12">
                  <c:v>14685</c:v>
                </c:pt>
                <c:pt idx="13">
                  <c:v>14702</c:v>
                </c:pt>
                <c:pt idx="14">
                  <c:v>14713</c:v>
                </c:pt>
                <c:pt idx="15">
                  <c:v>14728</c:v>
                </c:pt>
                <c:pt idx="16">
                  <c:v>14733</c:v>
                </c:pt>
                <c:pt idx="17">
                  <c:v>14741</c:v>
                </c:pt>
                <c:pt idx="18">
                  <c:v>14748</c:v>
                </c:pt>
                <c:pt idx="19">
                  <c:v>14763</c:v>
                </c:pt>
                <c:pt idx="20">
                  <c:v>14777</c:v>
                </c:pt>
                <c:pt idx="21">
                  <c:v>14786</c:v>
                </c:pt>
                <c:pt idx="22">
                  <c:v>14790</c:v>
                </c:pt>
                <c:pt idx="23">
                  <c:v>14799</c:v>
                </c:pt>
                <c:pt idx="24">
                  <c:v>14797</c:v>
                </c:pt>
                <c:pt idx="25">
                  <c:v>14794</c:v>
                </c:pt>
                <c:pt idx="26">
                  <c:v>14796</c:v>
                </c:pt>
                <c:pt idx="27">
                  <c:v>14803</c:v>
                </c:pt>
                <c:pt idx="28">
                  <c:v>14811</c:v>
                </c:pt>
                <c:pt idx="29">
                  <c:v>14818</c:v>
                </c:pt>
                <c:pt idx="30">
                  <c:v>14827</c:v>
                </c:pt>
              </c:numCache>
            </c:numRef>
          </c:val>
          <c:smooth val="0"/>
          <c:extLst>
            <c:ext xmlns:c16="http://schemas.microsoft.com/office/drawing/2014/chart" uri="{C3380CC4-5D6E-409C-BE32-E72D297353CC}">
              <c16:uniqueId val="{00000003-9894-41F9-A953-D46A31BFE47E}"/>
            </c:ext>
          </c:extLst>
        </c:ser>
        <c:dLbls>
          <c:showLegendKey val="0"/>
          <c:showVal val="0"/>
          <c:showCatName val="0"/>
          <c:showSerName val="0"/>
          <c:showPercent val="0"/>
          <c:showBubbleSize val="0"/>
        </c:dLbls>
        <c:smooth val="0"/>
        <c:axId val="387003728"/>
        <c:axId val="387002416"/>
      </c:lineChart>
      <c:dateAx>
        <c:axId val="38700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02416"/>
        <c:crosses val="autoZero"/>
        <c:auto val="1"/>
        <c:lblOffset val="100"/>
        <c:baseTimeUnit val="days"/>
      </c:dateAx>
      <c:valAx>
        <c:axId val="38700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0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23.118200000000002</c:v>
                </c:pt>
                <c:pt idx="7">
                  <c:v>100</c:v>
                </c:pt>
              </c:numCache>
            </c:numRef>
          </c:val>
          <c:extLst>
            <c:ext xmlns:c16="http://schemas.microsoft.com/office/drawing/2014/chart" uri="{C3380CC4-5D6E-409C-BE32-E72D297353CC}">
              <c16:uniqueId val="{00000000-C07B-4C98-947D-343C5AC44377}"/>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56.101399999999998</c:v>
                </c:pt>
                <c:pt idx="1">
                  <c:v>0</c:v>
                </c:pt>
                <c:pt idx="2">
                  <c:v>50</c:v>
                </c:pt>
                <c:pt idx="3">
                  <c:v>44.444400000000002</c:v>
                </c:pt>
                <c:pt idx="4">
                  <c:v>23.8095</c:v>
                </c:pt>
                <c:pt idx="5">
                  <c:v>24.354800000000001</c:v>
                </c:pt>
                <c:pt idx="6">
                  <c:v>45.041699999999999</c:v>
                </c:pt>
                <c:pt idx="7">
                  <c:v>38.427199999999999</c:v>
                </c:pt>
              </c:numCache>
            </c:numRef>
          </c:val>
          <c:extLst>
            <c:ext xmlns:c16="http://schemas.microsoft.com/office/drawing/2014/chart" uri="{C3380CC4-5D6E-409C-BE32-E72D297353CC}">
              <c16:uniqueId val="{00000001-C07B-4C98-947D-343C5AC44377}"/>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74.206699999999998</c:v>
                </c:pt>
                <c:pt idx="1">
                  <c:v>70</c:v>
                </c:pt>
                <c:pt idx="2">
                  <c:v>0</c:v>
                </c:pt>
                <c:pt idx="3">
                  <c:v>0</c:v>
                </c:pt>
                <c:pt idx="4">
                  <c:v>33.333300000000001</c:v>
                </c:pt>
                <c:pt idx="5">
                  <c:v>22.2043</c:v>
                </c:pt>
                <c:pt idx="6">
                  <c:v>20.2117</c:v>
                </c:pt>
                <c:pt idx="7">
                  <c:v>6.1439000000000004</c:v>
                </c:pt>
              </c:numCache>
            </c:numRef>
          </c:val>
          <c:extLst>
            <c:ext xmlns:c16="http://schemas.microsoft.com/office/drawing/2014/chart" uri="{C3380CC4-5D6E-409C-BE32-E72D297353CC}">
              <c16:uniqueId val="{00000002-C07B-4C98-947D-343C5AC44377}"/>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40.422600000000003</c:v>
                </c:pt>
                <c:pt idx="1">
                  <c:v>50</c:v>
                </c:pt>
                <c:pt idx="2">
                  <c:v>100</c:v>
                </c:pt>
                <c:pt idx="3">
                  <c:v>0</c:v>
                </c:pt>
                <c:pt idx="4">
                  <c:v>33.333300000000001</c:v>
                </c:pt>
                <c:pt idx="5">
                  <c:v>64.892499999999998</c:v>
                </c:pt>
                <c:pt idx="6">
                  <c:v>100</c:v>
                </c:pt>
                <c:pt idx="7">
                  <c:v>78.193299999999994</c:v>
                </c:pt>
              </c:numCache>
            </c:numRef>
          </c:val>
          <c:extLst>
            <c:ext xmlns:c16="http://schemas.microsoft.com/office/drawing/2014/chart" uri="{C3380CC4-5D6E-409C-BE32-E72D297353CC}">
              <c16:uniqueId val="{00000003-C07B-4C98-947D-343C5AC44377}"/>
            </c:ext>
          </c:extLst>
        </c:ser>
        <c:dLbls>
          <c:showLegendKey val="0"/>
          <c:showVal val="0"/>
          <c:showCatName val="0"/>
          <c:showSerName val="0"/>
          <c:showPercent val="0"/>
          <c:showBubbleSize val="0"/>
        </c:dLbls>
        <c:axId val="397332056"/>
        <c:axId val="397334024"/>
      </c:radarChart>
      <c:catAx>
        <c:axId val="39733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4024"/>
        <c:crosses val="autoZero"/>
        <c:auto val="1"/>
        <c:lblAlgn val="ctr"/>
        <c:lblOffset val="100"/>
        <c:noMultiLvlLbl val="0"/>
      </c:catAx>
      <c:valAx>
        <c:axId val="39733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2</c:v>
                </c:pt>
                <c:pt idx="4">
                  <c:v>6</c:v>
                </c:pt>
                <c:pt idx="5">
                  <c:v>1</c:v>
                </c:pt>
                <c:pt idx="6">
                  <c:v>1</c:v>
                </c:pt>
              </c:numCache>
            </c:numRef>
          </c:val>
          <c:extLst>
            <c:ext xmlns:c16="http://schemas.microsoft.com/office/drawing/2014/chart" uri="{C3380CC4-5D6E-409C-BE32-E72D297353CC}">
              <c16:uniqueId val="{00000000-E70C-465D-A7F1-A3B7DE34214E}"/>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2</c:v>
                </c:pt>
                <c:pt idx="4">
                  <c:v>0</c:v>
                </c:pt>
                <c:pt idx="5">
                  <c:v>1</c:v>
                </c:pt>
                <c:pt idx="6">
                  <c:v>0</c:v>
                </c:pt>
              </c:numCache>
            </c:numRef>
          </c:val>
          <c:extLst>
            <c:ext xmlns:c16="http://schemas.microsoft.com/office/drawing/2014/chart" uri="{C3380CC4-5D6E-409C-BE32-E72D297353CC}">
              <c16:uniqueId val="{00000001-E70C-465D-A7F1-A3B7DE34214E}"/>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0</c:v>
                </c:pt>
                <c:pt idx="3">
                  <c:v>2</c:v>
                </c:pt>
                <c:pt idx="4">
                  <c:v>1</c:v>
                </c:pt>
                <c:pt idx="5">
                  <c:v>2</c:v>
                </c:pt>
                <c:pt idx="6">
                  <c:v>0</c:v>
                </c:pt>
              </c:numCache>
            </c:numRef>
          </c:val>
          <c:extLst>
            <c:ext xmlns:c16="http://schemas.microsoft.com/office/drawing/2014/chart" uri="{C3380CC4-5D6E-409C-BE32-E72D297353CC}">
              <c16:uniqueId val="{00000002-E70C-465D-A7F1-A3B7DE34214E}"/>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0</c:v>
                </c:pt>
                <c:pt idx="3">
                  <c:v>1</c:v>
                </c:pt>
                <c:pt idx="4">
                  <c:v>4</c:v>
                </c:pt>
                <c:pt idx="5">
                  <c:v>0</c:v>
                </c:pt>
                <c:pt idx="6">
                  <c:v>0</c:v>
                </c:pt>
              </c:numCache>
            </c:numRef>
          </c:val>
          <c:extLst>
            <c:ext xmlns:c16="http://schemas.microsoft.com/office/drawing/2014/chart" uri="{C3380CC4-5D6E-409C-BE32-E72D297353CC}">
              <c16:uniqueId val="{00000003-E70C-465D-A7F1-A3B7DE34214E}"/>
            </c:ext>
          </c:extLst>
        </c:ser>
        <c:dLbls>
          <c:showLegendKey val="0"/>
          <c:showVal val="0"/>
          <c:showCatName val="0"/>
          <c:showSerName val="0"/>
          <c:showPercent val="0"/>
          <c:showBubbleSize val="0"/>
        </c:dLbls>
        <c:gapWidth val="219"/>
        <c:overlap val="-27"/>
        <c:axId val="397324184"/>
        <c:axId val="397321232"/>
      </c:barChart>
      <c:catAx>
        <c:axId val="39732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1232"/>
        <c:crosses val="autoZero"/>
        <c:auto val="1"/>
        <c:lblAlgn val="ctr"/>
        <c:lblOffset val="100"/>
        <c:noMultiLvlLbl val="0"/>
      </c:catAx>
      <c:valAx>
        <c:axId val="39732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c:v>
                </c:pt>
                <c:pt idx="1">
                  <c:v>5</c:v>
                </c:pt>
                <c:pt idx="2">
                  <c:v>9</c:v>
                </c:pt>
                <c:pt idx="3">
                  <c:v>5</c:v>
                </c:pt>
                <c:pt idx="4">
                  <c:v>26</c:v>
                </c:pt>
                <c:pt idx="5">
                  <c:v>39</c:v>
                </c:pt>
                <c:pt idx="6">
                  <c:v>31</c:v>
                </c:pt>
                <c:pt idx="7">
                  <c:v>28</c:v>
                </c:pt>
                <c:pt idx="8">
                  <c:v>35</c:v>
                </c:pt>
                <c:pt idx="9">
                  <c:v>28</c:v>
                </c:pt>
                <c:pt idx="10">
                  <c:v>33</c:v>
                </c:pt>
                <c:pt idx="11">
                  <c:v>17</c:v>
                </c:pt>
                <c:pt idx="12">
                  <c:v>4</c:v>
                </c:pt>
                <c:pt idx="13">
                  <c:v>65</c:v>
                </c:pt>
                <c:pt idx="14">
                  <c:v>67</c:v>
                </c:pt>
                <c:pt idx="15">
                  <c:v>33</c:v>
                </c:pt>
                <c:pt idx="16">
                  <c:v>18</c:v>
                </c:pt>
                <c:pt idx="17">
                  <c:v>24</c:v>
                </c:pt>
                <c:pt idx="18">
                  <c:v>33</c:v>
                </c:pt>
                <c:pt idx="19">
                  <c:v>31</c:v>
                </c:pt>
                <c:pt idx="20">
                  <c:v>35</c:v>
                </c:pt>
                <c:pt idx="21">
                  <c:v>23</c:v>
                </c:pt>
                <c:pt idx="22">
                  <c:v>34</c:v>
                </c:pt>
                <c:pt idx="23">
                  <c:v>32</c:v>
                </c:pt>
                <c:pt idx="24">
                  <c:v>22</c:v>
                </c:pt>
                <c:pt idx="25">
                  <c:v>28</c:v>
                </c:pt>
                <c:pt idx="26">
                  <c:v>30</c:v>
                </c:pt>
                <c:pt idx="27">
                  <c:v>44</c:v>
                </c:pt>
                <c:pt idx="28">
                  <c:v>41</c:v>
                </c:pt>
                <c:pt idx="29">
                  <c:v>38</c:v>
                </c:pt>
                <c:pt idx="30">
                  <c:v>44</c:v>
                </c:pt>
              </c:numCache>
            </c:numRef>
          </c:val>
          <c:smooth val="0"/>
          <c:extLst>
            <c:ext xmlns:c16="http://schemas.microsoft.com/office/drawing/2014/chart" uri="{C3380CC4-5D6E-409C-BE32-E72D297353CC}">
              <c16:uniqueId val="{00000000-7574-4BA0-A2C7-EB1F7F204438}"/>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14</c:v>
                </c:pt>
                <c:pt idx="1">
                  <c:v>3</c:v>
                </c:pt>
                <c:pt idx="2">
                  <c:v>11</c:v>
                </c:pt>
                <c:pt idx="3">
                  <c:v>3</c:v>
                </c:pt>
                <c:pt idx="4">
                  <c:v>10</c:v>
                </c:pt>
                <c:pt idx="5">
                  <c:v>12</c:v>
                </c:pt>
                <c:pt idx="6">
                  <c:v>4</c:v>
                </c:pt>
                <c:pt idx="7">
                  <c:v>8</c:v>
                </c:pt>
                <c:pt idx="8">
                  <c:v>-2</c:v>
                </c:pt>
                <c:pt idx="9">
                  <c:v>-1</c:v>
                </c:pt>
                <c:pt idx="10">
                  <c:v>8</c:v>
                </c:pt>
                <c:pt idx="11">
                  <c:v>-1</c:v>
                </c:pt>
                <c:pt idx="12">
                  <c:v>10</c:v>
                </c:pt>
                <c:pt idx="13">
                  <c:v>14</c:v>
                </c:pt>
                <c:pt idx="14">
                  <c:v>11</c:v>
                </c:pt>
                <c:pt idx="15">
                  <c:v>8</c:v>
                </c:pt>
                <c:pt idx="16">
                  <c:v>3</c:v>
                </c:pt>
                <c:pt idx="17">
                  <c:v>9</c:v>
                </c:pt>
                <c:pt idx="18">
                  <c:v>18</c:v>
                </c:pt>
                <c:pt idx="19">
                  <c:v>3</c:v>
                </c:pt>
                <c:pt idx="20">
                  <c:v>14</c:v>
                </c:pt>
                <c:pt idx="21">
                  <c:v>1</c:v>
                </c:pt>
                <c:pt idx="22">
                  <c:v>-1</c:v>
                </c:pt>
                <c:pt idx="23">
                  <c:v>0</c:v>
                </c:pt>
                <c:pt idx="24">
                  <c:v>7</c:v>
                </c:pt>
                <c:pt idx="25">
                  <c:v>2</c:v>
                </c:pt>
                <c:pt idx="26">
                  <c:v>7</c:v>
                </c:pt>
                <c:pt idx="27">
                  <c:v>7</c:v>
                </c:pt>
                <c:pt idx="28">
                  <c:v>6</c:v>
                </c:pt>
                <c:pt idx="29">
                  <c:v>-1</c:v>
                </c:pt>
                <c:pt idx="30">
                  <c:v>10</c:v>
                </c:pt>
              </c:numCache>
            </c:numRef>
          </c:val>
          <c:smooth val="0"/>
          <c:extLst>
            <c:ext xmlns:c16="http://schemas.microsoft.com/office/drawing/2014/chart" uri="{C3380CC4-5D6E-409C-BE32-E72D297353CC}">
              <c16:uniqueId val="{00000001-7574-4BA0-A2C7-EB1F7F204438}"/>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c:v>
                </c:pt>
                <c:pt idx="1">
                  <c:v>-4</c:v>
                </c:pt>
                <c:pt idx="2">
                  <c:v>-2</c:v>
                </c:pt>
                <c:pt idx="3">
                  <c:v>2</c:v>
                </c:pt>
                <c:pt idx="4">
                  <c:v>0</c:v>
                </c:pt>
                <c:pt idx="5">
                  <c:v>17</c:v>
                </c:pt>
                <c:pt idx="6">
                  <c:v>8</c:v>
                </c:pt>
                <c:pt idx="7">
                  <c:v>-5</c:v>
                </c:pt>
                <c:pt idx="8">
                  <c:v>1</c:v>
                </c:pt>
                <c:pt idx="9">
                  <c:v>-2</c:v>
                </c:pt>
                <c:pt idx="10">
                  <c:v>0</c:v>
                </c:pt>
                <c:pt idx="11">
                  <c:v>-6</c:v>
                </c:pt>
                <c:pt idx="12">
                  <c:v>-2</c:v>
                </c:pt>
                <c:pt idx="13">
                  <c:v>-3</c:v>
                </c:pt>
                <c:pt idx="14">
                  <c:v>3</c:v>
                </c:pt>
                <c:pt idx="15">
                  <c:v>11</c:v>
                </c:pt>
                <c:pt idx="16">
                  <c:v>5</c:v>
                </c:pt>
                <c:pt idx="17">
                  <c:v>-1</c:v>
                </c:pt>
                <c:pt idx="18">
                  <c:v>8</c:v>
                </c:pt>
                <c:pt idx="19">
                  <c:v>6</c:v>
                </c:pt>
                <c:pt idx="20">
                  <c:v>5</c:v>
                </c:pt>
                <c:pt idx="21">
                  <c:v>3</c:v>
                </c:pt>
                <c:pt idx="22">
                  <c:v>0</c:v>
                </c:pt>
                <c:pt idx="23">
                  <c:v>-1</c:v>
                </c:pt>
                <c:pt idx="24">
                  <c:v>2</c:v>
                </c:pt>
                <c:pt idx="25">
                  <c:v>-6</c:v>
                </c:pt>
                <c:pt idx="26">
                  <c:v>2</c:v>
                </c:pt>
                <c:pt idx="27">
                  <c:v>-3</c:v>
                </c:pt>
                <c:pt idx="28">
                  <c:v>4</c:v>
                </c:pt>
                <c:pt idx="29">
                  <c:v>2</c:v>
                </c:pt>
                <c:pt idx="30">
                  <c:v>-1</c:v>
                </c:pt>
              </c:numCache>
            </c:numRef>
          </c:val>
          <c:smooth val="0"/>
          <c:extLst>
            <c:ext xmlns:c16="http://schemas.microsoft.com/office/drawing/2014/chart" uri="{C3380CC4-5D6E-409C-BE32-E72D297353CC}">
              <c16:uniqueId val="{00000002-7574-4BA0-A2C7-EB1F7F204438}"/>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7</c:v>
                </c:pt>
                <c:pt idx="1">
                  <c:v>6</c:v>
                </c:pt>
                <c:pt idx="2">
                  <c:v>2</c:v>
                </c:pt>
                <c:pt idx="3">
                  <c:v>6</c:v>
                </c:pt>
                <c:pt idx="4">
                  <c:v>7</c:v>
                </c:pt>
                <c:pt idx="5">
                  <c:v>6</c:v>
                </c:pt>
                <c:pt idx="6">
                  <c:v>29</c:v>
                </c:pt>
                <c:pt idx="7">
                  <c:v>12</c:v>
                </c:pt>
                <c:pt idx="8">
                  <c:v>9</c:v>
                </c:pt>
                <c:pt idx="9">
                  <c:v>20</c:v>
                </c:pt>
                <c:pt idx="10">
                  <c:v>10</c:v>
                </c:pt>
                <c:pt idx="11">
                  <c:v>10</c:v>
                </c:pt>
                <c:pt idx="12">
                  <c:v>20</c:v>
                </c:pt>
                <c:pt idx="13">
                  <c:v>17</c:v>
                </c:pt>
                <c:pt idx="14">
                  <c:v>11</c:v>
                </c:pt>
                <c:pt idx="15">
                  <c:v>15</c:v>
                </c:pt>
                <c:pt idx="16">
                  <c:v>5</c:v>
                </c:pt>
                <c:pt idx="17">
                  <c:v>8</c:v>
                </c:pt>
                <c:pt idx="18">
                  <c:v>7</c:v>
                </c:pt>
                <c:pt idx="19">
                  <c:v>15</c:v>
                </c:pt>
                <c:pt idx="20">
                  <c:v>14</c:v>
                </c:pt>
                <c:pt idx="21">
                  <c:v>9</c:v>
                </c:pt>
                <c:pt idx="22">
                  <c:v>4</c:v>
                </c:pt>
                <c:pt idx="23">
                  <c:v>9</c:v>
                </c:pt>
                <c:pt idx="24">
                  <c:v>-2</c:v>
                </c:pt>
                <c:pt idx="25">
                  <c:v>-3</c:v>
                </c:pt>
                <c:pt idx="26">
                  <c:v>2</c:v>
                </c:pt>
                <c:pt idx="27">
                  <c:v>7</c:v>
                </c:pt>
                <c:pt idx="28">
                  <c:v>8</c:v>
                </c:pt>
                <c:pt idx="29">
                  <c:v>7</c:v>
                </c:pt>
                <c:pt idx="30">
                  <c:v>9</c:v>
                </c:pt>
              </c:numCache>
            </c:numRef>
          </c:val>
          <c:smooth val="0"/>
          <c:extLst>
            <c:ext xmlns:c16="http://schemas.microsoft.com/office/drawing/2014/chart" uri="{C3380CC4-5D6E-409C-BE32-E72D297353CC}">
              <c16:uniqueId val="{00000003-7574-4BA0-A2C7-EB1F7F204438}"/>
            </c:ext>
          </c:extLst>
        </c:ser>
        <c:dLbls>
          <c:showLegendKey val="0"/>
          <c:showVal val="0"/>
          <c:showCatName val="0"/>
          <c:showSerName val="0"/>
          <c:showPercent val="0"/>
          <c:showBubbleSize val="0"/>
        </c:dLbls>
        <c:smooth val="0"/>
        <c:axId val="397324840"/>
        <c:axId val="397329432"/>
      </c:lineChart>
      <c:dateAx>
        <c:axId val="39732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9432"/>
        <c:crosses val="autoZero"/>
        <c:auto val="1"/>
        <c:lblOffset val="100"/>
        <c:baseTimeUnit val="days"/>
      </c:dateAx>
      <c:valAx>
        <c:axId val="39732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8</c:v>
                </c:pt>
                <c:pt idx="18">
                  <c:v>4</c:v>
                </c:pt>
                <c:pt idx="19">
                  <c:v>0</c:v>
                </c:pt>
                <c:pt idx="20">
                  <c:v>2</c:v>
                </c:pt>
                <c:pt idx="21">
                  <c:v>2</c:v>
                </c:pt>
                <c:pt idx="22">
                  <c:v>0</c:v>
                </c:pt>
                <c:pt idx="23">
                  <c:v>0</c:v>
                </c:pt>
              </c:numCache>
            </c:numRef>
          </c:val>
          <c:smooth val="0"/>
          <c:extLst>
            <c:ext xmlns:c16="http://schemas.microsoft.com/office/drawing/2014/chart" uri="{C3380CC4-5D6E-409C-BE32-E72D297353CC}">
              <c16:uniqueId val="{00000000-1F82-4F07-AB9F-6C7023C44401}"/>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1-1F82-4F07-AB9F-6C7023C44401}"/>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2</c:v>
                </c:pt>
                <c:pt idx="17">
                  <c:v>1</c:v>
                </c:pt>
                <c:pt idx="18">
                  <c:v>0</c:v>
                </c:pt>
                <c:pt idx="19">
                  <c:v>2</c:v>
                </c:pt>
                <c:pt idx="20">
                  <c:v>1</c:v>
                </c:pt>
                <c:pt idx="21">
                  <c:v>0</c:v>
                </c:pt>
                <c:pt idx="22">
                  <c:v>0</c:v>
                </c:pt>
                <c:pt idx="23">
                  <c:v>0</c:v>
                </c:pt>
              </c:numCache>
            </c:numRef>
          </c:val>
          <c:smooth val="0"/>
          <c:extLst>
            <c:ext xmlns:c16="http://schemas.microsoft.com/office/drawing/2014/chart" uri="{C3380CC4-5D6E-409C-BE32-E72D297353CC}">
              <c16:uniqueId val="{00000002-1F82-4F07-AB9F-6C7023C44401}"/>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F82-4F07-AB9F-6C7023C44401}"/>
            </c:ext>
          </c:extLst>
        </c:ser>
        <c:dLbls>
          <c:showLegendKey val="0"/>
          <c:showVal val="0"/>
          <c:showCatName val="0"/>
          <c:showSerName val="0"/>
          <c:showPercent val="0"/>
          <c:showBubbleSize val="0"/>
        </c:dLbls>
        <c:smooth val="0"/>
        <c:axId val="391258016"/>
        <c:axId val="391260968"/>
      </c:lineChart>
      <c:catAx>
        <c:axId val="39125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60968"/>
        <c:crosses val="autoZero"/>
        <c:auto val="1"/>
        <c:lblAlgn val="ctr"/>
        <c:lblOffset val="100"/>
        <c:noMultiLvlLbl val="0"/>
      </c:catAx>
      <c:valAx>
        <c:axId val="39126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26</c:v>
                </c:pt>
                <c:pt idx="2">
                  <c:v>26</c:v>
                </c:pt>
                <c:pt idx="3">
                  <c:v>44</c:v>
                </c:pt>
                <c:pt idx="4">
                  <c:v>31</c:v>
                </c:pt>
                <c:pt idx="5">
                  <c:v>29</c:v>
                </c:pt>
                <c:pt idx="6">
                  <c:v>26</c:v>
                </c:pt>
              </c:numCache>
            </c:numRef>
          </c:val>
          <c:extLst>
            <c:ext xmlns:c16="http://schemas.microsoft.com/office/drawing/2014/chart" uri="{C3380CC4-5D6E-409C-BE32-E72D297353CC}">
              <c16:uniqueId val="{00000000-52B6-4193-B601-90685B1778A0}"/>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7</c:v>
                </c:pt>
                <c:pt idx="2">
                  <c:v>8</c:v>
                </c:pt>
                <c:pt idx="3">
                  <c:v>10</c:v>
                </c:pt>
                <c:pt idx="4">
                  <c:v>8</c:v>
                </c:pt>
                <c:pt idx="5">
                  <c:v>1</c:v>
                </c:pt>
                <c:pt idx="6">
                  <c:v>5</c:v>
                </c:pt>
              </c:numCache>
            </c:numRef>
          </c:val>
          <c:extLst>
            <c:ext xmlns:c16="http://schemas.microsoft.com/office/drawing/2014/chart" uri="{C3380CC4-5D6E-409C-BE32-E72D297353CC}">
              <c16:uniqueId val="{00000001-52B6-4193-B601-90685B1778A0}"/>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6</c:v>
                </c:pt>
                <c:pt idx="3">
                  <c:v>2</c:v>
                </c:pt>
                <c:pt idx="4">
                  <c:v>1</c:v>
                </c:pt>
                <c:pt idx="5">
                  <c:v>2</c:v>
                </c:pt>
                <c:pt idx="6">
                  <c:v>0</c:v>
                </c:pt>
              </c:numCache>
            </c:numRef>
          </c:val>
          <c:extLst>
            <c:ext xmlns:c16="http://schemas.microsoft.com/office/drawing/2014/chart" uri="{C3380CC4-5D6E-409C-BE32-E72D297353CC}">
              <c16:uniqueId val="{00000002-52B6-4193-B601-90685B1778A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5</c:v>
                </c:pt>
                <c:pt idx="2">
                  <c:v>11</c:v>
                </c:pt>
                <c:pt idx="3">
                  <c:v>17</c:v>
                </c:pt>
                <c:pt idx="4">
                  <c:v>9</c:v>
                </c:pt>
                <c:pt idx="5">
                  <c:v>8</c:v>
                </c:pt>
                <c:pt idx="6">
                  <c:v>9</c:v>
                </c:pt>
              </c:numCache>
            </c:numRef>
          </c:val>
          <c:extLst>
            <c:ext xmlns:c16="http://schemas.microsoft.com/office/drawing/2014/chart" uri="{C3380CC4-5D6E-409C-BE32-E72D297353CC}">
              <c16:uniqueId val="{00000003-52B6-4193-B601-90685B1778A0}"/>
            </c:ext>
          </c:extLst>
        </c:ser>
        <c:dLbls>
          <c:showLegendKey val="0"/>
          <c:showVal val="0"/>
          <c:showCatName val="0"/>
          <c:showSerName val="0"/>
          <c:showPercent val="0"/>
          <c:showBubbleSize val="0"/>
        </c:dLbls>
        <c:gapWidth val="219"/>
        <c:overlap val="-27"/>
        <c:axId val="391259984"/>
        <c:axId val="391255064"/>
      </c:barChart>
      <c:catAx>
        <c:axId val="39125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5064"/>
        <c:crosses val="autoZero"/>
        <c:auto val="1"/>
        <c:lblAlgn val="ctr"/>
        <c:lblOffset val="100"/>
        <c:noMultiLvlLbl val="0"/>
      </c:catAx>
      <c:valAx>
        <c:axId val="39125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0.19459548980098801</c:v>
                </c:pt>
                <c:pt idx="1">
                  <c:v>0.24013911507356001</c:v>
                </c:pt>
                <c:pt idx="2">
                  <c:v>0.10985674459687</c:v>
                </c:pt>
                <c:pt idx="3">
                  <c:v>0.35468823318336101</c:v>
                </c:pt>
                <c:pt idx="4">
                  <c:v>0.35836852613468001</c:v>
                </c:pt>
                <c:pt idx="5">
                  <c:v>0.23185845593309201</c:v>
                </c:pt>
                <c:pt idx="6">
                  <c:v>0.14353142510143799</c:v>
                </c:pt>
              </c:numCache>
            </c:numRef>
          </c:val>
          <c:extLst>
            <c:ext xmlns:c16="http://schemas.microsoft.com/office/drawing/2014/chart" uri="{C3380CC4-5D6E-409C-BE32-E72D297353CC}">
              <c16:uniqueId val="{00000000-5A35-465C-B9CE-456ECB6047AC}"/>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0.38562921019232599</c:v>
                </c:pt>
                <c:pt idx="2">
                  <c:v>0.60529141852972801</c:v>
                </c:pt>
                <c:pt idx="3">
                  <c:v>0.38074782778482902</c:v>
                </c:pt>
                <c:pt idx="5">
                  <c:v>0.45884994630479398</c:v>
                </c:pt>
              </c:numCache>
            </c:numRef>
          </c:val>
          <c:extLst>
            <c:ext xmlns:c16="http://schemas.microsoft.com/office/drawing/2014/chart" uri="{C3380CC4-5D6E-409C-BE32-E72D297353CC}">
              <c16:uniqueId val="{00000001-5A35-465C-B9CE-456ECB6047AC}"/>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0.176490054050079</c:v>
                </c:pt>
                <c:pt idx="1">
                  <c:v>0.36768761260433103</c:v>
                </c:pt>
                <c:pt idx="3">
                  <c:v>0.18384380630216601</c:v>
                </c:pt>
                <c:pt idx="4">
                  <c:v>0.36033386035224502</c:v>
                </c:pt>
                <c:pt idx="5">
                  <c:v>0.123175350222451</c:v>
                </c:pt>
              </c:numCache>
            </c:numRef>
          </c:val>
          <c:extLst>
            <c:ext xmlns:c16="http://schemas.microsoft.com/office/drawing/2014/chart" uri="{C3380CC4-5D6E-409C-BE32-E72D297353CC}">
              <c16:uniqueId val="{00000002-5A35-465C-B9CE-456ECB6047AC}"/>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0.90215837134881205</c:v>
                </c:pt>
                <c:pt idx="3">
                  <c:v>1.8928303942261899</c:v>
                </c:pt>
                <c:pt idx="4">
                  <c:v>1.13025124259549</c:v>
                </c:pt>
              </c:numCache>
            </c:numRef>
          </c:val>
          <c:extLst>
            <c:ext xmlns:c16="http://schemas.microsoft.com/office/drawing/2014/chart" uri="{C3380CC4-5D6E-409C-BE32-E72D297353CC}">
              <c16:uniqueId val="{00000003-5A35-465C-B9CE-456ECB6047AC}"/>
            </c:ext>
          </c:extLst>
        </c:ser>
        <c:dLbls>
          <c:showLegendKey val="0"/>
          <c:showVal val="0"/>
          <c:showCatName val="0"/>
          <c:showSerName val="0"/>
          <c:showPercent val="0"/>
          <c:showBubbleSize val="0"/>
        </c:dLbls>
        <c:gapWidth val="219"/>
        <c:overlap val="-27"/>
        <c:axId val="391269824"/>
        <c:axId val="391266216"/>
      </c:barChart>
      <c:catAx>
        <c:axId val="39126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66216"/>
        <c:crosses val="autoZero"/>
        <c:auto val="1"/>
        <c:lblAlgn val="ctr"/>
        <c:lblOffset val="100"/>
        <c:noMultiLvlLbl val="0"/>
      </c:catAx>
      <c:valAx>
        <c:axId val="39126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6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0.16559947008169601</c:v>
                </c:pt>
                <c:pt idx="12">
                  <c:v>0</c:v>
                </c:pt>
                <c:pt idx="13">
                  <c:v>0</c:v>
                </c:pt>
                <c:pt idx="14">
                  <c:v>0.22171929049826999</c:v>
                </c:pt>
                <c:pt idx="15">
                  <c:v>0</c:v>
                </c:pt>
                <c:pt idx="16">
                  <c:v>0</c:v>
                </c:pt>
                <c:pt idx="17">
                  <c:v>0.25115919629057198</c:v>
                </c:pt>
                <c:pt idx="18">
                  <c:v>0.13799955840141301</c:v>
                </c:pt>
                <c:pt idx="19">
                  <c:v>0</c:v>
                </c:pt>
                <c:pt idx="20">
                  <c:v>0.69965776109516398</c:v>
                </c:pt>
                <c:pt idx="21">
                  <c:v>8.8319717376904402E-2</c:v>
                </c:pt>
                <c:pt idx="22">
                  <c:v>0</c:v>
                </c:pt>
                <c:pt idx="23">
                  <c:v>0</c:v>
                </c:pt>
              </c:numCache>
            </c:numRef>
          </c:val>
          <c:smooth val="0"/>
          <c:extLst>
            <c:ext xmlns:c16="http://schemas.microsoft.com/office/drawing/2014/chart" uri="{C3380CC4-5D6E-409C-BE32-E72D297353CC}">
              <c16:uniqueId val="{00000000-B5C9-4D5C-9D97-5490A7990EFA}"/>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0.45896196474781498</c:v>
                </c:pt>
                <c:pt idx="11">
                  <c:v>0</c:v>
                </c:pt>
                <c:pt idx="12">
                  <c:v>0</c:v>
                </c:pt>
                <c:pt idx="13">
                  <c:v>0</c:v>
                </c:pt>
                <c:pt idx="14">
                  <c:v>0</c:v>
                </c:pt>
                <c:pt idx="15">
                  <c:v>0</c:v>
                </c:pt>
                <c:pt idx="16">
                  <c:v>0</c:v>
                </c:pt>
                <c:pt idx="17">
                  <c:v>0.60543918753967096</c:v>
                </c:pt>
                <c:pt idx="18">
                  <c:v>0</c:v>
                </c:pt>
                <c:pt idx="19">
                  <c:v>0.43454909428250599</c:v>
                </c:pt>
                <c:pt idx="20">
                  <c:v>0.27830672330452599</c:v>
                </c:pt>
                <c:pt idx="21">
                  <c:v>0</c:v>
                </c:pt>
                <c:pt idx="22">
                  <c:v>0</c:v>
                </c:pt>
                <c:pt idx="23">
                  <c:v>0</c:v>
                </c:pt>
              </c:numCache>
            </c:numRef>
          </c:val>
          <c:smooth val="0"/>
          <c:extLst>
            <c:ext xmlns:c16="http://schemas.microsoft.com/office/drawing/2014/chart" uri="{C3380CC4-5D6E-409C-BE32-E72D297353CC}">
              <c16:uniqueId val="{00000001-B5C9-4D5C-9D97-5490A7990EFA}"/>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0.36032061180969199</c:v>
                </c:pt>
                <c:pt idx="14">
                  <c:v>0</c:v>
                </c:pt>
                <c:pt idx="15">
                  <c:v>0</c:v>
                </c:pt>
                <c:pt idx="16">
                  <c:v>0.126847562320759</c:v>
                </c:pt>
                <c:pt idx="17">
                  <c:v>0.12868593278917601</c:v>
                </c:pt>
                <c:pt idx="18">
                  <c:v>0</c:v>
                </c:pt>
                <c:pt idx="19">
                  <c:v>0.272078829325686</c:v>
                </c:pt>
                <c:pt idx="20">
                  <c:v>0.23163467902051599</c:v>
                </c:pt>
                <c:pt idx="21">
                  <c:v>0</c:v>
                </c:pt>
                <c:pt idx="22">
                  <c:v>0</c:v>
                </c:pt>
                <c:pt idx="23">
                  <c:v>0</c:v>
                </c:pt>
              </c:numCache>
            </c:numRef>
          </c:val>
          <c:smooth val="0"/>
          <c:extLst>
            <c:ext xmlns:c16="http://schemas.microsoft.com/office/drawing/2014/chart" uri="{C3380CC4-5D6E-409C-BE32-E72D297353CC}">
              <c16:uniqueId val="{00000002-B5C9-4D5C-9D97-5490A7990EFA}"/>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1.07320394960844</c:v>
                </c:pt>
                <c:pt idx="17">
                  <c:v>0</c:v>
                </c:pt>
                <c:pt idx="18">
                  <c:v>1.6070820565202599</c:v>
                </c:pt>
                <c:pt idx="19">
                  <c:v>1.2461695607762999</c:v>
                </c:pt>
                <c:pt idx="20">
                  <c:v>0</c:v>
                </c:pt>
                <c:pt idx="21">
                  <c:v>0</c:v>
                </c:pt>
                <c:pt idx="22">
                  <c:v>0</c:v>
                </c:pt>
                <c:pt idx="23">
                  <c:v>0</c:v>
                </c:pt>
              </c:numCache>
            </c:numRef>
          </c:val>
          <c:smooth val="0"/>
          <c:extLst>
            <c:ext xmlns:c16="http://schemas.microsoft.com/office/drawing/2014/chart" uri="{C3380CC4-5D6E-409C-BE32-E72D297353CC}">
              <c16:uniqueId val="{00000003-B5C9-4D5C-9D97-5490A7990EFA}"/>
            </c:ext>
          </c:extLst>
        </c:ser>
        <c:dLbls>
          <c:showLegendKey val="0"/>
          <c:showVal val="0"/>
          <c:showCatName val="0"/>
          <c:showSerName val="0"/>
          <c:showPercent val="0"/>
          <c:showBubbleSize val="0"/>
        </c:dLbls>
        <c:smooth val="0"/>
        <c:axId val="391269168"/>
        <c:axId val="391268184"/>
      </c:lineChart>
      <c:catAx>
        <c:axId val="39126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68184"/>
        <c:crosses val="autoZero"/>
        <c:auto val="1"/>
        <c:lblAlgn val="ctr"/>
        <c:lblOffset val="100"/>
        <c:noMultiLvlLbl val="0"/>
      </c:catAx>
      <c:valAx>
        <c:axId val="39126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6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c:v>
                </c:pt>
                <c:pt idx="1">
                  <c:v>1</c:v>
                </c:pt>
                <c:pt idx="2">
                  <c:v>0</c:v>
                </c:pt>
                <c:pt idx="3">
                  <c:v>2</c:v>
                </c:pt>
              </c:numCache>
            </c:numRef>
          </c:val>
          <c:extLst>
            <c:ext xmlns:c16="http://schemas.microsoft.com/office/drawing/2014/chart" uri="{C3380CC4-5D6E-409C-BE32-E72D297353CC}">
              <c16:uniqueId val="{00000000-6AC6-4AEB-992C-B26B3D7EFD88}"/>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9</c:v>
                </c:pt>
                <c:pt idx="1">
                  <c:v>4</c:v>
                </c:pt>
                <c:pt idx="2">
                  <c:v>0</c:v>
                </c:pt>
                <c:pt idx="3">
                  <c:v>0</c:v>
                </c:pt>
              </c:numCache>
            </c:numRef>
          </c:val>
          <c:extLst>
            <c:ext xmlns:c16="http://schemas.microsoft.com/office/drawing/2014/chart" uri="{C3380CC4-5D6E-409C-BE32-E72D297353CC}">
              <c16:uniqueId val="{00000001-6AC6-4AEB-992C-B26B3D7EFD88}"/>
            </c:ext>
          </c:extLst>
        </c:ser>
        <c:ser>
          <c:idx val="2"/>
          <c:order val="2"/>
          <c:tx>
            <c:strRef>
              <c:f>Sheet1!$D$1</c:f>
              <c:strCache>
                <c:ptCount val="1"/>
                <c:pt idx="0">
                  <c:v>Images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10</c:v>
                </c:pt>
                <c:pt idx="1">
                  <c:v>0</c:v>
                </c:pt>
                <c:pt idx="2">
                  <c:v>7</c:v>
                </c:pt>
                <c:pt idx="3">
                  <c:v>5</c:v>
                </c:pt>
              </c:numCache>
            </c:numRef>
          </c:val>
          <c:extLst>
            <c:ext xmlns:c16="http://schemas.microsoft.com/office/drawing/2014/chart" uri="{C3380CC4-5D6E-409C-BE32-E72D297353CC}">
              <c16:uniqueId val="{00000002-6AC6-4AEB-992C-B26B3D7EFD88}"/>
            </c:ext>
          </c:extLst>
        </c:ser>
        <c:dLbls>
          <c:showLegendKey val="0"/>
          <c:showVal val="0"/>
          <c:showCatName val="0"/>
          <c:showSerName val="0"/>
          <c:showPercent val="0"/>
          <c:showBubbleSize val="0"/>
        </c:dLbls>
        <c:gapWidth val="150"/>
        <c:overlap val="100"/>
        <c:axId val="386142632"/>
        <c:axId val="386143288"/>
      </c:barChart>
      <c:catAx>
        <c:axId val="38614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43288"/>
        <c:crosses val="autoZero"/>
        <c:auto val="1"/>
        <c:lblAlgn val="ctr"/>
        <c:lblOffset val="100"/>
        <c:noMultiLvlLbl val="0"/>
      </c:catAx>
      <c:valAx>
        <c:axId val="386143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4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577</c:v>
                </c:pt>
                <c:pt idx="1">
                  <c:v>0</c:v>
                </c:pt>
                <c:pt idx="2">
                  <c:v>413</c:v>
                </c:pt>
                <c:pt idx="3">
                  <c:v>788</c:v>
                </c:pt>
              </c:numCache>
            </c:numRef>
          </c:val>
          <c:extLst>
            <c:ext xmlns:c16="http://schemas.microsoft.com/office/drawing/2014/chart" uri="{C3380CC4-5D6E-409C-BE32-E72D297353CC}">
              <c16:uniqueId val="{00000000-E4BB-4BDA-B329-34A04A212461}"/>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1131</c:v>
                </c:pt>
                <c:pt idx="1">
                  <c:v>396</c:v>
                </c:pt>
                <c:pt idx="2">
                  <c:v>0</c:v>
                </c:pt>
                <c:pt idx="3">
                  <c:v>0</c:v>
                </c:pt>
              </c:numCache>
            </c:numRef>
          </c:val>
          <c:extLst>
            <c:ext xmlns:c16="http://schemas.microsoft.com/office/drawing/2014/chart" uri="{C3380CC4-5D6E-409C-BE32-E72D297353CC}">
              <c16:uniqueId val="{00000001-E4BB-4BDA-B329-34A04A212461}"/>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152</c:v>
                </c:pt>
                <c:pt idx="1">
                  <c:v>57</c:v>
                </c:pt>
                <c:pt idx="2">
                  <c:v>0</c:v>
                </c:pt>
                <c:pt idx="3">
                  <c:v>419</c:v>
                </c:pt>
              </c:numCache>
            </c:numRef>
          </c:val>
          <c:extLst>
            <c:ext xmlns:c16="http://schemas.microsoft.com/office/drawing/2014/chart" uri="{C3380CC4-5D6E-409C-BE32-E72D297353CC}">
              <c16:uniqueId val="{00000002-E4BB-4BDA-B329-34A04A212461}"/>
            </c:ext>
          </c:extLst>
        </c:ser>
        <c:dLbls>
          <c:showLegendKey val="0"/>
          <c:showVal val="0"/>
          <c:showCatName val="0"/>
          <c:showSerName val="0"/>
          <c:showPercent val="0"/>
          <c:showBubbleSize val="0"/>
        </c:dLbls>
        <c:gapWidth val="150"/>
        <c:overlap val="100"/>
        <c:axId val="386135416"/>
        <c:axId val="386142304"/>
      </c:barChart>
      <c:catAx>
        <c:axId val="38613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42304"/>
        <c:crosses val="autoZero"/>
        <c:auto val="1"/>
        <c:lblAlgn val="ctr"/>
        <c:lblOffset val="100"/>
        <c:noMultiLvlLbl val="0"/>
      </c:catAx>
      <c:valAx>
        <c:axId val="386142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3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Video</c:v>
                </c:pt>
                <c:pt idx="2">
                  <c:v>Image</c:v>
                </c:pt>
              </c:strCache>
            </c:strRef>
          </c:cat>
          <c:val>
            <c:numRef>
              <c:f>Sheet1!$B$2:$B$4</c:f>
              <c:numCache>
                <c:formatCode>General</c:formatCode>
                <c:ptCount val="3"/>
                <c:pt idx="0">
                  <c:v>0.210664638489655</c:v>
                </c:pt>
                <c:pt idx="1">
                  <c:v>0.34853752075460298</c:v>
                </c:pt>
                <c:pt idx="2">
                  <c:v>0.159156001493932</c:v>
                </c:pt>
              </c:numCache>
            </c:numRef>
          </c:val>
          <c:extLst>
            <c:ext xmlns:c16="http://schemas.microsoft.com/office/drawing/2014/chart" uri="{C3380CC4-5D6E-409C-BE32-E72D297353CC}">
              <c16:uniqueId val="{00000000-DEE3-4C96-BC82-B57C07C29443}"/>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Video</c:v>
                </c:pt>
                <c:pt idx="2">
                  <c:v>Image</c:v>
                </c:pt>
              </c:strCache>
            </c:strRef>
          </c:cat>
          <c:val>
            <c:numRef>
              <c:f>Sheet1!$C$2:$C$4</c:f>
              <c:numCache>
                <c:formatCode>General</c:formatCode>
                <c:ptCount val="3"/>
                <c:pt idx="0">
                  <c:v>0.27719690706609001</c:v>
                </c:pt>
                <c:pt idx="1">
                  <c:v>0.482502161196327</c:v>
                </c:pt>
                <c:pt idx="2">
                  <c:v>0</c:v>
                </c:pt>
              </c:numCache>
            </c:numRef>
          </c:val>
          <c:extLst>
            <c:ext xmlns:c16="http://schemas.microsoft.com/office/drawing/2014/chart" uri="{C3380CC4-5D6E-409C-BE32-E72D297353CC}">
              <c16:uniqueId val="{00000001-DEE3-4C96-BC82-B57C07C29443}"/>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Video</c:v>
                </c:pt>
                <c:pt idx="2">
                  <c:v>Image</c:v>
                </c:pt>
              </c:strCache>
            </c:strRef>
          </c:cat>
          <c:val>
            <c:numRef>
              <c:f>Sheet1!$D$2:$D$4</c:f>
              <c:numCache>
                <c:formatCode>General</c:formatCode>
                <c:ptCount val="3"/>
                <c:pt idx="0">
                  <c:v>0</c:v>
                </c:pt>
                <c:pt idx="1">
                  <c:v>0</c:v>
                </c:pt>
                <c:pt idx="2">
                  <c:v>0.21697137800531299</c:v>
                </c:pt>
              </c:numCache>
            </c:numRef>
          </c:val>
          <c:extLst>
            <c:ext xmlns:c16="http://schemas.microsoft.com/office/drawing/2014/chart" uri="{C3380CC4-5D6E-409C-BE32-E72D297353CC}">
              <c16:uniqueId val="{00000002-DEE3-4C96-BC82-B57C07C29443}"/>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Video</c:v>
                </c:pt>
                <c:pt idx="2">
                  <c:v>Image</c:v>
                </c:pt>
              </c:strCache>
            </c:strRef>
          </c:cat>
          <c:val>
            <c:numRef>
              <c:f>Sheet1!$E$2:$E$4</c:f>
              <c:numCache>
                <c:formatCode>General</c:formatCode>
                <c:ptCount val="3"/>
                <c:pt idx="0">
                  <c:v>1.4371343286681999</c:v>
                </c:pt>
                <c:pt idx="1">
                  <c:v>0</c:v>
                </c:pt>
                <c:pt idx="2">
                  <c:v>1.07194461285505</c:v>
                </c:pt>
              </c:numCache>
            </c:numRef>
          </c:val>
          <c:extLst>
            <c:ext xmlns:c16="http://schemas.microsoft.com/office/drawing/2014/chart" uri="{C3380CC4-5D6E-409C-BE32-E72D297353CC}">
              <c16:uniqueId val="{00000003-DEE3-4C96-BC82-B57C07C29443}"/>
            </c:ext>
          </c:extLst>
        </c:ser>
        <c:dLbls>
          <c:showLegendKey val="0"/>
          <c:showVal val="0"/>
          <c:showCatName val="0"/>
          <c:showSerName val="0"/>
          <c:showPercent val="0"/>
          <c:showBubbleSize val="0"/>
        </c:dLbls>
        <c:gapWidth val="219"/>
        <c:overlap val="-27"/>
        <c:axId val="386134104"/>
        <c:axId val="386134760"/>
      </c:barChart>
      <c:catAx>
        <c:axId val="38613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34760"/>
        <c:crosses val="autoZero"/>
        <c:auto val="1"/>
        <c:lblAlgn val="ctr"/>
        <c:lblOffset val="100"/>
        <c:noMultiLvlLbl val="0"/>
      </c:catAx>
      <c:valAx>
        <c:axId val="38613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3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1436</c:v>
                </c:pt>
                <c:pt idx="1">
                  <c:v>431</c:v>
                </c:pt>
                <c:pt idx="2">
                  <c:v>392</c:v>
                </c:pt>
                <c:pt idx="3">
                  <c:v>1177</c:v>
                </c:pt>
              </c:numCache>
            </c:numRef>
          </c:val>
          <c:extLst>
            <c:ext xmlns:c16="http://schemas.microsoft.com/office/drawing/2014/chart" uri="{C3380CC4-5D6E-409C-BE32-E72D297353CC}">
              <c16:uniqueId val="{00000000-89E0-41EF-A13F-5FF7528C3C86}"/>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424</c:v>
                </c:pt>
                <c:pt idx="1">
                  <c:v>22</c:v>
                </c:pt>
                <c:pt idx="2">
                  <c:v>21</c:v>
                </c:pt>
                <c:pt idx="3">
                  <c:v>30</c:v>
                </c:pt>
              </c:numCache>
            </c:numRef>
          </c:val>
          <c:extLst>
            <c:ext xmlns:c16="http://schemas.microsoft.com/office/drawing/2014/chart" uri="{C3380CC4-5D6E-409C-BE32-E72D297353CC}">
              <c16:uniqueId val="{00000001-89E0-41EF-A13F-5FF7528C3C86}"/>
            </c:ext>
          </c:extLst>
        </c:ser>
        <c:dLbls>
          <c:showLegendKey val="0"/>
          <c:showVal val="0"/>
          <c:showCatName val="0"/>
          <c:showSerName val="0"/>
          <c:showPercent val="0"/>
          <c:showBubbleSize val="0"/>
        </c:dLbls>
        <c:gapWidth val="150"/>
        <c:overlap val="100"/>
        <c:axId val="397325496"/>
        <c:axId val="397322216"/>
      </c:barChart>
      <c:catAx>
        <c:axId val="39732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2216"/>
        <c:crosses val="autoZero"/>
        <c:auto val="1"/>
        <c:lblAlgn val="ctr"/>
        <c:lblOffset val="100"/>
        <c:noMultiLvlLbl val="0"/>
      </c:catAx>
      <c:valAx>
        <c:axId val="397322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7069-E4F9-4CB7-9E02-A818A14BC5B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B18A2E0-DC8E-4CA0-8A0D-D36BBF7CED5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0422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5588-B7EA-4ABF-BFBF-F153621A6710}"/>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9030BFC0-CA28-4790-815B-7B984798A364}"/>
              </a:ext>
            </a:extLst>
          </p:cNvPr>
          <p:cNvGraphicFramePr>
            <a:graphicFrameLocks noGrp="1"/>
          </p:cNvGraphicFramePr>
          <p:nvPr>
            <p:ph type="tbl" sz="quarter" idx="13"/>
            <p:extLst>
              <p:ext uri="{D42A27DB-BD31-4B8C-83A1-F6EECF244321}">
                <p14:modId xmlns:p14="http://schemas.microsoft.com/office/powerpoint/2010/main" val="428612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9907195"/>
                    </a:ext>
                  </a:extLst>
                </a:gridCol>
                <a:gridCol w="658368">
                  <a:extLst>
                    <a:ext uri="{9D8B030D-6E8A-4147-A177-3AD203B41FA5}">
                      <a16:colId xmlns:a16="http://schemas.microsoft.com/office/drawing/2014/main" val="3581679391"/>
                    </a:ext>
                  </a:extLst>
                </a:gridCol>
                <a:gridCol w="658368">
                  <a:extLst>
                    <a:ext uri="{9D8B030D-6E8A-4147-A177-3AD203B41FA5}">
                      <a16:colId xmlns:a16="http://schemas.microsoft.com/office/drawing/2014/main" val="2867241595"/>
                    </a:ext>
                  </a:extLst>
                </a:gridCol>
                <a:gridCol w="658368">
                  <a:extLst>
                    <a:ext uri="{9D8B030D-6E8A-4147-A177-3AD203B41FA5}">
                      <a16:colId xmlns:a16="http://schemas.microsoft.com/office/drawing/2014/main" val="475065093"/>
                    </a:ext>
                  </a:extLst>
                </a:gridCol>
                <a:gridCol w="658368">
                  <a:extLst>
                    <a:ext uri="{9D8B030D-6E8A-4147-A177-3AD203B41FA5}">
                      <a16:colId xmlns:a16="http://schemas.microsoft.com/office/drawing/2014/main" val="543201342"/>
                    </a:ext>
                  </a:extLst>
                </a:gridCol>
                <a:gridCol w="658368">
                  <a:extLst>
                    <a:ext uri="{9D8B030D-6E8A-4147-A177-3AD203B41FA5}">
                      <a16:colId xmlns:a16="http://schemas.microsoft.com/office/drawing/2014/main" val="3478914104"/>
                    </a:ext>
                  </a:extLst>
                </a:gridCol>
                <a:gridCol w="658368">
                  <a:extLst>
                    <a:ext uri="{9D8B030D-6E8A-4147-A177-3AD203B41FA5}">
                      <a16:colId xmlns:a16="http://schemas.microsoft.com/office/drawing/2014/main" val="1214524436"/>
                    </a:ext>
                  </a:extLst>
                </a:gridCol>
                <a:gridCol w="658368">
                  <a:extLst>
                    <a:ext uri="{9D8B030D-6E8A-4147-A177-3AD203B41FA5}">
                      <a16:colId xmlns:a16="http://schemas.microsoft.com/office/drawing/2014/main" val="93943410"/>
                    </a:ext>
                  </a:extLst>
                </a:gridCol>
                <a:gridCol w="658368">
                  <a:extLst>
                    <a:ext uri="{9D8B030D-6E8A-4147-A177-3AD203B41FA5}">
                      <a16:colId xmlns:a16="http://schemas.microsoft.com/office/drawing/2014/main" val="2478661612"/>
                    </a:ext>
                  </a:extLst>
                </a:gridCol>
                <a:gridCol w="658368">
                  <a:extLst>
                    <a:ext uri="{9D8B030D-6E8A-4147-A177-3AD203B41FA5}">
                      <a16:colId xmlns:a16="http://schemas.microsoft.com/office/drawing/2014/main" val="5244581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35395448"/>
                  </a:ext>
                </a:extLst>
              </a:tr>
              <a:tr h="370840">
                <a:tc>
                  <a:txBody>
                    <a:bodyPr/>
                    <a:lstStyle/>
                    <a:p>
                      <a:r>
                        <a:rPr lang="en-US" sz="1000"/>
                        <a:t>motomeloficial</a:t>
                      </a:r>
                    </a:p>
                  </a:txBody>
                  <a:tcPr/>
                </a:tc>
                <a:tc>
                  <a:txBody>
                    <a:bodyPr/>
                    <a:lstStyle/>
                    <a:p>
                      <a:r>
                        <a:rPr lang="en-US" sz="1000"/>
                        <a:t>36680</a:t>
                      </a:r>
                    </a:p>
                  </a:txBody>
                  <a:tcPr/>
                </a:tc>
                <a:tc>
                  <a:txBody>
                    <a:bodyPr/>
                    <a:lstStyle/>
                    <a:p>
                      <a:r>
                        <a:rPr lang="en-US" sz="1000"/>
                        <a:t>900</a:t>
                      </a:r>
                    </a:p>
                  </a:txBody>
                  <a:tcPr/>
                </a:tc>
                <a:tc>
                  <a:txBody>
                    <a:bodyPr/>
                    <a:lstStyle/>
                    <a:p>
                      <a:r>
                        <a:rPr lang="en-US" sz="1000"/>
                        <a:t>10</a:t>
                      </a:r>
                    </a:p>
                  </a:txBody>
                  <a:tcPr/>
                </a:tc>
                <a:tc>
                  <a:txBody>
                    <a:bodyPr/>
                    <a:lstStyle/>
                    <a:p>
                      <a:r>
                        <a:rPr lang="en-US" sz="1000"/>
                        <a:t>2</a:t>
                      </a:r>
                    </a:p>
                  </a:txBody>
                  <a:tcPr/>
                </a:tc>
                <a:tc>
                  <a:txBody>
                    <a:bodyPr/>
                    <a:lstStyle/>
                    <a:p>
                      <a:r>
                        <a:rPr lang="en-US" sz="1000"/>
                        <a:t>9</a:t>
                      </a:r>
                    </a:p>
                  </a:txBody>
                  <a:tcPr/>
                </a:tc>
                <a:tc>
                  <a:txBody>
                    <a:bodyPr/>
                    <a:lstStyle/>
                    <a:p>
                      <a:r>
                        <a:rPr lang="en-US" sz="1000"/>
                        <a:t>21</a:t>
                      </a:r>
                    </a:p>
                  </a:txBody>
                  <a:tcPr/>
                </a:tc>
                <a:tc>
                  <a:txBody>
                    <a:bodyPr/>
                    <a:lstStyle/>
                    <a:p>
                      <a:r>
                        <a:rPr lang="en-US" sz="1000"/>
                        <a:t>1436</a:t>
                      </a:r>
                    </a:p>
                  </a:txBody>
                  <a:tcPr/>
                </a:tc>
                <a:tc>
                  <a:txBody>
                    <a:bodyPr/>
                    <a:lstStyle/>
                    <a:p>
                      <a:r>
                        <a:rPr lang="en-US" sz="1000"/>
                        <a:t>424</a:t>
                      </a:r>
                    </a:p>
                  </a:txBody>
                  <a:tcPr/>
                </a:tc>
                <a:tc>
                  <a:txBody>
                    <a:bodyPr/>
                    <a:lstStyle/>
                    <a:p>
                      <a:r>
                        <a:rPr lang="en-US" sz="1000"/>
                        <a:t>0.2445 %</a:t>
                      </a:r>
                    </a:p>
                  </a:txBody>
                  <a:tcPr/>
                </a:tc>
                <a:extLst>
                  <a:ext uri="{0D108BD9-81ED-4DB2-BD59-A6C34878D82A}">
                    <a16:rowId xmlns:a16="http://schemas.microsoft.com/office/drawing/2014/main" val="3251420907"/>
                  </a:ext>
                </a:extLst>
              </a:tr>
              <a:tr h="370840">
                <a:tc>
                  <a:txBody>
                    <a:bodyPr/>
                    <a:lstStyle/>
                    <a:p>
                      <a:r>
                        <a:rPr lang="en-US" sz="1000"/>
                        <a:t>corvenmotos</a:t>
                      </a:r>
                    </a:p>
                  </a:txBody>
                  <a:tcPr/>
                </a:tc>
                <a:tc>
                  <a:txBody>
                    <a:bodyPr/>
                    <a:lstStyle/>
                    <a:p>
                      <a:r>
                        <a:rPr lang="en-US" sz="1000"/>
                        <a:t>27219</a:t>
                      </a:r>
                    </a:p>
                  </a:txBody>
                  <a:tcPr/>
                </a:tc>
                <a:tc>
                  <a:txBody>
                    <a:bodyPr/>
                    <a:lstStyle/>
                    <a:p>
                      <a:r>
                        <a:rPr lang="en-US" sz="1000"/>
                        <a:t>42</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392</a:t>
                      </a:r>
                    </a:p>
                  </a:txBody>
                  <a:tcPr/>
                </a:tc>
                <a:tc>
                  <a:txBody>
                    <a:bodyPr/>
                    <a:lstStyle/>
                    <a:p>
                      <a:r>
                        <a:rPr lang="en-US" sz="1000"/>
                        <a:t>21</a:t>
                      </a:r>
                    </a:p>
                  </a:txBody>
                  <a:tcPr/>
                </a:tc>
                <a:tc>
                  <a:txBody>
                    <a:bodyPr/>
                    <a:lstStyle/>
                    <a:p>
                      <a:r>
                        <a:rPr lang="en-US" sz="1000"/>
                        <a:t>0.2169 %</a:t>
                      </a:r>
                    </a:p>
                  </a:txBody>
                  <a:tcPr/>
                </a:tc>
                <a:extLst>
                  <a:ext uri="{0D108BD9-81ED-4DB2-BD59-A6C34878D82A}">
                    <a16:rowId xmlns:a16="http://schemas.microsoft.com/office/drawing/2014/main" val="3333248572"/>
                  </a:ext>
                </a:extLst>
              </a:tr>
              <a:tr h="370840">
                <a:tc>
                  <a:txBody>
                    <a:bodyPr/>
                    <a:lstStyle/>
                    <a:p>
                      <a:r>
                        <a:rPr lang="en-US" sz="1000"/>
                        <a:t>zanellahnos</a:t>
                      </a:r>
                    </a:p>
                  </a:txBody>
                  <a:tcPr/>
                </a:tc>
                <a:tc>
                  <a:txBody>
                    <a:bodyPr/>
                    <a:lstStyle/>
                    <a:p>
                      <a:r>
                        <a:rPr lang="en-US" sz="1000"/>
                        <a:t>20578</a:t>
                      </a:r>
                    </a:p>
                  </a:txBody>
                  <a:tcPr/>
                </a:tc>
                <a:tc>
                  <a:txBody>
                    <a:bodyPr/>
                    <a:lstStyle/>
                    <a:p>
                      <a:r>
                        <a:rPr lang="en-US" sz="1000"/>
                        <a:t>197</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5</a:t>
                      </a:r>
                    </a:p>
                  </a:txBody>
                  <a:tcPr/>
                </a:tc>
                <a:tc>
                  <a:txBody>
                    <a:bodyPr/>
                    <a:lstStyle/>
                    <a:p>
                      <a:r>
                        <a:rPr lang="en-US" sz="1000"/>
                        <a:t>431</a:t>
                      </a:r>
                    </a:p>
                  </a:txBody>
                  <a:tcPr/>
                </a:tc>
                <a:tc>
                  <a:txBody>
                    <a:bodyPr/>
                    <a:lstStyle/>
                    <a:p>
                      <a:r>
                        <a:rPr lang="en-US" sz="1000"/>
                        <a:t>22</a:t>
                      </a:r>
                    </a:p>
                  </a:txBody>
                  <a:tcPr/>
                </a:tc>
                <a:tc>
                  <a:txBody>
                    <a:bodyPr/>
                    <a:lstStyle/>
                    <a:p>
                      <a:r>
                        <a:rPr lang="en-US" sz="1000"/>
                        <a:t>0.4424 %</a:t>
                      </a:r>
                    </a:p>
                  </a:txBody>
                  <a:tcPr/>
                </a:tc>
                <a:extLst>
                  <a:ext uri="{0D108BD9-81ED-4DB2-BD59-A6C34878D82A}">
                    <a16:rowId xmlns:a16="http://schemas.microsoft.com/office/drawing/2014/main" val="4189181830"/>
                  </a:ext>
                </a:extLst>
              </a:tr>
              <a:tr h="370840">
                <a:tc>
                  <a:txBody>
                    <a:bodyPr/>
                    <a:lstStyle/>
                    <a:p>
                      <a:r>
                        <a:rPr lang="en-US" sz="1000"/>
                        <a:t>gileramotorsarg</a:t>
                      </a:r>
                    </a:p>
                  </a:txBody>
                  <a:tcPr/>
                </a:tc>
                <a:tc>
                  <a:txBody>
                    <a:bodyPr/>
                    <a:lstStyle/>
                    <a:p>
                      <a:r>
                        <a:rPr lang="en-US" sz="1000"/>
                        <a:t>14827</a:t>
                      </a:r>
                    </a:p>
                  </a:txBody>
                  <a:tcPr/>
                </a:tc>
                <a:tc>
                  <a:txBody>
                    <a:bodyPr/>
                    <a:lstStyle/>
                    <a:p>
                      <a:r>
                        <a:rPr lang="en-US" sz="1000"/>
                        <a:t>286</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7</a:t>
                      </a:r>
                    </a:p>
                  </a:txBody>
                  <a:tcPr/>
                </a:tc>
                <a:tc>
                  <a:txBody>
                    <a:bodyPr/>
                    <a:lstStyle/>
                    <a:p>
                      <a:r>
                        <a:rPr lang="en-US" sz="1000"/>
                        <a:t>1177</a:t>
                      </a:r>
                    </a:p>
                  </a:txBody>
                  <a:tcPr/>
                </a:tc>
                <a:tc>
                  <a:txBody>
                    <a:bodyPr/>
                    <a:lstStyle/>
                    <a:p>
                      <a:r>
                        <a:rPr lang="en-US" sz="1000"/>
                        <a:t>30</a:t>
                      </a:r>
                    </a:p>
                  </a:txBody>
                  <a:tcPr/>
                </a:tc>
                <a:tc>
                  <a:txBody>
                    <a:bodyPr/>
                    <a:lstStyle/>
                    <a:p>
                      <a:r>
                        <a:rPr lang="en-US" sz="1000"/>
                        <a:t>1.1743 %</a:t>
                      </a:r>
                    </a:p>
                  </a:txBody>
                  <a:tcPr/>
                </a:tc>
                <a:extLst>
                  <a:ext uri="{0D108BD9-81ED-4DB2-BD59-A6C34878D82A}">
                    <a16:rowId xmlns:a16="http://schemas.microsoft.com/office/drawing/2014/main" val="4206200463"/>
                  </a:ext>
                </a:extLst>
              </a:tr>
            </a:tbl>
          </a:graphicData>
        </a:graphic>
      </p:graphicFrame>
      <p:sp>
        <p:nvSpPr>
          <p:cNvPr id="4" name="Text Placeholder 3">
            <a:extLst>
              <a:ext uri="{FF2B5EF4-FFF2-40B4-BE49-F238E27FC236}">
                <a16:creationId xmlns:a16="http://schemas.microsoft.com/office/drawing/2014/main" id="{2408944B-5AF4-4174-A202-52187FF1E65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58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2D84-A8D9-4506-AA11-7B06B8086FD7}"/>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28A1901E-6549-42C6-8E72-FC640600CBE2}"/>
              </a:ext>
            </a:extLst>
          </p:cNvPr>
          <p:cNvGraphicFramePr>
            <a:graphicFrameLocks noGrp="1"/>
          </p:cNvGraphicFramePr>
          <p:nvPr>
            <p:ph type="chart" sz="quarter" idx="13"/>
            <p:extLst>
              <p:ext uri="{D42A27DB-BD31-4B8C-83A1-F6EECF244321}">
                <p14:modId xmlns:p14="http://schemas.microsoft.com/office/powerpoint/2010/main" val="126162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ACA33-777B-44EA-8427-12FA1A507B9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61FD597-ADDF-45FD-B4F2-D5A258590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896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5325-31DD-42F9-99F7-2FA9A5899E9D}"/>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B3104537-22C1-4F5C-857E-E5E91D2D285F}"/>
              </a:ext>
            </a:extLst>
          </p:cNvPr>
          <p:cNvGraphicFramePr>
            <a:graphicFrameLocks noGrp="1"/>
          </p:cNvGraphicFramePr>
          <p:nvPr>
            <p:ph type="chart" sz="quarter" idx="13"/>
            <p:extLst>
              <p:ext uri="{D42A27DB-BD31-4B8C-83A1-F6EECF244321}">
                <p14:modId xmlns:p14="http://schemas.microsoft.com/office/powerpoint/2010/main" val="3240486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5C2D05-CBB3-473F-A30B-904B3101117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44FF5E4-9741-4457-9A86-83ADA8DA6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591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82E4-8867-4ED1-9C68-4451F624F2F6}"/>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1FC9F649-A9A8-48D3-88C2-C999D2F1DF8E}"/>
              </a:ext>
            </a:extLst>
          </p:cNvPr>
          <p:cNvGraphicFramePr>
            <a:graphicFrameLocks noGrp="1"/>
          </p:cNvGraphicFramePr>
          <p:nvPr>
            <p:ph type="chart" sz="quarter" idx="13"/>
            <p:extLst>
              <p:ext uri="{D42A27DB-BD31-4B8C-83A1-F6EECF244321}">
                <p14:modId xmlns:p14="http://schemas.microsoft.com/office/powerpoint/2010/main" val="162308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DDFAAD-30B1-4147-B0F7-46F13A99B3F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C942AB6-3246-4A25-B277-2B673EA57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06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6567-55C7-4167-9569-E8E00E7F9C63}"/>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EFA40023-D8BC-43AA-8753-06235097B805}"/>
              </a:ext>
            </a:extLst>
          </p:cNvPr>
          <p:cNvGraphicFramePr>
            <a:graphicFrameLocks noGrp="1"/>
          </p:cNvGraphicFramePr>
          <p:nvPr>
            <p:ph type="chart" sz="quarter" idx="13"/>
            <p:extLst>
              <p:ext uri="{D42A27DB-BD31-4B8C-83A1-F6EECF244321}">
                <p14:modId xmlns:p14="http://schemas.microsoft.com/office/powerpoint/2010/main" val="4155696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D3028-CF5B-422D-8A42-5ADE2DF52A3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C195168-7C7A-49EA-8C34-7EC053DE9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336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D76F-CE63-4B7F-BFD9-3CBC34B26ABC}"/>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BCE1FEF0-8A16-43B3-AFFD-22B6FDCC9698}"/>
              </a:ext>
            </a:extLst>
          </p:cNvPr>
          <p:cNvGraphicFramePr>
            <a:graphicFrameLocks noGrp="1"/>
          </p:cNvGraphicFramePr>
          <p:nvPr>
            <p:ph type="chart" sz="quarter" idx="13"/>
            <p:extLst>
              <p:ext uri="{D42A27DB-BD31-4B8C-83A1-F6EECF244321}">
                <p14:modId xmlns:p14="http://schemas.microsoft.com/office/powerpoint/2010/main" val="1073220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080E4-81B2-44AC-9BE6-676BE3F658A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C509D58-FFF6-4081-9238-9398A416A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1104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C986-0D18-4A4A-89CD-E392B08011AD}"/>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C18D7E0F-1E15-4EC0-9826-92F86043C827}"/>
              </a:ext>
            </a:extLst>
          </p:cNvPr>
          <p:cNvGraphicFramePr>
            <a:graphicFrameLocks noGrp="1"/>
          </p:cNvGraphicFramePr>
          <p:nvPr>
            <p:ph type="chart" sz="quarter" idx="13"/>
            <p:extLst>
              <p:ext uri="{D42A27DB-BD31-4B8C-83A1-F6EECF244321}">
                <p14:modId xmlns:p14="http://schemas.microsoft.com/office/powerpoint/2010/main" val="1516450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F2ABE-F156-4D6F-82CE-7A46F40CC60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772FCFB-5EFA-40E3-8451-353665C18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25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09B7-E55F-4502-B89E-19E3D33E1874}"/>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3CB047BB-B2E9-48D0-9CAE-4AC5516C60A6}"/>
              </a:ext>
            </a:extLst>
          </p:cNvPr>
          <p:cNvGraphicFramePr>
            <a:graphicFrameLocks noGrp="1"/>
          </p:cNvGraphicFramePr>
          <p:nvPr>
            <p:ph type="chart" sz="quarter" idx="13"/>
            <p:extLst>
              <p:ext uri="{D42A27DB-BD31-4B8C-83A1-F6EECF244321}">
                <p14:modId xmlns:p14="http://schemas.microsoft.com/office/powerpoint/2010/main" val="32933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AF75D-3CF1-42B1-B520-67793B147AB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B156EEA-185A-4C0A-A251-698172A35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601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767A8-03D1-44C1-A18A-FA5082E7B5F3}"/>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CBC03BE2-5400-4869-A3E9-F8F63F75E4F7}"/>
              </a:ext>
            </a:extLst>
          </p:cNvPr>
          <p:cNvGraphicFramePr>
            <a:graphicFrameLocks noGrp="1"/>
          </p:cNvGraphicFramePr>
          <p:nvPr>
            <p:ph type="chart" sz="quarter" idx="13"/>
            <p:extLst>
              <p:ext uri="{D42A27DB-BD31-4B8C-83A1-F6EECF244321}">
                <p14:modId xmlns:p14="http://schemas.microsoft.com/office/powerpoint/2010/main" val="9649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1990E-B72E-49B5-98F6-347F44F47D3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8A29F25-500A-45B8-BF34-C2AC1D8B46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14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958B-2B0F-4D23-B9E5-42E2B89FC1C1}"/>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FF1099F2-29D9-4692-A6AC-E97265C40CEC}"/>
              </a:ext>
            </a:extLst>
          </p:cNvPr>
          <p:cNvGraphicFramePr>
            <a:graphicFrameLocks noGrp="1"/>
          </p:cNvGraphicFramePr>
          <p:nvPr>
            <p:ph type="chart" sz="quarter" idx="13"/>
            <p:extLst>
              <p:ext uri="{D42A27DB-BD31-4B8C-83A1-F6EECF244321}">
                <p14:modId xmlns:p14="http://schemas.microsoft.com/office/powerpoint/2010/main" val="3400233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72BD5-15DE-41B8-A8DE-536EABAF3FA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17AF965-3987-4B94-8BFF-CF29F8791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800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F0DA-8C3E-4583-A26D-3E36C73A4589}"/>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2A8610DD-55A7-44AF-90AA-C50B7D3BB3BB}"/>
              </a:ext>
            </a:extLst>
          </p:cNvPr>
          <p:cNvGraphicFramePr>
            <a:graphicFrameLocks noGrp="1"/>
          </p:cNvGraphicFramePr>
          <p:nvPr>
            <p:ph type="chart" sz="quarter" idx="13"/>
            <p:extLst>
              <p:ext uri="{D42A27DB-BD31-4B8C-83A1-F6EECF244321}">
                <p14:modId xmlns:p14="http://schemas.microsoft.com/office/powerpoint/2010/main" val="1708562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54D49-DC32-4159-A753-96B0053D13A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0155F61-BE67-4FE3-B0DC-7D69C94E02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699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535E-FBC0-475E-8132-A9E9DC1DF41F}"/>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8C6724A4-3A22-4E47-84FA-4FC325CB4EF6}"/>
              </a:ext>
            </a:extLst>
          </p:cNvPr>
          <p:cNvGraphicFramePr>
            <a:graphicFrameLocks noGrp="1"/>
          </p:cNvGraphicFramePr>
          <p:nvPr>
            <p:ph type="chart" sz="quarter" idx="13"/>
            <p:extLst>
              <p:ext uri="{D42A27DB-BD31-4B8C-83A1-F6EECF244321}">
                <p14:modId xmlns:p14="http://schemas.microsoft.com/office/powerpoint/2010/main" val="498941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803F3-C299-4F25-86C3-D33464646E8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213DC23-60A4-4DEF-A5D8-0CA3ED6EF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544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85CA-2A53-4D5B-A161-BC786A9C560F}"/>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ACEAA3E9-9884-4FD5-8232-3234F1768B17}"/>
              </a:ext>
            </a:extLst>
          </p:cNvPr>
          <p:cNvGraphicFramePr>
            <a:graphicFrameLocks noGrp="1"/>
          </p:cNvGraphicFramePr>
          <p:nvPr>
            <p:ph type="chart" sz="quarter" idx="13"/>
            <p:extLst>
              <p:ext uri="{D42A27DB-BD31-4B8C-83A1-F6EECF244321}">
                <p14:modId xmlns:p14="http://schemas.microsoft.com/office/powerpoint/2010/main" val="3904015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91301-F9FB-4437-88F2-4B9201527D2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7CD18AA-85B9-4939-A365-CFFA08302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27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55FA7-5122-4950-86EB-ECC73C4A4EDD}"/>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297F73B5-7258-47B5-AE16-6EACF3A4DD38}"/>
              </a:ext>
            </a:extLst>
          </p:cNvPr>
          <p:cNvGraphicFramePr>
            <a:graphicFrameLocks noGrp="1"/>
          </p:cNvGraphicFramePr>
          <p:nvPr>
            <p:ph type="tbl" sz="quarter" idx="13"/>
            <p:extLst>
              <p:ext uri="{D42A27DB-BD31-4B8C-83A1-F6EECF244321}">
                <p14:modId xmlns:p14="http://schemas.microsoft.com/office/powerpoint/2010/main" val="314506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0344043"/>
                    </a:ext>
                  </a:extLst>
                </a:gridCol>
                <a:gridCol w="1399032">
                  <a:extLst>
                    <a:ext uri="{9D8B030D-6E8A-4147-A177-3AD203B41FA5}">
                      <a16:colId xmlns:a16="http://schemas.microsoft.com/office/drawing/2014/main" val="1647889929"/>
                    </a:ext>
                  </a:extLst>
                </a:gridCol>
                <a:gridCol w="1399032">
                  <a:extLst>
                    <a:ext uri="{9D8B030D-6E8A-4147-A177-3AD203B41FA5}">
                      <a16:colId xmlns:a16="http://schemas.microsoft.com/office/drawing/2014/main" val="4220939582"/>
                    </a:ext>
                  </a:extLst>
                </a:gridCol>
                <a:gridCol w="1399032">
                  <a:extLst>
                    <a:ext uri="{9D8B030D-6E8A-4147-A177-3AD203B41FA5}">
                      <a16:colId xmlns:a16="http://schemas.microsoft.com/office/drawing/2014/main" val="537446442"/>
                    </a:ext>
                  </a:extLst>
                </a:gridCol>
                <a:gridCol w="1399032">
                  <a:extLst>
                    <a:ext uri="{9D8B030D-6E8A-4147-A177-3AD203B41FA5}">
                      <a16:colId xmlns:a16="http://schemas.microsoft.com/office/drawing/2014/main" val="3215613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0741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178.13333333333</a:t>
                      </a:r>
                    </a:p>
                  </a:txBody>
                  <a:tcPr/>
                </a:tc>
                <a:extLst>
                  <a:ext uri="{0D108BD9-81ED-4DB2-BD59-A6C34878D82A}">
                    <a16:rowId xmlns:a16="http://schemas.microsoft.com/office/drawing/2014/main" val="249625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extLst>
                  <a:ext uri="{0D108BD9-81ED-4DB2-BD59-A6C34878D82A}">
                    <a16:rowId xmlns:a16="http://schemas.microsoft.com/office/drawing/2014/main" val="261906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4993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80436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03567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6555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271385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180265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27529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1951999054"/>
                  </a:ext>
                </a:extLst>
              </a:tr>
            </a:tbl>
          </a:graphicData>
        </a:graphic>
      </p:graphicFrame>
      <p:sp>
        <p:nvSpPr>
          <p:cNvPr id="4" name="Text Placeholder 3">
            <a:extLst>
              <a:ext uri="{FF2B5EF4-FFF2-40B4-BE49-F238E27FC236}">
                <a16:creationId xmlns:a16="http://schemas.microsoft.com/office/drawing/2014/main" id="{D775AA3A-14FA-49E5-95C8-F4AE78F35B5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78668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C2AB-0C75-4DEC-BB15-8A9A679B0E0A}"/>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3CADC69F-9E57-4506-8E64-82A231132B8F}"/>
              </a:ext>
            </a:extLst>
          </p:cNvPr>
          <p:cNvGraphicFramePr>
            <a:graphicFrameLocks noGrp="1"/>
          </p:cNvGraphicFramePr>
          <p:nvPr>
            <p:ph type="tbl" sz="quarter" idx="13"/>
            <p:extLst>
              <p:ext uri="{D42A27DB-BD31-4B8C-83A1-F6EECF244321}">
                <p14:modId xmlns:p14="http://schemas.microsoft.com/office/powerpoint/2010/main" val="373763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4726833"/>
                    </a:ext>
                  </a:extLst>
                </a:gridCol>
                <a:gridCol w="1399032">
                  <a:extLst>
                    <a:ext uri="{9D8B030D-6E8A-4147-A177-3AD203B41FA5}">
                      <a16:colId xmlns:a16="http://schemas.microsoft.com/office/drawing/2014/main" val="1446156849"/>
                    </a:ext>
                  </a:extLst>
                </a:gridCol>
                <a:gridCol w="1399032">
                  <a:extLst>
                    <a:ext uri="{9D8B030D-6E8A-4147-A177-3AD203B41FA5}">
                      <a16:colId xmlns:a16="http://schemas.microsoft.com/office/drawing/2014/main" val="1831269384"/>
                    </a:ext>
                  </a:extLst>
                </a:gridCol>
                <a:gridCol w="1399032">
                  <a:extLst>
                    <a:ext uri="{9D8B030D-6E8A-4147-A177-3AD203B41FA5}">
                      <a16:colId xmlns:a16="http://schemas.microsoft.com/office/drawing/2014/main" val="3002829652"/>
                    </a:ext>
                  </a:extLst>
                </a:gridCol>
                <a:gridCol w="1399032">
                  <a:extLst>
                    <a:ext uri="{9D8B030D-6E8A-4147-A177-3AD203B41FA5}">
                      <a16:colId xmlns:a16="http://schemas.microsoft.com/office/drawing/2014/main" val="110353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1900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423711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172.42857142857</a:t>
                      </a:r>
                    </a:p>
                  </a:txBody>
                  <a:tcPr/>
                </a:tc>
                <a:extLst>
                  <a:ext uri="{0D108BD9-81ED-4DB2-BD59-A6C34878D82A}">
                    <a16:rowId xmlns:a16="http://schemas.microsoft.com/office/drawing/2014/main" val="192255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224.57142857143</a:t>
                      </a:r>
                    </a:p>
                  </a:txBody>
                  <a:tcPr/>
                </a:tc>
                <a:extLst>
                  <a:ext uri="{0D108BD9-81ED-4DB2-BD59-A6C34878D82A}">
                    <a16:rowId xmlns:a16="http://schemas.microsoft.com/office/drawing/2014/main" val="382802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157002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205.66666666667</a:t>
                      </a:r>
                    </a:p>
                  </a:txBody>
                  <a:tcPr/>
                </a:tc>
                <a:extLst>
                  <a:ext uri="{0D108BD9-81ED-4DB2-BD59-A6C34878D82A}">
                    <a16:rowId xmlns:a16="http://schemas.microsoft.com/office/drawing/2014/main" val="354646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205.66666666667</a:t>
                      </a:r>
                    </a:p>
                  </a:txBody>
                  <a:tcPr/>
                </a:tc>
                <a:extLst>
                  <a:ext uri="{0D108BD9-81ED-4DB2-BD59-A6C34878D82A}">
                    <a16:rowId xmlns:a16="http://schemas.microsoft.com/office/drawing/2014/main" val="427968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205.66666666667</a:t>
                      </a:r>
                    </a:p>
                  </a:txBody>
                  <a:tcPr/>
                </a:tc>
                <a:extLst>
                  <a:ext uri="{0D108BD9-81ED-4DB2-BD59-A6C34878D82A}">
                    <a16:rowId xmlns:a16="http://schemas.microsoft.com/office/drawing/2014/main" val="101224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64611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extLst>
                  <a:ext uri="{0D108BD9-81ED-4DB2-BD59-A6C34878D82A}">
                    <a16:rowId xmlns:a16="http://schemas.microsoft.com/office/drawing/2014/main" val="72354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a:t>
                      </a:r>
                    </a:p>
                  </a:txBody>
                  <a:tcPr/>
                </a:tc>
                <a:extLst>
                  <a:ext uri="{0D108BD9-81ED-4DB2-BD59-A6C34878D82A}">
                    <a16:rowId xmlns:a16="http://schemas.microsoft.com/office/drawing/2014/main" val="2027104939"/>
                  </a:ext>
                </a:extLst>
              </a:tr>
            </a:tbl>
          </a:graphicData>
        </a:graphic>
      </p:graphicFrame>
      <p:sp>
        <p:nvSpPr>
          <p:cNvPr id="4" name="Text Placeholder 3">
            <a:extLst>
              <a:ext uri="{FF2B5EF4-FFF2-40B4-BE49-F238E27FC236}">
                <a16:creationId xmlns:a16="http://schemas.microsoft.com/office/drawing/2014/main" id="{A494B9B8-81DD-4D09-B001-3514E6E3CB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9621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6DED-6E62-4F1C-A6D0-597F7DE4036A}"/>
              </a:ext>
            </a:extLst>
          </p:cNvPr>
          <p:cNvSpPr>
            <a:spLocks noGrp="1"/>
          </p:cNvSpPr>
          <p:nvPr>
            <p:ph type="title"/>
          </p:nvPr>
        </p:nvSpPr>
        <p:spPr/>
        <p:txBody>
          <a:bodyPr/>
          <a:lstStyle/>
          <a:p>
            <a:r>
              <a:rPr lang="en-US"/>
              <a:t>Instagram Posts Table | Motomel - 1 of 25</a:t>
            </a:r>
          </a:p>
        </p:txBody>
      </p:sp>
      <p:graphicFrame>
        <p:nvGraphicFramePr>
          <p:cNvPr id="5" name="Table Placeholder 4">
            <a:extLst>
              <a:ext uri="{FF2B5EF4-FFF2-40B4-BE49-F238E27FC236}">
                <a16:creationId xmlns:a16="http://schemas.microsoft.com/office/drawing/2014/main" id="{C213B250-EA23-4219-ADEA-74B9BA3FF1F2}"/>
              </a:ext>
            </a:extLst>
          </p:cNvPr>
          <p:cNvGraphicFramePr>
            <a:graphicFrameLocks noGrp="1"/>
          </p:cNvGraphicFramePr>
          <p:nvPr>
            <p:ph type="tbl" sz="quarter" idx="13"/>
            <p:extLst>
              <p:ext uri="{D42A27DB-BD31-4B8C-83A1-F6EECF244321}">
                <p14:modId xmlns:p14="http://schemas.microsoft.com/office/powerpoint/2010/main" val="90574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5735028"/>
                    </a:ext>
                  </a:extLst>
                </a:gridCol>
                <a:gridCol w="1810512">
                  <a:extLst>
                    <a:ext uri="{9D8B030D-6E8A-4147-A177-3AD203B41FA5}">
                      <a16:colId xmlns:a16="http://schemas.microsoft.com/office/drawing/2014/main" val="383334497"/>
                    </a:ext>
                  </a:extLst>
                </a:gridCol>
                <a:gridCol w="822960">
                  <a:extLst>
                    <a:ext uri="{9D8B030D-6E8A-4147-A177-3AD203B41FA5}">
                      <a16:colId xmlns:a16="http://schemas.microsoft.com/office/drawing/2014/main" val="2890649281"/>
                    </a:ext>
                  </a:extLst>
                </a:gridCol>
                <a:gridCol w="822960">
                  <a:extLst>
                    <a:ext uri="{9D8B030D-6E8A-4147-A177-3AD203B41FA5}">
                      <a16:colId xmlns:a16="http://schemas.microsoft.com/office/drawing/2014/main" val="678733506"/>
                    </a:ext>
                  </a:extLst>
                </a:gridCol>
                <a:gridCol w="822960">
                  <a:extLst>
                    <a:ext uri="{9D8B030D-6E8A-4147-A177-3AD203B41FA5}">
                      <a16:colId xmlns:a16="http://schemas.microsoft.com/office/drawing/2014/main" val="3461810188"/>
                    </a:ext>
                  </a:extLst>
                </a:gridCol>
                <a:gridCol w="822960">
                  <a:extLst>
                    <a:ext uri="{9D8B030D-6E8A-4147-A177-3AD203B41FA5}">
                      <a16:colId xmlns:a16="http://schemas.microsoft.com/office/drawing/2014/main" val="3481716203"/>
                    </a:ext>
                  </a:extLst>
                </a:gridCol>
                <a:gridCol w="822960">
                  <a:extLst>
                    <a:ext uri="{9D8B030D-6E8A-4147-A177-3AD203B41FA5}">
                      <a16:colId xmlns:a16="http://schemas.microsoft.com/office/drawing/2014/main" val="289860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254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- 2021-10-07 16:00:31</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244533152_100213309107200_7591410951641075229_n.jpg?_nc_cat=110&amp;ccb=1-5&amp;_nc_sid=8ae9d6&amp;_nc_ohc=dRjYtmvmPakAX_bSsH9&amp;_nc_ht=scontent-prg1-1.cdninstagram.com&amp;edm=AL-3X8kEAAAA&amp;oh=a7141a11f640dc6340a743ccaa0f6d0e&amp;oe=61836427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514416"/>
                  </a:ext>
                </a:extLst>
              </a:tr>
            </a:tbl>
          </a:graphicData>
        </a:graphic>
      </p:graphicFrame>
      <p:sp>
        <p:nvSpPr>
          <p:cNvPr id="4" name="Text Placeholder 3">
            <a:extLst>
              <a:ext uri="{FF2B5EF4-FFF2-40B4-BE49-F238E27FC236}">
                <a16:creationId xmlns:a16="http://schemas.microsoft.com/office/drawing/2014/main" id="{C1AD15F5-E013-40F4-B614-2BB7538479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525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68C2-2E94-4DAF-A1B4-821680B57D85}"/>
              </a:ext>
            </a:extLst>
          </p:cNvPr>
          <p:cNvSpPr>
            <a:spLocks noGrp="1"/>
          </p:cNvSpPr>
          <p:nvPr>
            <p:ph type="title"/>
          </p:nvPr>
        </p:nvSpPr>
        <p:spPr/>
        <p:txBody>
          <a:bodyPr/>
          <a:lstStyle/>
          <a:p>
            <a:r>
              <a:rPr lang="en-US"/>
              <a:t>Instagram Posts Table | Motomel - 2 of 25</a:t>
            </a:r>
          </a:p>
        </p:txBody>
      </p:sp>
      <p:graphicFrame>
        <p:nvGraphicFramePr>
          <p:cNvPr id="5" name="Table Placeholder 4">
            <a:extLst>
              <a:ext uri="{FF2B5EF4-FFF2-40B4-BE49-F238E27FC236}">
                <a16:creationId xmlns:a16="http://schemas.microsoft.com/office/drawing/2014/main" id="{2F84CEB9-76DB-4266-94EB-BFA4F1AA2863}"/>
              </a:ext>
            </a:extLst>
          </p:cNvPr>
          <p:cNvGraphicFramePr>
            <a:graphicFrameLocks noGrp="1"/>
          </p:cNvGraphicFramePr>
          <p:nvPr>
            <p:ph type="tbl" sz="quarter" idx="13"/>
            <p:extLst>
              <p:ext uri="{D42A27DB-BD31-4B8C-83A1-F6EECF244321}">
                <p14:modId xmlns:p14="http://schemas.microsoft.com/office/powerpoint/2010/main" val="47985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6808194"/>
                    </a:ext>
                  </a:extLst>
                </a:gridCol>
                <a:gridCol w="1810512">
                  <a:extLst>
                    <a:ext uri="{9D8B030D-6E8A-4147-A177-3AD203B41FA5}">
                      <a16:colId xmlns:a16="http://schemas.microsoft.com/office/drawing/2014/main" val="2273374292"/>
                    </a:ext>
                  </a:extLst>
                </a:gridCol>
                <a:gridCol w="822960">
                  <a:extLst>
                    <a:ext uri="{9D8B030D-6E8A-4147-A177-3AD203B41FA5}">
                      <a16:colId xmlns:a16="http://schemas.microsoft.com/office/drawing/2014/main" val="896462149"/>
                    </a:ext>
                  </a:extLst>
                </a:gridCol>
                <a:gridCol w="822960">
                  <a:extLst>
                    <a:ext uri="{9D8B030D-6E8A-4147-A177-3AD203B41FA5}">
                      <a16:colId xmlns:a16="http://schemas.microsoft.com/office/drawing/2014/main" val="3023854437"/>
                    </a:ext>
                  </a:extLst>
                </a:gridCol>
                <a:gridCol w="822960">
                  <a:extLst>
                    <a:ext uri="{9D8B030D-6E8A-4147-A177-3AD203B41FA5}">
                      <a16:colId xmlns:a16="http://schemas.microsoft.com/office/drawing/2014/main" val="385704218"/>
                    </a:ext>
                  </a:extLst>
                </a:gridCol>
                <a:gridCol w="822960">
                  <a:extLst>
                    <a:ext uri="{9D8B030D-6E8A-4147-A177-3AD203B41FA5}">
                      <a16:colId xmlns:a16="http://schemas.microsoft.com/office/drawing/2014/main" val="3242102172"/>
                    </a:ext>
                  </a:extLst>
                </a:gridCol>
                <a:gridCol w="822960">
                  <a:extLst>
                    <a:ext uri="{9D8B030D-6E8A-4147-A177-3AD203B41FA5}">
                      <a16:colId xmlns:a16="http://schemas.microsoft.com/office/drawing/2014/main" val="173369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778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- 2021-10-01 18:23:08</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 Motor 4 tiempos, refrigerado por aire⁣
🏁 Transmisión 5 marchas⁣
🏁Potencia 11.4 hp / 8000 rpm⁣
🏁 Freno Delantero a disco, trasero a tambor⁣
🏁 Encendido Eléctrico y patada⁣
⁣
Más info en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244356648_1231808103913400_8400607267209799522_n.jpg?_nc_cat=101&amp;ccb=1-5&amp;_nc_sid=8ae9d6&amp;_nc_ohc=DNT2uCM2uVEAX-SRfoy&amp;_nc_ht=scontent-prg1-1.cdninstagram.com&amp;edm=AL-3X8kEAAAA&amp;oh=a0fc13bc58e421095eb4967935b6a76f&amp;oe=6184D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7060723"/>
                  </a:ext>
                </a:extLst>
              </a:tr>
            </a:tbl>
          </a:graphicData>
        </a:graphic>
      </p:graphicFrame>
      <p:sp>
        <p:nvSpPr>
          <p:cNvPr id="4" name="Text Placeholder 3">
            <a:extLst>
              <a:ext uri="{FF2B5EF4-FFF2-40B4-BE49-F238E27FC236}">
                <a16:creationId xmlns:a16="http://schemas.microsoft.com/office/drawing/2014/main" id="{3C9353B1-360D-4407-86C7-76F23135C2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8508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6997-7A53-42AE-B1F6-484C0C2C8230}"/>
              </a:ext>
            </a:extLst>
          </p:cNvPr>
          <p:cNvSpPr>
            <a:spLocks noGrp="1"/>
          </p:cNvSpPr>
          <p:nvPr>
            <p:ph type="title"/>
          </p:nvPr>
        </p:nvSpPr>
        <p:spPr/>
        <p:txBody>
          <a:bodyPr/>
          <a:lstStyle/>
          <a:p>
            <a:r>
              <a:rPr lang="en-US"/>
              <a:t>Instagram Posts Table | Motomel - 3 of 25</a:t>
            </a:r>
          </a:p>
        </p:txBody>
      </p:sp>
      <p:graphicFrame>
        <p:nvGraphicFramePr>
          <p:cNvPr id="5" name="Table Placeholder 4">
            <a:extLst>
              <a:ext uri="{FF2B5EF4-FFF2-40B4-BE49-F238E27FC236}">
                <a16:creationId xmlns:a16="http://schemas.microsoft.com/office/drawing/2014/main" id="{39819F09-29C3-42EC-9E8B-304A8605B755}"/>
              </a:ext>
            </a:extLst>
          </p:cNvPr>
          <p:cNvGraphicFramePr>
            <a:graphicFrameLocks noGrp="1"/>
          </p:cNvGraphicFramePr>
          <p:nvPr>
            <p:ph type="tbl" sz="quarter" idx="13"/>
            <p:extLst>
              <p:ext uri="{D42A27DB-BD31-4B8C-83A1-F6EECF244321}">
                <p14:modId xmlns:p14="http://schemas.microsoft.com/office/powerpoint/2010/main" val="5764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3262632"/>
                    </a:ext>
                  </a:extLst>
                </a:gridCol>
                <a:gridCol w="1810512">
                  <a:extLst>
                    <a:ext uri="{9D8B030D-6E8A-4147-A177-3AD203B41FA5}">
                      <a16:colId xmlns:a16="http://schemas.microsoft.com/office/drawing/2014/main" val="142203981"/>
                    </a:ext>
                  </a:extLst>
                </a:gridCol>
                <a:gridCol w="822960">
                  <a:extLst>
                    <a:ext uri="{9D8B030D-6E8A-4147-A177-3AD203B41FA5}">
                      <a16:colId xmlns:a16="http://schemas.microsoft.com/office/drawing/2014/main" val="3483905638"/>
                    </a:ext>
                  </a:extLst>
                </a:gridCol>
                <a:gridCol w="822960">
                  <a:extLst>
                    <a:ext uri="{9D8B030D-6E8A-4147-A177-3AD203B41FA5}">
                      <a16:colId xmlns:a16="http://schemas.microsoft.com/office/drawing/2014/main" val="269903804"/>
                    </a:ext>
                  </a:extLst>
                </a:gridCol>
                <a:gridCol w="822960">
                  <a:extLst>
                    <a:ext uri="{9D8B030D-6E8A-4147-A177-3AD203B41FA5}">
                      <a16:colId xmlns:a16="http://schemas.microsoft.com/office/drawing/2014/main" val="3183514979"/>
                    </a:ext>
                  </a:extLst>
                </a:gridCol>
                <a:gridCol w="822960">
                  <a:extLst>
                    <a:ext uri="{9D8B030D-6E8A-4147-A177-3AD203B41FA5}">
                      <a16:colId xmlns:a16="http://schemas.microsoft.com/office/drawing/2014/main" val="188791451"/>
                    </a:ext>
                  </a:extLst>
                </a:gridCol>
                <a:gridCol w="822960">
                  <a:extLst>
                    <a:ext uri="{9D8B030D-6E8A-4147-A177-3AD203B41FA5}">
                      <a16:colId xmlns:a16="http://schemas.microsoft.com/office/drawing/2014/main" val="427752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359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- 2021-10-08 20:11:04</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Septiembre!
�¡Te podes ganar una #BiciMotomel para vos y otra para el jugador elegido!
�¿Cómo participar? Re fácil:
�- Seguir a la cuenta de motomeloficial y motomelbicicletas
- Darle like a la publicación
- Comentar eligiendo el #JugadorMotomel del mes
Podes participar en Facebook, Twitter o Instagram.
Podes elegir entre estos jugadores:
Martin Ojeda
Julián Alvarez
Germán Guiffrey
Mauro Luna Diale
¿Para vos cuál de estos 4 fue el #JugadorMotomel del mes?
Tenes tiempo hasta el 15/10.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244876804_300586338162417_6346868899444044118_n.jpg?_nc_ht=scontent.cdninstagram.com&amp;_nc_cat=109&amp;_nc_ohc=CsFGG-nT-cwAX9mzVRv&amp;edm=AMO9-JQAAAAA&amp;ccb=7-4&amp;oh=a6d96e664abc45ba98a5dccc34431274&amp;oe=617FC059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5173778"/>
                  </a:ext>
                </a:extLst>
              </a:tr>
            </a:tbl>
          </a:graphicData>
        </a:graphic>
      </p:graphicFrame>
      <p:sp>
        <p:nvSpPr>
          <p:cNvPr id="4" name="Text Placeholder 3">
            <a:extLst>
              <a:ext uri="{FF2B5EF4-FFF2-40B4-BE49-F238E27FC236}">
                <a16:creationId xmlns:a16="http://schemas.microsoft.com/office/drawing/2014/main" id="{902D9EC9-E43A-4D5E-90C8-ABBA831DE27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6899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7A96-EDAE-4B0E-9B43-CDDD76CB7741}"/>
              </a:ext>
            </a:extLst>
          </p:cNvPr>
          <p:cNvSpPr>
            <a:spLocks noGrp="1"/>
          </p:cNvSpPr>
          <p:nvPr>
            <p:ph type="title"/>
          </p:nvPr>
        </p:nvSpPr>
        <p:spPr/>
        <p:txBody>
          <a:bodyPr/>
          <a:lstStyle/>
          <a:p>
            <a:r>
              <a:rPr lang="en-US"/>
              <a:t>Instagram Posts Table | Motomel - 4 of 25</a:t>
            </a:r>
          </a:p>
        </p:txBody>
      </p:sp>
      <p:graphicFrame>
        <p:nvGraphicFramePr>
          <p:cNvPr id="5" name="Table Placeholder 4">
            <a:extLst>
              <a:ext uri="{FF2B5EF4-FFF2-40B4-BE49-F238E27FC236}">
                <a16:creationId xmlns:a16="http://schemas.microsoft.com/office/drawing/2014/main" id="{3CCFBBE4-CDDC-4A65-ABC2-E9943AF52C0E}"/>
              </a:ext>
            </a:extLst>
          </p:cNvPr>
          <p:cNvGraphicFramePr>
            <a:graphicFrameLocks noGrp="1"/>
          </p:cNvGraphicFramePr>
          <p:nvPr>
            <p:ph type="tbl" sz="quarter" idx="13"/>
            <p:extLst>
              <p:ext uri="{D42A27DB-BD31-4B8C-83A1-F6EECF244321}">
                <p14:modId xmlns:p14="http://schemas.microsoft.com/office/powerpoint/2010/main" val="225897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6168910"/>
                    </a:ext>
                  </a:extLst>
                </a:gridCol>
                <a:gridCol w="1810512">
                  <a:extLst>
                    <a:ext uri="{9D8B030D-6E8A-4147-A177-3AD203B41FA5}">
                      <a16:colId xmlns:a16="http://schemas.microsoft.com/office/drawing/2014/main" val="1008431646"/>
                    </a:ext>
                  </a:extLst>
                </a:gridCol>
                <a:gridCol w="822960">
                  <a:extLst>
                    <a:ext uri="{9D8B030D-6E8A-4147-A177-3AD203B41FA5}">
                      <a16:colId xmlns:a16="http://schemas.microsoft.com/office/drawing/2014/main" val="1527249141"/>
                    </a:ext>
                  </a:extLst>
                </a:gridCol>
                <a:gridCol w="822960">
                  <a:extLst>
                    <a:ext uri="{9D8B030D-6E8A-4147-A177-3AD203B41FA5}">
                      <a16:colId xmlns:a16="http://schemas.microsoft.com/office/drawing/2014/main" val="886582988"/>
                    </a:ext>
                  </a:extLst>
                </a:gridCol>
                <a:gridCol w="822960">
                  <a:extLst>
                    <a:ext uri="{9D8B030D-6E8A-4147-A177-3AD203B41FA5}">
                      <a16:colId xmlns:a16="http://schemas.microsoft.com/office/drawing/2014/main" val="172923965"/>
                    </a:ext>
                  </a:extLst>
                </a:gridCol>
                <a:gridCol w="822960">
                  <a:extLst>
                    <a:ext uri="{9D8B030D-6E8A-4147-A177-3AD203B41FA5}">
                      <a16:colId xmlns:a16="http://schemas.microsoft.com/office/drawing/2014/main" val="1324469567"/>
                    </a:ext>
                  </a:extLst>
                </a:gridCol>
                <a:gridCol w="822960">
                  <a:extLst>
                    <a:ext uri="{9D8B030D-6E8A-4147-A177-3AD203B41FA5}">
                      <a16:colId xmlns:a16="http://schemas.microsoft.com/office/drawing/2014/main" val="392022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60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- 2021-10-18 16:00:37</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
☑️ Tablero Digital⁣
☑️ Iluminación FULL LED⁣
☑️ Freno de disco (delantero y trasero)⁣
☑️ Escape de acero inoxidable de diseño retro⁣
⁣
Te invitamos a conocer más en 💻 www.gilera.com.ar⁣
⁣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246485794_4536482403104817_2207426004902658972_n.jpg?_nc_cat=103&amp;ccb=1-5&amp;_nc_sid=8ae9d6&amp;_nc_ohc=EfGzp-56KfgAX-_KIGf&amp;_nc_ht=scontent-prg1-1.cdninstagram.com&amp;edm=AL-3X8kEAAAA&amp;oh=346602a0190bca586613d3f98e30db6c&amp;oe=6183A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7384171"/>
                  </a:ext>
                </a:extLst>
              </a:tr>
            </a:tbl>
          </a:graphicData>
        </a:graphic>
      </p:graphicFrame>
      <p:sp>
        <p:nvSpPr>
          <p:cNvPr id="4" name="Text Placeholder 3">
            <a:extLst>
              <a:ext uri="{FF2B5EF4-FFF2-40B4-BE49-F238E27FC236}">
                <a16:creationId xmlns:a16="http://schemas.microsoft.com/office/drawing/2014/main" id="{C72C99E8-0FB1-45C4-B6F8-834D5E7243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74509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E55F-5403-45D6-8878-F90D66FECCED}"/>
              </a:ext>
            </a:extLst>
          </p:cNvPr>
          <p:cNvSpPr>
            <a:spLocks noGrp="1"/>
          </p:cNvSpPr>
          <p:nvPr>
            <p:ph type="title"/>
          </p:nvPr>
        </p:nvSpPr>
        <p:spPr/>
        <p:txBody>
          <a:bodyPr/>
          <a:lstStyle/>
          <a:p>
            <a:r>
              <a:rPr lang="en-US"/>
              <a:t>Instagram Posts Table | Motomel - 5 of 25</a:t>
            </a:r>
          </a:p>
        </p:txBody>
      </p:sp>
      <p:graphicFrame>
        <p:nvGraphicFramePr>
          <p:cNvPr id="5" name="Table Placeholder 4">
            <a:extLst>
              <a:ext uri="{FF2B5EF4-FFF2-40B4-BE49-F238E27FC236}">
                <a16:creationId xmlns:a16="http://schemas.microsoft.com/office/drawing/2014/main" id="{2C1746F1-2965-4C60-AE7D-A682C7694465}"/>
              </a:ext>
            </a:extLst>
          </p:cNvPr>
          <p:cNvGraphicFramePr>
            <a:graphicFrameLocks noGrp="1"/>
          </p:cNvGraphicFramePr>
          <p:nvPr>
            <p:ph type="tbl" sz="quarter" idx="13"/>
            <p:extLst>
              <p:ext uri="{D42A27DB-BD31-4B8C-83A1-F6EECF244321}">
                <p14:modId xmlns:p14="http://schemas.microsoft.com/office/powerpoint/2010/main" val="135203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6333661"/>
                    </a:ext>
                  </a:extLst>
                </a:gridCol>
                <a:gridCol w="1810512">
                  <a:extLst>
                    <a:ext uri="{9D8B030D-6E8A-4147-A177-3AD203B41FA5}">
                      <a16:colId xmlns:a16="http://schemas.microsoft.com/office/drawing/2014/main" val="3061193832"/>
                    </a:ext>
                  </a:extLst>
                </a:gridCol>
                <a:gridCol w="822960">
                  <a:extLst>
                    <a:ext uri="{9D8B030D-6E8A-4147-A177-3AD203B41FA5}">
                      <a16:colId xmlns:a16="http://schemas.microsoft.com/office/drawing/2014/main" val="57944633"/>
                    </a:ext>
                  </a:extLst>
                </a:gridCol>
                <a:gridCol w="822960">
                  <a:extLst>
                    <a:ext uri="{9D8B030D-6E8A-4147-A177-3AD203B41FA5}">
                      <a16:colId xmlns:a16="http://schemas.microsoft.com/office/drawing/2014/main" val="2722556818"/>
                    </a:ext>
                  </a:extLst>
                </a:gridCol>
                <a:gridCol w="822960">
                  <a:extLst>
                    <a:ext uri="{9D8B030D-6E8A-4147-A177-3AD203B41FA5}">
                      <a16:colId xmlns:a16="http://schemas.microsoft.com/office/drawing/2014/main" val="2043338953"/>
                    </a:ext>
                  </a:extLst>
                </a:gridCol>
                <a:gridCol w="822960">
                  <a:extLst>
                    <a:ext uri="{9D8B030D-6E8A-4147-A177-3AD203B41FA5}">
                      <a16:colId xmlns:a16="http://schemas.microsoft.com/office/drawing/2014/main" val="1271612240"/>
                    </a:ext>
                  </a:extLst>
                </a:gridCol>
                <a:gridCol w="822960">
                  <a:extLst>
                    <a:ext uri="{9D8B030D-6E8A-4147-A177-3AD203B41FA5}">
                      <a16:colId xmlns:a16="http://schemas.microsoft.com/office/drawing/2014/main" val="48253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066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- 2021-10-08 19:09:08</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 Motor 4 tiempos, refrigerado por aire⁣
🏁Potencia 7,5hp/ 7500rp⁣
🏁Transmisión 4 marchas⁣
🏁Freno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244644103_625570195283018_2363919753301342215_n.jpg?_nc_cat=108&amp;ccb=1-5&amp;_nc_sid=8ae9d6&amp;_nc_ohc=-IjNi4QEv3oAX9KOG9B&amp;_nc_ht=scontent-prg1-1.cdninstagram.com&amp;edm=AL-3X8kEAAAA&amp;oh=d1dd68e07a68cbe3012c733a004eda05&amp;oe=6183312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3024340"/>
                  </a:ext>
                </a:extLst>
              </a:tr>
            </a:tbl>
          </a:graphicData>
        </a:graphic>
      </p:graphicFrame>
      <p:sp>
        <p:nvSpPr>
          <p:cNvPr id="4" name="Text Placeholder 3">
            <a:extLst>
              <a:ext uri="{FF2B5EF4-FFF2-40B4-BE49-F238E27FC236}">
                <a16:creationId xmlns:a16="http://schemas.microsoft.com/office/drawing/2014/main" id="{D175CC7C-360A-4A4F-A09D-0540076F0F1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4810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6609-65AF-485E-8C0B-3C91D3FE20C1}"/>
              </a:ext>
            </a:extLst>
          </p:cNvPr>
          <p:cNvSpPr>
            <a:spLocks noGrp="1"/>
          </p:cNvSpPr>
          <p:nvPr>
            <p:ph type="title"/>
          </p:nvPr>
        </p:nvSpPr>
        <p:spPr/>
        <p:txBody>
          <a:bodyPr/>
          <a:lstStyle/>
          <a:p>
            <a:r>
              <a:rPr lang="en-US"/>
              <a:t>Instagram Posts Table | Motomel - 6 of 25</a:t>
            </a:r>
          </a:p>
        </p:txBody>
      </p:sp>
      <p:graphicFrame>
        <p:nvGraphicFramePr>
          <p:cNvPr id="5" name="Table Placeholder 4">
            <a:extLst>
              <a:ext uri="{FF2B5EF4-FFF2-40B4-BE49-F238E27FC236}">
                <a16:creationId xmlns:a16="http://schemas.microsoft.com/office/drawing/2014/main" id="{612712AB-17D2-43BB-BA73-F2A4EAAE5B08}"/>
              </a:ext>
            </a:extLst>
          </p:cNvPr>
          <p:cNvGraphicFramePr>
            <a:graphicFrameLocks noGrp="1"/>
          </p:cNvGraphicFramePr>
          <p:nvPr>
            <p:ph type="tbl" sz="quarter" idx="13"/>
            <p:extLst>
              <p:ext uri="{D42A27DB-BD31-4B8C-83A1-F6EECF244321}">
                <p14:modId xmlns:p14="http://schemas.microsoft.com/office/powerpoint/2010/main" val="13008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0313334"/>
                    </a:ext>
                  </a:extLst>
                </a:gridCol>
                <a:gridCol w="1810512">
                  <a:extLst>
                    <a:ext uri="{9D8B030D-6E8A-4147-A177-3AD203B41FA5}">
                      <a16:colId xmlns:a16="http://schemas.microsoft.com/office/drawing/2014/main" val="866684940"/>
                    </a:ext>
                  </a:extLst>
                </a:gridCol>
                <a:gridCol w="822960">
                  <a:extLst>
                    <a:ext uri="{9D8B030D-6E8A-4147-A177-3AD203B41FA5}">
                      <a16:colId xmlns:a16="http://schemas.microsoft.com/office/drawing/2014/main" val="2582247779"/>
                    </a:ext>
                  </a:extLst>
                </a:gridCol>
                <a:gridCol w="822960">
                  <a:extLst>
                    <a:ext uri="{9D8B030D-6E8A-4147-A177-3AD203B41FA5}">
                      <a16:colId xmlns:a16="http://schemas.microsoft.com/office/drawing/2014/main" val="3454057751"/>
                    </a:ext>
                  </a:extLst>
                </a:gridCol>
                <a:gridCol w="822960">
                  <a:extLst>
                    <a:ext uri="{9D8B030D-6E8A-4147-A177-3AD203B41FA5}">
                      <a16:colId xmlns:a16="http://schemas.microsoft.com/office/drawing/2014/main" val="2381859681"/>
                    </a:ext>
                  </a:extLst>
                </a:gridCol>
                <a:gridCol w="822960">
                  <a:extLst>
                    <a:ext uri="{9D8B030D-6E8A-4147-A177-3AD203B41FA5}">
                      <a16:colId xmlns:a16="http://schemas.microsoft.com/office/drawing/2014/main" val="958992300"/>
                    </a:ext>
                  </a:extLst>
                </a:gridCol>
                <a:gridCol w="822960">
                  <a:extLst>
                    <a:ext uri="{9D8B030D-6E8A-4147-A177-3AD203B41FA5}">
                      <a16:colId xmlns:a16="http://schemas.microsoft.com/office/drawing/2014/main" val="3259466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872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247522905_578566026902717_7839573578946519775_n.jpg?_nc_ht=scontent.cdninstagram.com&amp;_nc_cat=105&amp;_nc_ohc=DgGgjZ4qvmwAX8D2Scv&amp;edm=AMO9-JQAAAAA&amp;ccb=7-4&amp;oh=ebe5571bc326b11b0060b2a70228c556&amp;oe=617FC3E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2175293"/>
                  </a:ext>
                </a:extLst>
              </a:tr>
            </a:tbl>
          </a:graphicData>
        </a:graphic>
      </p:graphicFrame>
      <p:sp>
        <p:nvSpPr>
          <p:cNvPr id="4" name="Text Placeholder 3">
            <a:extLst>
              <a:ext uri="{FF2B5EF4-FFF2-40B4-BE49-F238E27FC236}">
                <a16:creationId xmlns:a16="http://schemas.microsoft.com/office/drawing/2014/main" id="{A1AAB1F0-7596-4113-B82E-61B8AFA1A61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04647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A93D1-9995-44C8-A66A-2907A851A67A}"/>
              </a:ext>
            </a:extLst>
          </p:cNvPr>
          <p:cNvSpPr>
            <a:spLocks noGrp="1"/>
          </p:cNvSpPr>
          <p:nvPr>
            <p:ph type="title"/>
          </p:nvPr>
        </p:nvSpPr>
        <p:spPr/>
        <p:txBody>
          <a:bodyPr/>
          <a:lstStyle/>
          <a:p>
            <a:r>
              <a:rPr lang="en-US"/>
              <a:t>Instagram Posts Table | Motomel - 7 of 25</a:t>
            </a:r>
          </a:p>
        </p:txBody>
      </p:sp>
      <p:graphicFrame>
        <p:nvGraphicFramePr>
          <p:cNvPr id="5" name="Table Placeholder 4">
            <a:extLst>
              <a:ext uri="{FF2B5EF4-FFF2-40B4-BE49-F238E27FC236}">
                <a16:creationId xmlns:a16="http://schemas.microsoft.com/office/drawing/2014/main" id="{2CC987E8-E73F-4642-BB90-315F38D790EE}"/>
              </a:ext>
            </a:extLst>
          </p:cNvPr>
          <p:cNvGraphicFramePr>
            <a:graphicFrameLocks noGrp="1"/>
          </p:cNvGraphicFramePr>
          <p:nvPr>
            <p:ph type="tbl" sz="quarter" idx="13"/>
            <p:extLst>
              <p:ext uri="{D42A27DB-BD31-4B8C-83A1-F6EECF244321}">
                <p14:modId xmlns:p14="http://schemas.microsoft.com/office/powerpoint/2010/main" val="50137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3740369"/>
                    </a:ext>
                  </a:extLst>
                </a:gridCol>
                <a:gridCol w="1810512">
                  <a:extLst>
                    <a:ext uri="{9D8B030D-6E8A-4147-A177-3AD203B41FA5}">
                      <a16:colId xmlns:a16="http://schemas.microsoft.com/office/drawing/2014/main" val="2975448699"/>
                    </a:ext>
                  </a:extLst>
                </a:gridCol>
                <a:gridCol w="822960">
                  <a:extLst>
                    <a:ext uri="{9D8B030D-6E8A-4147-A177-3AD203B41FA5}">
                      <a16:colId xmlns:a16="http://schemas.microsoft.com/office/drawing/2014/main" val="3184464396"/>
                    </a:ext>
                  </a:extLst>
                </a:gridCol>
                <a:gridCol w="822960">
                  <a:extLst>
                    <a:ext uri="{9D8B030D-6E8A-4147-A177-3AD203B41FA5}">
                      <a16:colId xmlns:a16="http://schemas.microsoft.com/office/drawing/2014/main" val="1023583800"/>
                    </a:ext>
                  </a:extLst>
                </a:gridCol>
                <a:gridCol w="822960">
                  <a:extLst>
                    <a:ext uri="{9D8B030D-6E8A-4147-A177-3AD203B41FA5}">
                      <a16:colId xmlns:a16="http://schemas.microsoft.com/office/drawing/2014/main" val="3184400022"/>
                    </a:ext>
                  </a:extLst>
                </a:gridCol>
                <a:gridCol w="822960">
                  <a:extLst>
                    <a:ext uri="{9D8B030D-6E8A-4147-A177-3AD203B41FA5}">
                      <a16:colId xmlns:a16="http://schemas.microsoft.com/office/drawing/2014/main" val="1708710854"/>
                    </a:ext>
                  </a:extLst>
                </a:gridCol>
                <a:gridCol w="822960">
                  <a:extLst>
                    <a:ext uri="{9D8B030D-6E8A-4147-A177-3AD203B41FA5}">
                      <a16:colId xmlns:a16="http://schemas.microsoft.com/office/drawing/2014/main" val="191023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544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- 2021-10-29 16:00:09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249932995_360481715859868_6505735332482688261_n.jpg?_nc_cat=105&amp;ccb=1-5&amp;_nc_sid=8ae9d6&amp;_nc_ohc=rutahJYd3G8AX98mcod&amp;_nc_ht=scontent-prg1-1.cdninstagram.com&amp;edm=AL-3X8kEAAAA&amp;oh=c7955b103df5652198bf36001219053e&amp;oe=6183DE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875665"/>
                  </a:ext>
                </a:extLst>
              </a:tr>
            </a:tbl>
          </a:graphicData>
        </a:graphic>
      </p:graphicFrame>
      <p:sp>
        <p:nvSpPr>
          <p:cNvPr id="4" name="Text Placeholder 3">
            <a:extLst>
              <a:ext uri="{FF2B5EF4-FFF2-40B4-BE49-F238E27FC236}">
                <a16:creationId xmlns:a16="http://schemas.microsoft.com/office/drawing/2014/main" id="{7B27817C-24A4-49F2-AB5B-38717EFB454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099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4ADB-88B9-4329-90C2-BC259B1DB2F9}"/>
              </a:ext>
            </a:extLst>
          </p:cNvPr>
          <p:cNvSpPr>
            <a:spLocks noGrp="1"/>
          </p:cNvSpPr>
          <p:nvPr>
            <p:ph type="title"/>
          </p:nvPr>
        </p:nvSpPr>
        <p:spPr/>
        <p:txBody>
          <a:bodyPr/>
          <a:lstStyle/>
          <a:p>
            <a:r>
              <a:rPr lang="en-US"/>
              <a:t>Instagram Posts Table | Motomel - 8 of 25</a:t>
            </a:r>
          </a:p>
        </p:txBody>
      </p:sp>
      <p:graphicFrame>
        <p:nvGraphicFramePr>
          <p:cNvPr id="5" name="Table Placeholder 4">
            <a:extLst>
              <a:ext uri="{FF2B5EF4-FFF2-40B4-BE49-F238E27FC236}">
                <a16:creationId xmlns:a16="http://schemas.microsoft.com/office/drawing/2014/main" id="{DF79F2AA-3D4E-44A7-A937-75018F464297}"/>
              </a:ext>
            </a:extLst>
          </p:cNvPr>
          <p:cNvGraphicFramePr>
            <a:graphicFrameLocks noGrp="1"/>
          </p:cNvGraphicFramePr>
          <p:nvPr>
            <p:ph type="tbl" sz="quarter" idx="13"/>
            <p:extLst>
              <p:ext uri="{D42A27DB-BD31-4B8C-83A1-F6EECF244321}">
                <p14:modId xmlns:p14="http://schemas.microsoft.com/office/powerpoint/2010/main" val="462009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15102814"/>
                    </a:ext>
                  </a:extLst>
                </a:gridCol>
                <a:gridCol w="1810512">
                  <a:extLst>
                    <a:ext uri="{9D8B030D-6E8A-4147-A177-3AD203B41FA5}">
                      <a16:colId xmlns:a16="http://schemas.microsoft.com/office/drawing/2014/main" val="237831786"/>
                    </a:ext>
                  </a:extLst>
                </a:gridCol>
                <a:gridCol w="822960">
                  <a:extLst>
                    <a:ext uri="{9D8B030D-6E8A-4147-A177-3AD203B41FA5}">
                      <a16:colId xmlns:a16="http://schemas.microsoft.com/office/drawing/2014/main" val="3926470104"/>
                    </a:ext>
                  </a:extLst>
                </a:gridCol>
                <a:gridCol w="822960">
                  <a:extLst>
                    <a:ext uri="{9D8B030D-6E8A-4147-A177-3AD203B41FA5}">
                      <a16:colId xmlns:a16="http://schemas.microsoft.com/office/drawing/2014/main" val="3803696762"/>
                    </a:ext>
                  </a:extLst>
                </a:gridCol>
                <a:gridCol w="822960">
                  <a:extLst>
                    <a:ext uri="{9D8B030D-6E8A-4147-A177-3AD203B41FA5}">
                      <a16:colId xmlns:a16="http://schemas.microsoft.com/office/drawing/2014/main" val="672810182"/>
                    </a:ext>
                  </a:extLst>
                </a:gridCol>
                <a:gridCol w="822960">
                  <a:extLst>
                    <a:ext uri="{9D8B030D-6E8A-4147-A177-3AD203B41FA5}">
                      <a16:colId xmlns:a16="http://schemas.microsoft.com/office/drawing/2014/main" val="551479020"/>
                    </a:ext>
                  </a:extLst>
                </a:gridCol>
                <a:gridCol w="822960">
                  <a:extLst>
                    <a:ext uri="{9D8B030D-6E8A-4147-A177-3AD203B41FA5}">
                      <a16:colId xmlns:a16="http://schemas.microsoft.com/office/drawing/2014/main" val="59481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913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- 2021-10-20 17:00:17</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246875069_918207579119730_1287790501520555478_n.jpg?_nc_ht=scontent.cdninstagram.com&amp;_nc_cat=106&amp;_nc_ohc=Puc44SoVWqIAX-9LCn9&amp;edm=AMO9-JQAAAAA&amp;ccb=7-4&amp;oh=cad55d5ee48b76dd5fa205c1a4d12017&amp;oe=617FC48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5291398"/>
                  </a:ext>
                </a:extLst>
              </a:tr>
            </a:tbl>
          </a:graphicData>
        </a:graphic>
      </p:graphicFrame>
      <p:sp>
        <p:nvSpPr>
          <p:cNvPr id="4" name="Text Placeholder 3">
            <a:extLst>
              <a:ext uri="{FF2B5EF4-FFF2-40B4-BE49-F238E27FC236}">
                <a16:creationId xmlns:a16="http://schemas.microsoft.com/office/drawing/2014/main" id="{CC56BE2B-7DF8-4A2D-A491-2E95009508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79324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9595-163F-4767-9737-1AE2DCF08111}"/>
              </a:ext>
            </a:extLst>
          </p:cNvPr>
          <p:cNvSpPr>
            <a:spLocks noGrp="1"/>
          </p:cNvSpPr>
          <p:nvPr>
            <p:ph type="title"/>
          </p:nvPr>
        </p:nvSpPr>
        <p:spPr/>
        <p:txBody>
          <a:bodyPr/>
          <a:lstStyle/>
          <a:p>
            <a:r>
              <a:rPr lang="en-US"/>
              <a:t>Instagram Posts Table | Motomel - 9 of 25</a:t>
            </a:r>
          </a:p>
        </p:txBody>
      </p:sp>
      <p:graphicFrame>
        <p:nvGraphicFramePr>
          <p:cNvPr id="5" name="Table Placeholder 4">
            <a:extLst>
              <a:ext uri="{FF2B5EF4-FFF2-40B4-BE49-F238E27FC236}">
                <a16:creationId xmlns:a16="http://schemas.microsoft.com/office/drawing/2014/main" id="{602E0A60-C197-443A-B337-805F09A45B1F}"/>
              </a:ext>
            </a:extLst>
          </p:cNvPr>
          <p:cNvGraphicFramePr>
            <a:graphicFrameLocks noGrp="1"/>
          </p:cNvGraphicFramePr>
          <p:nvPr>
            <p:ph type="tbl" sz="quarter" idx="13"/>
            <p:extLst>
              <p:ext uri="{D42A27DB-BD31-4B8C-83A1-F6EECF244321}">
                <p14:modId xmlns:p14="http://schemas.microsoft.com/office/powerpoint/2010/main" val="31247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7569501"/>
                    </a:ext>
                  </a:extLst>
                </a:gridCol>
                <a:gridCol w="1810512">
                  <a:extLst>
                    <a:ext uri="{9D8B030D-6E8A-4147-A177-3AD203B41FA5}">
                      <a16:colId xmlns:a16="http://schemas.microsoft.com/office/drawing/2014/main" val="3726796699"/>
                    </a:ext>
                  </a:extLst>
                </a:gridCol>
                <a:gridCol w="822960">
                  <a:extLst>
                    <a:ext uri="{9D8B030D-6E8A-4147-A177-3AD203B41FA5}">
                      <a16:colId xmlns:a16="http://schemas.microsoft.com/office/drawing/2014/main" val="86525109"/>
                    </a:ext>
                  </a:extLst>
                </a:gridCol>
                <a:gridCol w="822960">
                  <a:extLst>
                    <a:ext uri="{9D8B030D-6E8A-4147-A177-3AD203B41FA5}">
                      <a16:colId xmlns:a16="http://schemas.microsoft.com/office/drawing/2014/main" val="3672827947"/>
                    </a:ext>
                  </a:extLst>
                </a:gridCol>
                <a:gridCol w="822960">
                  <a:extLst>
                    <a:ext uri="{9D8B030D-6E8A-4147-A177-3AD203B41FA5}">
                      <a16:colId xmlns:a16="http://schemas.microsoft.com/office/drawing/2014/main" val="3838824230"/>
                    </a:ext>
                  </a:extLst>
                </a:gridCol>
                <a:gridCol w="822960">
                  <a:extLst>
                    <a:ext uri="{9D8B030D-6E8A-4147-A177-3AD203B41FA5}">
                      <a16:colId xmlns:a16="http://schemas.microsoft.com/office/drawing/2014/main" val="398389578"/>
                    </a:ext>
                  </a:extLst>
                </a:gridCol>
                <a:gridCol w="822960">
                  <a:extLst>
                    <a:ext uri="{9D8B030D-6E8A-4147-A177-3AD203B41FA5}">
                      <a16:colId xmlns:a16="http://schemas.microsoft.com/office/drawing/2014/main" val="2532231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056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- 2021-10-05 14:42:39</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la moto que te banca en todas, ciudad, tierra, lo que necesites.
Porque lo que importa no es el camino que tomes sino llegar a tiempo.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244522401_888286345454376_4361583956025517634_n.jpg?_nc_ht=scontent.cdninstagram.com&amp;_nc_cat=100&amp;_nc_ohc=FWeEOaySNBEAX-49P68&amp;edm=AMO9-JQAAAAA&amp;ccb=7-4&amp;oh=cfe84ba51747b70cc538470722758314&amp;oe=617FD22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254284"/>
                  </a:ext>
                </a:extLst>
              </a:tr>
            </a:tbl>
          </a:graphicData>
        </a:graphic>
      </p:graphicFrame>
      <p:sp>
        <p:nvSpPr>
          <p:cNvPr id="4" name="Text Placeholder 3">
            <a:extLst>
              <a:ext uri="{FF2B5EF4-FFF2-40B4-BE49-F238E27FC236}">
                <a16:creationId xmlns:a16="http://schemas.microsoft.com/office/drawing/2014/main" id="{84930728-5D35-4A1A-86EA-5389384EF73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7091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5308-FFE2-4762-8045-B2FD5ECD6B98}"/>
              </a:ext>
            </a:extLst>
          </p:cNvPr>
          <p:cNvSpPr>
            <a:spLocks noGrp="1"/>
          </p:cNvSpPr>
          <p:nvPr>
            <p:ph type="title"/>
          </p:nvPr>
        </p:nvSpPr>
        <p:spPr/>
        <p:txBody>
          <a:bodyPr/>
          <a:lstStyle/>
          <a:p>
            <a:r>
              <a:rPr lang="en-US"/>
              <a:t>Instagram Posts Table | Motomel - 10 of 25</a:t>
            </a:r>
          </a:p>
        </p:txBody>
      </p:sp>
      <p:graphicFrame>
        <p:nvGraphicFramePr>
          <p:cNvPr id="5" name="Table Placeholder 4">
            <a:extLst>
              <a:ext uri="{FF2B5EF4-FFF2-40B4-BE49-F238E27FC236}">
                <a16:creationId xmlns:a16="http://schemas.microsoft.com/office/drawing/2014/main" id="{8F57E320-1507-4E65-B781-30F6015544A6}"/>
              </a:ext>
            </a:extLst>
          </p:cNvPr>
          <p:cNvGraphicFramePr>
            <a:graphicFrameLocks noGrp="1"/>
          </p:cNvGraphicFramePr>
          <p:nvPr>
            <p:ph type="tbl" sz="quarter" idx="13"/>
            <p:extLst>
              <p:ext uri="{D42A27DB-BD31-4B8C-83A1-F6EECF244321}">
                <p14:modId xmlns:p14="http://schemas.microsoft.com/office/powerpoint/2010/main" val="154406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7890030"/>
                    </a:ext>
                  </a:extLst>
                </a:gridCol>
                <a:gridCol w="1810512">
                  <a:extLst>
                    <a:ext uri="{9D8B030D-6E8A-4147-A177-3AD203B41FA5}">
                      <a16:colId xmlns:a16="http://schemas.microsoft.com/office/drawing/2014/main" val="246681491"/>
                    </a:ext>
                  </a:extLst>
                </a:gridCol>
                <a:gridCol w="822960">
                  <a:extLst>
                    <a:ext uri="{9D8B030D-6E8A-4147-A177-3AD203B41FA5}">
                      <a16:colId xmlns:a16="http://schemas.microsoft.com/office/drawing/2014/main" val="1161292307"/>
                    </a:ext>
                  </a:extLst>
                </a:gridCol>
                <a:gridCol w="822960">
                  <a:extLst>
                    <a:ext uri="{9D8B030D-6E8A-4147-A177-3AD203B41FA5}">
                      <a16:colId xmlns:a16="http://schemas.microsoft.com/office/drawing/2014/main" val="1066230918"/>
                    </a:ext>
                  </a:extLst>
                </a:gridCol>
                <a:gridCol w="822960">
                  <a:extLst>
                    <a:ext uri="{9D8B030D-6E8A-4147-A177-3AD203B41FA5}">
                      <a16:colId xmlns:a16="http://schemas.microsoft.com/office/drawing/2014/main" val="3012650474"/>
                    </a:ext>
                  </a:extLst>
                </a:gridCol>
                <a:gridCol w="822960">
                  <a:extLst>
                    <a:ext uri="{9D8B030D-6E8A-4147-A177-3AD203B41FA5}">
                      <a16:colId xmlns:a16="http://schemas.microsoft.com/office/drawing/2014/main" val="1799512283"/>
                    </a:ext>
                  </a:extLst>
                </a:gridCol>
                <a:gridCol w="822960">
                  <a:extLst>
                    <a:ext uri="{9D8B030D-6E8A-4147-A177-3AD203B41FA5}">
                      <a16:colId xmlns:a16="http://schemas.microsoft.com/office/drawing/2014/main" val="261824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743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- 2021-10-05 19:55:27</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244389379_1004594443440195_1850821809109042263_n.jpg?_nc_cat=108&amp;ccb=1-5&amp;_nc_sid=8ae9d6&amp;_nc_ohc=CREIBf474XwAX-jgiSl&amp;_nc_ht=scontent-iad3-1.cdninstagram.com&amp;edm=AL-3X8kEAAAA&amp;oh=e1af0d9d2d8d3dfd71bd84c13eefe6d6&amp;oe=61838B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9191295"/>
                  </a:ext>
                </a:extLst>
              </a:tr>
            </a:tbl>
          </a:graphicData>
        </a:graphic>
      </p:graphicFrame>
      <p:sp>
        <p:nvSpPr>
          <p:cNvPr id="4" name="Text Placeholder 3">
            <a:extLst>
              <a:ext uri="{FF2B5EF4-FFF2-40B4-BE49-F238E27FC236}">
                <a16:creationId xmlns:a16="http://schemas.microsoft.com/office/drawing/2014/main" id="{606D21B6-663B-4FD0-9C26-288F4F7B3FE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68286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52F5-CC99-48F2-9421-A44E08F6A442}"/>
              </a:ext>
            </a:extLst>
          </p:cNvPr>
          <p:cNvSpPr>
            <a:spLocks noGrp="1"/>
          </p:cNvSpPr>
          <p:nvPr>
            <p:ph type="title"/>
          </p:nvPr>
        </p:nvSpPr>
        <p:spPr/>
        <p:txBody>
          <a:bodyPr/>
          <a:lstStyle/>
          <a:p>
            <a:r>
              <a:rPr lang="en-US"/>
              <a:t>Instagram Posts Table | Motomel - 11 of 25</a:t>
            </a:r>
          </a:p>
        </p:txBody>
      </p:sp>
      <p:graphicFrame>
        <p:nvGraphicFramePr>
          <p:cNvPr id="5" name="Table Placeholder 4">
            <a:extLst>
              <a:ext uri="{FF2B5EF4-FFF2-40B4-BE49-F238E27FC236}">
                <a16:creationId xmlns:a16="http://schemas.microsoft.com/office/drawing/2014/main" id="{D912FBDC-126D-4EE3-BF9D-E9A17015915E}"/>
              </a:ext>
            </a:extLst>
          </p:cNvPr>
          <p:cNvGraphicFramePr>
            <a:graphicFrameLocks noGrp="1"/>
          </p:cNvGraphicFramePr>
          <p:nvPr>
            <p:ph type="tbl" sz="quarter" idx="13"/>
            <p:extLst>
              <p:ext uri="{D42A27DB-BD31-4B8C-83A1-F6EECF244321}">
                <p14:modId xmlns:p14="http://schemas.microsoft.com/office/powerpoint/2010/main" val="350927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85680825"/>
                    </a:ext>
                  </a:extLst>
                </a:gridCol>
                <a:gridCol w="1810512">
                  <a:extLst>
                    <a:ext uri="{9D8B030D-6E8A-4147-A177-3AD203B41FA5}">
                      <a16:colId xmlns:a16="http://schemas.microsoft.com/office/drawing/2014/main" val="2766889322"/>
                    </a:ext>
                  </a:extLst>
                </a:gridCol>
                <a:gridCol w="822960">
                  <a:extLst>
                    <a:ext uri="{9D8B030D-6E8A-4147-A177-3AD203B41FA5}">
                      <a16:colId xmlns:a16="http://schemas.microsoft.com/office/drawing/2014/main" val="3734497293"/>
                    </a:ext>
                  </a:extLst>
                </a:gridCol>
                <a:gridCol w="822960">
                  <a:extLst>
                    <a:ext uri="{9D8B030D-6E8A-4147-A177-3AD203B41FA5}">
                      <a16:colId xmlns:a16="http://schemas.microsoft.com/office/drawing/2014/main" val="2584436016"/>
                    </a:ext>
                  </a:extLst>
                </a:gridCol>
                <a:gridCol w="822960">
                  <a:extLst>
                    <a:ext uri="{9D8B030D-6E8A-4147-A177-3AD203B41FA5}">
                      <a16:colId xmlns:a16="http://schemas.microsoft.com/office/drawing/2014/main" val="1158749631"/>
                    </a:ext>
                  </a:extLst>
                </a:gridCol>
                <a:gridCol w="822960">
                  <a:extLst>
                    <a:ext uri="{9D8B030D-6E8A-4147-A177-3AD203B41FA5}">
                      <a16:colId xmlns:a16="http://schemas.microsoft.com/office/drawing/2014/main" val="971046236"/>
                    </a:ext>
                  </a:extLst>
                </a:gridCol>
                <a:gridCol w="822960">
                  <a:extLst>
                    <a:ext uri="{9D8B030D-6E8A-4147-A177-3AD203B41FA5}">
                      <a16:colId xmlns:a16="http://schemas.microsoft.com/office/drawing/2014/main" val="71048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651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- 2021-10-07 19:00:51</a:t>
                      </a:r>
                      <a:r>
                        <a:rPr kumimoji="0" lang="en-US" sz="1000" b="0" i="0" u="none" strike="noStrike" kern="1200" cap="none" spc="0" normalizeH="0" baseline="0" noProof="0">
                          <a:ln>
                            <a:noFill/>
                          </a:ln>
                          <a:solidFill>
                            <a:prstClr val="black"/>
                          </a:solidFill>
                          <a:effectLst/>
                          <a:uLnTx/>
                          <a:uFillTx/>
                          <a:latin typeface="+mn-lt"/>
                          <a:ea typeface="+mn-ea"/>
                          <a:cs typeface="+mn-cs"/>
                        </a:rPr>
                        <a:t>
 ⚡ ¡Sabemos lo que necesitás para seguir progresando!⁣⚡ 
👉Motor Bicilíndrico DOHC 650 cc
👉 Inyección electrónica
👉 Frenos ABS
🏍⁣ ¿Qué esperás para vivir  la experiencia de la RZ650?
#Zanella #CFMoto #RZ #RZ650 #PUSHFORPROGRESS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244642586_1566809166822824_980759165342149715_n.jpg?_nc_ht=scontent.cdninstagram.com&amp;_nc_cat=108&amp;_nc_ohc=O52Q6bKi0DAAX_74ZsK&amp;edm=AMO9-JQAAAAA&amp;ccb=7-4&amp;oh=f9ee1d1a01183d714a5817a57c416b4a&amp;oe=617FCE04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6887607"/>
                  </a:ext>
                </a:extLst>
              </a:tr>
            </a:tbl>
          </a:graphicData>
        </a:graphic>
      </p:graphicFrame>
      <p:sp>
        <p:nvSpPr>
          <p:cNvPr id="4" name="Text Placeholder 3">
            <a:extLst>
              <a:ext uri="{FF2B5EF4-FFF2-40B4-BE49-F238E27FC236}">
                <a16:creationId xmlns:a16="http://schemas.microsoft.com/office/drawing/2014/main" id="{DF7B58DB-7BDC-4CC3-9105-D4A67521584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75715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D1357-E7B9-46E1-9DFD-0161494FACAB}"/>
              </a:ext>
            </a:extLst>
          </p:cNvPr>
          <p:cNvSpPr>
            <a:spLocks noGrp="1"/>
          </p:cNvSpPr>
          <p:nvPr>
            <p:ph type="title"/>
          </p:nvPr>
        </p:nvSpPr>
        <p:spPr/>
        <p:txBody>
          <a:bodyPr/>
          <a:lstStyle/>
          <a:p>
            <a:r>
              <a:rPr lang="en-US"/>
              <a:t>Instagram Posts Table | Motomel - 12 of 25</a:t>
            </a:r>
          </a:p>
        </p:txBody>
      </p:sp>
      <p:graphicFrame>
        <p:nvGraphicFramePr>
          <p:cNvPr id="5" name="Table Placeholder 4">
            <a:extLst>
              <a:ext uri="{FF2B5EF4-FFF2-40B4-BE49-F238E27FC236}">
                <a16:creationId xmlns:a16="http://schemas.microsoft.com/office/drawing/2014/main" id="{ADD1DFE7-BE2F-4FBD-9CB2-66C8F36BD1EA}"/>
              </a:ext>
            </a:extLst>
          </p:cNvPr>
          <p:cNvGraphicFramePr>
            <a:graphicFrameLocks noGrp="1"/>
          </p:cNvGraphicFramePr>
          <p:nvPr>
            <p:ph type="tbl" sz="quarter" idx="13"/>
            <p:extLst>
              <p:ext uri="{D42A27DB-BD31-4B8C-83A1-F6EECF244321}">
                <p14:modId xmlns:p14="http://schemas.microsoft.com/office/powerpoint/2010/main" val="363850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1037219"/>
                    </a:ext>
                  </a:extLst>
                </a:gridCol>
                <a:gridCol w="1810512">
                  <a:extLst>
                    <a:ext uri="{9D8B030D-6E8A-4147-A177-3AD203B41FA5}">
                      <a16:colId xmlns:a16="http://schemas.microsoft.com/office/drawing/2014/main" val="4117916264"/>
                    </a:ext>
                  </a:extLst>
                </a:gridCol>
                <a:gridCol w="822960">
                  <a:extLst>
                    <a:ext uri="{9D8B030D-6E8A-4147-A177-3AD203B41FA5}">
                      <a16:colId xmlns:a16="http://schemas.microsoft.com/office/drawing/2014/main" val="1027390853"/>
                    </a:ext>
                  </a:extLst>
                </a:gridCol>
                <a:gridCol w="822960">
                  <a:extLst>
                    <a:ext uri="{9D8B030D-6E8A-4147-A177-3AD203B41FA5}">
                      <a16:colId xmlns:a16="http://schemas.microsoft.com/office/drawing/2014/main" val="2749839636"/>
                    </a:ext>
                  </a:extLst>
                </a:gridCol>
                <a:gridCol w="822960">
                  <a:extLst>
                    <a:ext uri="{9D8B030D-6E8A-4147-A177-3AD203B41FA5}">
                      <a16:colId xmlns:a16="http://schemas.microsoft.com/office/drawing/2014/main" val="2886470871"/>
                    </a:ext>
                  </a:extLst>
                </a:gridCol>
                <a:gridCol w="822960">
                  <a:extLst>
                    <a:ext uri="{9D8B030D-6E8A-4147-A177-3AD203B41FA5}">
                      <a16:colId xmlns:a16="http://schemas.microsoft.com/office/drawing/2014/main" val="3426455702"/>
                    </a:ext>
                  </a:extLst>
                </a:gridCol>
                <a:gridCol w="822960">
                  <a:extLst>
                    <a:ext uri="{9D8B030D-6E8A-4147-A177-3AD203B41FA5}">
                      <a16:colId xmlns:a16="http://schemas.microsoft.com/office/drawing/2014/main" val="2286515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11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- 2021-10-22 16:00:22</a:t>
                      </a:r>
                      <a:r>
                        <a:rPr kumimoji="0" lang="en-US" sz="1000" b="0" i="0" u="none" strike="noStrike" kern="1200" cap="none" spc="0" normalizeH="0" baseline="0" noProof="0">
                          <a:ln>
                            <a:noFill/>
                          </a:ln>
                          <a:solidFill>
                            <a:prstClr val="black"/>
                          </a:solidFill>
                          <a:effectLst/>
                          <a:uLnTx/>
                          <a:uFillTx/>
                          <a:latin typeface="+mn-lt"/>
                          <a:ea typeface="+mn-ea"/>
                          <a:cs typeface="+mn-cs"/>
                        </a:rPr>
                        <a:t>
 SMASH X125 🔥 Un clásico de #Gilera⁣
⁣
💥 Motor 4 tiempos, refrigerado por aire⁣
💥Potencia 7,5hp/ 7500rp⁣
💥Transmisión 4 marchas⁣
💥Frenos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247064953_866792370866459_4745241804733107017_n.jpg?_nc_cat=111&amp;ccb=1-5&amp;_nc_sid=8ae9d6&amp;_nc_ohc=WEHX7SMA7DMAX-kfc2e&amp;_nc_ht=scontent-prg1-1.cdninstagram.com&amp;edm=AL-3X8kEAAAA&amp;oh=4bc8f1f8cc61b213dee0f090e0c4e214&amp;oe=6184D4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6006806"/>
                  </a:ext>
                </a:extLst>
              </a:tr>
            </a:tbl>
          </a:graphicData>
        </a:graphic>
      </p:graphicFrame>
      <p:sp>
        <p:nvSpPr>
          <p:cNvPr id="4" name="Text Placeholder 3">
            <a:extLst>
              <a:ext uri="{FF2B5EF4-FFF2-40B4-BE49-F238E27FC236}">
                <a16:creationId xmlns:a16="http://schemas.microsoft.com/office/drawing/2014/main" id="{1B9A61D0-3F41-48E1-BD62-CAA0D9CB674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56830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4767-3672-4A4F-B6EB-0325533ABE9D}"/>
              </a:ext>
            </a:extLst>
          </p:cNvPr>
          <p:cNvSpPr>
            <a:spLocks noGrp="1"/>
          </p:cNvSpPr>
          <p:nvPr>
            <p:ph type="title"/>
          </p:nvPr>
        </p:nvSpPr>
        <p:spPr/>
        <p:txBody>
          <a:bodyPr/>
          <a:lstStyle/>
          <a:p>
            <a:r>
              <a:rPr lang="en-US"/>
              <a:t>Instagram Posts Table | Motomel - 13 of 25</a:t>
            </a:r>
          </a:p>
        </p:txBody>
      </p:sp>
      <p:graphicFrame>
        <p:nvGraphicFramePr>
          <p:cNvPr id="5" name="Table Placeholder 4">
            <a:extLst>
              <a:ext uri="{FF2B5EF4-FFF2-40B4-BE49-F238E27FC236}">
                <a16:creationId xmlns:a16="http://schemas.microsoft.com/office/drawing/2014/main" id="{0A459C2E-8FB2-43C6-9F2D-5A34F7937A95}"/>
              </a:ext>
            </a:extLst>
          </p:cNvPr>
          <p:cNvGraphicFramePr>
            <a:graphicFrameLocks noGrp="1"/>
          </p:cNvGraphicFramePr>
          <p:nvPr>
            <p:ph type="tbl" sz="quarter" idx="13"/>
            <p:extLst>
              <p:ext uri="{D42A27DB-BD31-4B8C-83A1-F6EECF244321}">
                <p14:modId xmlns:p14="http://schemas.microsoft.com/office/powerpoint/2010/main" val="193299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6390832"/>
                    </a:ext>
                  </a:extLst>
                </a:gridCol>
                <a:gridCol w="1810512">
                  <a:extLst>
                    <a:ext uri="{9D8B030D-6E8A-4147-A177-3AD203B41FA5}">
                      <a16:colId xmlns:a16="http://schemas.microsoft.com/office/drawing/2014/main" val="723010256"/>
                    </a:ext>
                  </a:extLst>
                </a:gridCol>
                <a:gridCol w="822960">
                  <a:extLst>
                    <a:ext uri="{9D8B030D-6E8A-4147-A177-3AD203B41FA5}">
                      <a16:colId xmlns:a16="http://schemas.microsoft.com/office/drawing/2014/main" val="458553739"/>
                    </a:ext>
                  </a:extLst>
                </a:gridCol>
                <a:gridCol w="822960">
                  <a:extLst>
                    <a:ext uri="{9D8B030D-6E8A-4147-A177-3AD203B41FA5}">
                      <a16:colId xmlns:a16="http://schemas.microsoft.com/office/drawing/2014/main" val="3383836841"/>
                    </a:ext>
                  </a:extLst>
                </a:gridCol>
                <a:gridCol w="822960">
                  <a:extLst>
                    <a:ext uri="{9D8B030D-6E8A-4147-A177-3AD203B41FA5}">
                      <a16:colId xmlns:a16="http://schemas.microsoft.com/office/drawing/2014/main" val="2043600945"/>
                    </a:ext>
                  </a:extLst>
                </a:gridCol>
                <a:gridCol w="822960">
                  <a:extLst>
                    <a:ext uri="{9D8B030D-6E8A-4147-A177-3AD203B41FA5}">
                      <a16:colId xmlns:a16="http://schemas.microsoft.com/office/drawing/2014/main" val="1481379258"/>
                    </a:ext>
                  </a:extLst>
                </a:gridCol>
                <a:gridCol w="822960">
                  <a:extLst>
                    <a:ext uri="{9D8B030D-6E8A-4147-A177-3AD203B41FA5}">
                      <a16:colId xmlns:a16="http://schemas.microsoft.com/office/drawing/2014/main" val="281969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806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- 2021-10-08 13:26:51</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244682580_860855761267904_8801328510251168867_n.jpg?_nc_cat=102&amp;ccb=1-5&amp;_nc_sid=8ae9d6&amp;_nc_ohc=b-cynzvnlB8AX_L89Dn&amp;_nc_ht=scontent-iad3-1.cdninstagram.com&amp;edm=AL-3X8kEAAAA&amp;oh=594cf94a86a87bc9a908f485ddc89dd7&amp;oe=618448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3864691"/>
                  </a:ext>
                </a:extLst>
              </a:tr>
            </a:tbl>
          </a:graphicData>
        </a:graphic>
      </p:graphicFrame>
      <p:sp>
        <p:nvSpPr>
          <p:cNvPr id="4" name="Text Placeholder 3">
            <a:extLst>
              <a:ext uri="{FF2B5EF4-FFF2-40B4-BE49-F238E27FC236}">
                <a16:creationId xmlns:a16="http://schemas.microsoft.com/office/drawing/2014/main" id="{1B7CD2E1-6163-417F-956D-2CDDB46815B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51312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B8D9-DE53-4131-927C-B58CD9CD0651}"/>
              </a:ext>
            </a:extLst>
          </p:cNvPr>
          <p:cNvSpPr>
            <a:spLocks noGrp="1"/>
          </p:cNvSpPr>
          <p:nvPr>
            <p:ph type="title"/>
          </p:nvPr>
        </p:nvSpPr>
        <p:spPr/>
        <p:txBody>
          <a:bodyPr/>
          <a:lstStyle/>
          <a:p>
            <a:r>
              <a:rPr lang="en-US"/>
              <a:t>Instagram Posts Table | Motomel - 14 of 25</a:t>
            </a:r>
          </a:p>
        </p:txBody>
      </p:sp>
      <p:graphicFrame>
        <p:nvGraphicFramePr>
          <p:cNvPr id="5" name="Table Placeholder 4">
            <a:extLst>
              <a:ext uri="{FF2B5EF4-FFF2-40B4-BE49-F238E27FC236}">
                <a16:creationId xmlns:a16="http://schemas.microsoft.com/office/drawing/2014/main" id="{55F8FCFC-9CA5-4420-9F02-52CC07C7AB42}"/>
              </a:ext>
            </a:extLst>
          </p:cNvPr>
          <p:cNvGraphicFramePr>
            <a:graphicFrameLocks noGrp="1"/>
          </p:cNvGraphicFramePr>
          <p:nvPr>
            <p:ph type="tbl" sz="quarter" idx="13"/>
            <p:extLst>
              <p:ext uri="{D42A27DB-BD31-4B8C-83A1-F6EECF244321}">
                <p14:modId xmlns:p14="http://schemas.microsoft.com/office/powerpoint/2010/main" val="278356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9289193"/>
                    </a:ext>
                  </a:extLst>
                </a:gridCol>
                <a:gridCol w="1810512">
                  <a:extLst>
                    <a:ext uri="{9D8B030D-6E8A-4147-A177-3AD203B41FA5}">
                      <a16:colId xmlns:a16="http://schemas.microsoft.com/office/drawing/2014/main" val="1648880197"/>
                    </a:ext>
                  </a:extLst>
                </a:gridCol>
                <a:gridCol w="822960">
                  <a:extLst>
                    <a:ext uri="{9D8B030D-6E8A-4147-A177-3AD203B41FA5}">
                      <a16:colId xmlns:a16="http://schemas.microsoft.com/office/drawing/2014/main" val="1180394086"/>
                    </a:ext>
                  </a:extLst>
                </a:gridCol>
                <a:gridCol w="822960">
                  <a:extLst>
                    <a:ext uri="{9D8B030D-6E8A-4147-A177-3AD203B41FA5}">
                      <a16:colId xmlns:a16="http://schemas.microsoft.com/office/drawing/2014/main" val="3470935649"/>
                    </a:ext>
                  </a:extLst>
                </a:gridCol>
                <a:gridCol w="822960">
                  <a:extLst>
                    <a:ext uri="{9D8B030D-6E8A-4147-A177-3AD203B41FA5}">
                      <a16:colId xmlns:a16="http://schemas.microsoft.com/office/drawing/2014/main" val="646715352"/>
                    </a:ext>
                  </a:extLst>
                </a:gridCol>
                <a:gridCol w="822960">
                  <a:extLst>
                    <a:ext uri="{9D8B030D-6E8A-4147-A177-3AD203B41FA5}">
                      <a16:colId xmlns:a16="http://schemas.microsoft.com/office/drawing/2014/main" val="530130884"/>
                    </a:ext>
                  </a:extLst>
                </a:gridCol>
                <a:gridCol w="822960">
                  <a:extLst>
                    <a:ext uri="{9D8B030D-6E8A-4147-A177-3AD203B41FA5}">
                      <a16:colId xmlns:a16="http://schemas.microsoft.com/office/drawing/2014/main" val="174628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873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- 2021-10-30 10:00:58</a:t>
                      </a:r>
                      <a:r>
                        <a:rPr kumimoji="0" lang="es-ES" sz="1000" b="0" i="0" u="none" strike="noStrike" kern="1200" cap="none" spc="0" normalizeH="0" baseline="0" noProof="0">
                          <a:ln>
                            <a:noFill/>
                          </a:ln>
                          <a:solidFill>
                            <a:prstClr val="black"/>
                          </a:solidFill>
                          <a:effectLst/>
                          <a:uLnTx/>
                          <a:uFillTx/>
                          <a:latin typeface="+mn-lt"/>
                          <a:ea typeface="+mn-ea"/>
                          <a:cs typeface="+mn-cs"/>
                        </a:rPr>
                        <a:t>
 Con la Exclusive LT, recorrer la ciudad tiene otro color.⁣
⁣
La combinación perfecta entre un estilo vintage y la última tecnología🔥🛵⁣
⁣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249501954_270434878327409_7206216366828265506_n.jpg?_nc_ht=scontent.cdninstagram.com&amp;_nc_cat=105&amp;_nc_ohc=K6lb2FfYKeMAX_3AqoQ&amp;edm=AMO9-JQAAAAA&amp;ccb=7-4&amp;oh=f0c13dcf74959c17c506fcafcbc5d197&amp;oe=617FD07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20362515"/>
                  </a:ext>
                </a:extLst>
              </a:tr>
            </a:tbl>
          </a:graphicData>
        </a:graphic>
      </p:graphicFrame>
      <p:sp>
        <p:nvSpPr>
          <p:cNvPr id="4" name="Text Placeholder 3">
            <a:extLst>
              <a:ext uri="{FF2B5EF4-FFF2-40B4-BE49-F238E27FC236}">
                <a16:creationId xmlns:a16="http://schemas.microsoft.com/office/drawing/2014/main" id="{9D0B114D-D6BB-4D4D-90AB-10CA93B08E2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06983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95FB9-5C53-4873-A9FB-FE56C155C208}"/>
              </a:ext>
            </a:extLst>
          </p:cNvPr>
          <p:cNvSpPr>
            <a:spLocks noGrp="1"/>
          </p:cNvSpPr>
          <p:nvPr>
            <p:ph type="title"/>
          </p:nvPr>
        </p:nvSpPr>
        <p:spPr/>
        <p:txBody>
          <a:bodyPr/>
          <a:lstStyle/>
          <a:p>
            <a:r>
              <a:rPr lang="en-US"/>
              <a:t>Instagram Posts Table | Motomel - 15 of 25</a:t>
            </a:r>
          </a:p>
        </p:txBody>
      </p:sp>
      <p:graphicFrame>
        <p:nvGraphicFramePr>
          <p:cNvPr id="5" name="Table Placeholder 4">
            <a:extLst>
              <a:ext uri="{FF2B5EF4-FFF2-40B4-BE49-F238E27FC236}">
                <a16:creationId xmlns:a16="http://schemas.microsoft.com/office/drawing/2014/main" id="{F8FEB73F-A566-4BE6-88AD-773153CCB44B}"/>
              </a:ext>
            </a:extLst>
          </p:cNvPr>
          <p:cNvGraphicFramePr>
            <a:graphicFrameLocks noGrp="1"/>
          </p:cNvGraphicFramePr>
          <p:nvPr>
            <p:ph type="tbl" sz="quarter" idx="13"/>
            <p:extLst>
              <p:ext uri="{D42A27DB-BD31-4B8C-83A1-F6EECF244321}">
                <p14:modId xmlns:p14="http://schemas.microsoft.com/office/powerpoint/2010/main" val="137611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7803850"/>
                    </a:ext>
                  </a:extLst>
                </a:gridCol>
                <a:gridCol w="1810512">
                  <a:extLst>
                    <a:ext uri="{9D8B030D-6E8A-4147-A177-3AD203B41FA5}">
                      <a16:colId xmlns:a16="http://schemas.microsoft.com/office/drawing/2014/main" val="716431885"/>
                    </a:ext>
                  </a:extLst>
                </a:gridCol>
                <a:gridCol w="822960">
                  <a:extLst>
                    <a:ext uri="{9D8B030D-6E8A-4147-A177-3AD203B41FA5}">
                      <a16:colId xmlns:a16="http://schemas.microsoft.com/office/drawing/2014/main" val="1757010035"/>
                    </a:ext>
                  </a:extLst>
                </a:gridCol>
                <a:gridCol w="822960">
                  <a:extLst>
                    <a:ext uri="{9D8B030D-6E8A-4147-A177-3AD203B41FA5}">
                      <a16:colId xmlns:a16="http://schemas.microsoft.com/office/drawing/2014/main" val="696479540"/>
                    </a:ext>
                  </a:extLst>
                </a:gridCol>
                <a:gridCol w="822960">
                  <a:extLst>
                    <a:ext uri="{9D8B030D-6E8A-4147-A177-3AD203B41FA5}">
                      <a16:colId xmlns:a16="http://schemas.microsoft.com/office/drawing/2014/main" val="1348948507"/>
                    </a:ext>
                  </a:extLst>
                </a:gridCol>
                <a:gridCol w="822960">
                  <a:extLst>
                    <a:ext uri="{9D8B030D-6E8A-4147-A177-3AD203B41FA5}">
                      <a16:colId xmlns:a16="http://schemas.microsoft.com/office/drawing/2014/main" val="1236335797"/>
                    </a:ext>
                  </a:extLst>
                </a:gridCol>
                <a:gridCol w="822960">
                  <a:extLst>
                    <a:ext uri="{9D8B030D-6E8A-4147-A177-3AD203B41FA5}">
                      <a16:colId xmlns:a16="http://schemas.microsoft.com/office/drawing/2014/main" val="204118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532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- 2021-10-11 16:00:24</a:t>
                      </a:r>
                      <a:r>
                        <a:rPr kumimoji="0" lang="en-US" sz="1000" b="0" i="0" u="none" strike="noStrike" kern="1200" cap="none" spc="0" normalizeH="0" baseline="0" noProof="0">
                          <a:ln>
                            <a:noFill/>
                          </a:ln>
                          <a:solidFill>
                            <a:prstClr val="black"/>
                          </a:solidFill>
                          <a:effectLst/>
                          <a:uLnTx/>
                          <a:uFillTx/>
                          <a:latin typeface="+mn-lt"/>
                          <a:ea typeface="+mn-ea"/>
                          <a:cs typeface="+mn-cs"/>
                        </a:rPr>
                        <a:t>
 Conocé la SMX200 ADV 💪⁣
⁣
➡️ Motor cg 4t con balanceador interno, refrigerado por aire⁣
➡️Potencia 13.7hp / 8000rpm⁣
➡️ Transmisión 5 marchas⁣
➡️ Encendido electrónico por CDI⁣
⁣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prg1-1.cdninstagram.com/v/t51.29350-15/245024306_393649455746911_7620312380176436517_n.jpg?_nc_cat=101&amp;ccb=1-5&amp;_nc_sid=8ae9d6&amp;_nc_ohc=8GmSr8Mut9wAX-T_KlL&amp;_nc_ht=scontent-prg1-1.cdninstagram.com&amp;edm=AL-3X8kEAAAA&amp;oh=a79b50a6e1868ff7b1a99b1a4e063282&amp;oe=6184C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6648738"/>
                  </a:ext>
                </a:extLst>
              </a:tr>
            </a:tbl>
          </a:graphicData>
        </a:graphic>
      </p:graphicFrame>
      <p:sp>
        <p:nvSpPr>
          <p:cNvPr id="4" name="Text Placeholder 3">
            <a:extLst>
              <a:ext uri="{FF2B5EF4-FFF2-40B4-BE49-F238E27FC236}">
                <a16:creationId xmlns:a16="http://schemas.microsoft.com/office/drawing/2014/main" id="{2070D1B2-847B-4B27-B46A-5BBF093E68F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72358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48E6-3F13-47AF-B5B6-E48E04E1880D}"/>
              </a:ext>
            </a:extLst>
          </p:cNvPr>
          <p:cNvSpPr>
            <a:spLocks noGrp="1"/>
          </p:cNvSpPr>
          <p:nvPr>
            <p:ph type="title"/>
          </p:nvPr>
        </p:nvSpPr>
        <p:spPr/>
        <p:txBody>
          <a:bodyPr/>
          <a:lstStyle/>
          <a:p>
            <a:r>
              <a:rPr lang="en-US"/>
              <a:t>Instagram Posts Table | Motomel - 16 of 25</a:t>
            </a:r>
          </a:p>
        </p:txBody>
      </p:sp>
      <p:graphicFrame>
        <p:nvGraphicFramePr>
          <p:cNvPr id="5" name="Table Placeholder 4">
            <a:extLst>
              <a:ext uri="{FF2B5EF4-FFF2-40B4-BE49-F238E27FC236}">
                <a16:creationId xmlns:a16="http://schemas.microsoft.com/office/drawing/2014/main" id="{B4DCDD83-998B-41DA-9E59-860E672E2796}"/>
              </a:ext>
            </a:extLst>
          </p:cNvPr>
          <p:cNvGraphicFramePr>
            <a:graphicFrameLocks noGrp="1"/>
          </p:cNvGraphicFramePr>
          <p:nvPr>
            <p:ph type="tbl" sz="quarter" idx="13"/>
            <p:extLst>
              <p:ext uri="{D42A27DB-BD31-4B8C-83A1-F6EECF244321}">
                <p14:modId xmlns:p14="http://schemas.microsoft.com/office/powerpoint/2010/main" val="4200789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6561715"/>
                    </a:ext>
                  </a:extLst>
                </a:gridCol>
                <a:gridCol w="1810512">
                  <a:extLst>
                    <a:ext uri="{9D8B030D-6E8A-4147-A177-3AD203B41FA5}">
                      <a16:colId xmlns:a16="http://schemas.microsoft.com/office/drawing/2014/main" val="3113346315"/>
                    </a:ext>
                  </a:extLst>
                </a:gridCol>
                <a:gridCol w="822960">
                  <a:extLst>
                    <a:ext uri="{9D8B030D-6E8A-4147-A177-3AD203B41FA5}">
                      <a16:colId xmlns:a16="http://schemas.microsoft.com/office/drawing/2014/main" val="646965826"/>
                    </a:ext>
                  </a:extLst>
                </a:gridCol>
                <a:gridCol w="822960">
                  <a:extLst>
                    <a:ext uri="{9D8B030D-6E8A-4147-A177-3AD203B41FA5}">
                      <a16:colId xmlns:a16="http://schemas.microsoft.com/office/drawing/2014/main" val="3795771386"/>
                    </a:ext>
                  </a:extLst>
                </a:gridCol>
                <a:gridCol w="822960">
                  <a:extLst>
                    <a:ext uri="{9D8B030D-6E8A-4147-A177-3AD203B41FA5}">
                      <a16:colId xmlns:a16="http://schemas.microsoft.com/office/drawing/2014/main" val="935453727"/>
                    </a:ext>
                  </a:extLst>
                </a:gridCol>
                <a:gridCol w="822960">
                  <a:extLst>
                    <a:ext uri="{9D8B030D-6E8A-4147-A177-3AD203B41FA5}">
                      <a16:colId xmlns:a16="http://schemas.microsoft.com/office/drawing/2014/main" val="930316055"/>
                    </a:ext>
                  </a:extLst>
                </a:gridCol>
                <a:gridCol w="822960">
                  <a:extLst>
                    <a:ext uri="{9D8B030D-6E8A-4147-A177-3AD203B41FA5}">
                      <a16:colId xmlns:a16="http://schemas.microsoft.com/office/drawing/2014/main" val="100663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89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- 2021-10-12 17:32:32</a:t>
                      </a:r>
                      <a:r>
                        <a:rPr kumimoji="0" lang="es-ES" sz="1000" b="0" i="0" u="none" strike="noStrike" kern="1200" cap="none" spc="0" normalizeH="0" baseline="0" noProof="0">
                          <a:ln>
                            <a:noFill/>
                          </a:ln>
                          <a:solidFill>
                            <a:prstClr val="black"/>
                          </a:solidFill>
                          <a:effectLst/>
                          <a:uLnTx/>
                          <a:uFillTx/>
                          <a:latin typeface="+mn-lt"/>
                          <a:ea typeface="+mn-ea"/>
                          <a:cs typeface="+mn-cs"/>
                        </a:rPr>
                        <a:t>
 Ideal para un uso ON/OFF urbano, la Skua 150 V6 viene disponible en 4 colores distintos.
Y vos, ¿Con cuál te quedas?
#MotomelTeBanca #Skua150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245244481_938123280167069_5741824267872657203_n.jpg?_nc_ht=scontent.cdninstagram.com&amp;_nc_cat=105&amp;_nc_ohc=YC2LVxheHM8AX-jrhkC&amp;edm=AMO9-JQAAAAA&amp;ccb=7-4&amp;oh=cd086640b0e5dc993d98cd79266a9c66&amp;oe=617FC3D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3539129"/>
                  </a:ext>
                </a:extLst>
              </a:tr>
            </a:tbl>
          </a:graphicData>
        </a:graphic>
      </p:graphicFrame>
      <p:sp>
        <p:nvSpPr>
          <p:cNvPr id="4" name="Text Placeholder 3">
            <a:extLst>
              <a:ext uri="{FF2B5EF4-FFF2-40B4-BE49-F238E27FC236}">
                <a16:creationId xmlns:a16="http://schemas.microsoft.com/office/drawing/2014/main" id="{D35DCCA4-5E20-40D9-BB0E-054479BC3D6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29765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BF99-3068-4D94-AFEE-CA15440976F7}"/>
              </a:ext>
            </a:extLst>
          </p:cNvPr>
          <p:cNvSpPr>
            <a:spLocks noGrp="1"/>
          </p:cNvSpPr>
          <p:nvPr>
            <p:ph type="title"/>
          </p:nvPr>
        </p:nvSpPr>
        <p:spPr/>
        <p:txBody>
          <a:bodyPr/>
          <a:lstStyle/>
          <a:p>
            <a:r>
              <a:rPr lang="en-US"/>
              <a:t>Instagram Posts Table | Motomel - 17 of 25</a:t>
            </a:r>
          </a:p>
        </p:txBody>
      </p:sp>
      <p:graphicFrame>
        <p:nvGraphicFramePr>
          <p:cNvPr id="5" name="Table Placeholder 4">
            <a:extLst>
              <a:ext uri="{FF2B5EF4-FFF2-40B4-BE49-F238E27FC236}">
                <a16:creationId xmlns:a16="http://schemas.microsoft.com/office/drawing/2014/main" id="{DA8D728D-4EA0-4C04-A9CA-2701E4DF2549}"/>
              </a:ext>
            </a:extLst>
          </p:cNvPr>
          <p:cNvGraphicFramePr>
            <a:graphicFrameLocks noGrp="1"/>
          </p:cNvGraphicFramePr>
          <p:nvPr>
            <p:ph type="tbl" sz="quarter" idx="13"/>
            <p:extLst>
              <p:ext uri="{D42A27DB-BD31-4B8C-83A1-F6EECF244321}">
                <p14:modId xmlns:p14="http://schemas.microsoft.com/office/powerpoint/2010/main" val="185492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0047762"/>
                    </a:ext>
                  </a:extLst>
                </a:gridCol>
                <a:gridCol w="1810512">
                  <a:extLst>
                    <a:ext uri="{9D8B030D-6E8A-4147-A177-3AD203B41FA5}">
                      <a16:colId xmlns:a16="http://schemas.microsoft.com/office/drawing/2014/main" val="1674372962"/>
                    </a:ext>
                  </a:extLst>
                </a:gridCol>
                <a:gridCol w="822960">
                  <a:extLst>
                    <a:ext uri="{9D8B030D-6E8A-4147-A177-3AD203B41FA5}">
                      <a16:colId xmlns:a16="http://schemas.microsoft.com/office/drawing/2014/main" val="3464783584"/>
                    </a:ext>
                  </a:extLst>
                </a:gridCol>
                <a:gridCol w="822960">
                  <a:extLst>
                    <a:ext uri="{9D8B030D-6E8A-4147-A177-3AD203B41FA5}">
                      <a16:colId xmlns:a16="http://schemas.microsoft.com/office/drawing/2014/main" val="4196403495"/>
                    </a:ext>
                  </a:extLst>
                </a:gridCol>
                <a:gridCol w="822960">
                  <a:extLst>
                    <a:ext uri="{9D8B030D-6E8A-4147-A177-3AD203B41FA5}">
                      <a16:colId xmlns:a16="http://schemas.microsoft.com/office/drawing/2014/main" val="2249598745"/>
                    </a:ext>
                  </a:extLst>
                </a:gridCol>
                <a:gridCol w="822960">
                  <a:extLst>
                    <a:ext uri="{9D8B030D-6E8A-4147-A177-3AD203B41FA5}">
                      <a16:colId xmlns:a16="http://schemas.microsoft.com/office/drawing/2014/main" val="3432984266"/>
                    </a:ext>
                  </a:extLst>
                </a:gridCol>
                <a:gridCol w="822960">
                  <a:extLst>
                    <a:ext uri="{9D8B030D-6E8A-4147-A177-3AD203B41FA5}">
                      <a16:colId xmlns:a16="http://schemas.microsoft.com/office/drawing/2014/main" val="161451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344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- 2021-10-25 19:59:39</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249011188_307879007833790_6622515395541667985_n.jpg?_nc_ht=scontent.cdninstagram.com&amp;_nc_cat=102&amp;_nc_ohc=oSVZVo_-O6oAX8TkVPF&amp;edm=AMO9-JQAAAAA&amp;ccb=7-4&amp;oh=d73407fb1c5494d4c0fd55dd3b20f297&amp;oe=617FDF45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8121350"/>
                  </a:ext>
                </a:extLst>
              </a:tr>
            </a:tbl>
          </a:graphicData>
        </a:graphic>
      </p:graphicFrame>
      <p:sp>
        <p:nvSpPr>
          <p:cNvPr id="4" name="Text Placeholder 3">
            <a:extLst>
              <a:ext uri="{FF2B5EF4-FFF2-40B4-BE49-F238E27FC236}">
                <a16:creationId xmlns:a16="http://schemas.microsoft.com/office/drawing/2014/main" id="{9F7D9731-5A2A-4CBB-AE60-8E54AB66543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88187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7BA1-41EE-4B7E-9455-2900C9E7528A}"/>
              </a:ext>
            </a:extLst>
          </p:cNvPr>
          <p:cNvSpPr>
            <a:spLocks noGrp="1"/>
          </p:cNvSpPr>
          <p:nvPr>
            <p:ph type="title"/>
          </p:nvPr>
        </p:nvSpPr>
        <p:spPr/>
        <p:txBody>
          <a:bodyPr/>
          <a:lstStyle/>
          <a:p>
            <a:r>
              <a:rPr lang="en-US"/>
              <a:t>Instagram Posts Table | Motomel - 18 of 25</a:t>
            </a:r>
          </a:p>
        </p:txBody>
      </p:sp>
      <p:graphicFrame>
        <p:nvGraphicFramePr>
          <p:cNvPr id="5" name="Table Placeholder 4">
            <a:extLst>
              <a:ext uri="{FF2B5EF4-FFF2-40B4-BE49-F238E27FC236}">
                <a16:creationId xmlns:a16="http://schemas.microsoft.com/office/drawing/2014/main" id="{77639D79-1D56-47FB-9336-FD132FE61211}"/>
              </a:ext>
            </a:extLst>
          </p:cNvPr>
          <p:cNvGraphicFramePr>
            <a:graphicFrameLocks noGrp="1"/>
          </p:cNvGraphicFramePr>
          <p:nvPr>
            <p:ph type="tbl" sz="quarter" idx="13"/>
            <p:extLst>
              <p:ext uri="{D42A27DB-BD31-4B8C-83A1-F6EECF244321}">
                <p14:modId xmlns:p14="http://schemas.microsoft.com/office/powerpoint/2010/main" val="324417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2549592"/>
                    </a:ext>
                  </a:extLst>
                </a:gridCol>
                <a:gridCol w="1810512">
                  <a:extLst>
                    <a:ext uri="{9D8B030D-6E8A-4147-A177-3AD203B41FA5}">
                      <a16:colId xmlns:a16="http://schemas.microsoft.com/office/drawing/2014/main" val="1340782720"/>
                    </a:ext>
                  </a:extLst>
                </a:gridCol>
                <a:gridCol w="822960">
                  <a:extLst>
                    <a:ext uri="{9D8B030D-6E8A-4147-A177-3AD203B41FA5}">
                      <a16:colId xmlns:a16="http://schemas.microsoft.com/office/drawing/2014/main" val="2848322059"/>
                    </a:ext>
                  </a:extLst>
                </a:gridCol>
                <a:gridCol w="822960">
                  <a:extLst>
                    <a:ext uri="{9D8B030D-6E8A-4147-A177-3AD203B41FA5}">
                      <a16:colId xmlns:a16="http://schemas.microsoft.com/office/drawing/2014/main" val="2906682777"/>
                    </a:ext>
                  </a:extLst>
                </a:gridCol>
                <a:gridCol w="822960">
                  <a:extLst>
                    <a:ext uri="{9D8B030D-6E8A-4147-A177-3AD203B41FA5}">
                      <a16:colId xmlns:a16="http://schemas.microsoft.com/office/drawing/2014/main" val="765175135"/>
                    </a:ext>
                  </a:extLst>
                </a:gridCol>
                <a:gridCol w="822960">
                  <a:extLst>
                    <a:ext uri="{9D8B030D-6E8A-4147-A177-3AD203B41FA5}">
                      <a16:colId xmlns:a16="http://schemas.microsoft.com/office/drawing/2014/main" val="1912185026"/>
                    </a:ext>
                  </a:extLst>
                </a:gridCol>
                <a:gridCol w="822960">
                  <a:extLst>
                    <a:ext uri="{9D8B030D-6E8A-4147-A177-3AD203B41FA5}">
                      <a16:colId xmlns:a16="http://schemas.microsoft.com/office/drawing/2014/main" val="278324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465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- 2021-10-19 17:51:51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246524785_912057843065955_1737546560070914762_n.jpg?_nc_ht=scontent.cdninstagram.com&amp;_nc_cat=103&amp;_nc_ohc=yhH0Wx9MW1AAX-Nbpe4&amp;edm=AMO9-JQAAAAA&amp;ccb=7-4&amp;oh=bec8a7ae5e472571be4d122bc346af2f&amp;oe=617FC127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4788501"/>
                  </a:ext>
                </a:extLst>
              </a:tr>
            </a:tbl>
          </a:graphicData>
        </a:graphic>
      </p:graphicFrame>
      <p:sp>
        <p:nvSpPr>
          <p:cNvPr id="4" name="Text Placeholder 3">
            <a:extLst>
              <a:ext uri="{FF2B5EF4-FFF2-40B4-BE49-F238E27FC236}">
                <a16:creationId xmlns:a16="http://schemas.microsoft.com/office/drawing/2014/main" id="{95E6BEB1-4C7C-46FD-B840-EEA9D4BDB7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09688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14714-C38F-41B8-9951-2E0C0E6A3E87}"/>
              </a:ext>
            </a:extLst>
          </p:cNvPr>
          <p:cNvSpPr>
            <a:spLocks noGrp="1"/>
          </p:cNvSpPr>
          <p:nvPr>
            <p:ph type="title"/>
          </p:nvPr>
        </p:nvSpPr>
        <p:spPr/>
        <p:txBody>
          <a:bodyPr/>
          <a:lstStyle/>
          <a:p>
            <a:r>
              <a:rPr lang="en-US"/>
              <a:t>Instagram Posts Table | Motomel - 19 of 25</a:t>
            </a:r>
          </a:p>
        </p:txBody>
      </p:sp>
      <p:graphicFrame>
        <p:nvGraphicFramePr>
          <p:cNvPr id="5" name="Table Placeholder 4">
            <a:extLst>
              <a:ext uri="{FF2B5EF4-FFF2-40B4-BE49-F238E27FC236}">
                <a16:creationId xmlns:a16="http://schemas.microsoft.com/office/drawing/2014/main" id="{35A1C0DA-9BF5-4DB3-8A77-755198B0C615}"/>
              </a:ext>
            </a:extLst>
          </p:cNvPr>
          <p:cNvGraphicFramePr>
            <a:graphicFrameLocks noGrp="1"/>
          </p:cNvGraphicFramePr>
          <p:nvPr>
            <p:ph type="tbl" sz="quarter" idx="13"/>
            <p:extLst>
              <p:ext uri="{D42A27DB-BD31-4B8C-83A1-F6EECF244321}">
                <p14:modId xmlns:p14="http://schemas.microsoft.com/office/powerpoint/2010/main" val="1182536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1758082"/>
                    </a:ext>
                  </a:extLst>
                </a:gridCol>
                <a:gridCol w="1810512">
                  <a:extLst>
                    <a:ext uri="{9D8B030D-6E8A-4147-A177-3AD203B41FA5}">
                      <a16:colId xmlns:a16="http://schemas.microsoft.com/office/drawing/2014/main" val="3045047521"/>
                    </a:ext>
                  </a:extLst>
                </a:gridCol>
                <a:gridCol w="822960">
                  <a:extLst>
                    <a:ext uri="{9D8B030D-6E8A-4147-A177-3AD203B41FA5}">
                      <a16:colId xmlns:a16="http://schemas.microsoft.com/office/drawing/2014/main" val="1020074507"/>
                    </a:ext>
                  </a:extLst>
                </a:gridCol>
                <a:gridCol w="822960">
                  <a:extLst>
                    <a:ext uri="{9D8B030D-6E8A-4147-A177-3AD203B41FA5}">
                      <a16:colId xmlns:a16="http://schemas.microsoft.com/office/drawing/2014/main" val="4110063107"/>
                    </a:ext>
                  </a:extLst>
                </a:gridCol>
                <a:gridCol w="822960">
                  <a:extLst>
                    <a:ext uri="{9D8B030D-6E8A-4147-A177-3AD203B41FA5}">
                      <a16:colId xmlns:a16="http://schemas.microsoft.com/office/drawing/2014/main" val="3095702049"/>
                    </a:ext>
                  </a:extLst>
                </a:gridCol>
                <a:gridCol w="822960">
                  <a:extLst>
                    <a:ext uri="{9D8B030D-6E8A-4147-A177-3AD203B41FA5}">
                      <a16:colId xmlns:a16="http://schemas.microsoft.com/office/drawing/2014/main" val="2697492157"/>
                    </a:ext>
                  </a:extLst>
                </a:gridCol>
                <a:gridCol w="822960">
                  <a:extLst>
                    <a:ext uri="{9D8B030D-6E8A-4147-A177-3AD203B41FA5}">
                      <a16:colId xmlns:a16="http://schemas.microsoft.com/office/drawing/2014/main" val="858479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61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- 2021-10-27 17:51:01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248768277_182605207379877_3034658839398003122_n.jpg?_nc_cat=110&amp;ccb=1-5&amp;_nc_sid=8ae9d6&amp;_nc_eui2=AeH8OhXF0q-x_yztYXAriE3h9ooZCgXqk8b2ihkKBeqTxhr5Fju4WwzmKZEffFl_Qrg&amp;_nc_ohc=mglKh5yxMgEAX9cQG4j&amp;_nc_ht=scontent-iad3-1.cdninstagram.com&amp;edm=AL-3X8kEAAAA&amp;oh=809fed6f04a4e8b032548541f9a0faf7&amp;oe=6184564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0494335"/>
                  </a:ext>
                </a:extLst>
              </a:tr>
            </a:tbl>
          </a:graphicData>
        </a:graphic>
      </p:graphicFrame>
      <p:sp>
        <p:nvSpPr>
          <p:cNvPr id="4" name="Text Placeholder 3">
            <a:extLst>
              <a:ext uri="{FF2B5EF4-FFF2-40B4-BE49-F238E27FC236}">
                <a16:creationId xmlns:a16="http://schemas.microsoft.com/office/drawing/2014/main" id="{490B86D1-070A-4476-86A1-FD64603AE35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77489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A8B9-39AB-428F-AE1B-B2CE58AC7335}"/>
              </a:ext>
            </a:extLst>
          </p:cNvPr>
          <p:cNvSpPr>
            <a:spLocks noGrp="1"/>
          </p:cNvSpPr>
          <p:nvPr>
            <p:ph type="title"/>
          </p:nvPr>
        </p:nvSpPr>
        <p:spPr/>
        <p:txBody>
          <a:bodyPr/>
          <a:lstStyle/>
          <a:p>
            <a:r>
              <a:rPr lang="en-US"/>
              <a:t>Instagram Posts Table | Motomel - 20 of 25</a:t>
            </a:r>
          </a:p>
        </p:txBody>
      </p:sp>
      <p:graphicFrame>
        <p:nvGraphicFramePr>
          <p:cNvPr id="5" name="Table Placeholder 4">
            <a:extLst>
              <a:ext uri="{FF2B5EF4-FFF2-40B4-BE49-F238E27FC236}">
                <a16:creationId xmlns:a16="http://schemas.microsoft.com/office/drawing/2014/main" id="{38BD5D82-FB64-4F86-B484-74EEF1BA50F6}"/>
              </a:ext>
            </a:extLst>
          </p:cNvPr>
          <p:cNvGraphicFramePr>
            <a:graphicFrameLocks noGrp="1"/>
          </p:cNvGraphicFramePr>
          <p:nvPr>
            <p:ph type="tbl" sz="quarter" idx="13"/>
            <p:extLst>
              <p:ext uri="{D42A27DB-BD31-4B8C-83A1-F6EECF244321}">
                <p14:modId xmlns:p14="http://schemas.microsoft.com/office/powerpoint/2010/main" val="371439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9718999"/>
                    </a:ext>
                  </a:extLst>
                </a:gridCol>
                <a:gridCol w="1810512">
                  <a:extLst>
                    <a:ext uri="{9D8B030D-6E8A-4147-A177-3AD203B41FA5}">
                      <a16:colId xmlns:a16="http://schemas.microsoft.com/office/drawing/2014/main" val="315683062"/>
                    </a:ext>
                  </a:extLst>
                </a:gridCol>
                <a:gridCol w="822960">
                  <a:extLst>
                    <a:ext uri="{9D8B030D-6E8A-4147-A177-3AD203B41FA5}">
                      <a16:colId xmlns:a16="http://schemas.microsoft.com/office/drawing/2014/main" val="909813218"/>
                    </a:ext>
                  </a:extLst>
                </a:gridCol>
                <a:gridCol w="822960">
                  <a:extLst>
                    <a:ext uri="{9D8B030D-6E8A-4147-A177-3AD203B41FA5}">
                      <a16:colId xmlns:a16="http://schemas.microsoft.com/office/drawing/2014/main" val="2993945532"/>
                    </a:ext>
                  </a:extLst>
                </a:gridCol>
                <a:gridCol w="822960">
                  <a:extLst>
                    <a:ext uri="{9D8B030D-6E8A-4147-A177-3AD203B41FA5}">
                      <a16:colId xmlns:a16="http://schemas.microsoft.com/office/drawing/2014/main" val="1567145472"/>
                    </a:ext>
                  </a:extLst>
                </a:gridCol>
                <a:gridCol w="822960">
                  <a:extLst>
                    <a:ext uri="{9D8B030D-6E8A-4147-A177-3AD203B41FA5}">
                      <a16:colId xmlns:a16="http://schemas.microsoft.com/office/drawing/2014/main" val="3340927962"/>
                    </a:ext>
                  </a:extLst>
                </a:gridCol>
                <a:gridCol w="822960">
                  <a:extLst>
                    <a:ext uri="{9D8B030D-6E8A-4147-A177-3AD203B41FA5}">
                      <a16:colId xmlns:a16="http://schemas.microsoft.com/office/drawing/2014/main" val="153334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043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- 2021-10-08 11:00:22</a:t>
                      </a:r>
                      <a:r>
                        <a:rPr kumimoji="0" lang="en-US" sz="1000" b="0" i="0" u="none" strike="noStrike" kern="1200" cap="none" spc="0" normalizeH="0" baseline="0" noProof="0">
                          <a:ln>
                            <a:noFill/>
                          </a:ln>
                          <a:solidFill>
                            <a:prstClr val="black"/>
                          </a:solidFill>
                          <a:effectLst/>
                          <a:uLnTx/>
                          <a:uFillTx/>
                          <a:latin typeface="+mn-lt"/>
                          <a:ea typeface="+mn-ea"/>
                          <a:cs typeface="+mn-cs"/>
                        </a:rPr>
                        <a:t>
 ��¡𝐒𝐮́𝐦𝐚𝐭𝐞 𝐚 𝐥𝐚 𝐧𝐮𝐞𝐯𝐚 𝐏𝐫𝐨𝐦𝐨 𝐄𝐱𝐭𝐫𝐞𝐦𝐚 𝐲 𝐠𝐚𝐧𝐚́!
Junto a AXION energy sorteamos más de 𝟓𝟎𝟎 𝐌𝐨𝐭𝐨𝐦𝐞𝐥 𝐁𝐥𝐢𝐭𝐳.
Eso es una moto por estación.
¡𝐘 𝐮𝐧𝐚 𝐩𝐮𝐞𝐝𝐞 𝐬𝐞𝐫 𝐭𝐮𝐲𝐚!
¿𝐂ó𝐦𝐨 𝐩𝐚𝐫𝐭𝐢𝐜𝐢𝐩á𝐬?
Con cada compra y carga que hacés en AXION energy, sumás chances.
Más cargás, más chances tenés de ganar.
Consultá bases y condiciones en promoextrema.com.ar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244634259_573886573872707_8918985774657688237_n.jpg?_nc_cat=110&amp;ccb=1-5&amp;_nc_sid=8ae9d6&amp;_nc_eui2=AeFWPOA6mk4PSPD0eH3pYVr1HJI38fmr5Zcckjfx-avll6aC6oWdiA02dfm5pthVP1Y&amp;_nc_ohc=Fs9C5J2_MmoAX8r5ZGG&amp;_nc_ht=scontent-iad3-1.cdninstagram.com&amp;edm=AL-3X8kEAAAA&amp;oh=ec54e18b8ef8ac7401f00ea6e61b6d5d&amp;oe=618337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69660758"/>
                  </a:ext>
                </a:extLst>
              </a:tr>
            </a:tbl>
          </a:graphicData>
        </a:graphic>
      </p:graphicFrame>
      <p:sp>
        <p:nvSpPr>
          <p:cNvPr id="4" name="Text Placeholder 3">
            <a:extLst>
              <a:ext uri="{FF2B5EF4-FFF2-40B4-BE49-F238E27FC236}">
                <a16:creationId xmlns:a16="http://schemas.microsoft.com/office/drawing/2014/main" id="{FD35BBF9-7BF0-4515-8438-57C876117C7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86365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A445-1C67-4AD3-95EF-6402493D223B}"/>
              </a:ext>
            </a:extLst>
          </p:cNvPr>
          <p:cNvSpPr>
            <a:spLocks noGrp="1"/>
          </p:cNvSpPr>
          <p:nvPr>
            <p:ph type="title"/>
          </p:nvPr>
        </p:nvSpPr>
        <p:spPr/>
        <p:txBody>
          <a:bodyPr/>
          <a:lstStyle/>
          <a:p>
            <a:r>
              <a:rPr lang="en-US"/>
              <a:t>Instagram Posts Table | Motomel - 21 of 25</a:t>
            </a:r>
          </a:p>
        </p:txBody>
      </p:sp>
      <p:graphicFrame>
        <p:nvGraphicFramePr>
          <p:cNvPr id="5" name="Table Placeholder 4">
            <a:extLst>
              <a:ext uri="{FF2B5EF4-FFF2-40B4-BE49-F238E27FC236}">
                <a16:creationId xmlns:a16="http://schemas.microsoft.com/office/drawing/2014/main" id="{91422F56-C95A-49D3-9581-810B92BC6663}"/>
              </a:ext>
            </a:extLst>
          </p:cNvPr>
          <p:cNvGraphicFramePr>
            <a:graphicFrameLocks noGrp="1"/>
          </p:cNvGraphicFramePr>
          <p:nvPr>
            <p:ph type="tbl" sz="quarter" idx="13"/>
            <p:extLst>
              <p:ext uri="{D42A27DB-BD31-4B8C-83A1-F6EECF244321}">
                <p14:modId xmlns:p14="http://schemas.microsoft.com/office/powerpoint/2010/main" val="368104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7057931"/>
                    </a:ext>
                  </a:extLst>
                </a:gridCol>
                <a:gridCol w="1810512">
                  <a:extLst>
                    <a:ext uri="{9D8B030D-6E8A-4147-A177-3AD203B41FA5}">
                      <a16:colId xmlns:a16="http://schemas.microsoft.com/office/drawing/2014/main" val="3941984863"/>
                    </a:ext>
                  </a:extLst>
                </a:gridCol>
                <a:gridCol w="822960">
                  <a:extLst>
                    <a:ext uri="{9D8B030D-6E8A-4147-A177-3AD203B41FA5}">
                      <a16:colId xmlns:a16="http://schemas.microsoft.com/office/drawing/2014/main" val="1638650120"/>
                    </a:ext>
                  </a:extLst>
                </a:gridCol>
                <a:gridCol w="822960">
                  <a:extLst>
                    <a:ext uri="{9D8B030D-6E8A-4147-A177-3AD203B41FA5}">
                      <a16:colId xmlns:a16="http://schemas.microsoft.com/office/drawing/2014/main" val="519641385"/>
                    </a:ext>
                  </a:extLst>
                </a:gridCol>
                <a:gridCol w="822960">
                  <a:extLst>
                    <a:ext uri="{9D8B030D-6E8A-4147-A177-3AD203B41FA5}">
                      <a16:colId xmlns:a16="http://schemas.microsoft.com/office/drawing/2014/main" val="4095107922"/>
                    </a:ext>
                  </a:extLst>
                </a:gridCol>
                <a:gridCol w="822960">
                  <a:extLst>
                    <a:ext uri="{9D8B030D-6E8A-4147-A177-3AD203B41FA5}">
                      <a16:colId xmlns:a16="http://schemas.microsoft.com/office/drawing/2014/main" val="2970767947"/>
                    </a:ext>
                  </a:extLst>
                </a:gridCol>
                <a:gridCol w="822960">
                  <a:extLst>
                    <a:ext uri="{9D8B030D-6E8A-4147-A177-3AD203B41FA5}">
                      <a16:colId xmlns:a16="http://schemas.microsoft.com/office/drawing/2014/main" val="296979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405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- 2021-10-22 17:55:45</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247655702_864331144276420_1665110590634127400_n.jpg?_nc_cat=104&amp;ccb=1-5&amp;_nc_sid=8ae9d6&amp;_nc_eui2=AeFw5-Jb8VMYe50_t6ov_YGXPvTMZdXsslw-9Mxl1eyyXBWSoL6-DUe-Ry0jgZFoXBk&amp;_nc_ohc=n31sFeFa_b8AX8vep8v&amp;_nc_ht=scontent-iad3-1.cdninstagram.com&amp;edm=AL-3X8kEAAAA&amp;oh=e8405985157fa61ac37476470900774e&amp;oe=61841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8483498"/>
                  </a:ext>
                </a:extLst>
              </a:tr>
            </a:tbl>
          </a:graphicData>
        </a:graphic>
      </p:graphicFrame>
      <p:sp>
        <p:nvSpPr>
          <p:cNvPr id="4" name="Text Placeholder 3">
            <a:extLst>
              <a:ext uri="{FF2B5EF4-FFF2-40B4-BE49-F238E27FC236}">
                <a16:creationId xmlns:a16="http://schemas.microsoft.com/office/drawing/2014/main" id="{AA66EED7-E32D-4599-A551-B0D82A4D277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40524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A3FB-116F-4B53-9838-2A9F819DD897}"/>
              </a:ext>
            </a:extLst>
          </p:cNvPr>
          <p:cNvSpPr>
            <a:spLocks noGrp="1"/>
          </p:cNvSpPr>
          <p:nvPr>
            <p:ph type="title"/>
          </p:nvPr>
        </p:nvSpPr>
        <p:spPr/>
        <p:txBody>
          <a:bodyPr/>
          <a:lstStyle/>
          <a:p>
            <a:r>
              <a:rPr lang="en-US"/>
              <a:t>Instagram Posts Table | Motomel - 22 of 25</a:t>
            </a:r>
          </a:p>
        </p:txBody>
      </p:sp>
      <p:graphicFrame>
        <p:nvGraphicFramePr>
          <p:cNvPr id="5" name="Table Placeholder 4">
            <a:extLst>
              <a:ext uri="{FF2B5EF4-FFF2-40B4-BE49-F238E27FC236}">
                <a16:creationId xmlns:a16="http://schemas.microsoft.com/office/drawing/2014/main" id="{94FBFBA3-16C3-4BCF-8E9B-E393A6092967}"/>
              </a:ext>
            </a:extLst>
          </p:cNvPr>
          <p:cNvGraphicFramePr>
            <a:graphicFrameLocks noGrp="1"/>
          </p:cNvGraphicFramePr>
          <p:nvPr>
            <p:ph type="tbl" sz="quarter" idx="13"/>
            <p:extLst>
              <p:ext uri="{D42A27DB-BD31-4B8C-83A1-F6EECF244321}">
                <p14:modId xmlns:p14="http://schemas.microsoft.com/office/powerpoint/2010/main" val="357897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03465616"/>
                    </a:ext>
                  </a:extLst>
                </a:gridCol>
                <a:gridCol w="1810512">
                  <a:extLst>
                    <a:ext uri="{9D8B030D-6E8A-4147-A177-3AD203B41FA5}">
                      <a16:colId xmlns:a16="http://schemas.microsoft.com/office/drawing/2014/main" val="3171431107"/>
                    </a:ext>
                  </a:extLst>
                </a:gridCol>
                <a:gridCol w="822960">
                  <a:extLst>
                    <a:ext uri="{9D8B030D-6E8A-4147-A177-3AD203B41FA5}">
                      <a16:colId xmlns:a16="http://schemas.microsoft.com/office/drawing/2014/main" val="3268889022"/>
                    </a:ext>
                  </a:extLst>
                </a:gridCol>
                <a:gridCol w="822960">
                  <a:extLst>
                    <a:ext uri="{9D8B030D-6E8A-4147-A177-3AD203B41FA5}">
                      <a16:colId xmlns:a16="http://schemas.microsoft.com/office/drawing/2014/main" val="3424121454"/>
                    </a:ext>
                  </a:extLst>
                </a:gridCol>
                <a:gridCol w="822960">
                  <a:extLst>
                    <a:ext uri="{9D8B030D-6E8A-4147-A177-3AD203B41FA5}">
                      <a16:colId xmlns:a16="http://schemas.microsoft.com/office/drawing/2014/main" val="1125718869"/>
                    </a:ext>
                  </a:extLst>
                </a:gridCol>
                <a:gridCol w="822960">
                  <a:extLst>
                    <a:ext uri="{9D8B030D-6E8A-4147-A177-3AD203B41FA5}">
                      <a16:colId xmlns:a16="http://schemas.microsoft.com/office/drawing/2014/main" val="89968935"/>
                    </a:ext>
                  </a:extLst>
                </a:gridCol>
                <a:gridCol w="822960">
                  <a:extLst>
                    <a:ext uri="{9D8B030D-6E8A-4147-A177-3AD203B41FA5}">
                      <a16:colId xmlns:a16="http://schemas.microsoft.com/office/drawing/2014/main" val="172699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408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- 2021-10-07 17:06:01</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renovado y gracias a su bajo consumo, la Blitz 110 es una opción al alcance de todos.
Además, viene equipada con:
- Sistema de balizas
- Asiento biplaza de doble costura y material antideslizante
- Espacioso baúl porta casco
- Tablero completo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244684013_556811782072077_2036230751694215762_n.jpg?_nc_cat=100&amp;ccb=1-5&amp;_nc_sid=8ae9d6&amp;_nc_eui2=AeGpfhfqs5qLGTQNEdxOSueDv15IAFLP5x2_XkgAUs_nHVMThsZ7b7EswFBH4SYDcvs&amp;_nc_ohc=cY1qo62w7VEAX8ZV1vR&amp;_nc_ht=scontent-iad3-1.cdninstagram.com&amp;edm=AL-3X8kEAAAA&amp;oh=857e4a3ee1d56e3d8b1d9ca83e3c8c7c&amp;oe=6183B03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836237"/>
                  </a:ext>
                </a:extLst>
              </a:tr>
            </a:tbl>
          </a:graphicData>
        </a:graphic>
      </p:graphicFrame>
      <p:sp>
        <p:nvSpPr>
          <p:cNvPr id="4" name="Text Placeholder 3">
            <a:extLst>
              <a:ext uri="{FF2B5EF4-FFF2-40B4-BE49-F238E27FC236}">
                <a16:creationId xmlns:a16="http://schemas.microsoft.com/office/drawing/2014/main" id="{BBB16F1A-5CF9-47FC-920F-B86D921D52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61105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5F79F-BF47-417B-8AB3-0D9F0061DF41}"/>
              </a:ext>
            </a:extLst>
          </p:cNvPr>
          <p:cNvSpPr>
            <a:spLocks noGrp="1"/>
          </p:cNvSpPr>
          <p:nvPr>
            <p:ph type="title"/>
          </p:nvPr>
        </p:nvSpPr>
        <p:spPr/>
        <p:txBody>
          <a:bodyPr/>
          <a:lstStyle/>
          <a:p>
            <a:r>
              <a:rPr lang="en-US"/>
              <a:t>Instagram Posts Table | Motomel - 23 of 25</a:t>
            </a:r>
          </a:p>
        </p:txBody>
      </p:sp>
      <p:graphicFrame>
        <p:nvGraphicFramePr>
          <p:cNvPr id="5" name="Table Placeholder 4">
            <a:extLst>
              <a:ext uri="{FF2B5EF4-FFF2-40B4-BE49-F238E27FC236}">
                <a16:creationId xmlns:a16="http://schemas.microsoft.com/office/drawing/2014/main" id="{4A76D7D6-0C1E-4EDC-8251-DCAF9B1604F1}"/>
              </a:ext>
            </a:extLst>
          </p:cNvPr>
          <p:cNvGraphicFramePr>
            <a:graphicFrameLocks noGrp="1"/>
          </p:cNvGraphicFramePr>
          <p:nvPr>
            <p:ph type="tbl" sz="quarter" idx="13"/>
            <p:extLst>
              <p:ext uri="{D42A27DB-BD31-4B8C-83A1-F6EECF244321}">
                <p14:modId xmlns:p14="http://schemas.microsoft.com/office/powerpoint/2010/main" val="37283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3836171"/>
                    </a:ext>
                  </a:extLst>
                </a:gridCol>
                <a:gridCol w="1810512">
                  <a:extLst>
                    <a:ext uri="{9D8B030D-6E8A-4147-A177-3AD203B41FA5}">
                      <a16:colId xmlns:a16="http://schemas.microsoft.com/office/drawing/2014/main" val="1518489624"/>
                    </a:ext>
                  </a:extLst>
                </a:gridCol>
                <a:gridCol w="822960">
                  <a:extLst>
                    <a:ext uri="{9D8B030D-6E8A-4147-A177-3AD203B41FA5}">
                      <a16:colId xmlns:a16="http://schemas.microsoft.com/office/drawing/2014/main" val="728894438"/>
                    </a:ext>
                  </a:extLst>
                </a:gridCol>
                <a:gridCol w="822960">
                  <a:extLst>
                    <a:ext uri="{9D8B030D-6E8A-4147-A177-3AD203B41FA5}">
                      <a16:colId xmlns:a16="http://schemas.microsoft.com/office/drawing/2014/main" val="3442339536"/>
                    </a:ext>
                  </a:extLst>
                </a:gridCol>
                <a:gridCol w="822960">
                  <a:extLst>
                    <a:ext uri="{9D8B030D-6E8A-4147-A177-3AD203B41FA5}">
                      <a16:colId xmlns:a16="http://schemas.microsoft.com/office/drawing/2014/main" val="3220614441"/>
                    </a:ext>
                  </a:extLst>
                </a:gridCol>
                <a:gridCol w="822960">
                  <a:extLst>
                    <a:ext uri="{9D8B030D-6E8A-4147-A177-3AD203B41FA5}">
                      <a16:colId xmlns:a16="http://schemas.microsoft.com/office/drawing/2014/main" val="4007768563"/>
                    </a:ext>
                  </a:extLst>
                </a:gridCol>
                <a:gridCol w="822960">
                  <a:extLst>
                    <a:ext uri="{9D8B030D-6E8A-4147-A177-3AD203B41FA5}">
                      <a16:colId xmlns:a16="http://schemas.microsoft.com/office/drawing/2014/main" val="145239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343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- 2021-10-25 18:42:30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248363639_1073144860179285_527013665580961600_n.jpg?_nc_cat=108&amp;ccb=1-5&amp;_nc_sid=8ae9d6&amp;_nc_eui2=AeG9ckqnHjWnsLo43xoUrQdtlULy7MGTtGiVQvLswZO0aJkpsyXFerdvuiGYeD3tY2o&amp;_nc_ohc=mNZHCoO-V8YAX9MoB3q&amp;_nc_ht=scontent-iad3-1.cdninstagram.com&amp;edm=AL-3X8kEAAAA&amp;oh=8433f18b91ea2da3d01159a4a3f83a56&amp;oe=61839F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160971"/>
                  </a:ext>
                </a:extLst>
              </a:tr>
            </a:tbl>
          </a:graphicData>
        </a:graphic>
      </p:graphicFrame>
      <p:sp>
        <p:nvSpPr>
          <p:cNvPr id="4" name="Text Placeholder 3">
            <a:extLst>
              <a:ext uri="{FF2B5EF4-FFF2-40B4-BE49-F238E27FC236}">
                <a16:creationId xmlns:a16="http://schemas.microsoft.com/office/drawing/2014/main" id="{06BE55BC-1859-4E2F-9AE4-19696B9CAA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479373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FA03-EB39-47FE-A127-FDB45F2FD08F}"/>
              </a:ext>
            </a:extLst>
          </p:cNvPr>
          <p:cNvSpPr>
            <a:spLocks noGrp="1"/>
          </p:cNvSpPr>
          <p:nvPr>
            <p:ph type="title"/>
          </p:nvPr>
        </p:nvSpPr>
        <p:spPr/>
        <p:txBody>
          <a:bodyPr/>
          <a:lstStyle/>
          <a:p>
            <a:r>
              <a:rPr lang="en-US"/>
              <a:t>Instagram Posts Table | Motomel - 24 of 25</a:t>
            </a:r>
          </a:p>
        </p:txBody>
      </p:sp>
      <p:graphicFrame>
        <p:nvGraphicFramePr>
          <p:cNvPr id="5" name="Table Placeholder 4">
            <a:extLst>
              <a:ext uri="{FF2B5EF4-FFF2-40B4-BE49-F238E27FC236}">
                <a16:creationId xmlns:a16="http://schemas.microsoft.com/office/drawing/2014/main" id="{CCAE3928-5AA6-43DD-881C-47CA68757BBF}"/>
              </a:ext>
            </a:extLst>
          </p:cNvPr>
          <p:cNvGraphicFramePr>
            <a:graphicFrameLocks noGrp="1"/>
          </p:cNvGraphicFramePr>
          <p:nvPr>
            <p:ph type="tbl" sz="quarter" idx="13"/>
            <p:extLst>
              <p:ext uri="{D42A27DB-BD31-4B8C-83A1-F6EECF244321}">
                <p14:modId xmlns:p14="http://schemas.microsoft.com/office/powerpoint/2010/main" val="307869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1401248"/>
                    </a:ext>
                  </a:extLst>
                </a:gridCol>
                <a:gridCol w="1810512">
                  <a:extLst>
                    <a:ext uri="{9D8B030D-6E8A-4147-A177-3AD203B41FA5}">
                      <a16:colId xmlns:a16="http://schemas.microsoft.com/office/drawing/2014/main" val="2967535080"/>
                    </a:ext>
                  </a:extLst>
                </a:gridCol>
                <a:gridCol w="822960">
                  <a:extLst>
                    <a:ext uri="{9D8B030D-6E8A-4147-A177-3AD203B41FA5}">
                      <a16:colId xmlns:a16="http://schemas.microsoft.com/office/drawing/2014/main" val="2201653975"/>
                    </a:ext>
                  </a:extLst>
                </a:gridCol>
                <a:gridCol w="822960">
                  <a:extLst>
                    <a:ext uri="{9D8B030D-6E8A-4147-A177-3AD203B41FA5}">
                      <a16:colId xmlns:a16="http://schemas.microsoft.com/office/drawing/2014/main" val="63698269"/>
                    </a:ext>
                  </a:extLst>
                </a:gridCol>
                <a:gridCol w="822960">
                  <a:extLst>
                    <a:ext uri="{9D8B030D-6E8A-4147-A177-3AD203B41FA5}">
                      <a16:colId xmlns:a16="http://schemas.microsoft.com/office/drawing/2014/main" val="2703685855"/>
                    </a:ext>
                  </a:extLst>
                </a:gridCol>
                <a:gridCol w="822960">
                  <a:extLst>
                    <a:ext uri="{9D8B030D-6E8A-4147-A177-3AD203B41FA5}">
                      <a16:colId xmlns:a16="http://schemas.microsoft.com/office/drawing/2014/main" val="2653482859"/>
                    </a:ext>
                  </a:extLst>
                </a:gridCol>
                <a:gridCol w="822960">
                  <a:extLst>
                    <a:ext uri="{9D8B030D-6E8A-4147-A177-3AD203B41FA5}">
                      <a16:colId xmlns:a16="http://schemas.microsoft.com/office/drawing/2014/main" val="2816829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036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- 2021-10-16 14:25:19</a:t>
                      </a:r>
                      <a:r>
                        <a:rPr kumimoji="0" lang="es-ES" sz="1000" b="0" i="0" u="none" strike="noStrike" kern="1200" cap="none" spc="0" normalizeH="0" baseline="0" noProof="0">
                          <a:ln>
                            <a:noFill/>
                          </a:ln>
                          <a:solidFill>
                            <a:prstClr val="black"/>
                          </a:solidFill>
                          <a:effectLst/>
                          <a:uLnTx/>
                          <a:uFillTx/>
                          <a:latin typeface="+mn-lt"/>
                          <a:ea typeface="+mn-ea"/>
                          <a:cs typeface="+mn-cs"/>
                        </a:rPr>
                        <a:t>
 Inspirada en las clásicas motocicletas de estilo Italiano, la Strato Euro 150
es tu compañera ideal para tus recorridos diarios.
El equilibrio perfecto entre elegancia, seguridad y comodidad.
Movilzá tus sentimientos arriba de tu Motomel.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245571368_405158227813588_5345498256615632980_n.jpg?_nc_cat=101&amp;ccb=1-5&amp;_nc_sid=8ae9d6&amp;_nc_eui2=AeEUYJSX6nTIdw2EVMGVtqyka46VaVZsfdBrjpVpVmx90HcBeiRQs3tyD82hxdIYLyc&amp;_nc_ohc=osxDc5vBtYcAX-3UE0m&amp;_nc_ht=scontent-iad3-1.cdninstagram.com&amp;edm=AL-3X8kEAAAA&amp;oh=c5d59775fca793ebb4bf111ce3da6981&amp;oe=61844711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1177016"/>
                  </a:ext>
                </a:extLst>
              </a:tr>
            </a:tbl>
          </a:graphicData>
        </a:graphic>
      </p:graphicFrame>
      <p:sp>
        <p:nvSpPr>
          <p:cNvPr id="4" name="Text Placeholder 3">
            <a:extLst>
              <a:ext uri="{FF2B5EF4-FFF2-40B4-BE49-F238E27FC236}">
                <a16:creationId xmlns:a16="http://schemas.microsoft.com/office/drawing/2014/main" id="{FBC277C9-E12B-4F91-83AC-8E3D37D8696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64672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1F10-1507-4D92-89C9-CA3BBDA724E4}"/>
              </a:ext>
            </a:extLst>
          </p:cNvPr>
          <p:cNvSpPr>
            <a:spLocks noGrp="1"/>
          </p:cNvSpPr>
          <p:nvPr>
            <p:ph type="title"/>
          </p:nvPr>
        </p:nvSpPr>
        <p:spPr/>
        <p:txBody>
          <a:bodyPr/>
          <a:lstStyle/>
          <a:p>
            <a:r>
              <a:rPr lang="en-US"/>
              <a:t>Instagram Posts Table | Motomel - 25 of 25</a:t>
            </a:r>
          </a:p>
        </p:txBody>
      </p:sp>
      <p:graphicFrame>
        <p:nvGraphicFramePr>
          <p:cNvPr id="5" name="Table Placeholder 4">
            <a:extLst>
              <a:ext uri="{FF2B5EF4-FFF2-40B4-BE49-F238E27FC236}">
                <a16:creationId xmlns:a16="http://schemas.microsoft.com/office/drawing/2014/main" id="{72896F15-A7DD-449B-91B3-5507FBB837C6}"/>
              </a:ext>
            </a:extLst>
          </p:cNvPr>
          <p:cNvGraphicFramePr>
            <a:graphicFrameLocks noGrp="1"/>
          </p:cNvGraphicFramePr>
          <p:nvPr>
            <p:ph type="tbl" sz="quarter" idx="13"/>
            <p:extLst>
              <p:ext uri="{D42A27DB-BD31-4B8C-83A1-F6EECF244321}">
                <p14:modId xmlns:p14="http://schemas.microsoft.com/office/powerpoint/2010/main" val="238309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6534111"/>
                    </a:ext>
                  </a:extLst>
                </a:gridCol>
                <a:gridCol w="1810512">
                  <a:extLst>
                    <a:ext uri="{9D8B030D-6E8A-4147-A177-3AD203B41FA5}">
                      <a16:colId xmlns:a16="http://schemas.microsoft.com/office/drawing/2014/main" val="2125146854"/>
                    </a:ext>
                  </a:extLst>
                </a:gridCol>
                <a:gridCol w="822960">
                  <a:extLst>
                    <a:ext uri="{9D8B030D-6E8A-4147-A177-3AD203B41FA5}">
                      <a16:colId xmlns:a16="http://schemas.microsoft.com/office/drawing/2014/main" val="429871764"/>
                    </a:ext>
                  </a:extLst>
                </a:gridCol>
                <a:gridCol w="822960">
                  <a:extLst>
                    <a:ext uri="{9D8B030D-6E8A-4147-A177-3AD203B41FA5}">
                      <a16:colId xmlns:a16="http://schemas.microsoft.com/office/drawing/2014/main" val="4129054862"/>
                    </a:ext>
                  </a:extLst>
                </a:gridCol>
                <a:gridCol w="822960">
                  <a:extLst>
                    <a:ext uri="{9D8B030D-6E8A-4147-A177-3AD203B41FA5}">
                      <a16:colId xmlns:a16="http://schemas.microsoft.com/office/drawing/2014/main" val="560204885"/>
                    </a:ext>
                  </a:extLst>
                </a:gridCol>
                <a:gridCol w="822960">
                  <a:extLst>
                    <a:ext uri="{9D8B030D-6E8A-4147-A177-3AD203B41FA5}">
                      <a16:colId xmlns:a16="http://schemas.microsoft.com/office/drawing/2014/main" val="1394856900"/>
                    </a:ext>
                  </a:extLst>
                </a:gridCol>
                <a:gridCol w="822960">
                  <a:extLst>
                    <a:ext uri="{9D8B030D-6E8A-4147-A177-3AD203B41FA5}">
                      <a16:colId xmlns:a16="http://schemas.microsoft.com/office/drawing/2014/main" val="137637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14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- 2021-10-15 18:20:19</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 modelo práctico y de fácil maniobrabilidad. Ideal para
moverse libremente por la ciudad.
Su completo tablero y su cómodo baúl porta casco son algunos de sus puntos más destacados.
Conocé todos sus detalles ingresando en nuestra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245593248_574673563767779_888855947968380302_n.jpg?_nc_ht=scontent.cdninstagram.com&amp;_nc_cat=111&amp;_nc_ohc=JTspqgxd1d4AX9jy2IY&amp;edm=AMO9-JQAAAAA&amp;ccb=7-4&amp;oh=ad802719e35b164ca309db848a030054&amp;oe=617FDC6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1837222"/>
                  </a:ext>
                </a:extLst>
              </a:tr>
            </a:tbl>
          </a:graphicData>
        </a:graphic>
      </p:graphicFrame>
      <p:sp>
        <p:nvSpPr>
          <p:cNvPr id="4" name="Text Placeholder 3">
            <a:extLst>
              <a:ext uri="{FF2B5EF4-FFF2-40B4-BE49-F238E27FC236}">
                <a16:creationId xmlns:a16="http://schemas.microsoft.com/office/drawing/2014/main" id="{0750B187-9520-44A4-B036-CA3EB4E65E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776623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3019</Words>
  <Application>Microsoft Office PowerPoint</Application>
  <PresentationFormat>On-screen Show (4:3)</PresentationFormat>
  <Paragraphs>604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Motomel</vt:lpstr>
      <vt:lpstr>Instagram Followers Total | Motomel</vt:lpstr>
      <vt:lpstr>Instagram Key Metrics Radar | Motomel</vt:lpstr>
      <vt:lpstr>Instagram Posts By Weekday | Motomel</vt:lpstr>
      <vt:lpstr>Instagram Followers Change | Motomel</vt:lpstr>
      <vt:lpstr>Instagram Posts By Hour | Motomel</vt:lpstr>
      <vt:lpstr>Instagram Followers Change Per Weekday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25</vt:lpstr>
      <vt:lpstr>Instagram Posts Table | Motomel - 2 of 25</vt:lpstr>
      <vt:lpstr>Instagram Posts Table | Motomel - 3 of 25</vt:lpstr>
      <vt:lpstr>Instagram Posts Table | Motomel - 4 of 25</vt:lpstr>
      <vt:lpstr>Instagram Posts Table | Motomel - 5 of 25</vt:lpstr>
      <vt:lpstr>Instagram Posts Table | Motomel - 6 of 25</vt:lpstr>
      <vt:lpstr>Instagram Posts Table | Motomel - 7 of 25</vt:lpstr>
      <vt:lpstr>Instagram Posts Table | Motomel - 8 of 25</vt:lpstr>
      <vt:lpstr>Instagram Posts Table | Motomel - 9 of 25</vt:lpstr>
      <vt:lpstr>Instagram Posts Table | Motomel - 10 of 25</vt:lpstr>
      <vt:lpstr>Instagram Posts Table | Motomel - 11 of 25</vt:lpstr>
      <vt:lpstr>Instagram Posts Table | Motomel - 12 of 25</vt:lpstr>
      <vt:lpstr>Instagram Posts Table | Motomel - 13 of 25</vt:lpstr>
      <vt:lpstr>Instagram Posts Table | Motomel - 14 of 25</vt:lpstr>
      <vt:lpstr>Instagram Posts Table | Motomel - 15 of 25</vt:lpstr>
      <vt:lpstr>Instagram Posts Table | Motomel - 16 of 25</vt:lpstr>
      <vt:lpstr>Instagram Posts Table | Motomel - 17 of 25</vt:lpstr>
      <vt:lpstr>Instagram Posts Table | Motomel - 18 of 25</vt:lpstr>
      <vt:lpstr>Instagram Posts Table | Motomel - 19 of 25</vt:lpstr>
      <vt:lpstr>Instagram Posts Table | Motomel - 20 of 25</vt:lpstr>
      <vt:lpstr>Instagram Posts Table | Motomel - 21 of 25</vt:lpstr>
      <vt:lpstr>Instagram Posts Table | Motomel - 22 of 25</vt:lpstr>
      <vt:lpstr>Instagram Posts Table | Motomel - 23 of 25</vt:lpstr>
      <vt:lpstr>Instagram Posts Table | Motomel - 24 of 25</vt:lpstr>
      <vt:lpstr>Instagram Posts Table | Motomel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2021-11-01T01:04:26Z</dcterms:created>
  <dcterms:modified xsi:type="dcterms:W3CDTF">2021-11-01T01:05:35Z</dcterms:modified>
</cp:coreProperties>
</file>