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75526</c:v>
                </c:pt>
                <c:pt idx="1">
                  <c:v>75520</c:v>
                </c:pt>
                <c:pt idx="2">
                  <c:v>75514</c:v>
                </c:pt>
                <c:pt idx="3">
                  <c:v>75513</c:v>
                </c:pt>
                <c:pt idx="4">
                  <c:v>75612</c:v>
                </c:pt>
                <c:pt idx="5">
                  <c:v>75767</c:v>
                </c:pt>
                <c:pt idx="6">
                  <c:v>75887</c:v>
                </c:pt>
                <c:pt idx="7">
                  <c:v>75988</c:v>
                </c:pt>
                <c:pt idx="8">
                  <c:v>76089</c:v>
                </c:pt>
                <c:pt idx="9">
                  <c:v>76211</c:v>
                </c:pt>
                <c:pt idx="10">
                  <c:v>76321</c:v>
                </c:pt>
                <c:pt idx="11">
                  <c:v>76402</c:v>
                </c:pt>
                <c:pt idx="12">
                  <c:v>76424</c:v>
                </c:pt>
                <c:pt idx="13">
                  <c:v>76508</c:v>
                </c:pt>
                <c:pt idx="14">
                  <c:v>76602</c:v>
                </c:pt>
                <c:pt idx="15">
                  <c:v>76692</c:v>
                </c:pt>
                <c:pt idx="16">
                  <c:v>76786</c:v>
                </c:pt>
                <c:pt idx="17">
                  <c:v>76883</c:v>
                </c:pt>
                <c:pt idx="18">
                  <c:v>76983</c:v>
                </c:pt>
                <c:pt idx="19">
                  <c:v>77073</c:v>
                </c:pt>
                <c:pt idx="20">
                  <c:v>77159</c:v>
                </c:pt>
                <c:pt idx="21">
                  <c:v>77253</c:v>
                </c:pt>
                <c:pt idx="22">
                  <c:v>77318</c:v>
                </c:pt>
                <c:pt idx="23">
                  <c:v>77404</c:v>
                </c:pt>
                <c:pt idx="24">
                  <c:v>77471</c:v>
                </c:pt>
                <c:pt idx="25">
                  <c:v>77561</c:v>
                </c:pt>
                <c:pt idx="26">
                  <c:v>77624</c:v>
                </c:pt>
                <c:pt idx="27">
                  <c:v>77708</c:v>
                </c:pt>
                <c:pt idx="28">
                  <c:v>77805</c:v>
                </c:pt>
                <c:pt idx="29">
                  <c:v>77875</c:v>
                </c:pt>
                <c:pt idx="30">
                  <c:v>77944</c:v>
                </c:pt>
              </c:numCache>
            </c:numRef>
          </c:val>
          <c:smooth val="0"/>
          <c:extLst>
            <c:ext xmlns:c16="http://schemas.microsoft.com/office/drawing/2014/chart" uri="{C3380CC4-5D6E-409C-BE32-E72D297353CC}">
              <c16:uniqueId val="{00000000-C464-4F33-A136-2B92AF268F5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19605</c:v>
                </c:pt>
                <c:pt idx="1">
                  <c:v>19606</c:v>
                </c:pt>
                <c:pt idx="2">
                  <c:v>19606</c:v>
                </c:pt>
                <c:pt idx="3">
                  <c:v>19607</c:v>
                </c:pt>
                <c:pt idx="4">
                  <c:v>19606</c:v>
                </c:pt>
                <c:pt idx="5">
                  <c:v>19607</c:v>
                </c:pt>
                <c:pt idx="6">
                  <c:v>19606</c:v>
                </c:pt>
                <c:pt idx="7">
                  <c:v>19607</c:v>
                </c:pt>
                <c:pt idx="8">
                  <c:v>19609</c:v>
                </c:pt>
                <c:pt idx="9">
                  <c:v>19610</c:v>
                </c:pt>
                <c:pt idx="10">
                  <c:v>19610</c:v>
                </c:pt>
                <c:pt idx="11">
                  <c:v>19609</c:v>
                </c:pt>
                <c:pt idx="12">
                  <c:v>19608</c:v>
                </c:pt>
                <c:pt idx="13">
                  <c:v>19608</c:v>
                </c:pt>
                <c:pt idx="14">
                  <c:v>19607</c:v>
                </c:pt>
                <c:pt idx="15">
                  <c:v>19606</c:v>
                </c:pt>
                <c:pt idx="16">
                  <c:v>19610</c:v>
                </c:pt>
                <c:pt idx="17">
                  <c:v>19613</c:v>
                </c:pt>
                <c:pt idx="18">
                  <c:v>19612</c:v>
                </c:pt>
                <c:pt idx="19">
                  <c:v>19614</c:v>
                </c:pt>
                <c:pt idx="20">
                  <c:v>19617</c:v>
                </c:pt>
                <c:pt idx="21">
                  <c:v>19618</c:v>
                </c:pt>
                <c:pt idx="22">
                  <c:v>19623</c:v>
                </c:pt>
                <c:pt idx="23">
                  <c:v>19623</c:v>
                </c:pt>
                <c:pt idx="24">
                  <c:v>19623</c:v>
                </c:pt>
                <c:pt idx="25">
                  <c:v>19624</c:v>
                </c:pt>
                <c:pt idx="26">
                  <c:v>19627</c:v>
                </c:pt>
                <c:pt idx="27">
                  <c:v>19630</c:v>
                </c:pt>
                <c:pt idx="28">
                  <c:v>19636</c:v>
                </c:pt>
                <c:pt idx="29">
                  <c:v>19639</c:v>
                </c:pt>
                <c:pt idx="30">
                  <c:v>19640</c:v>
                </c:pt>
              </c:numCache>
            </c:numRef>
          </c:val>
          <c:smooth val="0"/>
          <c:extLst>
            <c:ext xmlns:c16="http://schemas.microsoft.com/office/drawing/2014/chart" uri="{C3380CC4-5D6E-409C-BE32-E72D297353CC}">
              <c16:uniqueId val="{00000001-C464-4F33-A136-2B92AF268F5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10410</c:v>
                </c:pt>
                <c:pt idx="1">
                  <c:v>10411</c:v>
                </c:pt>
                <c:pt idx="2">
                  <c:v>10414</c:v>
                </c:pt>
                <c:pt idx="3">
                  <c:v>10416</c:v>
                </c:pt>
                <c:pt idx="4">
                  <c:v>10419</c:v>
                </c:pt>
                <c:pt idx="5">
                  <c:v>10419</c:v>
                </c:pt>
                <c:pt idx="6">
                  <c:v>10421</c:v>
                </c:pt>
                <c:pt idx="7">
                  <c:v>10423</c:v>
                </c:pt>
                <c:pt idx="8">
                  <c:v>10423</c:v>
                </c:pt>
                <c:pt idx="9">
                  <c:v>10424</c:v>
                </c:pt>
                <c:pt idx="10">
                  <c:v>10425</c:v>
                </c:pt>
                <c:pt idx="11">
                  <c:v>10425</c:v>
                </c:pt>
                <c:pt idx="12">
                  <c:v>10422</c:v>
                </c:pt>
                <c:pt idx="13">
                  <c:v>10422</c:v>
                </c:pt>
                <c:pt idx="14">
                  <c:v>10422</c:v>
                </c:pt>
                <c:pt idx="15">
                  <c:v>10423</c:v>
                </c:pt>
                <c:pt idx="16">
                  <c:v>10423</c:v>
                </c:pt>
                <c:pt idx="17">
                  <c:v>10423</c:v>
                </c:pt>
                <c:pt idx="18">
                  <c:v>10425</c:v>
                </c:pt>
                <c:pt idx="19">
                  <c:v>10426</c:v>
                </c:pt>
                <c:pt idx="20">
                  <c:v>10425</c:v>
                </c:pt>
                <c:pt idx="21">
                  <c:v>10426</c:v>
                </c:pt>
                <c:pt idx="22">
                  <c:v>10426</c:v>
                </c:pt>
                <c:pt idx="23">
                  <c:v>10426</c:v>
                </c:pt>
                <c:pt idx="24">
                  <c:v>10426</c:v>
                </c:pt>
                <c:pt idx="25">
                  <c:v>10428</c:v>
                </c:pt>
                <c:pt idx="26">
                  <c:v>10429</c:v>
                </c:pt>
                <c:pt idx="27">
                  <c:v>10429</c:v>
                </c:pt>
                <c:pt idx="28">
                  <c:v>10428</c:v>
                </c:pt>
                <c:pt idx="29">
                  <c:v>10429</c:v>
                </c:pt>
                <c:pt idx="30">
                  <c:v>10425</c:v>
                </c:pt>
              </c:numCache>
            </c:numRef>
          </c:val>
          <c:smooth val="0"/>
          <c:extLst>
            <c:ext xmlns:c16="http://schemas.microsoft.com/office/drawing/2014/chart" uri="{C3380CC4-5D6E-409C-BE32-E72D297353CC}">
              <c16:uniqueId val="{00000002-C464-4F33-A136-2B92AF268F5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1975745</c:v>
                </c:pt>
                <c:pt idx="1">
                  <c:v>1975533</c:v>
                </c:pt>
                <c:pt idx="2">
                  <c:v>1975707</c:v>
                </c:pt>
                <c:pt idx="3">
                  <c:v>1975697</c:v>
                </c:pt>
                <c:pt idx="4">
                  <c:v>1975584</c:v>
                </c:pt>
                <c:pt idx="5">
                  <c:v>1976184</c:v>
                </c:pt>
                <c:pt idx="6">
                  <c:v>1975845</c:v>
                </c:pt>
                <c:pt idx="7">
                  <c:v>1976001</c:v>
                </c:pt>
                <c:pt idx="8">
                  <c:v>1976374</c:v>
                </c:pt>
                <c:pt idx="9">
                  <c:v>1976279</c:v>
                </c:pt>
                <c:pt idx="10">
                  <c:v>1976186</c:v>
                </c:pt>
                <c:pt idx="11">
                  <c:v>1976648</c:v>
                </c:pt>
                <c:pt idx="12">
                  <c:v>1976533</c:v>
                </c:pt>
                <c:pt idx="13">
                  <c:v>1977016</c:v>
                </c:pt>
                <c:pt idx="14">
                  <c:v>1976921</c:v>
                </c:pt>
                <c:pt idx="15">
                  <c:v>1977040</c:v>
                </c:pt>
                <c:pt idx="16">
                  <c:v>1977577</c:v>
                </c:pt>
                <c:pt idx="17">
                  <c:v>1977481</c:v>
                </c:pt>
                <c:pt idx="18">
                  <c:v>1977948</c:v>
                </c:pt>
                <c:pt idx="19">
                  <c:v>1976980</c:v>
                </c:pt>
                <c:pt idx="20">
                  <c:v>1977231</c:v>
                </c:pt>
                <c:pt idx="21">
                  <c:v>1977833</c:v>
                </c:pt>
                <c:pt idx="22">
                  <c:v>1977696</c:v>
                </c:pt>
                <c:pt idx="23">
                  <c:v>1977901</c:v>
                </c:pt>
                <c:pt idx="24">
                  <c:v>1977515</c:v>
                </c:pt>
                <c:pt idx="25">
                  <c:v>1977551</c:v>
                </c:pt>
                <c:pt idx="26">
                  <c:v>1977781</c:v>
                </c:pt>
                <c:pt idx="27">
                  <c:v>1978036</c:v>
                </c:pt>
                <c:pt idx="28">
                  <c:v>1978233</c:v>
                </c:pt>
                <c:pt idx="29">
                  <c:v>1978449</c:v>
                </c:pt>
                <c:pt idx="30">
                  <c:v>1977866</c:v>
                </c:pt>
              </c:numCache>
            </c:numRef>
          </c:val>
          <c:smooth val="0"/>
          <c:extLst>
            <c:ext xmlns:c16="http://schemas.microsoft.com/office/drawing/2014/chart" uri="{C3380CC4-5D6E-409C-BE32-E72D297353CC}">
              <c16:uniqueId val="{00000003-C464-4F33-A136-2B92AF268F5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31116</c:v>
                </c:pt>
                <c:pt idx="1">
                  <c:v>31115</c:v>
                </c:pt>
                <c:pt idx="2">
                  <c:v>31115</c:v>
                </c:pt>
                <c:pt idx="3">
                  <c:v>31118</c:v>
                </c:pt>
                <c:pt idx="4">
                  <c:v>31117</c:v>
                </c:pt>
                <c:pt idx="5">
                  <c:v>31119</c:v>
                </c:pt>
                <c:pt idx="6">
                  <c:v>31119</c:v>
                </c:pt>
                <c:pt idx="7">
                  <c:v>31119</c:v>
                </c:pt>
                <c:pt idx="8">
                  <c:v>31149</c:v>
                </c:pt>
                <c:pt idx="9">
                  <c:v>31158</c:v>
                </c:pt>
                <c:pt idx="10">
                  <c:v>31166</c:v>
                </c:pt>
                <c:pt idx="11">
                  <c:v>31181</c:v>
                </c:pt>
                <c:pt idx="12">
                  <c:v>31195</c:v>
                </c:pt>
                <c:pt idx="13">
                  <c:v>31215</c:v>
                </c:pt>
                <c:pt idx="14">
                  <c:v>31219</c:v>
                </c:pt>
                <c:pt idx="15">
                  <c:v>31224</c:v>
                </c:pt>
                <c:pt idx="16">
                  <c:v>31226</c:v>
                </c:pt>
                <c:pt idx="17">
                  <c:v>31229</c:v>
                </c:pt>
                <c:pt idx="18">
                  <c:v>31231</c:v>
                </c:pt>
                <c:pt idx="19">
                  <c:v>31232</c:v>
                </c:pt>
                <c:pt idx="20">
                  <c:v>31231</c:v>
                </c:pt>
                <c:pt idx="21">
                  <c:v>31231</c:v>
                </c:pt>
                <c:pt idx="22">
                  <c:v>31232</c:v>
                </c:pt>
                <c:pt idx="23">
                  <c:v>31233</c:v>
                </c:pt>
                <c:pt idx="24">
                  <c:v>31233</c:v>
                </c:pt>
                <c:pt idx="25">
                  <c:v>31236</c:v>
                </c:pt>
                <c:pt idx="26">
                  <c:v>31236</c:v>
                </c:pt>
                <c:pt idx="27">
                  <c:v>31236</c:v>
                </c:pt>
                <c:pt idx="28">
                  <c:v>31236</c:v>
                </c:pt>
                <c:pt idx="29">
                  <c:v>31238</c:v>
                </c:pt>
                <c:pt idx="30">
                  <c:v>31238</c:v>
                </c:pt>
              </c:numCache>
            </c:numRef>
          </c:val>
          <c:smooth val="0"/>
          <c:extLst>
            <c:ext xmlns:c16="http://schemas.microsoft.com/office/drawing/2014/chart" uri="{C3380CC4-5D6E-409C-BE32-E72D297353CC}">
              <c16:uniqueId val="{00000004-C464-4F33-A136-2B92AF268F5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62376</c:v>
                </c:pt>
                <c:pt idx="1">
                  <c:v>62377</c:v>
                </c:pt>
                <c:pt idx="2">
                  <c:v>62375</c:v>
                </c:pt>
                <c:pt idx="3">
                  <c:v>62375</c:v>
                </c:pt>
                <c:pt idx="4">
                  <c:v>62376</c:v>
                </c:pt>
                <c:pt idx="5">
                  <c:v>62377</c:v>
                </c:pt>
                <c:pt idx="6">
                  <c:v>62377</c:v>
                </c:pt>
                <c:pt idx="7">
                  <c:v>62377</c:v>
                </c:pt>
                <c:pt idx="8">
                  <c:v>62377</c:v>
                </c:pt>
                <c:pt idx="9">
                  <c:v>62380</c:v>
                </c:pt>
                <c:pt idx="10">
                  <c:v>62377</c:v>
                </c:pt>
                <c:pt idx="11">
                  <c:v>62377</c:v>
                </c:pt>
                <c:pt idx="12">
                  <c:v>62380</c:v>
                </c:pt>
                <c:pt idx="13">
                  <c:v>62380</c:v>
                </c:pt>
                <c:pt idx="14">
                  <c:v>62378</c:v>
                </c:pt>
                <c:pt idx="15">
                  <c:v>62380</c:v>
                </c:pt>
                <c:pt idx="16">
                  <c:v>62383</c:v>
                </c:pt>
                <c:pt idx="17">
                  <c:v>62386</c:v>
                </c:pt>
                <c:pt idx="18">
                  <c:v>62386</c:v>
                </c:pt>
                <c:pt idx="19">
                  <c:v>62385</c:v>
                </c:pt>
                <c:pt idx="20">
                  <c:v>62387</c:v>
                </c:pt>
                <c:pt idx="21">
                  <c:v>62385</c:v>
                </c:pt>
                <c:pt idx="22">
                  <c:v>62387</c:v>
                </c:pt>
                <c:pt idx="23">
                  <c:v>62390</c:v>
                </c:pt>
                <c:pt idx="24">
                  <c:v>62388</c:v>
                </c:pt>
                <c:pt idx="25">
                  <c:v>62388</c:v>
                </c:pt>
                <c:pt idx="26">
                  <c:v>62393</c:v>
                </c:pt>
                <c:pt idx="27">
                  <c:v>62393</c:v>
                </c:pt>
                <c:pt idx="28">
                  <c:v>62393</c:v>
                </c:pt>
                <c:pt idx="29">
                  <c:v>62391</c:v>
                </c:pt>
                <c:pt idx="30">
                  <c:v>62392</c:v>
                </c:pt>
              </c:numCache>
            </c:numRef>
          </c:val>
          <c:smooth val="0"/>
          <c:extLst>
            <c:ext xmlns:c16="http://schemas.microsoft.com/office/drawing/2014/chart" uri="{C3380CC4-5D6E-409C-BE32-E72D297353CC}">
              <c16:uniqueId val="{00000005-C464-4F33-A136-2B92AF268F5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6503</c:v>
                </c:pt>
                <c:pt idx="1">
                  <c:v>6502</c:v>
                </c:pt>
                <c:pt idx="2">
                  <c:v>6503</c:v>
                </c:pt>
                <c:pt idx="3">
                  <c:v>6503</c:v>
                </c:pt>
                <c:pt idx="4">
                  <c:v>6503</c:v>
                </c:pt>
                <c:pt idx="5">
                  <c:v>6503</c:v>
                </c:pt>
                <c:pt idx="6">
                  <c:v>6503</c:v>
                </c:pt>
                <c:pt idx="7">
                  <c:v>6503</c:v>
                </c:pt>
                <c:pt idx="8">
                  <c:v>6503</c:v>
                </c:pt>
                <c:pt idx="9">
                  <c:v>6502</c:v>
                </c:pt>
                <c:pt idx="10">
                  <c:v>6503</c:v>
                </c:pt>
                <c:pt idx="11">
                  <c:v>6503</c:v>
                </c:pt>
                <c:pt idx="12">
                  <c:v>6503</c:v>
                </c:pt>
                <c:pt idx="13">
                  <c:v>6503</c:v>
                </c:pt>
                <c:pt idx="14">
                  <c:v>6502</c:v>
                </c:pt>
                <c:pt idx="15">
                  <c:v>6502</c:v>
                </c:pt>
                <c:pt idx="16">
                  <c:v>6502</c:v>
                </c:pt>
                <c:pt idx="17">
                  <c:v>6503</c:v>
                </c:pt>
                <c:pt idx="18">
                  <c:v>6503</c:v>
                </c:pt>
                <c:pt idx="19">
                  <c:v>6502</c:v>
                </c:pt>
                <c:pt idx="20">
                  <c:v>6503</c:v>
                </c:pt>
                <c:pt idx="21">
                  <c:v>6503</c:v>
                </c:pt>
                <c:pt idx="22">
                  <c:v>6504</c:v>
                </c:pt>
                <c:pt idx="23">
                  <c:v>6505</c:v>
                </c:pt>
                <c:pt idx="24">
                  <c:v>6506</c:v>
                </c:pt>
                <c:pt idx="25">
                  <c:v>6506</c:v>
                </c:pt>
                <c:pt idx="26">
                  <c:v>6506</c:v>
                </c:pt>
                <c:pt idx="27">
                  <c:v>6506</c:v>
                </c:pt>
                <c:pt idx="28">
                  <c:v>6506</c:v>
                </c:pt>
                <c:pt idx="29">
                  <c:v>6507</c:v>
                </c:pt>
                <c:pt idx="30">
                  <c:v>6506</c:v>
                </c:pt>
              </c:numCache>
            </c:numRef>
          </c:val>
          <c:smooth val="0"/>
          <c:extLst>
            <c:ext xmlns:c16="http://schemas.microsoft.com/office/drawing/2014/chart" uri="{C3380CC4-5D6E-409C-BE32-E72D297353CC}">
              <c16:uniqueId val="{00000006-C464-4F33-A136-2B92AF268F5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2364</c:v>
                </c:pt>
                <c:pt idx="1">
                  <c:v>2364</c:v>
                </c:pt>
                <c:pt idx="2">
                  <c:v>2365</c:v>
                </c:pt>
                <c:pt idx="3">
                  <c:v>2366</c:v>
                </c:pt>
                <c:pt idx="4">
                  <c:v>2367</c:v>
                </c:pt>
                <c:pt idx="5">
                  <c:v>2367</c:v>
                </c:pt>
                <c:pt idx="6">
                  <c:v>2367</c:v>
                </c:pt>
                <c:pt idx="7">
                  <c:v>2368</c:v>
                </c:pt>
                <c:pt idx="8">
                  <c:v>2368</c:v>
                </c:pt>
                <c:pt idx="9">
                  <c:v>2368</c:v>
                </c:pt>
                <c:pt idx="10">
                  <c:v>2368</c:v>
                </c:pt>
                <c:pt idx="11">
                  <c:v>2369</c:v>
                </c:pt>
                <c:pt idx="12">
                  <c:v>2369</c:v>
                </c:pt>
                <c:pt idx="13">
                  <c:v>2369</c:v>
                </c:pt>
                <c:pt idx="14">
                  <c:v>2370</c:v>
                </c:pt>
                <c:pt idx="15">
                  <c:v>2371</c:v>
                </c:pt>
                <c:pt idx="16">
                  <c:v>2373</c:v>
                </c:pt>
                <c:pt idx="17">
                  <c:v>2375</c:v>
                </c:pt>
                <c:pt idx="18">
                  <c:v>2375</c:v>
                </c:pt>
                <c:pt idx="19">
                  <c:v>2376</c:v>
                </c:pt>
                <c:pt idx="20">
                  <c:v>2377</c:v>
                </c:pt>
                <c:pt idx="21">
                  <c:v>2377</c:v>
                </c:pt>
                <c:pt idx="22">
                  <c:v>2378</c:v>
                </c:pt>
                <c:pt idx="23">
                  <c:v>2379</c:v>
                </c:pt>
                <c:pt idx="24">
                  <c:v>2380</c:v>
                </c:pt>
                <c:pt idx="25">
                  <c:v>2380</c:v>
                </c:pt>
                <c:pt idx="26">
                  <c:v>2380</c:v>
                </c:pt>
                <c:pt idx="27">
                  <c:v>2381</c:v>
                </c:pt>
                <c:pt idx="28">
                  <c:v>2381</c:v>
                </c:pt>
                <c:pt idx="29">
                  <c:v>2382</c:v>
                </c:pt>
                <c:pt idx="30">
                  <c:v>2382</c:v>
                </c:pt>
              </c:numCache>
            </c:numRef>
          </c:val>
          <c:smooth val="0"/>
          <c:extLst>
            <c:ext xmlns:c16="http://schemas.microsoft.com/office/drawing/2014/chart" uri="{C3380CC4-5D6E-409C-BE32-E72D297353CC}">
              <c16:uniqueId val="{00000007-C464-4F33-A136-2B92AF268F5D}"/>
            </c:ext>
          </c:extLst>
        </c:ser>
        <c:dLbls>
          <c:showLegendKey val="0"/>
          <c:showVal val="0"/>
          <c:showCatName val="0"/>
          <c:showSerName val="0"/>
          <c:showPercent val="0"/>
          <c:showBubbleSize val="0"/>
        </c:dLbls>
        <c:smooth val="0"/>
        <c:axId val="67129368"/>
        <c:axId val="67131008"/>
      </c:lineChart>
      <c:dateAx>
        <c:axId val="6712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31008"/>
        <c:crosses val="autoZero"/>
        <c:auto val="1"/>
        <c:lblOffset val="100"/>
        <c:baseTimeUnit val="days"/>
      </c:dateAx>
      <c:valAx>
        <c:axId val="6713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2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3.9407999999999999</c:v>
                </c:pt>
                <c:pt idx="1">
                  <c:v>100</c:v>
                </c:pt>
                <c:pt idx="2">
                  <c:v>30.254200000000001</c:v>
                </c:pt>
                <c:pt idx="3">
                  <c:v>0</c:v>
                </c:pt>
                <c:pt idx="4">
                  <c:v>4.5808</c:v>
                </c:pt>
                <c:pt idx="5">
                  <c:v>100</c:v>
                </c:pt>
              </c:numCache>
            </c:numRef>
          </c:val>
          <c:extLst>
            <c:ext xmlns:c16="http://schemas.microsoft.com/office/drawing/2014/chart" uri="{C3380CC4-5D6E-409C-BE32-E72D297353CC}">
              <c16:uniqueId val="{00000000-3FCA-4B15-B4E8-49EE7D4D029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0.99299999999999999</c:v>
                </c:pt>
                <c:pt idx="1">
                  <c:v>0</c:v>
                </c:pt>
                <c:pt idx="2">
                  <c:v>0</c:v>
                </c:pt>
                <c:pt idx="3">
                  <c:v>0</c:v>
                </c:pt>
                <c:pt idx="4">
                  <c:v>0</c:v>
                </c:pt>
                <c:pt idx="5">
                  <c:v>5.5667</c:v>
                </c:pt>
              </c:numCache>
            </c:numRef>
          </c:val>
          <c:extLst>
            <c:ext xmlns:c16="http://schemas.microsoft.com/office/drawing/2014/chart" uri="{C3380CC4-5D6E-409C-BE32-E72D297353CC}">
              <c16:uniqueId val="{00000001-3FCA-4B15-B4E8-49EE7D4D029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0.52710000000000001</c:v>
                </c:pt>
                <c:pt idx="1">
                  <c:v>4.3478000000000003</c:v>
                </c:pt>
                <c:pt idx="2">
                  <c:v>3.8982999999999999</c:v>
                </c:pt>
                <c:pt idx="3">
                  <c:v>0</c:v>
                </c:pt>
                <c:pt idx="4">
                  <c:v>100</c:v>
                </c:pt>
                <c:pt idx="5">
                  <c:v>4.4930000000000003</c:v>
                </c:pt>
              </c:numCache>
            </c:numRef>
          </c:val>
          <c:extLst>
            <c:ext xmlns:c16="http://schemas.microsoft.com/office/drawing/2014/chart" uri="{C3380CC4-5D6E-409C-BE32-E72D297353CC}">
              <c16:uniqueId val="{00000002-3FCA-4B15-B4E8-49EE7D4D029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20.5932</c:v>
                </c:pt>
                <c:pt idx="3">
                  <c:v>0</c:v>
                </c:pt>
                <c:pt idx="4">
                  <c:v>0.18559999999999999</c:v>
                </c:pt>
                <c:pt idx="5">
                  <c:v>3.3885000000000001</c:v>
                </c:pt>
              </c:numCache>
            </c:numRef>
          </c:val>
          <c:extLst>
            <c:ext xmlns:c16="http://schemas.microsoft.com/office/drawing/2014/chart" uri="{C3380CC4-5D6E-409C-BE32-E72D297353CC}">
              <c16:uniqueId val="{00000003-3FCA-4B15-B4E8-49EE7D4D029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1.5793999999999999</c:v>
                </c:pt>
                <c:pt idx="1">
                  <c:v>65.217399999999998</c:v>
                </c:pt>
                <c:pt idx="2">
                  <c:v>100</c:v>
                </c:pt>
                <c:pt idx="3">
                  <c:v>0</c:v>
                </c:pt>
                <c:pt idx="4">
                  <c:v>57.143799999999999</c:v>
                </c:pt>
                <c:pt idx="5">
                  <c:v>12.5276</c:v>
                </c:pt>
              </c:numCache>
            </c:numRef>
          </c:val>
          <c:extLst>
            <c:ext xmlns:c16="http://schemas.microsoft.com/office/drawing/2014/chart" uri="{C3380CC4-5D6E-409C-BE32-E72D297353CC}">
              <c16:uniqueId val="{00000004-3FCA-4B15-B4E8-49EE7D4D0294}"/>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3.1545000000000001</c:v>
                </c:pt>
                <c:pt idx="1">
                  <c:v>0</c:v>
                </c:pt>
                <c:pt idx="2">
                  <c:v>0</c:v>
                </c:pt>
                <c:pt idx="3">
                  <c:v>0</c:v>
                </c:pt>
                <c:pt idx="4">
                  <c:v>0</c:v>
                </c:pt>
                <c:pt idx="5">
                  <c:v>0.8498</c:v>
                </c:pt>
              </c:numCache>
            </c:numRef>
          </c:val>
          <c:extLst>
            <c:ext xmlns:c16="http://schemas.microsoft.com/office/drawing/2014/chart" uri="{C3380CC4-5D6E-409C-BE32-E72D297353CC}">
              <c16:uniqueId val="{00000005-3FCA-4B15-B4E8-49EE7D4D0294}"/>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0.32890000000000003</c:v>
                </c:pt>
                <c:pt idx="1">
                  <c:v>0</c:v>
                </c:pt>
                <c:pt idx="2">
                  <c:v>0</c:v>
                </c:pt>
                <c:pt idx="3">
                  <c:v>0</c:v>
                </c:pt>
                <c:pt idx="4">
                  <c:v>0</c:v>
                </c:pt>
                <c:pt idx="5">
                  <c:v>1.4384999999999999</c:v>
                </c:pt>
              </c:numCache>
            </c:numRef>
          </c:val>
          <c:extLst>
            <c:ext xmlns:c16="http://schemas.microsoft.com/office/drawing/2014/chart" uri="{C3380CC4-5D6E-409C-BE32-E72D297353CC}">
              <c16:uniqueId val="{00000006-3FCA-4B15-B4E8-49EE7D4D0294}"/>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0.12039999999999999</c:v>
                </c:pt>
                <c:pt idx="1">
                  <c:v>0</c:v>
                </c:pt>
                <c:pt idx="2">
                  <c:v>0</c:v>
                </c:pt>
                <c:pt idx="3">
                  <c:v>0</c:v>
                </c:pt>
                <c:pt idx="4">
                  <c:v>0</c:v>
                </c:pt>
                <c:pt idx="5">
                  <c:v>23.7424</c:v>
                </c:pt>
              </c:numCache>
            </c:numRef>
          </c:val>
          <c:extLst>
            <c:ext xmlns:c16="http://schemas.microsoft.com/office/drawing/2014/chart" uri="{C3380CC4-5D6E-409C-BE32-E72D297353CC}">
              <c16:uniqueId val="{00000007-3FCA-4B15-B4E8-49EE7D4D0294}"/>
            </c:ext>
          </c:extLst>
        </c:ser>
        <c:dLbls>
          <c:showLegendKey val="0"/>
          <c:showVal val="0"/>
          <c:showCatName val="0"/>
          <c:showSerName val="0"/>
          <c:showPercent val="0"/>
          <c:showBubbleSize val="0"/>
        </c:dLbls>
        <c:axId val="435557224"/>
        <c:axId val="435561160"/>
      </c:radarChart>
      <c:catAx>
        <c:axId val="43555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1160"/>
        <c:crosses val="autoZero"/>
        <c:auto val="1"/>
        <c:lblAlgn val="ctr"/>
        <c:lblOffset val="100"/>
        <c:noMultiLvlLbl val="0"/>
      </c:catAx>
      <c:valAx>
        <c:axId val="43556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-6</c:v>
                </c:pt>
                <c:pt idx="2">
                  <c:v>-6</c:v>
                </c:pt>
                <c:pt idx="3">
                  <c:v>-1</c:v>
                </c:pt>
                <c:pt idx="4">
                  <c:v>99</c:v>
                </c:pt>
                <c:pt idx="5">
                  <c:v>155</c:v>
                </c:pt>
                <c:pt idx="6">
                  <c:v>120</c:v>
                </c:pt>
                <c:pt idx="7">
                  <c:v>101</c:v>
                </c:pt>
                <c:pt idx="8">
                  <c:v>101</c:v>
                </c:pt>
                <c:pt idx="9">
                  <c:v>122</c:v>
                </c:pt>
                <c:pt idx="10">
                  <c:v>110</c:v>
                </c:pt>
                <c:pt idx="11">
                  <c:v>81</c:v>
                </c:pt>
                <c:pt idx="12">
                  <c:v>22</c:v>
                </c:pt>
                <c:pt idx="13">
                  <c:v>84</c:v>
                </c:pt>
                <c:pt idx="14">
                  <c:v>94</c:v>
                </c:pt>
                <c:pt idx="15">
                  <c:v>90</c:v>
                </c:pt>
                <c:pt idx="16">
                  <c:v>94</c:v>
                </c:pt>
                <c:pt idx="17">
                  <c:v>97</c:v>
                </c:pt>
                <c:pt idx="18">
                  <c:v>100</c:v>
                </c:pt>
                <c:pt idx="19">
                  <c:v>90</c:v>
                </c:pt>
                <c:pt idx="20">
                  <c:v>86</c:v>
                </c:pt>
                <c:pt idx="21">
                  <c:v>94</c:v>
                </c:pt>
                <c:pt idx="22">
                  <c:v>65</c:v>
                </c:pt>
                <c:pt idx="23">
                  <c:v>86</c:v>
                </c:pt>
                <c:pt idx="24">
                  <c:v>67</c:v>
                </c:pt>
                <c:pt idx="25">
                  <c:v>90</c:v>
                </c:pt>
                <c:pt idx="26">
                  <c:v>63</c:v>
                </c:pt>
                <c:pt idx="27">
                  <c:v>84</c:v>
                </c:pt>
                <c:pt idx="28">
                  <c:v>97</c:v>
                </c:pt>
                <c:pt idx="29">
                  <c:v>70</c:v>
                </c:pt>
                <c:pt idx="30">
                  <c:v>69</c:v>
                </c:pt>
              </c:numCache>
            </c:numRef>
          </c:val>
          <c:smooth val="0"/>
          <c:extLst>
            <c:ext xmlns:c16="http://schemas.microsoft.com/office/drawing/2014/chart" uri="{C3380CC4-5D6E-409C-BE32-E72D297353CC}">
              <c16:uniqueId val="{00000000-9E91-4721-B7AC-73810536648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1</c:v>
                </c:pt>
                <c:pt idx="2">
                  <c:v>0</c:v>
                </c:pt>
                <c:pt idx="3">
                  <c:v>1</c:v>
                </c:pt>
                <c:pt idx="4">
                  <c:v>-1</c:v>
                </c:pt>
                <c:pt idx="5">
                  <c:v>1</c:v>
                </c:pt>
                <c:pt idx="6">
                  <c:v>-1</c:v>
                </c:pt>
                <c:pt idx="7">
                  <c:v>1</c:v>
                </c:pt>
                <c:pt idx="8">
                  <c:v>2</c:v>
                </c:pt>
                <c:pt idx="9">
                  <c:v>1</c:v>
                </c:pt>
                <c:pt idx="10">
                  <c:v>0</c:v>
                </c:pt>
                <c:pt idx="11">
                  <c:v>-1</c:v>
                </c:pt>
                <c:pt idx="12">
                  <c:v>-1</c:v>
                </c:pt>
                <c:pt idx="13">
                  <c:v>0</c:v>
                </c:pt>
                <c:pt idx="14">
                  <c:v>-1</c:v>
                </c:pt>
                <c:pt idx="15">
                  <c:v>-1</c:v>
                </c:pt>
                <c:pt idx="16">
                  <c:v>4</c:v>
                </c:pt>
                <c:pt idx="17">
                  <c:v>3</c:v>
                </c:pt>
                <c:pt idx="18">
                  <c:v>-1</c:v>
                </c:pt>
                <c:pt idx="19">
                  <c:v>2</c:v>
                </c:pt>
                <c:pt idx="20">
                  <c:v>3</c:v>
                </c:pt>
                <c:pt idx="21">
                  <c:v>1</c:v>
                </c:pt>
                <c:pt idx="22">
                  <c:v>5</c:v>
                </c:pt>
                <c:pt idx="23">
                  <c:v>0</c:v>
                </c:pt>
                <c:pt idx="24">
                  <c:v>0</c:v>
                </c:pt>
                <c:pt idx="25">
                  <c:v>1</c:v>
                </c:pt>
                <c:pt idx="26">
                  <c:v>3</c:v>
                </c:pt>
                <c:pt idx="27">
                  <c:v>3</c:v>
                </c:pt>
                <c:pt idx="28">
                  <c:v>6</c:v>
                </c:pt>
                <c:pt idx="29">
                  <c:v>3</c:v>
                </c:pt>
                <c:pt idx="30">
                  <c:v>1</c:v>
                </c:pt>
              </c:numCache>
            </c:numRef>
          </c:val>
          <c:smooth val="0"/>
          <c:extLst>
            <c:ext xmlns:c16="http://schemas.microsoft.com/office/drawing/2014/chart" uri="{C3380CC4-5D6E-409C-BE32-E72D297353CC}">
              <c16:uniqueId val="{00000001-9E91-4721-B7AC-73810536648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3</c:v>
                </c:pt>
                <c:pt idx="3">
                  <c:v>2</c:v>
                </c:pt>
                <c:pt idx="4">
                  <c:v>3</c:v>
                </c:pt>
                <c:pt idx="5">
                  <c:v>0</c:v>
                </c:pt>
                <c:pt idx="6">
                  <c:v>2</c:v>
                </c:pt>
                <c:pt idx="7">
                  <c:v>2</c:v>
                </c:pt>
                <c:pt idx="8">
                  <c:v>0</c:v>
                </c:pt>
                <c:pt idx="9">
                  <c:v>1</c:v>
                </c:pt>
                <c:pt idx="10">
                  <c:v>1</c:v>
                </c:pt>
                <c:pt idx="11">
                  <c:v>0</c:v>
                </c:pt>
                <c:pt idx="12">
                  <c:v>-3</c:v>
                </c:pt>
                <c:pt idx="13">
                  <c:v>0</c:v>
                </c:pt>
                <c:pt idx="14">
                  <c:v>0</c:v>
                </c:pt>
                <c:pt idx="15">
                  <c:v>1</c:v>
                </c:pt>
                <c:pt idx="16">
                  <c:v>0</c:v>
                </c:pt>
                <c:pt idx="17">
                  <c:v>0</c:v>
                </c:pt>
                <c:pt idx="18">
                  <c:v>2</c:v>
                </c:pt>
                <c:pt idx="19">
                  <c:v>1</c:v>
                </c:pt>
                <c:pt idx="20">
                  <c:v>-1</c:v>
                </c:pt>
                <c:pt idx="21">
                  <c:v>1</c:v>
                </c:pt>
                <c:pt idx="22">
                  <c:v>0</c:v>
                </c:pt>
                <c:pt idx="23">
                  <c:v>0</c:v>
                </c:pt>
                <c:pt idx="24">
                  <c:v>0</c:v>
                </c:pt>
                <c:pt idx="25">
                  <c:v>2</c:v>
                </c:pt>
                <c:pt idx="26">
                  <c:v>1</c:v>
                </c:pt>
                <c:pt idx="27">
                  <c:v>0</c:v>
                </c:pt>
                <c:pt idx="28">
                  <c:v>-1</c:v>
                </c:pt>
                <c:pt idx="29">
                  <c:v>1</c:v>
                </c:pt>
                <c:pt idx="30">
                  <c:v>-4</c:v>
                </c:pt>
              </c:numCache>
            </c:numRef>
          </c:val>
          <c:smooth val="0"/>
          <c:extLst>
            <c:ext xmlns:c16="http://schemas.microsoft.com/office/drawing/2014/chart" uri="{C3380CC4-5D6E-409C-BE32-E72D297353CC}">
              <c16:uniqueId val="{00000002-9E91-4721-B7AC-73810536648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26</c:v>
                </c:pt>
                <c:pt idx="1">
                  <c:v>-212</c:v>
                </c:pt>
                <c:pt idx="2">
                  <c:v>174</c:v>
                </c:pt>
                <c:pt idx="3">
                  <c:v>-10</c:v>
                </c:pt>
                <c:pt idx="4">
                  <c:v>-113</c:v>
                </c:pt>
                <c:pt idx="5">
                  <c:v>600</c:v>
                </c:pt>
                <c:pt idx="6">
                  <c:v>-339</c:v>
                </c:pt>
                <c:pt idx="7">
                  <c:v>156</c:v>
                </c:pt>
                <c:pt idx="8">
                  <c:v>373</c:v>
                </c:pt>
                <c:pt idx="9">
                  <c:v>-95</c:v>
                </c:pt>
                <c:pt idx="10">
                  <c:v>-93</c:v>
                </c:pt>
                <c:pt idx="11">
                  <c:v>462</c:v>
                </c:pt>
                <c:pt idx="12">
                  <c:v>-115</c:v>
                </c:pt>
                <c:pt idx="13">
                  <c:v>483</c:v>
                </c:pt>
                <c:pt idx="14">
                  <c:v>-95</c:v>
                </c:pt>
                <c:pt idx="15">
                  <c:v>119</c:v>
                </c:pt>
                <c:pt idx="16">
                  <c:v>537</c:v>
                </c:pt>
                <c:pt idx="17">
                  <c:v>-96</c:v>
                </c:pt>
                <c:pt idx="18">
                  <c:v>467</c:v>
                </c:pt>
                <c:pt idx="19">
                  <c:v>-968</c:v>
                </c:pt>
                <c:pt idx="20">
                  <c:v>251</c:v>
                </c:pt>
                <c:pt idx="21">
                  <c:v>602</c:v>
                </c:pt>
                <c:pt idx="22">
                  <c:v>-137</c:v>
                </c:pt>
                <c:pt idx="23">
                  <c:v>205</c:v>
                </c:pt>
                <c:pt idx="24">
                  <c:v>-386</c:v>
                </c:pt>
                <c:pt idx="25">
                  <c:v>36</c:v>
                </c:pt>
                <c:pt idx="26">
                  <c:v>230</c:v>
                </c:pt>
                <c:pt idx="27">
                  <c:v>255</c:v>
                </c:pt>
                <c:pt idx="28">
                  <c:v>197</c:v>
                </c:pt>
                <c:pt idx="29">
                  <c:v>216</c:v>
                </c:pt>
                <c:pt idx="30">
                  <c:v>-583</c:v>
                </c:pt>
              </c:numCache>
            </c:numRef>
          </c:val>
          <c:smooth val="0"/>
          <c:extLst>
            <c:ext xmlns:c16="http://schemas.microsoft.com/office/drawing/2014/chart" uri="{C3380CC4-5D6E-409C-BE32-E72D297353CC}">
              <c16:uniqueId val="{00000003-9E91-4721-B7AC-73810536648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-1</c:v>
                </c:pt>
                <c:pt idx="2">
                  <c:v>0</c:v>
                </c:pt>
                <c:pt idx="3">
                  <c:v>3</c:v>
                </c:pt>
                <c:pt idx="4">
                  <c:v>-1</c:v>
                </c:pt>
                <c:pt idx="5">
                  <c:v>2</c:v>
                </c:pt>
                <c:pt idx="6">
                  <c:v>0</c:v>
                </c:pt>
                <c:pt idx="7">
                  <c:v>0</c:v>
                </c:pt>
                <c:pt idx="8">
                  <c:v>30</c:v>
                </c:pt>
                <c:pt idx="9">
                  <c:v>9</c:v>
                </c:pt>
                <c:pt idx="10">
                  <c:v>8</c:v>
                </c:pt>
                <c:pt idx="11">
                  <c:v>15</c:v>
                </c:pt>
                <c:pt idx="12">
                  <c:v>14</c:v>
                </c:pt>
                <c:pt idx="13">
                  <c:v>20</c:v>
                </c:pt>
                <c:pt idx="14">
                  <c:v>4</c:v>
                </c:pt>
                <c:pt idx="15">
                  <c:v>5</c:v>
                </c:pt>
                <c:pt idx="16">
                  <c:v>2</c:v>
                </c:pt>
                <c:pt idx="17">
                  <c:v>3</c:v>
                </c:pt>
                <c:pt idx="18">
                  <c:v>2</c:v>
                </c:pt>
                <c:pt idx="19">
                  <c:v>1</c:v>
                </c:pt>
                <c:pt idx="20">
                  <c:v>-1</c:v>
                </c:pt>
                <c:pt idx="21">
                  <c:v>0</c:v>
                </c:pt>
                <c:pt idx="22">
                  <c:v>1</c:v>
                </c:pt>
                <c:pt idx="23">
                  <c:v>1</c:v>
                </c:pt>
                <c:pt idx="24">
                  <c:v>0</c:v>
                </c:pt>
                <c:pt idx="25">
                  <c:v>3</c:v>
                </c:pt>
                <c:pt idx="26">
                  <c:v>0</c:v>
                </c:pt>
                <c:pt idx="27">
                  <c:v>0</c:v>
                </c:pt>
                <c:pt idx="28">
                  <c:v>0</c:v>
                </c:pt>
                <c:pt idx="29">
                  <c:v>2</c:v>
                </c:pt>
                <c:pt idx="30">
                  <c:v>0</c:v>
                </c:pt>
              </c:numCache>
            </c:numRef>
          </c:val>
          <c:smooth val="0"/>
          <c:extLst>
            <c:ext xmlns:c16="http://schemas.microsoft.com/office/drawing/2014/chart" uri="{C3380CC4-5D6E-409C-BE32-E72D297353CC}">
              <c16:uniqueId val="{00000004-9E91-4721-B7AC-73810536648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-2</c:v>
                </c:pt>
                <c:pt idx="3">
                  <c:v>0</c:v>
                </c:pt>
                <c:pt idx="4">
                  <c:v>1</c:v>
                </c:pt>
                <c:pt idx="5">
                  <c:v>1</c:v>
                </c:pt>
                <c:pt idx="6">
                  <c:v>0</c:v>
                </c:pt>
                <c:pt idx="7">
                  <c:v>0</c:v>
                </c:pt>
                <c:pt idx="8">
                  <c:v>0</c:v>
                </c:pt>
                <c:pt idx="9">
                  <c:v>3</c:v>
                </c:pt>
                <c:pt idx="10">
                  <c:v>-3</c:v>
                </c:pt>
                <c:pt idx="11">
                  <c:v>0</c:v>
                </c:pt>
                <c:pt idx="12">
                  <c:v>3</c:v>
                </c:pt>
                <c:pt idx="13">
                  <c:v>0</c:v>
                </c:pt>
                <c:pt idx="14">
                  <c:v>-2</c:v>
                </c:pt>
                <c:pt idx="15">
                  <c:v>2</c:v>
                </c:pt>
                <c:pt idx="16">
                  <c:v>3</c:v>
                </c:pt>
                <c:pt idx="17">
                  <c:v>3</c:v>
                </c:pt>
                <c:pt idx="18">
                  <c:v>0</c:v>
                </c:pt>
                <c:pt idx="19">
                  <c:v>-1</c:v>
                </c:pt>
                <c:pt idx="20">
                  <c:v>2</c:v>
                </c:pt>
                <c:pt idx="21">
                  <c:v>-2</c:v>
                </c:pt>
                <c:pt idx="22">
                  <c:v>2</c:v>
                </c:pt>
                <c:pt idx="23">
                  <c:v>3</c:v>
                </c:pt>
                <c:pt idx="24">
                  <c:v>-2</c:v>
                </c:pt>
                <c:pt idx="25">
                  <c:v>0</c:v>
                </c:pt>
                <c:pt idx="26">
                  <c:v>5</c:v>
                </c:pt>
                <c:pt idx="27">
                  <c:v>0</c:v>
                </c:pt>
                <c:pt idx="28">
                  <c:v>0</c:v>
                </c:pt>
                <c:pt idx="29">
                  <c:v>-2</c:v>
                </c:pt>
                <c:pt idx="30">
                  <c:v>1</c:v>
                </c:pt>
              </c:numCache>
            </c:numRef>
          </c:val>
          <c:smooth val="0"/>
          <c:extLst>
            <c:ext xmlns:c16="http://schemas.microsoft.com/office/drawing/2014/chart" uri="{C3380CC4-5D6E-409C-BE32-E72D297353CC}">
              <c16:uniqueId val="{00000005-9E91-4721-B7AC-73810536648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-1</c:v>
                </c:pt>
                <c:pt idx="15">
                  <c:v>0</c:v>
                </c:pt>
                <c:pt idx="16">
                  <c:v>0</c:v>
                </c:pt>
                <c:pt idx="17">
                  <c:v>1</c:v>
                </c:pt>
                <c:pt idx="18">
                  <c:v>0</c:v>
                </c:pt>
                <c:pt idx="19">
                  <c:v>-1</c:v>
                </c:pt>
                <c:pt idx="20">
                  <c:v>1</c:v>
                </c:pt>
                <c:pt idx="21">
                  <c:v>0</c:v>
                </c:pt>
                <c:pt idx="22">
                  <c:v>1</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6-9E91-4721-B7AC-73810536648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1</c:v>
                </c:pt>
                <c:pt idx="3">
                  <c:v>1</c:v>
                </c:pt>
                <c:pt idx="4">
                  <c:v>1</c:v>
                </c:pt>
                <c:pt idx="5">
                  <c:v>0</c:v>
                </c:pt>
                <c:pt idx="6">
                  <c:v>0</c:v>
                </c:pt>
                <c:pt idx="7">
                  <c:v>1</c:v>
                </c:pt>
                <c:pt idx="8">
                  <c:v>0</c:v>
                </c:pt>
                <c:pt idx="9">
                  <c:v>0</c:v>
                </c:pt>
                <c:pt idx="10">
                  <c:v>0</c:v>
                </c:pt>
                <c:pt idx="11">
                  <c:v>1</c:v>
                </c:pt>
                <c:pt idx="12">
                  <c:v>0</c:v>
                </c:pt>
                <c:pt idx="13">
                  <c:v>0</c:v>
                </c:pt>
                <c:pt idx="14">
                  <c:v>1</c:v>
                </c:pt>
                <c:pt idx="15">
                  <c:v>1</c:v>
                </c:pt>
                <c:pt idx="16">
                  <c:v>2</c:v>
                </c:pt>
                <c:pt idx="17">
                  <c:v>2</c:v>
                </c:pt>
                <c:pt idx="18">
                  <c:v>0</c:v>
                </c:pt>
                <c:pt idx="19">
                  <c:v>1</c:v>
                </c:pt>
                <c:pt idx="20">
                  <c:v>1</c:v>
                </c:pt>
                <c:pt idx="21">
                  <c:v>0</c:v>
                </c:pt>
                <c:pt idx="22">
                  <c:v>1</c:v>
                </c:pt>
                <c:pt idx="23">
                  <c:v>1</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7-9E91-4721-B7AC-738105366488}"/>
            </c:ext>
          </c:extLst>
        </c:ser>
        <c:dLbls>
          <c:showLegendKey val="0"/>
          <c:showVal val="0"/>
          <c:showCatName val="0"/>
          <c:showSerName val="0"/>
          <c:showPercent val="0"/>
          <c:showBubbleSize val="0"/>
        </c:dLbls>
        <c:smooth val="0"/>
        <c:axId val="435570672"/>
        <c:axId val="435568376"/>
      </c:lineChart>
      <c:dateAx>
        <c:axId val="43557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8376"/>
        <c:crosses val="autoZero"/>
        <c:auto val="1"/>
        <c:lblOffset val="100"/>
        <c:baseTimeUnit val="days"/>
      </c:dateAx>
      <c:valAx>
        <c:axId val="43556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7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93</c:v>
                </c:pt>
                <c:pt idx="2">
                  <c:v>83</c:v>
                </c:pt>
                <c:pt idx="3">
                  <c:v>94</c:v>
                </c:pt>
                <c:pt idx="4">
                  <c:v>78</c:v>
                </c:pt>
                <c:pt idx="5">
                  <c:v>64</c:v>
                </c:pt>
                <c:pt idx="6">
                  <c:v>73</c:v>
                </c:pt>
              </c:numCache>
            </c:numRef>
          </c:val>
          <c:extLst>
            <c:ext xmlns:c16="http://schemas.microsoft.com/office/drawing/2014/chart" uri="{C3380CC4-5D6E-409C-BE32-E72D297353CC}">
              <c16:uniqueId val="{00000000-08E2-4638-91E8-638699A0281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1</c:v>
                </c:pt>
              </c:numCache>
            </c:numRef>
          </c:val>
          <c:extLst>
            <c:ext xmlns:c16="http://schemas.microsoft.com/office/drawing/2014/chart" uri="{C3380CC4-5D6E-409C-BE32-E72D297353CC}">
              <c16:uniqueId val="{00000001-08E2-4638-91E8-638699A0281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2-08E2-4638-91E8-638699A0281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c:v>
                </c:pt>
                <c:pt idx="1">
                  <c:v>213</c:v>
                </c:pt>
                <c:pt idx="2">
                  <c:v>-63</c:v>
                </c:pt>
                <c:pt idx="3">
                  <c:v>163</c:v>
                </c:pt>
                <c:pt idx="4">
                  <c:v>177</c:v>
                </c:pt>
                <c:pt idx="5">
                  <c:v>72</c:v>
                </c:pt>
                <c:pt idx="6">
                  <c:v>48</c:v>
                </c:pt>
              </c:numCache>
            </c:numRef>
          </c:val>
          <c:extLst>
            <c:ext xmlns:c16="http://schemas.microsoft.com/office/drawing/2014/chart" uri="{C3380CC4-5D6E-409C-BE32-E72D297353CC}">
              <c16:uniqueId val="{00000003-08E2-4638-91E8-638699A0281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4</c:v>
                </c:pt>
                <c:pt idx="3">
                  <c:v>5</c:v>
                </c:pt>
                <c:pt idx="4">
                  <c:v>1</c:v>
                </c:pt>
                <c:pt idx="5">
                  <c:v>7</c:v>
                </c:pt>
                <c:pt idx="6">
                  <c:v>2</c:v>
                </c:pt>
              </c:numCache>
            </c:numRef>
          </c:val>
          <c:extLst>
            <c:ext xmlns:c16="http://schemas.microsoft.com/office/drawing/2014/chart" uri="{C3380CC4-5D6E-409C-BE32-E72D297353CC}">
              <c16:uniqueId val="{00000004-08E2-4638-91E8-638699A02812}"/>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5-08E2-4638-91E8-638699A02812}"/>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6-08E2-4638-91E8-638699A02812}"/>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7-08E2-4638-91E8-638699A02812}"/>
            </c:ext>
          </c:extLst>
        </c:ser>
        <c:dLbls>
          <c:showLegendKey val="0"/>
          <c:showVal val="0"/>
          <c:showCatName val="0"/>
          <c:showSerName val="0"/>
          <c:showPercent val="0"/>
          <c:showBubbleSize val="0"/>
        </c:dLbls>
        <c:gapWidth val="219"/>
        <c:overlap val="-27"/>
        <c:axId val="435563128"/>
        <c:axId val="435571656"/>
      </c:barChart>
      <c:catAx>
        <c:axId val="4355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71656"/>
        <c:crosses val="autoZero"/>
        <c:auto val="1"/>
        <c:lblAlgn val="ctr"/>
        <c:lblOffset val="100"/>
        <c:noMultiLvlLbl val="0"/>
      </c:catAx>
      <c:valAx>
        <c:axId val="43557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5.2964699028097799E-3</c:v>
                </c:pt>
                <c:pt idx="1">
                  <c:v>-7.9442840875989709E-3</c:v>
                </c:pt>
                <c:pt idx="2">
                  <c:v>-7.9449152542372895E-3</c:v>
                </c:pt>
                <c:pt idx="3">
                  <c:v>-1.32425775352915E-3</c:v>
                </c:pt>
                <c:pt idx="4">
                  <c:v>0.131103253744388</c:v>
                </c:pt>
                <c:pt idx="5">
                  <c:v>0.20499391630958</c:v>
                </c:pt>
                <c:pt idx="6">
                  <c:v>0.158380297490992</c:v>
                </c:pt>
                <c:pt idx="7">
                  <c:v>0.13309262456020099</c:v>
                </c:pt>
                <c:pt idx="8">
                  <c:v>0.13291572353529499</c:v>
                </c:pt>
                <c:pt idx="9">
                  <c:v>0.16033855090749</c:v>
                </c:pt>
                <c:pt idx="10">
                  <c:v>0.14433611945782099</c:v>
                </c:pt>
                <c:pt idx="11">
                  <c:v>0.106130684870481</c:v>
                </c:pt>
                <c:pt idx="12">
                  <c:v>2.8795057721002101E-2</c:v>
                </c:pt>
                <c:pt idx="13">
                  <c:v>0.109913116298545</c:v>
                </c:pt>
                <c:pt idx="14">
                  <c:v>0.122862968578449</c:v>
                </c:pt>
                <c:pt idx="15">
                  <c:v>0.117490404950262</c:v>
                </c:pt>
                <c:pt idx="16">
                  <c:v>0.122568194857351</c:v>
                </c:pt>
                <c:pt idx="17">
                  <c:v>0.126325111348423</c:v>
                </c:pt>
                <c:pt idx="18">
                  <c:v>0.130067765305724</c:v>
                </c:pt>
                <c:pt idx="19">
                  <c:v>0.116908927945131</c:v>
                </c:pt>
                <c:pt idx="20">
                  <c:v>0.11158252565749401</c:v>
                </c:pt>
                <c:pt idx="21">
                  <c:v>0.121826358558302</c:v>
                </c:pt>
                <c:pt idx="22">
                  <c:v>8.4139127283082898E-2</c:v>
                </c:pt>
                <c:pt idx="23">
                  <c:v>0.11122895056778501</c:v>
                </c:pt>
                <c:pt idx="24">
                  <c:v>8.6558834168776799E-2</c:v>
                </c:pt>
                <c:pt idx="25">
                  <c:v>0.11617250325928399</c:v>
                </c:pt>
                <c:pt idx="26">
                  <c:v>8.1226389551449799E-2</c:v>
                </c:pt>
                <c:pt idx="27">
                  <c:v>0.108213954447078</c:v>
                </c:pt>
                <c:pt idx="28">
                  <c:v>0.124826272713234</c:v>
                </c:pt>
                <c:pt idx="29">
                  <c:v>8.9968511021142603E-2</c:v>
                </c:pt>
                <c:pt idx="30">
                  <c:v>8.8603531300160507E-2</c:v>
                </c:pt>
              </c:numCache>
            </c:numRef>
          </c:val>
          <c:smooth val="0"/>
          <c:extLst>
            <c:ext xmlns:c16="http://schemas.microsoft.com/office/drawing/2014/chart" uri="{C3380CC4-5D6E-409C-BE32-E72D297353CC}">
              <c16:uniqueId val="{00000000-ABB5-4DED-A0A0-4BB44ED67CB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5.1007396072430501E-3</c:v>
                </c:pt>
                <c:pt idx="2">
                  <c:v>0</c:v>
                </c:pt>
                <c:pt idx="3">
                  <c:v>5.10047944506784E-3</c:v>
                </c:pt>
                <c:pt idx="4">
                  <c:v>-5.10021930943031E-3</c:v>
                </c:pt>
                <c:pt idx="5">
                  <c:v>5.10047944506784E-3</c:v>
                </c:pt>
                <c:pt idx="6">
                  <c:v>-5.10021930943031E-3</c:v>
                </c:pt>
                <c:pt idx="7">
                  <c:v>5.10047944506784E-3</c:v>
                </c:pt>
                <c:pt idx="8">
                  <c:v>1.0200438618860601E-2</c:v>
                </c:pt>
                <c:pt idx="9">
                  <c:v>5.0996991177520504E-3</c:v>
                </c:pt>
                <c:pt idx="10">
                  <c:v>0</c:v>
                </c:pt>
                <c:pt idx="11">
                  <c:v>-5.0994390617032101E-3</c:v>
                </c:pt>
                <c:pt idx="12">
                  <c:v>-5.0996991177520504E-3</c:v>
                </c:pt>
                <c:pt idx="13">
                  <c:v>0</c:v>
                </c:pt>
                <c:pt idx="14">
                  <c:v>-5.0999592003263998E-3</c:v>
                </c:pt>
                <c:pt idx="15">
                  <c:v>-5.10021930943031E-3</c:v>
                </c:pt>
                <c:pt idx="16">
                  <c:v>2.0401917780271301E-2</c:v>
                </c:pt>
                <c:pt idx="17">
                  <c:v>1.52983171851096E-2</c:v>
                </c:pt>
                <c:pt idx="18">
                  <c:v>-5.0986590526691496E-3</c:v>
                </c:pt>
                <c:pt idx="19">
                  <c:v>1.0197838058331601E-2</c:v>
                </c:pt>
                <c:pt idx="20">
                  <c:v>1.5295197308045299E-2</c:v>
                </c:pt>
                <c:pt idx="21">
                  <c:v>5.0976194117347204E-3</c:v>
                </c:pt>
                <c:pt idx="22">
                  <c:v>2.5486797838719499E-2</c:v>
                </c:pt>
                <c:pt idx="23">
                  <c:v>0</c:v>
                </c:pt>
                <c:pt idx="24">
                  <c:v>0</c:v>
                </c:pt>
                <c:pt idx="25">
                  <c:v>5.0960607450440797E-3</c:v>
                </c:pt>
                <c:pt idx="26">
                  <c:v>1.5287403179779901E-2</c:v>
                </c:pt>
                <c:pt idx="27">
                  <c:v>1.52850664900392E-2</c:v>
                </c:pt>
                <c:pt idx="28">
                  <c:v>3.0565461029037198E-2</c:v>
                </c:pt>
                <c:pt idx="29">
                  <c:v>1.52780607048279E-2</c:v>
                </c:pt>
                <c:pt idx="30">
                  <c:v>5.0919089566678604E-3</c:v>
                </c:pt>
              </c:numCache>
            </c:numRef>
          </c:val>
          <c:smooth val="0"/>
          <c:extLst>
            <c:ext xmlns:c16="http://schemas.microsoft.com/office/drawing/2014/chart" uri="{C3380CC4-5D6E-409C-BE32-E72D297353CC}">
              <c16:uniqueId val="{00000001-ABB5-4DED-A0A0-4BB44ED67CB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9.6061479346781897E-3</c:v>
                </c:pt>
                <c:pt idx="2">
                  <c:v>2.8815675727595799E-2</c:v>
                </c:pt>
                <c:pt idx="3">
                  <c:v>1.92049164586134E-2</c:v>
                </c:pt>
                <c:pt idx="4">
                  <c:v>2.8801843317972399E-2</c:v>
                </c:pt>
                <c:pt idx="5">
                  <c:v>0</c:v>
                </c:pt>
                <c:pt idx="6">
                  <c:v>1.91957001631635E-2</c:v>
                </c:pt>
                <c:pt idx="7">
                  <c:v>1.9192016121293499E-2</c:v>
                </c:pt>
                <c:pt idx="8">
                  <c:v>0</c:v>
                </c:pt>
                <c:pt idx="9">
                  <c:v>9.5941667466180602E-3</c:v>
                </c:pt>
                <c:pt idx="10">
                  <c:v>9.5932463545663794E-3</c:v>
                </c:pt>
                <c:pt idx="11">
                  <c:v>0</c:v>
                </c:pt>
                <c:pt idx="12">
                  <c:v>-2.8776978417266199E-2</c:v>
                </c:pt>
                <c:pt idx="13">
                  <c:v>0</c:v>
                </c:pt>
                <c:pt idx="14">
                  <c:v>0</c:v>
                </c:pt>
                <c:pt idx="15">
                  <c:v>9.5950873152945704E-3</c:v>
                </c:pt>
                <c:pt idx="16">
                  <c:v>0</c:v>
                </c:pt>
                <c:pt idx="17">
                  <c:v>0</c:v>
                </c:pt>
                <c:pt idx="18">
                  <c:v>1.91883334932361E-2</c:v>
                </c:pt>
                <c:pt idx="19">
                  <c:v>9.5923261390887301E-3</c:v>
                </c:pt>
                <c:pt idx="20">
                  <c:v>-9.5914061001342796E-3</c:v>
                </c:pt>
                <c:pt idx="21">
                  <c:v>9.5923261390887301E-3</c:v>
                </c:pt>
                <c:pt idx="22">
                  <c:v>0</c:v>
                </c:pt>
                <c:pt idx="23">
                  <c:v>0</c:v>
                </c:pt>
                <c:pt idx="24">
                  <c:v>0</c:v>
                </c:pt>
                <c:pt idx="25">
                  <c:v>1.9182812200268601E-2</c:v>
                </c:pt>
                <c:pt idx="26">
                  <c:v>9.5895665515918702E-3</c:v>
                </c:pt>
                <c:pt idx="27">
                  <c:v>0</c:v>
                </c:pt>
                <c:pt idx="28">
                  <c:v>-9.58864704190239E-3</c:v>
                </c:pt>
                <c:pt idx="29">
                  <c:v>9.5895665515918702E-3</c:v>
                </c:pt>
                <c:pt idx="30">
                  <c:v>-3.8354588167609602E-2</c:v>
                </c:pt>
              </c:numCache>
            </c:numRef>
          </c:val>
          <c:smooth val="0"/>
          <c:extLst>
            <c:ext xmlns:c16="http://schemas.microsoft.com/office/drawing/2014/chart" uri="{C3380CC4-5D6E-409C-BE32-E72D297353CC}">
              <c16:uniqueId val="{00000002-ABB5-4DED-A0A0-4BB44ED67CB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1.3159766140832801E-3</c:v>
                </c:pt>
                <c:pt idx="1">
                  <c:v>-1.0730129647297601E-2</c:v>
                </c:pt>
                <c:pt idx="2">
                  <c:v>8.8077496047902007E-3</c:v>
                </c:pt>
                <c:pt idx="3">
                  <c:v>-5.0614792578049304E-4</c:v>
                </c:pt>
                <c:pt idx="4">
                  <c:v>-5.7195005104527701E-3</c:v>
                </c:pt>
                <c:pt idx="5">
                  <c:v>3.0370766315175698E-2</c:v>
                </c:pt>
                <c:pt idx="6">
                  <c:v>-1.7154273083882898E-2</c:v>
                </c:pt>
                <c:pt idx="7">
                  <c:v>7.8953561640715802E-3</c:v>
                </c:pt>
                <c:pt idx="8">
                  <c:v>1.8876508665734499E-2</c:v>
                </c:pt>
                <c:pt idx="9">
                  <c:v>-4.8067825219315803E-3</c:v>
                </c:pt>
                <c:pt idx="10">
                  <c:v>-4.7058132986283804E-3</c:v>
                </c:pt>
                <c:pt idx="11">
                  <c:v>2.3378366206419799E-2</c:v>
                </c:pt>
                <c:pt idx="12">
                  <c:v>-5.8179301524601303E-3</c:v>
                </c:pt>
                <c:pt idx="13">
                  <c:v>2.4436728352119599E-2</c:v>
                </c:pt>
                <c:pt idx="14">
                  <c:v>-4.8052216067042504E-3</c:v>
                </c:pt>
                <c:pt idx="15">
                  <c:v>6.0194615768662503E-3</c:v>
                </c:pt>
                <c:pt idx="16">
                  <c:v>2.7161817666815E-2</c:v>
                </c:pt>
                <c:pt idx="17">
                  <c:v>-4.8544253902629304E-3</c:v>
                </c:pt>
                <c:pt idx="18">
                  <c:v>2.36159032627874E-2</c:v>
                </c:pt>
                <c:pt idx="19">
                  <c:v>-4.8939608119121403E-2</c:v>
                </c:pt>
                <c:pt idx="20">
                  <c:v>1.26961324849012E-2</c:v>
                </c:pt>
                <c:pt idx="21">
                  <c:v>3.0446619540154901E-2</c:v>
                </c:pt>
                <c:pt idx="22">
                  <c:v>-6.9267728872963504E-3</c:v>
                </c:pt>
                <c:pt idx="23">
                  <c:v>1.0365597139297401E-2</c:v>
                </c:pt>
                <c:pt idx="24">
                  <c:v>-1.95156380425512E-2</c:v>
                </c:pt>
                <c:pt idx="25">
                  <c:v>1.82046659570218E-3</c:v>
                </c:pt>
                <c:pt idx="26">
                  <c:v>1.16305470756506E-2</c:v>
                </c:pt>
                <c:pt idx="27">
                  <c:v>1.2893237421130001E-2</c:v>
                </c:pt>
                <c:pt idx="28">
                  <c:v>9.9593738435498607E-3</c:v>
                </c:pt>
                <c:pt idx="29">
                  <c:v>1.09188351422709E-2</c:v>
                </c:pt>
                <c:pt idx="30">
                  <c:v>-2.9467527340861499E-2</c:v>
                </c:pt>
              </c:numCache>
            </c:numRef>
          </c:val>
          <c:smooth val="0"/>
          <c:extLst>
            <c:ext xmlns:c16="http://schemas.microsoft.com/office/drawing/2014/chart" uri="{C3380CC4-5D6E-409C-BE32-E72D297353CC}">
              <c16:uniqueId val="{00000003-ABB5-4DED-A0A0-4BB44ED67CB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9.6422717192170496E-3</c:v>
                </c:pt>
                <c:pt idx="1">
                  <c:v>-3.2137806916055999E-3</c:v>
                </c:pt>
                <c:pt idx="2">
                  <c:v>0</c:v>
                </c:pt>
                <c:pt idx="3">
                  <c:v>9.6416519363650994E-3</c:v>
                </c:pt>
                <c:pt idx="4">
                  <c:v>-3.2135741371553399E-3</c:v>
                </c:pt>
                <c:pt idx="5">
                  <c:v>6.4273548221229502E-3</c:v>
                </c:pt>
                <c:pt idx="6">
                  <c:v>0</c:v>
                </c:pt>
                <c:pt idx="7">
                  <c:v>0</c:v>
                </c:pt>
                <c:pt idx="8">
                  <c:v>9.6404126096596904E-2</c:v>
                </c:pt>
                <c:pt idx="9">
                  <c:v>2.8893383415197899E-2</c:v>
                </c:pt>
                <c:pt idx="10">
                  <c:v>2.56755889338212E-2</c:v>
                </c:pt>
                <c:pt idx="11">
                  <c:v>4.81293717512674E-2</c:v>
                </c:pt>
                <c:pt idx="12">
                  <c:v>4.4899137295147697E-2</c:v>
                </c:pt>
                <c:pt idx="13">
                  <c:v>6.4112838595928798E-2</c:v>
                </c:pt>
                <c:pt idx="14">
                  <c:v>1.28143520743232E-2</c:v>
                </c:pt>
                <c:pt idx="15">
                  <c:v>1.6015887760658602E-2</c:v>
                </c:pt>
                <c:pt idx="16">
                  <c:v>6.4053292339226204E-3</c:v>
                </c:pt>
                <c:pt idx="17">
                  <c:v>9.6073784666623994E-3</c:v>
                </c:pt>
                <c:pt idx="18">
                  <c:v>6.40430369208108E-3</c:v>
                </c:pt>
                <c:pt idx="19">
                  <c:v>3.2019467836444599E-3</c:v>
                </c:pt>
                <c:pt idx="20">
                  <c:v>-3.2018442622950799E-3</c:v>
                </c:pt>
                <c:pt idx="21">
                  <c:v>0</c:v>
                </c:pt>
                <c:pt idx="22">
                  <c:v>3.2019467836444599E-3</c:v>
                </c:pt>
                <c:pt idx="23">
                  <c:v>3.2018442622950799E-3</c:v>
                </c:pt>
                <c:pt idx="24">
                  <c:v>0</c:v>
                </c:pt>
                <c:pt idx="25">
                  <c:v>9.6052252425319392E-3</c:v>
                </c:pt>
                <c:pt idx="26">
                  <c:v>0</c:v>
                </c:pt>
                <c:pt idx="27">
                  <c:v>0</c:v>
                </c:pt>
                <c:pt idx="28">
                  <c:v>0</c:v>
                </c:pt>
                <c:pt idx="29">
                  <c:v>6.4028684850813197E-3</c:v>
                </c:pt>
                <c:pt idx="30">
                  <c:v>0</c:v>
                </c:pt>
              </c:numCache>
            </c:numRef>
          </c:val>
          <c:smooth val="0"/>
          <c:extLst>
            <c:ext xmlns:c16="http://schemas.microsoft.com/office/drawing/2014/chart" uri="{C3380CC4-5D6E-409C-BE32-E72D297353CC}">
              <c16:uniqueId val="{00000004-ABB5-4DED-A0A0-4BB44ED67CBC}"/>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1.60320641282565E-3</c:v>
                </c:pt>
                <c:pt idx="1">
                  <c:v>1.60318071052969E-3</c:v>
                </c:pt>
                <c:pt idx="2">
                  <c:v>-3.20631001811565E-3</c:v>
                </c:pt>
                <c:pt idx="3">
                  <c:v>0</c:v>
                </c:pt>
                <c:pt idx="4">
                  <c:v>1.60320641282565E-3</c:v>
                </c:pt>
                <c:pt idx="5">
                  <c:v>1.60318071052969E-3</c:v>
                </c:pt>
                <c:pt idx="6">
                  <c:v>0</c:v>
                </c:pt>
                <c:pt idx="7">
                  <c:v>0</c:v>
                </c:pt>
                <c:pt idx="8">
                  <c:v>0</c:v>
                </c:pt>
                <c:pt idx="9">
                  <c:v>4.8094650271734802E-3</c:v>
                </c:pt>
                <c:pt idx="10">
                  <c:v>-4.8092337287592201E-3</c:v>
                </c:pt>
                <c:pt idx="11">
                  <c:v>0</c:v>
                </c:pt>
                <c:pt idx="12">
                  <c:v>4.8094650271734802E-3</c:v>
                </c:pt>
                <c:pt idx="13">
                  <c:v>0</c:v>
                </c:pt>
                <c:pt idx="14">
                  <c:v>-3.2061558191728099E-3</c:v>
                </c:pt>
                <c:pt idx="15">
                  <c:v>3.20625861682003E-3</c:v>
                </c:pt>
                <c:pt idx="16">
                  <c:v>4.8092337287592201E-3</c:v>
                </c:pt>
                <c:pt idx="17">
                  <c:v>4.8090024525912498E-3</c:v>
                </c:pt>
                <c:pt idx="18">
                  <c:v>0</c:v>
                </c:pt>
                <c:pt idx="19">
                  <c:v>-1.60292373288879E-3</c:v>
                </c:pt>
                <c:pt idx="20">
                  <c:v>3.20589885389116E-3</c:v>
                </c:pt>
                <c:pt idx="21">
                  <c:v>-3.2057960793113898E-3</c:v>
                </c:pt>
                <c:pt idx="22">
                  <c:v>3.20589885389116E-3</c:v>
                </c:pt>
                <c:pt idx="23">
                  <c:v>4.8086941189670902E-3</c:v>
                </c:pt>
                <c:pt idx="24">
                  <c:v>-3.2056419297964399E-3</c:v>
                </c:pt>
                <c:pt idx="25">
                  <c:v>0</c:v>
                </c:pt>
                <c:pt idx="26">
                  <c:v>8.0143617362313305E-3</c:v>
                </c:pt>
                <c:pt idx="27">
                  <c:v>0</c:v>
                </c:pt>
                <c:pt idx="28">
                  <c:v>0</c:v>
                </c:pt>
                <c:pt idx="29">
                  <c:v>-3.2054877951052199E-3</c:v>
                </c:pt>
                <c:pt idx="30">
                  <c:v>1.6027952749595299E-3</c:v>
                </c:pt>
              </c:numCache>
            </c:numRef>
          </c:val>
          <c:smooth val="0"/>
          <c:extLst>
            <c:ext xmlns:c16="http://schemas.microsoft.com/office/drawing/2014/chart" uri="{C3380CC4-5D6E-409C-BE32-E72D297353CC}">
              <c16:uniqueId val="{00000005-ABB5-4DED-A0A0-4BB44ED67CB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-1.5377518068583699E-2</c:v>
                </c:pt>
                <c:pt idx="2">
                  <c:v>1.53798831128883E-2</c:v>
                </c:pt>
                <c:pt idx="3">
                  <c:v>0</c:v>
                </c:pt>
                <c:pt idx="4">
                  <c:v>0</c:v>
                </c:pt>
                <c:pt idx="5">
                  <c:v>0</c:v>
                </c:pt>
                <c:pt idx="6">
                  <c:v>0</c:v>
                </c:pt>
                <c:pt idx="7">
                  <c:v>0</c:v>
                </c:pt>
                <c:pt idx="8">
                  <c:v>0</c:v>
                </c:pt>
                <c:pt idx="9">
                  <c:v>-1.5377518068583699E-2</c:v>
                </c:pt>
                <c:pt idx="10">
                  <c:v>1.53798831128883E-2</c:v>
                </c:pt>
                <c:pt idx="11">
                  <c:v>0</c:v>
                </c:pt>
                <c:pt idx="12">
                  <c:v>0</c:v>
                </c:pt>
                <c:pt idx="13">
                  <c:v>0</c:v>
                </c:pt>
                <c:pt idx="14">
                  <c:v>-1.5377518068583699E-2</c:v>
                </c:pt>
                <c:pt idx="15">
                  <c:v>0</c:v>
                </c:pt>
                <c:pt idx="16">
                  <c:v>0</c:v>
                </c:pt>
                <c:pt idx="17">
                  <c:v>1.53798831128883E-2</c:v>
                </c:pt>
                <c:pt idx="18">
                  <c:v>0</c:v>
                </c:pt>
                <c:pt idx="19">
                  <c:v>-1.5377518068583699E-2</c:v>
                </c:pt>
                <c:pt idx="20">
                  <c:v>1.53798831128883E-2</c:v>
                </c:pt>
                <c:pt idx="21">
                  <c:v>0</c:v>
                </c:pt>
                <c:pt idx="22">
                  <c:v>1.5377518068583699E-2</c:v>
                </c:pt>
                <c:pt idx="23">
                  <c:v>1.53751537515375E-2</c:v>
                </c:pt>
                <c:pt idx="24">
                  <c:v>1.5372790161414299E-2</c:v>
                </c:pt>
                <c:pt idx="25">
                  <c:v>0</c:v>
                </c:pt>
                <c:pt idx="26">
                  <c:v>0</c:v>
                </c:pt>
                <c:pt idx="27">
                  <c:v>0</c:v>
                </c:pt>
                <c:pt idx="28">
                  <c:v>0</c:v>
                </c:pt>
                <c:pt idx="29">
                  <c:v>1.5370427297878899E-2</c:v>
                </c:pt>
                <c:pt idx="30">
                  <c:v>-1.53680651605963E-2</c:v>
                </c:pt>
              </c:numCache>
            </c:numRef>
          </c:val>
          <c:smooth val="0"/>
          <c:extLst>
            <c:ext xmlns:c16="http://schemas.microsoft.com/office/drawing/2014/chart" uri="{C3380CC4-5D6E-409C-BE32-E72D297353CC}">
              <c16:uniqueId val="{00000006-ABB5-4DED-A0A0-4BB44ED67CBC}"/>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4.23011844331641E-2</c:v>
                </c:pt>
                <c:pt idx="3">
                  <c:v>4.22832980972516E-2</c:v>
                </c:pt>
                <c:pt idx="4">
                  <c:v>4.2265426880811502E-2</c:v>
                </c:pt>
                <c:pt idx="5">
                  <c:v>0</c:v>
                </c:pt>
                <c:pt idx="6">
                  <c:v>0</c:v>
                </c:pt>
                <c:pt idx="7">
                  <c:v>4.2247570764680997E-2</c:v>
                </c:pt>
                <c:pt idx="8">
                  <c:v>0</c:v>
                </c:pt>
                <c:pt idx="9">
                  <c:v>0</c:v>
                </c:pt>
                <c:pt idx="10">
                  <c:v>0</c:v>
                </c:pt>
                <c:pt idx="11">
                  <c:v>4.2229729729729701E-2</c:v>
                </c:pt>
                <c:pt idx="12">
                  <c:v>0</c:v>
                </c:pt>
                <c:pt idx="13">
                  <c:v>0</c:v>
                </c:pt>
                <c:pt idx="14">
                  <c:v>4.2211903756859397E-2</c:v>
                </c:pt>
                <c:pt idx="15">
                  <c:v>4.2194092827004197E-2</c:v>
                </c:pt>
                <c:pt idx="16">
                  <c:v>8.4352593842260695E-2</c:v>
                </c:pt>
                <c:pt idx="17">
                  <c:v>8.4281500210703797E-2</c:v>
                </c:pt>
                <c:pt idx="18">
                  <c:v>0</c:v>
                </c:pt>
                <c:pt idx="19">
                  <c:v>4.2105263157894701E-2</c:v>
                </c:pt>
                <c:pt idx="20">
                  <c:v>4.2087542087542097E-2</c:v>
                </c:pt>
                <c:pt idx="21">
                  <c:v>0</c:v>
                </c:pt>
                <c:pt idx="22">
                  <c:v>4.2069835927639902E-2</c:v>
                </c:pt>
                <c:pt idx="23">
                  <c:v>4.2052144659377601E-2</c:v>
                </c:pt>
                <c:pt idx="24">
                  <c:v>4.2034468263976499E-2</c:v>
                </c:pt>
                <c:pt idx="25">
                  <c:v>0</c:v>
                </c:pt>
                <c:pt idx="26">
                  <c:v>0</c:v>
                </c:pt>
                <c:pt idx="27">
                  <c:v>4.20168067226891E-2</c:v>
                </c:pt>
                <c:pt idx="28">
                  <c:v>0</c:v>
                </c:pt>
                <c:pt idx="29">
                  <c:v>4.1999160016799701E-2</c:v>
                </c:pt>
                <c:pt idx="30">
                  <c:v>0</c:v>
                </c:pt>
              </c:numCache>
            </c:numRef>
          </c:val>
          <c:smooth val="0"/>
          <c:extLst>
            <c:ext xmlns:c16="http://schemas.microsoft.com/office/drawing/2014/chart" uri="{C3380CC4-5D6E-409C-BE32-E72D297353CC}">
              <c16:uniqueId val="{00000007-ABB5-4DED-A0A0-4BB44ED67CBC}"/>
            </c:ext>
          </c:extLst>
        </c:ser>
        <c:dLbls>
          <c:showLegendKey val="0"/>
          <c:showVal val="0"/>
          <c:showCatName val="0"/>
          <c:showSerName val="0"/>
          <c:showPercent val="0"/>
          <c:showBubbleSize val="0"/>
        </c:dLbls>
        <c:smooth val="0"/>
        <c:axId val="435556896"/>
        <c:axId val="67131336"/>
      </c:lineChart>
      <c:dateAx>
        <c:axId val="43555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31336"/>
        <c:crosses val="autoZero"/>
        <c:auto val="1"/>
        <c:lblOffset val="100"/>
        <c:baseTimeUnit val="days"/>
      </c:dateAx>
      <c:valAx>
        <c:axId val="6713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c:v>
                </c:pt>
                <c:pt idx="2">
                  <c:v>1</c:v>
                </c:pt>
                <c:pt idx="3">
                  <c:v>0</c:v>
                </c:pt>
                <c:pt idx="4">
                  <c:v>1</c:v>
                </c:pt>
                <c:pt idx="5">
                  <c:v>1</c:v>
                </c:pt>
                <c:pt idx="6">
                  <c:v>1</c:v>
                </c:pt>
                <c:pt idx="7">
                  <c:v>0</c:v>
                </c:pt>
                <c:pt idx="8">
                  <c:v>1</c:v>
                </c:pt>
                <c:pt idx="9">
                  <c:v>0</c:v>
                </c:pt>
                <c:pt idx="10">
                  <c:v>1</c:v>
                </c:pt>
                <c:pt idx="11">
                  <c:v>1</c:v>
                </c:pt>
                <c:pt idx="12">
                  <c:v>1</c:v>
                </c:pt>
                <c:pt idx="13">
                  <c:v>1</c:v>
                </c:pt>
                <c:pt idx="14">
                  <c:v>0</c:v>
                </c:pt>
                <c:pt idx="15">
                  <c:v>1</c:v>
                </c:pt>
                <c:pt idx="16">
                  <c:v>1</c:v>
                </c:pt>
                <c:pt idx="17">
                  <c:v>1</c:v>
                </c:pt>
                <c:pt idx="18">
                  <c:v>2</c:v>
                </c:pt>
                <c:pt idx="19">
                  <c:v>1</c:v>
                </c:pt>
                <c:pt idx="20">
                  <c:v>1</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0-89AC-4EEC-A9DE-92CE76EA4FA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9AC-4EEC-A9DE-92CE76EA4FA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89AC-4EEC-A9DE-92CE76EA4FA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1</c:v>
                </c:pt>
                <c:pt idx="4">
                  <c:v>1</c:v>
                </c:pt>
                <c:pt idx="5">
                  <c:v>1</c:v>
                </c:pt>
                <c:pt idx="6">
                  <c:v>0</c:v>
                </c:pt>
                <c:pt idx="7">
                  <c:v>1</c:v>
                </c:pt>
                <c:pt idx="8">
                  <c:v>0</c:v>
                </c:pt>
                <c:pt idx="9">
                  <c:v>0</c:v>
                </c:pt>
                <c:pt idx="10">
                  <c:v>1</c:v>
                </c:pt>
                <c:pt idx="11">
                  <c:v>1</c:v>
                </c:pt>
                <c:pt idx="12">
                  <c:v>0</c:v>
                </c:pt>
                <c:pt idx="13">
                  <c:v>0</c:v>
                </c:pt>
                <c:pt idx="14">
                  <c:v>1</c:v>
                </c:pt>
                <c:pt idx="15">
                  <c:v>0</c:v>
                </c:pt>
                <c:pt idx="16">
                  <c:v>1</c:v>
                </c:pt>
                <c:pt idx="17">
                  <c:v>0</c:v>
                </c:pt>
                <c:pt idx="18">
                  <c:v>1</c:v>
                </c:pt>
                <c:pt idx="19">
                  <c:v>0</c:v>
                </c:pt>
                <c:pt idx="20">
                  <c:v>1</c:v>
                </c:pt>
                <c:pt idx="21">
                  <c:v>1</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89AC-4EEC-A9DE-92CE76EA4FA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1</c:v>
                </c:pt>
                <c:pt idx="3">
                  <c:v>0</c:v>
                </c:pt>
                <c:pt idx="4">
                  <c:v>1</c:v>
                </c:pt>
                <c:pt idx="5">
                  <c:v>1</c:v>
                </c:pt>
                <c:pt idx="6">
                  <c:v>0</c:v>
                </c:pt>
                <c:pt idx="7">
                  <c:v>2</c:v>
                </c:pt>
                <c:pt idx="8">
                  <c:v>1</c:v>
                </c:pt>
                <c:pt idx="9">
                  <c:v>0</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4-89AC-4EEC-A9DE-92CE76EA4FA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89AC-4EEC-A9DE-92CE76EA4FA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89AC-4EEC-A9DE-92CE76EA4FA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89AC-4EEC-A9DE-92CE76EA4FAE}"/>
            </c:ext>
          </c:extLst>
        </c:ser>
        <c:dLbls>
          <c:showLegendKey val="0"/>
          <c:showVal val="0"/>
          <c:showCatName val="0"/>
          <c:showSerName val="0"/>
          <c:showPercent val="0"/>
          <c:showBubbleSize val="0"/>
        </c:dLbls>
        <c:smooth val="0"/>
        <c:axId val="67137240"/>
        <c:axId val="67139536"/>
      </c:lineChart>
      <c:dateAx>
        <c:axId val="6713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39536"/>
        <c:crosses val="autoZero"/>
        <c:auto val="1"/>
        <c:lblOffset val="100"/>
        <c:baseTimeUnit val="days"/>
      </c:dateAx>
      <c:valAx>
        <c:axId val="6713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3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1</c:v>
                </c:pt>
                <c:pt idx="16">
                  <c:v>0</c:v>
                </c:pt>
                <c:pt idx="17">
                  <c:v>0</c:v>
                </c:pt>
                <c:pt idx="18">
                  <c:v>2</c:v>
                </c:pt>
                <c:pt idx="19">
                  <c:v>2</c:v>
                </c:pt>
                <c:pt idx="20">
                  <c:v>8</c:v>
                </c:pt>
                <c:pt idx="21">
                  <c:v>4</c:v>
                </c:pt>
                <c:pt idx="22">
                  <c:v>3</c:v>
                </c:pt>
                <c:pt idx="23">
                  <c:v>0</c:v>
                </c:pt>
              </c:numCache>
            </c:numRef>
          </c:val>
          <c:smooth val="0"/>
          <c:extLst>
            <c:ext xmlns:c16="http://schemas.microsoft.com/office/drawing/2014/chart" uri="{C3380CC4-5D6E-409C-BE32-E72D297353CC}">
              <c16:uniqueId val="{00000000-7BF3-4ADD-99C0-6C47AE2B36A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BF3-4ADD-99C0-6C47AE2B36A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BF3-4ADD-99C0-6C47AE2B36A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0</c:v>
                </c:pt>
                <c:pt idx="15">
                  <c:v>1</c:v>
                </c:pt>
                <c:pt idx="16">
                  <c:v>0</c:v>
                </c:pt>
                <c:pt idx="17">
                  <c:v>6</c:v>
                </c:pt>
                <c:pt idx="18">
                  <c:v>3</c:v>
                </c:pt>
                <c:pt idx="19">
                  <c:v>1</c:v>
                </c:pt>
                <c:pt idx="20">
                  <c:v>0</c:v>
                </c:pt>
                <c:pt idx="21">
                  <c:v>0</c:v>
                </c:pt>
                <c:pt idx="22">
                  <c:v>1</c:v>
                </c:pt>
                <c:pt idx="23">
                  <c:v>0</c:v>
                </c:pt>
              </c:numCache>
            </c:numRef>
          </c:val>
          <c:smooth val="0"/>
          <c:extLst>
            <c:ext xmlns:c16="http://schemas.microsoft.com/office/drawing/2014/chart" uri="{C3380CC4-5D6E-409C-BE32-E72D297353CC}">
              <c16:uniqueId val="{00000003-7BF3-4ADD-99C0-6C47AE2B36A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1</c:v>
                </c:pt>
                <c:pt idx="15">
                  <c:v>0</c:v>
                </c:pt>
                <c:pt idx="16">
                  <c:v>0</c:v>
                </c:pt>
                <c:pt idx="17">
                  <c:v>1</c:v>
                </c:pt>
                <c:pt idx="18">
                  <c:v>3</c:v>
                </c:pt>
                <c:pt idx="19">
                  <c:v>2</c:v>
                </c:pt>
                <c:pt idx="20">
                  <c:v>2</c:v>
                </c:pt>
                <c:pt idx="21">
                  <c:v>2</c:v>
                </c:pt>
                <c:pt idx="22">
                  <c:v>2</c:v>
                </c:pt>
                <c:pt idx="23">
                  <c:v>0</c:v>
                </c:pt>
              </c:numCache>
            </c:numRef>
          </c:val>
          <c:smooth val="0"/>
          <c:extLst>
            <c:ext xmlns:c16="http://schemas.microsoft.com/office/drawing/2014/chart" uri="{C3380CC4-5D6E-409C-BE32-E72D297353CC}">
              <c16:uniqueId val="{00000004-7BF3-4ADD-99C0-6C47AE2B36A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BF3-4ADD-99C0-6C47AE2B36A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7BF3-4ADD-99C0-6C47AE2B36A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7BF3-4ADD-99C0-6C47AE2B36A8}"/>
            </c:ext>
          </c:extLst>
        </c:ser>
        <c:dLbls>
          <c:showLegendKey val="0"/>
          <c:showVal val="0"/>
          <c:showCatName val="0"/>
          <c:showSerName val="0"/>
          <c:showPercent val="0"/>
          <c:showBubbleSize val="0"/>
        </c:dLbls>
        <c:smooth val="0"/>
        <c:axId val="67125104"/>
        <c:axId val="67125432"/>
      </c:lineChart>
      <c:catAx>
        <c:axId val="6712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25432"/>
        <c:crosses val="autoZero"/>
        <c:auto val="1"/>
        <c:lblAlgn val="ctr"/>
        <c:lblOffset val="100"/>
        <c:noMultiLvlLbl val="0"/>
      </c:catAx>
      <c:valAx>
        <c:axId val="6712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2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3</c:v>
                </c:pt>
                <c:pt idx="4">
                  <c:v>2</c:v>
                </c:pt>
                <c:pt idx="5">
                  <c:v>4</c:v>
                </c:pt>
                <c:pt idx="6">
                  <c:v>3</c:v>
                </c:pt>
              </c:numCache>
            </c:numRef>
          </c:val>
          <c:extLst>
            <c:ext xmlns:c16="http://schemas.microsoft.com/office/drawing/2014/chart" uri="{C3380CC4-5D6E-409C-BE32-E72D297353CC}">
              <c16:uniqueId val="{00000000-8629-4665-9C41-C7D11FBFF86B}"/>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629-4665-9C41-C7D11FBFF86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8629-4665-9C41-C7D11FBFF86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3-8629-4665-9C41-C7D11FBFF86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0</c:v>
                </c:pt>
                <c:pt idx="4">
                  <c:v>3</c:v>
                </c:pt>
                <c:pt idx="5">
                  <c:v>1</c:v>
                </c:pt>
                <c:pt idx="6">
                  <c:v>2</c:v>
                </c:pt>
              </c:numCache>
            </c:numRef>
          </c:val>
          <c:extLst>
            <c:ext xmlns:c16="http://schemas.microsoft.com/office/drawing/2014/chart" uri="{C3380CC4-5D6E-409C-BE32-E72D297353CC}">
              <c16:uniqueId val="{00000004-8629-4665-9C41-C7D11FBFF86B}"/>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8629-4665-9C41-C7D11FBFF86B}"/>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8629-4665-9C41-C7D11FBFF86B}"/>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8629-4665-9C41-C7D11FBFF86B}"/>
            </c:ext>
          </c:extLst>
        </c:ser>
        <c:dLbls>
          <c:showLegendKey val="0"/>
          <c:showVal val="0"/>
          <c:showCatName val="0"/>
          <c:showSerName val="0"/>
          <c:showPercent val="0"/>
          <c:showBubbleSize val="0"/>
        </c:dLbls>
        <c:gapWidth val="219"/>
        <c:overlap val="-27"/>
        <c:axId val="435571000"/>
        <c:axId val="435571984"/>
      </c:barChart>
      <c:catAx>
        <c:axId val="43557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71984"/>
        <c:crosses val="autoZero"/>
        <c:auto val="1"/>
        <c:lblAlgn val="ctr"/>
        <c:lblOffset val="100"/>
        <c:noMultiLvlLbl val="0"/>
      </c:catAx>
      <c:valAx>
        <c:axId val="43557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303</c:v>
                </c:pt>
                <c:pt idx="1">
                  <c:v>0</c:v>
                </c:pt>
                <c:pt idx="2">
                  <c:v>32</c:v>
                </c:pt>
                <c:pt idx="3">
                  <c:v>175</c:v>
                </c:pt>
                <c:pt idx="4">
                  <c:v>956</c:v>
                </c:pt>
                <c:pt idx="5">
                  <c:v>0</c:v>
                </c:pt>
                <c:pt idx="6">
                  <c:v>0</c:v>
                </c:pt>
                <c:pt idx="7">
                  <c:v>0</c:v>
                </c:pt>
              </c:numCache>
            </c:numRef>
          </c:val>
          <c:extLst>
            <c:ext xmlns:c16="http://schemas.microsoft.com/office/drawing/2014/chart" uri="{C3380CC4-5D6E-409C-BE32-E72D297353CC}">
              <c16:uniqueId val="{00000000-FCB5-46CD-9BE3-A3638F29D884}"/>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30</c:v>
                </c:pt>
                <c:pt idx="1">
                  <c:v>0</c:v>
                </c:pt>
                <c:pt idx="2">
                  <c:v>9</c:v>
                </c:pt>
                <c:pt idx="3">
                  <c:v>27</c:v>
                </c:pt>
                <c:pt idx="4">
                  <c:v>83</c:v>
                </c:pt>
                <c:pt idx="5">
                  <c:v>0</c:v>
                </c:pt>
                <c:pt idx="6">
                  <c:v>0</c:v>
                </c:pt>
                <c:pt idx="7">
                  <c:v>0</c:v>
                </c:pt>
              </c:numCache>
            </c:numRef>
          </c:val>
          <c:extLst>
            <c:ext xmlns:c16="http://schemas.microsoft.com/office/drawing/2014/chart" uri="{C3380CC4-5D6E-409C-BE32-E72D297353CC}">
              <c16:uniqueId val="{00000001-FCB5-46CD-9BE3-A3638F29D884}"/>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FCB5-46CD-9BE3-A3638F29D884}"/>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1</c:v>
                </c:pt>
                <c:pt idx="3">
                  <c:v>0</c:v>
                </c:pt>
                <c:pt idx="4">
                  <c:v>1</c:v>
                </c:pt>
                <c:pt idx="5">
                  <c:v>0</c:v>
                </c:pt>
                <c:pt idx="6">
                  <c:v>0</c:v>
                </c:pt>
                <c:pt idx="7">
                  <c:v>0</c:v>
                </c:pt>
              </c:numCache>
            </c:numRef>
          </c:val>
          <c:extLst>
            <c:ext xmlns:c16="http://schemas.microsoft.com/office/drawing/2014/chart" uri="{C3380CC4-5D6E-409C-BE32-E72D297353CC}">
              <c16:uniqueId val="{00000003-FCB5-46CD-9BE3-A3638F29D884}"/>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FCB5-46CD-9BE3-A3638F29D884}"/>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FCB5-46CD-9BE3-A3638F29D8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1</c:v>
                </c:pt>
                <c:pt idx="3">
                  <c:v>31</c:v>
                </c:pt>
                <c:pt idx="4">
                  <c:v>11</c:v>
                </c:pt>
                <c:pt idx="5">
                  <c:v>0</c:v>
                </c:pt>
                <c:pt idx="6">
                  <c:v>0</c:v>
                </c:pt>
                <c:pt idx="7">
                  <c:v>0</c:v>
                </c:pt>
              </c:numCache>
            </c:numRef>
          </c:val>
          <c:extLst>
            <c:ext xmlns:c16="http://schemas.microsoft.com/office/drawing/2014/chart" uri="{C3380CC4-5D6E-409C-BE32-E72D297353CC}">
              <c16:uniqueId val="{00000006-FCB5-46CD-9BE3-A3638F29D8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3</c:v>
                </c:pt>
                <c:pt idx="3">
                  <c:v>10</c:v>
                </c:pt>
                <c:pt idx="4">
                  <c:v>129</c:v>
                </c:pt>
                <c:pt idx="5">
                  <c:v>0</c:v>
                </c:pt>
                <c:pt idx="6">
                  <c:v>0</c:v>
                </c:pt>
                <c:pt idx="7">
                  <c:v>0</c:v>
                </c:pt>
              </c:numCache>
            </c:numRef>
          </c:val>
          <c:extLst>
            <c:ext xmlns:c16="http://schemas.microsoft.com/office/drawing/2014/chart" uri="{C3380CC4-5D6E-409C-BE32-E72D297353CC}">
              <c16:uniqueId val="{00000007-FCB5-46CD-9BE3-A3638F29D884}"/>
            </c:ext>
          </c:extLst>
        </c:ser>
        <c:dLbls>
          <c:showLegendKey val="0"/>
          <c:showVal val="0"/>
          <c:showCatName val="0"/>
          <c:showSerName val="0"/>
          <c:showPercent val="0"/>
          <c:showBubbleSize val="0"/>
        </c:dLbls>
        <c:gapWidth val="150"/>
        <c:overlap val="100"/>
        <c:axId val="392492424"/>
        <c:axId val="392496360"/>
      </c:barChart>
      <c:catAx>
        <c:axId val="39249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6360"/>
        <c:crosses val="autoZero"/>
        <c:auto val="1"/>
        <c:lblAlgn val="ctr"/>
        <c:lblOffset val="100"/>
        <c:noMultiLvlLbl val="0"/>
      </c:catAx>
      <c:valAx>
        <c:axId val="392496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c:v>
                </c:pt>
                <c:pt idx="1">
                  <c:v>0</c:v>
                </c:pt>
                <c:pt idx="2">
                  <c:v>0</c:v>
                </c:pt>
                <c:pt idx="3">
                  <c:v>8</c:v>
                </c:pt>
                <c:pt idx="4">
                  <c:v>13</c:v>
                </c:pt>
                <c:pt idx="5">
                  <c:v>0</c:v>
                </c:pt>
                <c:pt idx="6">
                  <c:v>0</c:v>
                </c:pt>
                <c:pt idx="7">
                  <c:v>0</c:v>
                </c:pt>
              </c:numCache>
            </c:numRef>
          </c:val>
          <c:extLst>
            <c:ext xmlns:c16="http://schemas.microsoft.com/office/drawing/2014/chart" uri="{C3380CC4-5D6E-409C-BE32-E72D297353CC}">
              <c16:uniqueId val="{00000000-A97B-422E-B28F-4B140CB59BAD}"/>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A97B-422E-B28F-4B140CB59BAD}"/>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16</c:v>
                </c:pt>
                <c:pt idx="1">
                  <c:v>0</c:v>
                </c:pt>
                <c:pt idx="2">
                  <c:v>1</c:v>
                </c:pt>
                <c:pt idx="3">
                  <c:v>6</c:v>
                </c:pt>
                <c:pt idx="4">
                  <c:v>1</c:v>
                </c:pt>
                <c:pt idx="5">
                  <c:v>0</c:v>
                </c:pt>
                <c:pt idx="6">
                  <c:v>0</c:v>
                </c:pt>
                <c:pt idx="7">
                  <c:v>0</c:v>
                </c:pt>
              </c:numCache>
            </c:numRef>
          </c:val>
          <c:extLst>
            <c:ext xmlns:c16="http://schemas.microsoft.com/office/drawing/2014/chart" uri="{C3380CC4-5D6E-409C-BE32-E72D297353CC}">
              <c16:uniqueId val="{00000002-A97B-422E-B28F-4B140CB59BAD}"/>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1</c:v>
                </c:pt>
                <c:pt idx="4">
                  <c:v>1</c:v>
                </c:pt>
                <c:pt idx="5">
                  <c:v>0</c:v>
                </c:pt>
                <c:pt idx="6">
                  <c:v>0</c:v>
                </c:pt>
                <c:pt idx="7">
                  <c:v>0</c:v>
                </c:pt>
              </c:numCache>
            </c:numRef>
          </c:val>
          <c:extLst>
            <c:ext xmlns:c16="http://schemas.microsoft.com/office/drawing/2014/chart" uri="{C3380CC4-5D6E-409C-BE32-E72D297353CC}">
              <c16:uniqueId val="{00000003-A97B-422E-B28F-4B140CB59BAD}"/>
            </c:ext>
          </c:extLst>
        </c:ser>
        <c:dLbls>
          <c:showLegendKey val="0"/>
          <c:showVal val="0"/>
          <c:showCatName val="0"/>
          <c:showSerName val="0"/>
          <c:showPercent val="0"/>
          <c:showBubbleSize val="0"/>
        </c:dLbls>
        <c:gapWidth val="150"/>
        <c:overlap val="100"/>
        <c:axId val="392493080"/>
        <c:axId val="392497016"/>
      </c:barChart>
      <c:catAx>
        <c:axId val="39249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7016"/>
        <c:crosses val="autoZero"/>
        <c:auto val="1"/>
        <c:lblAlgn val="ctr"/>
        <c:lblOffset val="100"/>
        <c:noMultiLvlLbl val="0"/>
      </c:catAx>
      <c:valAx>
        <c:axId val="392497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1.1728676614322E-2</c:v>
                </c:pt>
                <c:pt idx="1">
                  <c:v>1.32925001628983E-2</c:v>
                </c:pt>
                <c:pt idx="2">
                  <c:v>4.3330944158467499E-2</c:v>
                </c:pt>
                <c:pt idx="3">
                  <c:v>1.6941421776242901E-2</c:v>
                </c:pt>
                <c:pt idx="4">
                  <c:v>1.5638235485762701E-2</c:v>
                </c:pt>
                <c:pt idx="5">
                  <c:v>1.3683456050042399E-2</c:v>
                </c:pt>
                <c:pt idx="6">
                  <c:v>2.17197715080037E-2</c:v>
                </c:pt>
              </c:numCache>
            </c:numRef>
          </c:val>
          <c:extLst>
            <c:ext xmlns:c16="http://schemas.microsoft.com/office/drawing/2014/chart" uri="{C3380CC4-5D6E-409C-BE32-E72D297353CC}">
              <c16:uniqueId val="{00000000-257D-461F-8EB2-D4387FA350D5}"/>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257D-461F-8EB2-D4387FA350D5}"/>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0.44158586925218402</c:v>
                </c:pt>
              </c:numCache>
            </c:numRef>
          </c:val>
          <c:extLst>
            <c:ext xmlns:c16="http://schemas.microsoft.com/office/drawing/2014/chart" uri="{C3380CC4-5D6E-409C-BE32-E72D297353CC}">
              <c16:uniqueId val="{00000002-257D-461F-8EB2-D4387FA350D5}"/>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2.1246405184122902E-3</c:v>
                </c:pt>
                <c:pt idx="1">
                  <c:v>5.2272901643476901E-4</c:v>
                </c:pt>
                <c:pt idx="2">
                  <c:v>5.05866790098163E-4</c:v>
                </c:pt>
                <c:pt idx="3">
                  <c:v>7.5880018514724499E-4</c:v>
                </c:pt>
                <c:pt idx="4">
                  <c:v>4.5528011108834698E-4</c:v>
                </c:pt>
                <c:pt idx="6">
                  <c:v>3.0352007405889801E-4</c:v>
                </c:pt>
              </c:numCache>
            </c:numRef>
          </c:val>
          <c:extLst>
            <c:ext xmlns:c16="http://schemas.microsoft.com/office/drawing/2014/chart" uri="{C3380CC4-5D6E-409C-BE32-E72D297353CC}">
              <c16:uniqueId val="{00000003-257D-461F-8EB2-D4387FA350D5}"/>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0.317541777592456</c:v>
                </c:pt>
                <c:pt idx="1">
                  <c:v>0.144337171632935</c:v>
                </c:pt>
                <c:pt idx="2">
                  <c:v>0.220247832269515</c:v>
                </c:pt>
                <c:pt idx="4">
                  <c:v>0.26515273011087198</c:v>
                </c:pt>
                <c:pt idx="5">
                  <c:v>0.59017865734355501</c:v>
                </c:pt>
                <c:pt idx="6">
                  <c:v>0.17641209866247601</c:v>
                </c:pt>
              </c:numCache>
            </c:numRef>
          </c:val>
          <c:extLst>
            <c:ext xmlns:c16="http://schemas.microsoft.com/office/drawing/2014/chart" uri="{C3380CC4-5D6E-409C-BE32-E72D297353CC}">
              <c16:uniqueId val="{00000004-257D-461F-8EB2-D4387FA350D5}"/>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257D-461F-8EB2-D4387FA350D5}"/>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257D-461F-8EB2-D4387FA350D5}"/>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257D-461F-8EB2-D4387FA350D5}"/>
            </c:ext>
          </c:extLst>
        </c:ser>
        <c:dLbls>
          <c:showLegendKey val="0"/>
          <c:showVal val="0"/>
          <c:showCatName val="0"/>
          <c:showSerName val="0"/>
          <c:showPercent val="0"/>
          <c:showBubbleSize val="0"/>
        </c:dLbls>
        <c:gapWidth val="219"/>
        <c:overlap val="-27"/>
        <c:axId val="392491768"/>
        <c:axId val="392498000"/>
      </c:barChart>
      <c:catAx>
        <c:axId val="392491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8000"/>
        <c:crosses val="autoZero"/>
        <c:auto val="1"/>
        <c:lblAlgn val="ctr"/>
        <c:lblOffset val="100"/>
        <c:noMultiLvlLbl val="0"/>
      </c:catAx>
      <c:valAx>
        <c:axId val="39249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2.64819988612741E-2</c:v>
                </c:pt>
                <c:pt idx="2">
                  <c:v>1.45662566044732E-2</c:v>
                </c:pt>
                <c:pt idx="3">
                  <c:v>0</c:v>
                </c:pt>
                <c:pt idx="4">
                  <c:v>1.19107487890739E-2</c:v>
                </c:pt>
                <c:pt idx="5">
                  <c:v>1.0569567572566701E-2</c:v>
                </c:pt>
                <c:pt idx="6">
                  <c:v>9.2315402165455591E-3</c:v>
                </c:pt>
                <c:pt idx="7">
                  <c:v>0</c:v>
                </c:pt>
                <c:pt idx="8">
                  <c:v>5.2605276309213803E-3</c:v>
                </c:pt>
                <c:pt idx="9">
                  <c:v>0</c:v>
                </c:pt>
                <c:pt idx="10">
                  <c:v>1.3112002727296601E-2</c:v>
                </c:pt>
                <c:pt idx="11">
                  <c:v>1.5714828250022898E-2</c:v>
                </c:pt>
                <c:pt idx="12">
                  <c:v>3.9260335283263302E-2</c:v>
                </c:pt>
                <c:pt idx="13">
                  <c:v>1.96165616090812E-2</c:v>
                </c:pt>
                <c:pt idx="14">
                  <c:v>0</c:v>
                </c:pt>
                <c:pt idx="15">
                  <c:v>1.56561900661474E-2</c:v>
                </c:pt>
                <c:pt idx="16">
                  <c:v>2.6062367244816802E-2</c:v>
                </c:pt>
                <c:pt idx="17">
                  <c:v>1.0412057162193801E-2</c:v>
                </c:pt>
                <c:pt idx="18">
                  <c:v>1.1698490894674601E-2</c:v>
                </c:pt>
                <c:pt idx="19">
                  <c:v>5.7122085475411498E-2</c:v>
                </c:pt>
                <c:pt idx="20">
                  <c:v>2.2044711862648499E-2</c:v>
                </c:pt>
                <c:pt idx="21">
                  <c:v>1.6838069580084498E-2</c:v>
                </c:pt>
                <c:pt idx="22">
                  <c:v>0</c:v>
                </c:pt>
                <c:pt idx="23">
                  <c:v>2.4560178901513699E-2</c:v>
                </c:pt>
                <c:pt idx="24">
                  <c:v>0</c:v>
                </c:pt>
                <c:pt idx="25">
                  <c:v>1.54806749574281E-2</c:v>
                </c:pt>
                <c:pt idx="26">
                  <c:v>6.5728425610887695E-2</c:v>
                </c:pt>
                <c:pt idx="27">
                  <c:v>0</c:v>
                </c:pt>
                <c:pt idx="28">
                  <c:v>1.41468182519677E-2</c:v>
                </c:pt>
                <c:pt idx="29">
                  <c:v>7.7081192189105904E-3</c:v>
                </c:pt>
                <c:pt idx="30">
                  <c:v>0</c:v>
                </c:pt>
              </c:numCache>
            </c:numRef>
          </c:val>
          <c:smooth val="0"/>
          <c:extLst>
            <c:ext xmlns:c16="http://schemas.microsoft.com/office/drawing/2014/chart" uri="{C3380CC4-5D6E-409C-BE32-E72D297353CC}">
              <c16:uniqueId val="{00000000-A77F-433C-8BA9-32458561F43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77F-433C-8BA9-32458561F43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0.44150110375275903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77F-433C-8BA9-32458561F43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1.5184245636553899E-4</c:v>
                </c:pt>
                <c:pt idx="1">
                  <c:v>0</c:v>
                </c:pt>
                <c:pt idx="2">
                  <c:v>0</c:v>
                </c:pt>
                <c:pt idx="3">
                  <c:v>1.5690625408082801E-3</c:v>
                </c:pt>
                <c:pt idx="4">
                  <c:v>5.0616509080601705E-4</c:v>
                </c:pt>
                <c:pt idx="5">
                  <c:v>6.0732310196347596E-4</c:v>
                </c:pt>
                <c:pt idx="6">
                  <c:v>0</c:v>
                </c:pt>
                <c:pt idx="7">
                  <c:v>4.5548333614214701E-4</c:v>
                </c:pt>
                <c:pt idx="8">
                  <c:v>0</c:v>
                </c:pt>
                <c:pt idx="9">
                  <c:v>0</c:v>
                </c:pt>
                <c:pt idx="10">
                  <c:v>4.1999117512518799E-3</c:v>
                </c:pt>
                <c:pt idx="11">
                  <c:v>6.0715931911130099E-4</c:v>
                </c:pt>
                <c:pt idx="12">
                  <c:v>0</c:v>
                </c:pt>
                <c:pt idx="13">
                  <c:v>0</c:v>
                </c:pt>
                <c:pt idx="14">
                  <c:v>2.5291254082008402E-4</c:v>
                </c:pt>
                <c:pt idx="15">
                  <c:v>0</c:v>
                </c:pt>
                <c:pt idx="16">
                  <c:v>3.0344286272042598E-4</c:v>
                </c:pt>
                <c:pt idx="17">
                  <c:v>0</c:v>
                </c:pt>
                <c:pt idx="18">
                  <c:v>4.5507085453205099E-4</c:v>
                </c:pt>
                <c:pt idx="19">
                  <c:v>0</c:v>
                </c:pt>
                <c:pt idx="20">
                  <c:v>7.5868504707640705E-4</c:v>
                </c:pt>
                <c:pt idx="21">
                  <c:v>2.5284040915646402E-4</c:v>
                </c:pt>
                <c:pt idx="22">
                  <c:v>0</c:v>
                </c:pt>
                <c:pt idx="23">
                  <c:v>0</c:v>
                </c:pt>
                <c:pt idx="24">
                  <c:v>6.0676298017705297E-4</c:v>
                </c:pt>
                <c:pt idx="25">
                  <c:v>0</c:v>
                </c:pt>
                <c:pt idx="26">
                  <c:v>4.0451724406446798E-4</c:v>
                </c:pt>
                <c:pt idx="27">
                  <c:v>0</c:v>
                </c:pt>
                <c:pt idx="28">
                  <c:v>1.1627119295255001E-3</c:v>
                </c:pt>
                <c:pt idx="29">
                  <c:v>0</c:v>
                </c:pt>
                <c:pt idx="30">
                  <c:v>0</c:v>
                </c:pt>
              </c:numCache>
            </c:numRef>
          </c:val>
          <c:smooth val="0"/>
          <c:extLst>
            <c:ext xmlns:c16="http://schemas.microsoft.com/office/drawing/2014/chart" uri="{C3380CC4-5D6E-409C-BE32-E72D297353CC}">
              <c16:uniqueId val="{00000003-A77F-433C-8BA9-32458561F43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0.276394022175799</c:v>
                </c:pt>
                <c:pt idx="3">
                  <c:v>0</c:v>
                </c:pt>
                <c:pt idx="4">
                  <c:v>4.1777806343799198E-2</c:v>
                </c:pt>
                <c:pt idx="5">
                  <c:v>6.1057908605951498E-2</c:v>
                </c:pt>
                <c:pt idx="6">
                  <c:v>0</c:v>
                </c:pt>
                <c:pt idx="7">
                  <c:v>0.30688646807416697</c:v>
                </c:pt>
                <c:pt idx="8">
                  <c:v>0.59099376887004595</c:v>
                </c:pt>
                <c:pt idx="9">
                  <c:v>0</c:v>
                </c:pt>
                <c:pt idx="10">
                  <c:v>0.56158141325973898</c:v>
                </c:pt>
                <c:pt idx="11">
                  <c:v>0.29512719340454902</c:v>
                </c:pt>
                <c:pt idx="12">
                  <c:v>0.47454149031678799</c:v>
                </c:pt>
                <c:pt idx="13">
                  <c:v>0</c:v>
                </c:pt>
                <c:pt idx="14">
                  <c:v>0</c:v>
                </c:pt>
                <c:pt idx="15">
                  <c:v>0</c:v>
                </c:pt>
                <c:pt idx="16">
                  <c:v>7.6861489191353105E-2</c:v>
                </c:pt>
                <c:pt idx="17">
                  <c:v>7.3654209498190695E-2</c:v>
                </c:pt>
                <c:pt idx="18">
                  <c:v>0</c:v>
                </c:pt>
                <c:pt idx="19">
                  <c:v>0</c:v>
                </c:pt>
                <c:pt idx="20">
                  <c:v>0</c:v>
                </c:pt>
                <c:pt idx="21">
                  <c:v>0</c:v>
                </c:pt>
                <c:pt idx="22">
                  <c:v>0</c:v>
                </c:pt>
                <c:pt idx="23">
                  <c:v>0</c:v>
                </c:pt>
                <c:pt idx="24">
                  <c:v>0.31697243300355399</c:v>
                </c:pt>
                <c:pt idx="25">
                  <c:v>9.60491771787155E-2</c:v>
                </c:pt>
                <c:pt idx="26">
                  <c:v>0.12485593545908601</c:v>
                </c:pt>
                <c:pt idx="27">
                  <c:v>0</c:v>
                </c:pt>
                <c:pt idx="28">
                  <c:v>0.18248175182481799</c:v>
                </c:pt>
                <c:pt idx="29">
                  <c:v>0</c:v>
                </c:pt>
                <c:pt idx="30">
                  <c:v>0</c:v>
                </c:pt>
              </c:numCache>
            </c:numRef>
          </c:val>
          <c:smooth val="0"/>
          <c:extLst>
            <c:ext xmlns:c16="http://schemas.microsoft.com/office/drawing/2014/chart" uri="{C3380CC4-5D6E-409C-BE32-E72D297353CC}">
              <c16:uniqueId val="{00000004-A77F-433C-8BA9-32458561F43B}"/>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A77F-433C-8BA9-32458561F43B}"/>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77F-433C-8BA9-32458561F43B}"/>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A77F-433C-8BA9-32458561F43B}"/>
            </c:ext>
          </c:extLst>
        </c:ser>
        <c:dLbls>
          <c:showLegendKey val="0"/>
          <c:showVal val="0"/>
          <c:showCatName val="0"/>
          <c:showSerName val="0"/>
          <c:showPercent val="0"/>
          <c:showBubbleSize val="0"/>
        </c:dLbls>
        <c:smooth val="0"/>
        <c:axId val="392502592"/>
        <c:axId val="392504888"/>
      </c:lineChart>
      <c:dateAx>
        <c:axId val="39250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04888"/>
        <c:crosses val="autoZero"/>
        <c:auto val="1"/>
        <c:lblOffset val="100"/>
        <c:baseTimeUnit val="days"/>
      </c:dateAx>
      <c:valAx>
        <c:axId val="39250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0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2.2457899800604898E-2</c:v>
                </c:pt>
                <c:pt idx="1">
                  <c:v>1.68278254566166E-2</c:v>
                </c:pt>
                <c:pt idx="2">
                  <c:v>1.7151414838608599E-2</c:v>
                </c:pt>
                <c:pt idx="3">
                  <c:v>4.1785892452389999E-2</c:v>
                </c:pt>
              </c:numCache>
            </c:numRef>
          </c:val>
          <c:extLst>
            <c:ext xmlns:c16="http://schemas.microsoft.com/office/drawing/2014/chart" uri="{C3380CC4-5D6E-409C-BE32-E72D297353CC}">
              <c16:uniqueId val="{00000000-981E-4488-9897-97B41C48720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981E-4488-9897-97B41C48720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0.44150110375275903</c:v>
                </c:pt>
                <c:pt idx="3">
                  <c:v>0</c:v>
                </c:pt>
              </c:numCache>
            </c:numRef>
          </c:val>
          <c:extLst>
            <c:ext xmlns:c16="http://schemas.microsoft.com/office/drawing/2014/chart" uri="{C3380CC4-5D6E-409C-BE32-E72D297353CC}">
              <c16:uniqueId val="{00000002-981E-4488-9897-97B41C48720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1.0752023303379299E-3</c:v>
                </c:pt>
                <c:pt idx="1">
                  <c:v>0</c:v>
                </c:pt>
                <c:pt idx="2">
                  <c:v>5.3097148615453501E-4</c:v>
                </c:pt>
                <c:pt idx="3">
                  <c:v>5.06179438586261E-4</c:v>
                </c:pt>
              </c:numCache>
            </c:numRef>
          </c:val>
          <c:extLst>
            <c:ext xmlns:c16="http://schemas.microsoft.com/office/drawing/2014/chart" uri="{C3380CC4-5D6E-409C-BE32-E72D297353CC}">
              <c16:uniqueId val="{00000003-981E-4488-9897-97B41C48720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0.261149649376544</c:v>
                </c:pt>
                <c:pt idx="1">
                  <c:v>0</c:v>
                </c:pt>
                <c:pt idx="2">
                  <c:v>7.3649492458932403E-2</c:v>
                </c:pt>
                <c:pt idx="3">
                  <c:v>0.31697243300355399</c:v>
                </c:pt>
              </c:numCache>
            </c:numRef>
          </c:val>
          <c:extLst>
            <c:ext xmlns:c16="http://schemas.microsoft.com/office/drawing/2014/chart" uri="{C3380CC4-5D6E-409C-BE32-E72D297353CC}">
              <c16:uniqueId val="{00000004-981E-4488-9897-97B41C48720C}"/>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981E-4488-9897-97B41C48720C}"/>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981E-4488-9897-97B41C48720C}"/>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981E-4488-9897-97B41C48720C}"/>
            </c:ext>
          </c:extLst>
        </c:ser>
        <c:dLbls>
          <c:showLegendKey val="0"/>
          <c:showVal val="0"/>
          <c:showCatName val="0"/>
          <c:showSerName val="0"/>
          <c:showPercent val="0"/>
          <c:showBubbleSize val="0"/>
        </c:dLbls>
        <c:gapWidth val="219"/>
        <c:overlap val="-27"/>
        <c:axId val="435566736"/>
        <c:axId val="435561488"/>
      </c:barChart>
      <c:catAx>
        <c:axId val="43556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1488"/>
        <c:crosses val="autoZero"/>
        <c:auto val="1"/>
        <c:lblAlgn val="ctr"/>
        <c:lblOffset val="100"/>
        <c:noMultiLvlLbl val="0"/>
      </c:catAx>
      <c:valAx>
        <c:axId val="43556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2.6063725809604501E-2</c:v>
                </c:pt>
                <c:pt idx="10">
                  <c:v>5.2127451619208998E-3</c:v>
                </c:pt>
                <c:pt idx="11">
                  <c:v>0</c:v>
                </c:pt>
                <c:pt idx="12">
                  <c:v>1.4335049195282499E-2</c:v>
                </c:pt>
                <c:pt idx="13">
                  <c:v>0</c:v>
                </c:pt>
                <c:pt idx="14">
                  <c:v>0</c:v>
                </c:pt>
                <c:pt idx="15">
                  <c:v>1.1728676614322E-2</c:v>
                </c:pt>
                <c:pt idx="16">
                  <c:v>0</c:v>
                </c:pt>
                <c:pt idx="17">
                  <c:v>0</c:v>
                </c:pt>
                <c:pt idx="18">
                  <c:v>1.1728676614322E-2</c:v>
                </c:pt>
                <c:pt idx="19">
                  <c:v>1.8244608066723102E-2</c:v>
                </c:pt>
                <c:pt idx="20">
                  <c:v>2.4597641232814198E-2</c:v>
                </c:pt>
                <c:pt idx="21">
                  <c:v>2.1502573792923699E-2</c:v>
                </c:pt>
                <c:pt idx="22">
                  <c:v>2.17197715080037E-2</c:v>
                </c:pt>
                <c:pt idx="23">
                  <c:v>0</c:v>
                </c:pt>
              </c:numCache>
            </c:numRef>
          </c:val>
          <c:smooth val="0"/>
          <c:extLst>
            <c:ext xmlns:c16="http://schemas.microsoft.com/office/drawing/2014/chart" uri="{C3380CC4-5D6E-409C-BE32-E72D297353CC}">
              <c16:uniqueId val="{00000000-1FA2-425B-8F74-C8DE42003C5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FA2-425B-8F74-C8DE42003C5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0.44158586925218402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FA2-425B-8F74-C8DE42003C5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3.0353496824012501E-4</c:v>
                </c:pt>
                <c:pt idx="10">
                  <c:v>0</c:v>
                </c:pt>
                <c:pt idx="11">
                  <c:v>4.55302452360187E-4</c:v>
                </c:pt>
                <c:pt idx="12">
                  <c:v>0</c:v>
                </c:pt>
                <c:pt idx="13">
                  <c:v>6.0706993648024904E-4</c:v>
                </c:pt>
                <c:pt idx="14">
                  <c:v>0</c:v>
                </c:pt>
                <c:pt idx="15">
                  <c:v>2.5294580686676998E-4</c:v>
                </c:pt>
                <c:pt idx="16">
                  <c:v>0</c:v>
                </c:pt>
                <c:pt idx="17">
                  <c:v>5.5648077510689505E-4</c:v>
                </c:pt>
                <c:pt idx="18">
                  <c:v>1.75375759427627E-3</c:v>
                </c:pt>
                <c:pt idx="19">
                  <c:v>5.0589161373354105E-4</c:v>
                </c:pt>
                <c:pt idx="20">
                  <c:v>0</c:v>
                </c:pt>
                <c:pt idx="21">
                  <c:v>0</c:v>
                </c:pt>
                <c:pt idx="22">
                  <c:v>1.5682640025739801E-3</c:v>
                </c:pt>
                <c:pt idx="23">
                  <c:v>0</c:v>
                </c:pt>
              </c:numCache>
            </c:numRef>
          </c:val>
          <c:smooth val="0"/>
          <c:extLst>
            <c:ext xmlns:c16="http://schemas.microsoft.com/office/drawing/2014/chart" uri="{C3380CC4-5D6E-409C-BE32-E72D297353CC}">
              <c16:uniqueId val="{00000003-1FA2-425B-8F74-C8DE42003C5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7.6984763432237396E-2</c:v>
                </c:pt>
                <c:pt idx="10">
                  <c:v>0</c:v>
                </c:pt>
                <c:pt idx="11">
                  <c:v>0.182838813151564</c:v>
                </c:pt>
                <c:pt idx="12">
                  <c:v>0</c:v>
                </c:pt>
                <c:pt idx="13">
                  <c:v>0</c:v>
                </c:pt>
                <c:pt idx="14">
                  <c:v>0.59021651964715305</c:v>
                </c:pt>
                <c:pt idx="15">
                  <c:v>0</c:v>
                </c:pt>
                <c:pt idx="16">
                  <c:v>0</c:v>
                </c:pt>
                <c:pt idx="17">
                  <c:v>9.6230954290296697E-2</c:v>
                </c:pt>
                <c:pt idx="18">
                  <c:v>0.223469660518578</c:v>
                </c:pt>
                <c:pt idx="19">
                  <c:v>0.28548516439454702</c:v>
                </c:pt>
                <c:pt idx="20">
                  <c:v>6.7361668003207698E-2</c:v>
                </c:pt>
                <c:pt idx="21">
                  <c:v>0.51804330392943099</c:v>
                </c:pt>
                <c:pt idx="22">
                  <c:v>0.21331194867682399</c:v>
                </c:pt>
                <c:pt idx="23">
                  <c:v>0</c:v>
                </c:pt>
              </c:numCache>
            </c:numRef>
          </c:val>
          <c:smooth val="0"/>
          <c:extLst>
            <c:ext xmlns:c16="http://schemas.microsoft.com/office/drawing/2014/chart" uri="{C3380CC4-5D6E-409C-BE32-E72D297353CC}">
              <c16:uniqueId val="{00000004-1FA2-425B-8F74-C8DE42003C57}"/>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1FA2-425B-8F74-C8DE42003C57}"/>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1FA2-425B-8F74-C8DE42003C5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1FA2-425B-8F74-C8DE42003C57}"/>
            </c:ext>
          </c:extLst>
        </c:ser>
        <c:dLbls>
          <c:showLegendKey val="0"/>
          <c:showVal val="0"/>
          <c:showCatName val="0"/>
          <c:showSerName val="0"/>
          <c:showPercent val="0"/>
          <c:showBubbleSize val="0"/>
        </c:dLbls>
        <c:smooth val="0"/>
        <c:axId val="395297360"/>
        <c:axId val="395298344"/>
      </c:lineChart>
      <c:catAx>
        <c:axId val="39529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98344"/>
        <c:crosses val="autoZero"/>
        <c:auto val="1"/>
        <c:lblAlgn val="ctr"/>
        <c:lblOffset val="100"/>
        <c:noMultiLvlLbl val="0"/>
      </c:catAx>
      <c:valAx>
        <c:axId val="39529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9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079-4334-8A27-C52471463A8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079-4334-8A27-C52471463A8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079-4334-8A27-C52471463A8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079-4334-8A27-C52471463A8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E079-4334-8A27-C52471463A8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E079-4334-8A27-C52471463A8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E079-4334-8A27-C52471463A8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E079-4334-8A27-C52471463A8E}"/>
            </c:ext>
          </c:extLst>
        </c:ser>
        <c:dLbls>
          <c:showLegendKey val="0"/>
          <c:showVal val="0"/>
          <c:showCatName val="0"/>
          <c:showSerName val="0"/>
          <c:showPercent val="0"/>
          <c:showBubbleSize val="0"/>
        </c:dLbls>
        <c:smooth val="0"/>
        <c:axId val="287993968"/>
        <c:axId val="288001184"/>
      </c:lineChart>
      <c:dateAx>
        <c:axId val="28799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1184"/>
        <c:crosses val="autoZero"/>
        <c:auto val="1"/>
        <c:lblOffset val="100"/>
        <c:baseTimeUnit val="days"/>
      </c:dateAx>
      <c:valAx>
        <c:axId val="28800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9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4F8B7-F227-4339-99CB-28A052D746E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24E229A-5044-4443-8737-E0473048782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21305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7F729-F2EA-47C1-868C-C26C5903D9E7}"/>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3F119BFE-8202-4505-B481-1748267B9937}"/>
              </a:ext>
            </a:extLst>
          </p:cNvPr>
          <p:cNvGraphicFramePr>
            <a:graphicFrameLocks noGrp="1"/>
          </p:cNvGraphicFramePr>
          <p:nvPr>
            <p:ph type="tbl" sz="quarter" idx="13"/>
            <p:extLst>
              <p:ext uri="{D42A27DB-BD31-4B8C-83A1-F6EECF244321}">
                <p14:modId xmlns:p14="http://schemas.microsoft.com/office/powerpoint/2010/main" val="415478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6827753"/>
                    </a:ext>
                  </a:extLst>
                </a:gridCol>
                <a:gridCol w="740664">
                  <a:extLst>
                    <a:ext uri="{9D8B030D-6E8A-4147-A177-3AD203B41FA5}">
                      <a16:colId xmlns:a16="http://schemas.microsoft.com/office/drawing/2014/main" val="4100109028"/>
                    </a:ext>
                  </a:extLst>
                </a:gridCol>
                <a:gridCol w="740664">
                  <a:extLst>
                    <a:ext uri="{9D8B030D-6E8A-4147-A177-3AD203B41FA5}">
                      <a16:colId xmlns:a16="http://schemas.microsoft.com/office/drawing/2014/main" val="3438881500"/>
                    </a:ext>
                  </a:extLst>
                </a:gridCol>
                <a:gridCol w="740664">
                  <a:extLst>
                    <a:ext uri="{9D8B030D-6E8A-4147-A177-3AD203B41FA5}">
                      <a16:colId xmlns:a16="http://schemas.microsoft.com/office/drawing/2014/main" val="1662554948"/>
                    </a:ext>
                  </a:extLst>
                </a:gridCol>
                <a:gridCol w="740664">
                  <a:extLst>
                    <a:ext uri="{9D8B030D-6E8A-4147-A177-3AD203B41FA5}">
                      <a16:colId xmlns:a16="http://schemas.microsoft.com/office/drawing/2014/main" val="3859334727"/>
                    </a:ext>
                  </a:extLst>
                </a:gridCol>
                <a:gridCol w="740664">
                  <a:extLst>
                    <a:ext uri="{9D8B030D-6E8A-4147-A177-3AD203B41FA5}">
                      <a16:colId xmlns:a16="http://schemas.microsoft.com/office/drawing/2014/main" val="1556848546"/>
                    </a:ext>
                  </a:extLst>
                </a:gridCol>
                <a:gridCol w="740664">
                  <a:extLst>
                    <a:ext uri="{9D8B030D-6E8A-4147-A177-3AD203B41FA5}">
                      <a16:colId xmlns:a16="http://schemas.microsoft.com/office/drawing/2014/main" val="1837164900"/>
                    </a:ext>
                  </a:extLst>
                </a:gridCol>
                <a:gridCol w="740664">
                  <a:extLst>
                    <a:ext uri="{9D8B030D-6E8A-4147-A177-3AD203B41FA5}">
                      <a16:colId xmlns:a16="http://schemas.microsoft.com/office/drawing/2014/main" val="3331531805"/>
                    </a:ext>
                  </a:extLst>
                </a:gridCol>
                <a:gridCol w="740664">
                  <a:extLst>
                    <a:ext uri="{9D8B030D-6E8A-4147-A177-3AD203B41FA5}">
                      <a16:colId xmlns:a16="http://schemas.microsoft.com/office/drawing/2014/main" val="23582126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761828277"/>
                  </a:ext>
                </a:extLst>
              </a:tr>
              <a:tr h="370840">
                <a:tc>
                  <a:txBody>
                    <a:bodyPr/>
                    <a:lstStyle/>
                    <a:p>
                      <a:r>
                        <a:rPr lang="en-US" sz="1000"/>
                        <a:t>Specialized Bicycles</a:t>
                      </a:r>
                    </a:p>
                  </a:txBody>
                  <a:tcPr/>
                </a:tc>
                <a:tc>
                  <a:txBody>
                    <a:bodyPr/>
                    <a:lstStyle/>
                    <a:p>
                      <a:r>
                        <a:rPr lang="en-US" sz="1000"/>
                        <a:t>1977866</a:t>
                      </a:r>
                    </a:p>
                  </a:txBody>
                  <a:tcPr/>
                </a:tc>
                <a:tc>
                  <a:txBody>
                    <a:bodyPr/>
                    <a:lstStyle/>
                    <a:p>
                      <a:r>
                        <a:rPr lang="en-US" sz="1000"/>
                        <a:t>2147</a:t>
                      </a:r>
                    </a:p>
                  </a:txBody>
                  <a:tcPr/>
                </a:tc>
                <a:tc>
                  <a:txBody>
                    <a:bodyPr/>
                    <a:lstStyle/>
                    <a:p>
                      <a:r>
                        <a:rPr lang="en-US" sz="1000"/>
                        <a:t>15</a:t>
                      </a:r>
                    </a:p>
                  </a:txBody>
                  <a:tcPr/>
                </a:tc>
                <a:tc>
                  <a:txBody>
                    <a:bodyPr/>
                    <a:lstStyle/>
                    <a:p>
                      <a:r>
                        <a:rPr lang="en-US" sz="1000"/>
                        <a:t>202</a:t>
                      </a:r>
                    </a:p>
                  </a:txBody>
                  <a:tcPr/>
                </a:tc>
                <a:tc>
                  <a:txBody>
                    <a:bodyPr/>
                    <a:lstStyle/>
                    <a:p>
                      <a:r>
                        <a:rPr lang="en-US" sz="1000"/>
                        <a:t>31</a:t>
                      </a:r>
                    </a:p>
                  </a:txBody>
                  <a:tcPr/>
                </a:tc>
                <a:tc>
                  <a:txBody>
                    <a:bodyPr/>
                    <a:lstStyle/>
                    <a:p>
                      <a:r>
                        <a:rPr lang="en-US" sz="1000"/>
                        <a:t>10</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297642156"/>
                  </a:ext>
                </a:extLst>
              </a:tr>
              <a:tr h="370840">
                <a:tc>
                  <a:txBody>
                    <a:bodyPr/>
                    <a:lstStyle/>
                    <a:p>
                      <a:r>
                        <a:rPr lang="en-US" sz="1000"/>
                        <a:t>Scott Sports Argentina</a:t>
                      </a:r>
                    </a:p>
                  </a:txBody>
                  <a:tcPr/>
                </a:tc>
                <a:tc>
                  <a:txBody>
                    <a:bodyPr/>
                    <a:lstStyle/>
                    <a:p>
                      <a:r>
                        <a:rPr lang="en-US" sz="1000"/>
                        <a:t>77944</a:t>
                      </a:r>
                    </a:p>
                  </a:txBody>
                  <a:tcPr/>
                </a:tc>
                <a:tc>
                  <a:txBody>
                    <a:bodyPr/>
                    <a:lstStyle/>
                    <a:p>
                      <a:r>
                        <a:rPr lang="en-US" sz="1000"/>
                        <a:t>2422</a:t>
                      </a:r>
                    </a:p>
                  </a:txBody>
                  <a:tcPr/>
                </a:tc>
                <a:tc>
                  <a:txBody>
                    <a:bodyPr/>
                    <a:lstStyle/>
                    <a:p>
                      <a:r>
                        <a:rPr lang="en-US" sz="1000"/>
                        <a:t>23</a:t>
                      </a:r>
                    </a:p>
                  </a:txBody>
                  <a:tcPr/>
                </a:tc>
                <a:tc>
                  <a:txBody>
                    <a:bodyPr/>
                    <a:lstStyle/>
                    <a:p>
                      <a:r>
                        <a:rPr lang="en-US" sz="1000"/>
                        <a:t>334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0.0202 %</a:t>
                      </a:r>
                    </a:p>
                  </a:txBody>
                  <a:tcPr/>
                </a:tc>
                <a:extLst>
                  <a:ext uri="{0D108BD9-81ED-4DB2-BD59-A6C34878D82A}">
                    <a16:rowId xmlns:a16="http://schemas.microsoft.com/office/drawing/2014/main" val="1637123806"/>
                  </a:ext>
                </a:extLst>
              </a:tr>
              <a:tr h="370840">
                <a:tc>
                  <a:txBody>
                    <a:bodyPr/>
                    <a:lstStyle/>
                    <a:p>
                      <a:r>
                        <a:rPr lang="en-US" sz="1000"/>
                        <a:t>Orbea Argentina</a:t>
                      </a:r>
                    </a:p>
                  </a:txBody>
                  <a:tcPr/>
                </a:tc>
                <a:tc>
                  <a:txBody>
                    <a:bodyPr/>
                    <a:lstStyle/>
                    <a:p>
                      <a:r>
                        <a:rPr lang="en-US" sz="1000"/>
                        <a:t>62392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242378925"/>
                  </a:ext>
                </a:extLst>
              </a:tr>
              <a:tr h="370840">
                <a:tc>
                  <a:txBody>
                    <a:bodyPr/>
                    <a:lstStyle/>
                    <a:p>
                      <a:r>
                        <a:rPr lang="en-US" sz="1000"/>
                        <a:t>Trek Bicycle Argentina</a:t>
                      </a:r>
                    </a:p>
                  </a:txBody>
                  <a:tcPr/>
                </a:tc>
                <a:tc>
                  <a:txBody>
                    <a:bodyPr/>
                    <a:lstStyle/>
                    <a:p>
                      <a:r>
                        <a:rPr lang="en-US" sz="1000"/>
                        <a:t>31238</a:t>
                      </a:r>
                    </a:p>
                  </a:txBody>
                  <a:tcPr/>
                </a:tc>
                <a:tc>
                  <a:txBody>
                    <a:bodyPr/>
                    <a:lstStyle/>
                    <a:p>
                      <a:r>
                        <a:rPr lang="en-US" sz="1000"/>
                        <a:t>125</a:t>
                      </a:r>
                    </a:p>
                  </a:txBody>
                  <a:tcPr/>
                </a:tc>
                <a:tc>
                  <a:txBody>
                    <a:bodyPr/>
                    <a:lstStyle/>
                    <a:p>
                      <a:r>
                        <a:rPr lang="en-US" sz="1000"/>
                        <a:t>15</a:t>
                      </a:r>
                    </a:p>
                  </a:txBody>
                  <a:tcPr/>
                </a:tc>
                <a:tc>
                  <a:txBody>
                    <a:bodyPr/>
                    <a:lstStyle/>
                    <a:p>
                      <a:r>
                        <a:rPr lang="en-US" sz="1000"/>
                        <a:t>1040</a:t>
                      </a:r>
                    </a:p>
                  </a:txBody>
                  <a:tcPr/>
                </a:tc>
                <a:tc>
                  <a:txBody>
                    <a:bodyPr/>
                    <a:lstStyle/>
                    <a:p>
                      <a:r>
                        <a:rPr lang="en-US" sz="1000"/>
                        <a:t>11</a:t>
                      </a:r>
                    </a:p>
                  </a:txBody>
                  <a:tcPr/>
                </a:tc>
                <a:tc>
                  <a:txBody>
                    <a:bodyPr/>
                    <a:lstStyle/>
                    <a:p>
                      <a:r>
                        <a:rPr lang="en-US" sz="1000"/>
                        <a:t>129</a:t>
                      </a:r>
                    </a:p>
                  </a:txBody>
                  <a:tcPr/>
                </a:tc>
                <a:tc>
                  <a:txBody>
                    <a:bodyPr/>
                    <a:lstStyle/>
                    <a:p>
                      <a:r>
                        <a:rPr lang="en-US" sz="1000"/>
                        <a:t>0</a:t>
                      </a:r>
                    </a:p>
                  </a:txBody>
                  <a:tcPr/>
                </a:tc>
                <a:tc>
                  <a:txBody>
                    <a:bodyPr/>
                    <a:lstStyle/>
                    <a:p>
                      <a:r>
                        <a:rPr lang="en-US" sz="1000"/>
                        <a:t>0.2523 %</a:t>
                      </a:r>
                    </a:p>
                  </a:txBody>
                  <a:tcPr/>
                </a:tc>
                <a:extLst>
                  <a:ext uri="{0D108BD9-81ED-4DB2-BD59-A6C34878D82A}">
                    <a16:rowId xmlns:a16="http://schemas.microsoft.com/office/drawing/2014/main" val="1879591306"/>
                  </a:ext>
                </a:extLst>
              </a:tr>
              <a:tr h="370840">
                <a:tc>
                  <a:txBody>
                    <a:bodyPr/>
                    <a:lstStyle/>
                    <a:p>
                      <a:r>
                        <a:rPr lang="en-US" sz="1000"/>
                        <a:t>Giant Bicycles Argentina</a:t>
                      </a:r>
                    </a:p>
                  </a:txBody>
                  <a:tcPr/>
                </a:tc>
                <a:tc>
                  <a:txBody>
                    <a:bodyPr/>
                    <a:lstStyle/>
                    <a:p>
                      <a:r>
                        <a:rPr lang="en-US" sz="1000"/>
                        <a:t>19640</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96988367"/>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15</a:t>
                      </a:r>
                    </a:p>
                  </a:txBody>
                  <a:tcPr/>
                </a:tc>
                <a:tc>
                  <a:txBody>
                    <a:bodyPr/>
                    <a:lstStyle/>
                    <a:p>
                      <a:r>
                        <a:rPr lang="en-US" sz="1000"/>
                        <a:t>1</a:t>
                      </a:r>
                    </a:p>
                  </a:txBody>
                  <a:tcPr/>
                </a:tc>
                <a:tc>
                  <a:txBody>
                    <a:bodyPr/>
                    <a:lstStyle/>
                    <a:p>
                      <a:r>
                        <a:rPr lang="en-US" sz="1000"/>
                        <a:t>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0.4416 %</a:t>
                      </a:r>
                    </a:p>
                  </a:txBody>
                  <a:tcPr/>
                </a:tc>
                <a:extLst>
                  <a:ext uri="{0D108BD9-81ED-4DB2-BD59-A6C34878D82A}">
                    <a16:rowId xmlns:a16="http://schemas.microsoft.com/office/drawing/2014/main" val="2370499627"/>
                  </a:ext>
                </a:extLst>
              </a:tr>
              <a:tr h="370840">
                <a:tc>
                  <a:txBody>
                    <a:bodyPr/>
                    <a:lstStyle/>
                    <a:p>
                      <a:r>
                        <a:rPr lang="en-US" sz="1000"/>
                        <a:t>Merida Bikes Argentina</a:t>
                      </a:r>
                    </a:p>
                  </a:txBody>
                  <a:tcPr/>
                </a:tc>
                <a:tc>
                  <a:txBody>
                    <a:bodyPr/>
                    <a:lstStyle/>
                    <a:p>
                      <a:r>
                        <a:rPr lang="en-US" sz="1000"/>
                        <a:t>6506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968898105"/>
                  </a:ext>
                </a:extLst>
              </a:tr>
              <a:tr h="370840">
                <a:tc>
                  <a:txBody>
                    <a:bodyPr/>
                    <a:lstStyle/>
                    <a:p>
                      <a:r>
                        <a:rPr lang="en-US" sz="1000"/>
                        <a:t>Cervelo Argentina</a:t>
                      </a:r>
                    </a:p>
                  </a:txBody>
                  <a:tcPr/>
                </a:tc>
                <a:tc>
                  <a:txBody>
                    <a:bodyPr/>
                    <a:lstStyle/>
                    <a:p>
                      <a:r>
                        <a:rPr lang="en-US" sz="1000"/>
                        <a:t>2382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31077953"/>
                  </a:ext>
                </a:extLst>
              </a:tr>
            </a:tbl>
          </a:graphicData>
        </a:graphic>
      </p:graphicFrame>
      <p:sp>
        <p:nvSpPr>
          <p:cNvPr id="4" name="Text Placeholder 3">
            <a:extLst>
              <a:ext uri="{FF2B5EF4-FFF2-40B4-BE49-F238E27FC236}">
                <a16:creationId xmlns:a16="http://schemas.microsoft.com/office/drawing/2014/main" id="{D96FF666-E5A7-4150-8491-86C8873AF4A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17550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1201-C108-45BE-81FE-A945AC3E8E54}"/>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F3BC34AA-E7F2-44BF-9832-7F280BA16DCA}"/>
              </a:ext>
            </a:extLst>
          </p:cNvPr>
          <p:cNvGraphicFramePr>
            <a:graphicFrameLocks noGrp="1"/>
          </p:cNvGraphicFramePr>
          <p:nvPr>
            <p:ph type="chart" sz="quarter" idx="13"/>
            <p:extLst>
              <p:ext uri="{D42A27DB-BD31-4B8C-83A1-F6EECF244321}">
                <p14:modId xmlns:p14="http://schemas.microsoft.com/office/powerpoint/2010/main" val="3257362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79F646-0BD5-48F2-AE04-734ED82C05B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BDE395D-9260-47D8-92F9-6758DCCE7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137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2758-CF90-4BDA-BD2E-DBECE998EFAA}"/>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92DF0F6D-A411-45E4-A582-3051F441C88F}"/>
              </a:ext>
            </a:extLst>
          </p:cNvPr>
          <p:cNvGraphicFramePr>
            <a:graphicFrameLocks noGrp="1"/>
          </p:cNvGraphicFramePr>
          <p:nvPr>
            <p:ph type="chart" sz="quarter" idx="13"/>
            <p:extLst>
              <p:ext uri="{D42A27DB-BD31-4B8C-83A1-F6EECF244321}">
                <p14:modId xmlns:p14="http://schemas.microsoft.com/office/powerpoint/2010/main" val="2805837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88D2CC-07F7-419E-9DB3-0097707A1BA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4CDB25E-05A6-46CE-966D-5F94A076D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973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E941-B9E9-4559-90E1-A92D4EB91E09}"/>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3FB1DEBD-E32C-4278-A804-AF1B84F782AE}"/>
              </a:ext>
            </a:extLst>
          </p:cNvPr>
          <p:cNvGraphicFramePr>
            <a:graphicFrameLocks noGrp="1"/>
          </p:cNvGraphicFramePr>
          <p:nvPr>
            <p:ph type="chart" sz="quarter" idx="13"/>
            <p:extLst>
              <p:ext uri="{D42A27DB-BD31-4B8C-83A1-F6EECF244321}">
                <p14:modId xmlns:p14="http://schemas.microsoft.com/office/powerpoint/2010/main" val="2752133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2AC85-F373-4EB8-AA00-DAB80C18AE3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E36D217-3B2D-4847-8E66-A1F833596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17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87AD-18F9-432F-8520-C8E83416282C}"/>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C0A6E741-2FD4-41EE-8B12-A8AC561AB1BC}"/>
              </a:ext>
            </a:extLst>
          </p:cNvPr>
          <p:cNvGraphicFramePr>
            <a:graphicFrameLocks noGrp="1"/>
          </p:cNvGraphicFramePr>
          <p:nvPr>
            <p:ph type="chart" sz="quarter" idx="13"/>
            <p:extLst>
              <p:ext uri="{D42A27DB-BD31-4B8C-83A1-F6EECF244321}">
                <p14:modId xmlns:p14="http://schemas.microsoft.com/office/powerpoint/2010/main" val="1551173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EAFB84-8A66-43BD-8173-60607D3A9CB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15BA65C-B412-4EE3-B1CE-07C2BB04F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3225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61FA-46FC-4962-838C-785737BA1873}"/>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570F6765-CE8B-4031-870C-72B6026D1D18}"/>
              </a:ext>
            </a:extLst>
          </p:cNvPr>
          <p:cNvGraphicFramePr>
            <a:graphicFrameLocks noGrp="1"/>
          </p:cNvGraphicFramePr>
          <p:nvPr>
            <p:ph type="chart" sz="quarter" idx="13"/>
            <p:extLst>
              <p:ext uri="{D42A27DB-BD31-4B8C-83A1-F6EECF244321}">
                <p14:modId xmlns:p14="http://schemas.microsoft.com/office/powerpoint/2010/main" val="305998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78E400-C0C8-486D-B040-2E9DB7FDCEC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80293EF-214D-4382-91C2-E7FFF0536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28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26774-5183-4FE6-BF54-C0565E0EF19A}"/>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98D2B1AB-723F-40C9-9A6C-701293AEB441}"/>
              </a:ext>
            </a:extLst>
          </p:cNvPr>
          <p:cNvGraphicFramePr>
            <a:graphicFrameLocks noGrp="1"/>
          </p:cNvGraphicFramePr>
          <p:nvPr>
            <p:ph type="chart" sz="quarter" idx="13"/>
            <p:extLst>
              <p:ext uri="{D42A27DB-BD31-4B8C-83A1-F6EECF244321}">
                <p14:modId xmlns:p14="http://schemas.microsoft.com/office/powerpoint/2010/main" val="3378695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F6E388-A8A1-4AB7-A818-CB06943873F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6FA5172-82F3-40F1-A958-D5D6364C5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02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AF20-4605-4C27-933A-004D49BA8CE0}"/>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3FCC37FD-63DC-4D5E-A3C7-888B66079970}"/>
              </a:ext>
            </a:extLst>
          </p:cNvPr>
          <p:cNvGraphicFramePr>
            <a:graphicFrameLocks noGrp="1"/>
          </p:cNvGraphicFramePr>
          <p:nvPr>
            <p:ph type="chart" sz="quarter" idx="13"/>
            <p:extLst>
              <p:ext uri="{D42A27DB-BD31-4B8C-83A1-F6EECF244321}">
                <p14:modId xmlns:p14="http://schemas.microsoft.com/office/powerpoint/2010/main" val="4265896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F3A05-62A6-49D2-90D8-811989EE1E0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12AEA21-4F73-4314-9ABE-6F556034DD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975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B5C5-36A8-46AB-A004-4CAC6FD205EF}"/>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25F0DF56-D34F-4CBE-8018-23DB17195051}"/>
              </a:ext>
            </a:extLst>
          </p:cNvPr>
          <p:cNvGraphicFramePr>
            <a:graphicFrameLocks noGrp="1"/>
          </p:cNvGraphicFramePr>
          <p:nvPr>
            <p:ph type="chart" sz="quarter" idx="13"/>
            <p:extLst>
              <p:ext uri="{D42A27DB-BD31-4B8C-83A1-F6EECF244321}">
                <p14:modId xmlns:p14="http://schemas.microsoft.com/office/powerpoint/2010/main" val="331642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CE003-BCE1-48DD-8667-8A43EF86262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74A1691-5FD9-4905-9E77-E5438534A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520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1BA7E-E64C-4039-AD48-0C97288381DE}"/>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51557E99-1813-483D-82C5-90980E40C29B}"/>
              </a:ext>
            </a:extLst>
          </p:cNvPr>
          <p:cNvGraphicFramePr>
            <a:graphicFrameLocks noGrp="1"/>
          </p:cNvGraphicFramePr>
          <p:nvPr>
            <p:ph type="chart" sz="quarter" idx="13"/>
            <p:extLst>
              <p:ext uri="{D42A27DB-BD31-4B8C-83A1-F6EECF244321}">
                <p14:modId xmlns:p14="http://schemas.microsoft.com/office/powerpoint/2010/main" val="2515424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0A98F-2A2B-4068-9754-E945FD75AF6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7C90B64-79DA-4277-954B-BD11A0243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335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A1DB4-9F96-4B02-B268-ECCE72F725E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24FD0BDC-0473-4564-9446-C8ED0AE5137B}"/>
              </a:ext>
            </a:extLst>
          </p:cNvPr>
          <p:cNvGraphicFramePr>
            <a:graphicFrameLocks noGrp="1"/>
          </p:cNvGraphicFramePr>
          <p:nvPr>
            <p:ph type="chart" sz="quarter" idx="13"/>
            <p:extLst>
              <p:ext uri="{D42A27DB-BD31-4B8C-83A1-F6EECF244321}">
                <p14:modId xmlns:p14="http://schemas.microsoft.com/office/powerpoint/2010/main" val="647371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8A105C-B39E-46A1-90B6-DAE2B8DF042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74944DD-625A-458C-BB18-7370B1A494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200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96165-4243-4A25-81E2-005EE453B496}"/>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414479EA-FAE3-4FC8-8C64-56EABB9BFBEC}"/>
              </a:ext>
            </a:extLst>
          </p:cNvPr>
          <p:cNvGraphicFramePr>
            <a:graphicFrameLocks noGrp="1"/>
          </p:cNvGraphicFramePr>
          <p:nvPr>
            <p:ph type="chart" sz="quarter" idx="13"/>
            <p:extLst>
              <p:ext uri="{D42A27DB-BD31-4B8C-83A1-F6EECF244321}">
                <p14:modId xmlns:p14="http://schemas.microsoft.com/office/powerpoint/2010/main" val="645391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6C0EE7-2A1C-4DED-A75C-87FB26B7A6A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0F8A804-24AD-4F44-841B-6EFACA89E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819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9A4F-77D0-488D-B12F-15DB905993D0}"/>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A599BF2E-986F-4DC3-92F8-827E09CC958E}"/>
              </a:ext>
            </a:extLst>
          </p:cNvPr>
          <p:cNvGraphicFramePr>
            <a:graphicFrameLocks noGrp="1"/>
          </p:cNvGraphicFramePr>
          <p:nvPr>
            <p:ph type="chart" sz="quarter" idx="13"/>
            <p:extLst>
              <p:ext uri="{D42A27DB-BD31-4B8C-83A1-F6EECF244321}">
                <p14:modId xmlns:p14="http://schemas.microsoft.com/office/powerpoint/2010/main" val="303817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2B12F-AB26-466B-A5C3-2719090D2C8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31B8EB8-7407-4EB9-924C-97935B697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49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9906-DA27-4695-8F2B-C946E363F15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4884DF37-999F-439B-9E57-801ABB7346CA}"/>
              </a:ext>
            </a:extLst>
          </p:cNvPr>
          <p:cNvGraphicFramePr>
            <a:graphicFrameLocks noGrp="1"/>
          </p:cNvGraphicFramePr>
          <p:nvPr>
            <p:ph type="chart" sz="quarter" idx="13"/>
            <p:extLst>
              <p:ext uri="{D42A27DB-BD31-4B8C-83A1-F6EECF244321}">
                <p14:modId xmlns:p14="http://schemas.microsoft.com/office/powerpoint/2010/main" val="2203883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6F841-582A-4613-B7EA-B170151E036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7C15C24-C026-4CF1-A263-29DC8189DD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858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7EB44-1110-465A-8A40-896D366296B9}"/>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BFA433F7-4E62-40C8-BDF4-D4610665F6FC}"/>
              </a:ext>
            </a:extLst>
          </p:cNvPr>
          <p:cNvGraphicFramePr>
            <a:graphicFrameLocks noGrp="1"/>
          </p:cNvGraphicFramePr>
          <p:nvPr>
            <p:ph type="chart" sz="quarter" idx="13"/>
            <p:extLst>
              <p:ext uri="{D42A27DB-BD31-4B8C-83A1-F6EECF244321}">
                <p14:modId xmlns:p14="http://schemas.microsoft.com/office/powerpoint/2010/main" val="270331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C01F8-0BF7-4AE3-A483-8E932234EB5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2C3DAC4-59E4-4D64-BABF-826A79FD5E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553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7352-D8EC-4A9E-B75D-139D2E77FA2E}"/>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1D39E237-01F5-43D7-8EF8-11AE3C5617E4}"/>
              </a:ext>
            </a:extLst>
          </p:cNvPr>
          <p:cNvGraphicFramePr>
            <a:graphicFrameLocks noGrp="1"/>
          </p:cNvGraphicFramePr>
          <p:nvPr>
            <p:ph type="tbl" sz="quarter" idx="13"/>
            <p:extLst>
              <p:ext uri="{D42A27DB-BD31-4B8C-83A1-F6EECF244321}">
                <p14:modId xmlns:p14="http://schemas.microsoft.com/office/powerpoint/2010/main" val="255471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3610008"/>
                    </a:ext>
                  </a:extLst>
                </a:gridCol>
                <a:gridCol w="1152144">
                  <a:extLst>
                    <a:ext uri="{9D8B030D-6E8A-4147-A177-3AD203B41FA5}">
                      <a16:colId xmlns:a16="http://schemas.microsoft.com/office/drawing/2014/main" val="2814417879"/>
                    </a:ext>
                  </a:extLst>
                </a:gridCol>
                <a:gridCol w="1152144">
                  <a:extLst>
                    <a:ext uri="{9D8B030D-6E8A-4147-A177-3AD203B41FA5}">
                      <a16:colId xmlns:a16="http://schemas.microsoft.com/office/drawing/2014/main" val="1129354300"/>
                    </a:ext>
                  </a:extLst>
                </a:gridCol>
                <a:gridCol w="1152144">
                  <a:extLst>
                    <a:ext uri="{9D8B030D-6E8A-4147-A177-3AD203B41FA5}">
                      <a16:colId xmlns:a16="http://schemas.microsoft.com/office/drawing/2014/main" val="737948117"/>
                    </a:ext>
                  </a:extLst>
                </a:gridCol>
                <a:gridCol w="1152144">
                  <a:extLst>
                    <a:ext uri="{9D8B030D-6E8A-4147-A177-3AD203B41FA5}">
                      <a16:colId xmlns:a16="http://schemas.microsoft.com/office/drawing/2014/main" val="3308815726"/>
                    </a:ext>
                  </a:extLst>
                </a:gridCol>
                <a:gridCol w="1152144">
                  <a:extLst>
                    <a:ext uri="{9D8B030D-6E8A-4147-A177-3AD203B41FA5}">
                      <a16:colId xmlns:a16="http://schemas.microsoft.com/office/drawing/2014/main" val="95580585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00218336"/>
                  </a:ext>
                </a:extLst>
              </a:tr>
              <a:tr h="370840">
                <a:tc>
                  <a:txBody>
                    <a:bodyPr/>
                    <a:lstStyle/>
                    <a:p>
                      <a:r>
                        <a:rPr lang="en-US" sz="1000"/>
                        <a:t>#SCOTTargentina</a:t>
                      </a:r>
                    </a:p>
                  </a:txBody>
                  <a:tcPr/>
                </a:tc>
                <a:tc>
                  <a:txBody>
                    <a:bodyPr/>
                    <a:lstStyle/>
                    <a:p>
                      <a:r>
                        <a:rPr lang="en-US" sz="1000"/>
                        <a:t>21</a:t>
                      </a:r>
                    </a:p>
                  </a:txBody>
                  <a:tcPr/>
                </a:tc>
                <a:tc>
                  <a:txBody>
                    <a:bodyPr/>
                    <a:lstStyle/>
                    <a:p>
                      <a:r>
                        <a:rPr lang="en-US" sz="1000"/>
                        <a:t>14.47619047619</a:t>
                      </a:r>
                    </a:p>
                  </a:txBody>
                  <a:tcPr/>
                </a:tc>
                <a:tc>
                  <a:txBody>
                    <a:bodyPr/>
                    <a:lstStyle/>
                    <a:p>
                      <a:r>
                        <a:rPr lang="en-US" sz="1000"/>
                        <a:t>0.57142857142857</a:t>
                      </a:r>
                    </a:p>
                  </a:txBody>
                  <a:tcPr/>
                </a:tc>
                <a:tc>
                  <a:txBody>
                    <a:bodyPr/>
                    <a:lstStyle/>
                    <a:p>
                      <a:r>
                        <a:rPr lang="en-US" sz="1000"/>
                        <a:t>0.42857142857143</a:t>
                      </a:r>
                    </a:p>
                  </a:txBody>
                  <a:tcPr/>
                </a:tc>
                <a:tc>
                  <a:txBody>
                    <a:bodyPr/>
                    <a:lstStyle/>
                    <a:p>
                      <a:r>
                        <a:rPr lang="en-US" sz="1000"/>
                        <a:t>15.47619047619</a:t>
                      </a:r>
                    </a:p>
                  </a:txBody>
                  <a:tcPr/>
                </a:tc>
                <a:extLst>
                  <a:ext uri="{0D108BD9-81ED-4DB2-BD59-A6C34878D82A}">
                    <a16:rowId xmlns:a16="http://schemas.microsoft.com/office/drawing/2014/main" val="205044663"/>
                  </a:ext>
                </a:extLst>
              </a:tr>
              <a:tr h="370840">
                <a:tc>
                  <a:txBody>
                    <a:bodyPr/>
                    <a:lstStyle/>
                    <a:p>
                      <a:r>
                        <a:rPr lang="en-US" sz="1000"/>
                        <a:t>#SCOTTbikes</a:t>
                      </a:r>
                    </a:p>
                  </a:txBody>
                  <a:tcPr/>
                </a:tc>
                <a:tc>
                  <a:txBody>
                    <a:bodyPr/>
                    <a:lstStyle/>
                    <a:p>
                      <a:r>
                        <a:rPr lang="en-US" sz="1000"/>
                        <a:t>20</a:t>
                      </a:r>
                    </a:p>
                  </a:txBody>
                  <a:tcPr/>
                </a:tc>
                <a:tc>
                  <a:txBody>
                    <a:bodyPr/>
                    <a:lstStyle/>
                    <a:p>
                      <a:r>
                        <a:rPr lang="en-US" sz="1000"/>
                        <a:t>14.65</a:t>
                      </a:r>
                    </a:p>
                  </a:txBody>
                  <a:tcPr/>
                </a:tc>
                <a:tc>
                  <a:txBody>
                    <a:bodyPr/>
                    <a:lstStyle/>
                    <a:p>
                      <a:r>
                        <a:rPr lang="en-US" sz="1000"/>
                        <a:t>0.6</a:t>
                      </a:r>
                    </a:p>
                  </a:txBody>
                  <a:tcPr/>
                </a:tc>
                <a:tc>
                  <a:txBody>
                    <a:bodyPr/>
                    <a:lstStyle/>
                    <a:p>
                      <a:r>
                        <a:rPr lang="en-US" sz="1000"/>
                        <a:t>0.4</a:t>
                      </a:r>
                    </a:p>
                  </a:txBody>
                  <a:tcPr/>
                </a:tc>
                <a:tc>
                  <a:txBody>
                    <a:bodyPr/>
                    <a:lstStyle/>
                    <a:p>
                      <a:r>
                        <a:rPr lang="en-US" sz="1000"/>
                        <a:t>15.65</a:t>
                      </a:r>
                    </a:p>
                  </a:txBody>
                  <a:tcPr/>
                </a:tc>
                <a:extLst>
                  <a:ext uri="{0D108BD9-81ED-4DB2-BD59-A6C34878D82A}">
                    <a16:rowId xmlns:a16="http://schemas.microsoft.com/office/drawing/2014/main" val="3278330068"/>
                  </a:ext>
                </a:extLst>
              </a:tr>
              <a:tr h="370840">
                <a:tc>
                  <a:txBody>
                    <a:bodyPr/>
                    <a:lstStyle/>
                    <a:p>
                      <a:r>
                        <a:rPr lang="en-US" sz="1000"/>
                        <a:t>#SpecializedArgentina</a:t>
                      </a:r>
                    </a:p>
                  </a:txBody>
                  <a:tcPr/>
                </a:tc>
                <a:tc>
                  <a:txBody>
                    <a:bodyPr/>
                    <a:lstStyle/>
                    <a:p>
                      <a:r>
                        <a:rPr lang="en-US" sz="1000"/>
                        <a:t>15</a:t>
                      </a:r>
                    </a:p>
                  </a:txBody>
                  <a:tcPr/>
                </a:tc>
                <a:tc>
                  <a:txBody>
                    <a:bodyPr/>
                    <a:lstStyle/>
                    <a:p>
                      <a:r>
                        <a:rPr lang="en-US" sz="1000"/>
                        <a:t>13.466666666667</a:t>
                      </a:r>
                    </a:p>
                  </a:txBody>
                  <a:tcPr/>
                </a:tc>
                <a:tc>
                  <a:txBody>
                    <a:bodyPr/>
                    <a:lstStyle/>
                    <a:p>
                      <a:r>
                        <a:rPr lang="en-US" sz="1000"/>
                        <a:t>2.0666666666667</a:t>
                      </a:r>
                    </a:p>
                  </a:txBody>
                  <a:tcPr/>
                </a:tc>
                <a:tc>
                  <a:txBody>
                    <a:bodyPr/>
                    <a:lstStyle/>
                    <a:p>
                      <a:r>
                        <a:rPr lang="en-US" sz="1000"/>
                        <a:t>0.66666666666667</a:t>
                      </a:r>
                    </a:p>
                  </a:txBody>
                  <a:tcPr/>
                </a:tc>
                <a:tc>
                  <a:txBody>
                    <a:bodyPr/>
                    <a:lstStyle/>
                    <a:p>
                      <a:r>
                        <a:rPr lang="en-US" sz="1000"/>
                        <a:t>16.2</a:t>
                      </a:r>
                    </a:p>
                  </a:txBody>
                  <a:tcPr/>
                </a:tc>
                <a:extLst>
                  <a:ext uri="{0D108BD9-81ED-4DB2-BD59-A6C34878D82A}">
                    <a16:rowId xmlns:a16="http://schemas.microsoft.com/office/drawing/2014/main" val="36851064"/>
                  </a:ext>
                </a:extLst>
              </a:tr>
              <a:tr h="370840">
                <a:tc>
                  <a:txBody>
                    <a:bodyPr/>
                    <a:lstStyle/>
                    <a:p>
                      <a:r>
                        <a:rPr lang="en-US" sz="1000"/>
                        <a:t>#IamSpecialized</a:t>
                      </a:r>
                    </a:p>
                  </a:txBody>
                  <a:tcPr/>
                </a:tc>
                <a:tc>
                  <a:txBody>
                    <a:bodyPr/>
                    <a:lstStyle/>
                    <a:p>
                      <a:r>
                        <a:rPr lang="en-US" sz="1000"/>
                        <a:t>14</a:t>
                      </a:r>
                    </a:p>
                  </a:txBody>
                  <a:tcPr/>
                </a:tc>
                <a:tc>
                  <a:txBody>
                    <a:bodyPr/>
                    <a:lstStyle/>
                    <a:p>
                      <a:r>
                        <a:rPr lang="en-US" sz="1000"/>
                        <a:t>9.7857142857143</a:t>
                      </a:r>
                    </a:p>
                  </a:txBody>
                  <a:tcPr/>
                </a:tc>
                <a:tc>
                  <a:txBody>
                    <a:bodyPr/>
                    <a:lstStyle/>
                    <a:p>
                      <a:r>
                        <a:rPr lang="en-US" sz="1000"/>
                        <a:t>1.1428571428571</a:t>
                      </a:r>
                    </a:p>
                  </a:txBody>
                  <a:tcPr/>
                </a:tc>
                <a:tc>
                  <a:txBody>
                    <a:bodyPr/>
                    <a:lstStyle/>
                    <a:p>
                      <a:r>
                        <a:rPr lang="en-US" sz="1000"/>
                        <a:t>0.5</a:t>
                      </a:r>
                    </a:p>
                  </a:txBody>
                  <a:tcPr/>
                </a:tc>
                <a:tc>
                  <a:txBody>
                    <a:bodyPr/>
                    <a:lstStyle/>
                    <a:p>
                      <a:r>
                        <a:rPr lang="en-US" sz="1000"/>
                        <a:t>11.428571428571</a:t>
                      </a:r>
                    </a:p>
                  </a:txBody>
                  <a:tcPr/>
                </a:tc>
                <a:extLst>
                  <a:ext uri="{0D108BD9-81ED-4DB2-BD59-A6C34878D82A}">
                    <a16:rowId xmlns:a16="http://schemas.microsoft.com/office/drawing/2014/main" val="3794998513"/>
                  </a:ext>
                </a:extLst>
              </a:tr>
              <a:tr h="370840">
                <a:tc>
                  <a:txBody>
                    <a:bodyPr/>
                    <a:lstStyle/>
                    <a:p>
                      <a:r>
                        <a:rPr lang="en-US" sz="1000"/>
                        <a:t>#supercaliber</a:t>
                      </a:r>
                    </a:p>
                  </a:txBody>
                  <a:tcPr/>
                </a:tc>
                <a:tc>
                  <a:txBody>
                    <a:bodyPr/>
                    <a:lstStyle/>
                    <a:p>
                      <a:r>
                        <a:rPr lang="en-US" sz="1000"/>
                        <a:t>11</a:t>
                      </a:r>
                    </a:p>
                  </a:txBody>
                  <a:tcPr/>
                </a:tc>
                <a:tc>
                  <a:txBody>
                    <a:bodyPr/>
                    <a:lstStyle/>
                    <a:p>
                      <a:r>
                        <a:rPr lang="en-US" sz="1000"/>
                        <a:t>85.727272727273</a:t>
                      </a:r>
                    </a:p>
                  </a:txBody>
                  <a:tcPr/>
                </a:tc>
                <a:tc>
                  <a:txBody>
                    <a:bodyPr/>
                    <a:lstStyle/>
                    <a:p>
                      <a:r>
                        <a:rPr lang="en-US" sz="1000"/>
                        <a:t>0.81818181818182</a:t>
                      </a:r>
                    </a:p>
                  </a:txBody>
                  <a:tcPr/>
                </a:tc>
                <a:tc>
                  <a:txBody>
                    <a:bodyPr/>
                    <a:lstStyle/>
                    <a:p>
                      <a:r>
                        <a:rPr lang="en-US" sz="1000"/>
                        <a:t>11.181818181818</a:t>
                      </a:r>
                    </a:p>
                  </a:txBody>
                  <a:tcPr/>
                </a:tc>
                <a:tc>
                  <a:txBody>
                    <a:bodyPr/>
                    <a:lstStyle/>
                    <a:p>
                      <a:r>
                        <a:rPr lang="en-US" sz="1000"/>
                        <a:t>97.727272727273</a:t>
                      </a:r>
                    </a:p>
                  </a:txBody>
                  <a:tcPr/>
                </a:tc>
                <a:extLst>
                  <a:ext uri="{0D108BD9-81ED-4DB2-BD59-A6C34878D82A}">
                    <a16:rowId xmlns:a16="http://schemas.microsoft.com/office/drawing/2014/main" val="3969597970"/>
                  </a:ext>
                </a:extLst>
              </a:tr>
              <a:tr h="370840">
                <a:tc>
                  <a:txBody>
                    <a:bodyPr/>
                    <a:lstStyle/>
                    <a:p>
                      <a:r>
                        <a:rPr lang="en-US" sz="1000"/>
                        <a:t>#mtb</a:t>
                      </a:r>
                    </a:p>
                  </a:txBody>
                  <a:tcPr/>
                </a:tc>
                <a:tc>
                  <a:txBody>
                    <a:bodyPr/>
                    <a:lstStyle/>
                    <a:p>
                      <a:r>
                        <a:rPr lang="en-US" sz="1000"/>
                        <a:t>9</a:t>
                      </a:r>
                    </a:p>
                  </a:txBody>
                  <a:tcPr/>
                </a:tc>
                <a:tc>
                  <a:txBody>
                    <a:bodyPr/>
                    <a:lstStyle/>
                    <a:p>
                      <a:r>
                        <a:rPr lang="en-US" sz="1000"/>
                        <a:t>62.222222222222</a:t>
                      </a:r>
                    </a:p>
                  </a:txBody>
                  <a:tcPr/>
                </a:tc>
                <a:tc>
                  <a:txBody>
                    <a:bodyPr/>
                    <a:lstStyle/>
                    <a:p>
                      <a:r>
                        <a:rPr lang="en-US" sz="1000"/>
                        <a:t>2.2222222222222</a:t>
                      </a:r>
                    </a:p>
                  </a:txBody>
                  <a:tcPr/>
                </a:tc>
                <a:tc>
                  <a:txBody>
                    <a:bodyPr/>
                    <a:lstStyle/>
                    <a:p>
                      <a:r>
                        <a:rPr lang="en-US" sz="1000"/>
                        <a:t>7.6666666666667</a:t>
                      </a:r>
                    </a:p>
                  </a:txBody>
                  <a:tcPr/>
                </a:tc>
                <a:tc>
                  <a:txBody>
                    <a:bodyPr/>
                    <a:lstStyle/>
                    <a:p>
                      <a:r>
                        <a:rPr lang="en-US" sz="1000"/>
                        <a:t>72.111111111111</a:t>
                      </a:r>
                    </a:p>
                  </a:txBody>
                  <a:tcPr/>
                </a:tc>
                <a:extLst>
                  <a:ext uri="{0D108BD9-81ED-4DB2-BD59-A6C34878D82A}">
                    <a16:rowId xmlns:a16="http://schemas.microsoft.com/office/drawing/2014/main" val="2019004882"/>
                  </a:ext>
                </a:extLst>
              </a:tr>
              <a:tr h="370840">
                <a:tc>
                  <a:txBody>
                    <a:bodyPr/>
                    <a:lstStyle/>
                    <a:p>
                      <a:r>
                        <a:rPr lang="en-US" sz="1000"/>
                        <a:t>#trekbikes</a:t>
                      </a:r>
                    </a:p>
                  </a:txBody>
                  <a:tcPr/>
                </a:tc>
                <a:tc>
                  <a:txBody>
                    <a:bodyPr/>
                    <a:lstStyle/>
                    <a:p>
                      <a:r>
                        <a:rPr lang="en-US" sz="1000"/>
                        <a:t>8</a:t>
                      </a:r>
                    </a:p>
                  </a:txBody>
                  <a:tcPr/>
                </a:tc>
                <a:tc>
                  <a:txBody>
                    <a:bodyPr/>
                    <a:lstStyle/>
                    <a:p>
                      <a:r>
                        <a:rPr lang="en-US" sz="1000"/>
                        <a:t>63.625</a:t>
                      </a:r>
                    </a:p>
                  </a:txBody>
                  <a:tcPr/>
                </a:tc>
                <a:tc>
                  <a:txBody>
                    <a:bodyPr/>
                    <a:lstStyle/>
                    <a:p>
                      <a:r>
                        <a:rPr lang="en-US" sz="1000"/>
                        <a:t>0.625</a:t>
                      </a:r>
                    </a:p>
                  </a:txBody>
                  <a:tcPr/>
                </a:tc>
                <a:tc>
                  <a:txBody>
                    <a:bodyPr/>
                    <a:lstStyle/>
                    <a:p>
                      <a:r>
                        <a:rPr lang="en-US" sz="1000"/>
                        <a:t>8.75</a:t>
                      </a:r>
                    </a:p>
                  </a:txBody>
                  <a:tcPr/>
                </a:tc>
                <a:tc>
                  <a:txBody>
                    <a:bodyPr/>
                    <a:lstStyle/>
                    <a:p>
                      <a:r>
                        <a:rPr lang="en-US" sz="1000"/>
                        <a:t>73</a:t>
                      </a:r>
                    </a:p>
                  </a:txBody>
                  <a:tcPr/>
                </a:tc>
                <a:extLst>
                  <a:ext uri="{0D108BD9-81ED-4DB2-BD59-A6C34878D82A}">
                    <a16:rowId xmlns:a16="http://schemas.microsoft.com/office/drawing/2014/main" val="1593656315"/>
                  </a:ext>
                </a:extLst>
              </a:tr>
              <a:tr h="370840">
                <a:tc>
                  <a:txBody>
                    <a:bodyPr/>
                    <a:lstStyle/>
                    <a:p>
                      <a:r>
                        <a:rPr lang="en-US" sz="1000"/>
                        <a:t>#procaliber</a:t>
                      </a:r>
                    </a:p>
                  </a:txBody>
                  <a:tcPr/>
                </a:tc>
                <a:tc>
                  <a:txBody>
                    <a:bodyPr/>
                    <a:lstStyle/>
                    <a:p>
                      <a:r>
                        <a:rPr lang="en-US" sz="1000"/>
                        <a:t>8</a:t>
                      </a:r>
                    </a:p>
                  </a:txBody>
                  <a:tcPr/>
                </a:tc>
                <a:tc>
                  <a:txBody>
                    <a:bodyPr/>
                    <a:lstStyle/>
                    <a:p>
                      <a:r>
                        <a:rPr lang="en-US" sz="1000"/>
                        <a:t>99.625</a:t>
                      </a:r>
                    </a:p>
                  </a:txBody>
                  <a:tcPr/>
                </a:tc>
                <a:tc>
                  <a:txBody>
                    <a:bodyPr/>
                    <a:lstStyle/>
                    <a:p>
                      <a:r>
                        <a:rPr lang="en-US" sz="1000"/>
                        <a:t>0.875</a:t>
                      </a:r>
                    </a:p>
                  </a:txBody>
                  <a:tcPr/>
                </a:tc>
                <a:tc>
                  <a:txBody>
                    <a:bodyPr/>
                    <a:lstStyle/>
                    <a:p>
                      <a:r>
                        <a:rPr lang="en-US" sz="1000"/>
                        <a:t>13</a:t>
                      </a:r>
                    </a:p>
                  </a:txBody>
                  <a:tcPr/>
                </a:tc>
                <a:tc>
                  <a:txBody>
                    <a:bodyPr/>
                    <a:lstStyle/>
                    <a:p>
                      <a:r>
                        <a:rPr lang="en-US" sz="1000"/>
                        <a:t>113.5</a:t>
                      </a:r>
                    </a:p>
                  </a:txBody>
                  <a:tcPr/>
                </a:tc>
                <a:extLst>
                  <a:ext uri="{0D108BD9-81ED-4DB2-BD59-A6C34878D82A}">
                    <a16:rowId xmlns:a16="http://schemas.microsoft.com/office/drawing/2014/main" val="3097100046"/>
                  </a:ext>
                </a:extLst>
              </a:tr>
              <a:tr h="370840">
                <a:tc>
                  <a:txBody>
                    <a:bodyPr/>
                    <a:lstStyle/>
                    <a:p>
                      <a:r>
                        <a:rPr lang="en-US" sz="1000"/>
                        <a:t>#xco</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3162844485"/>
                  </a:ext>
                </a:extLst>
              </a:tr>
              <a:tr h="370840">
                <a:tc>
                  <a:txBody>
                    <a:bodyPr/>
                    <a:lstStyle/>
                    <a:p>
                      <a:r>
                        <a:rPr lang="en-US" sz="1000"/>
                        <a:t>#ridebontrager</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515867618"/>
                  </a:ext>
                </a:extLst>
              </a:tr>
            </a:tbl>
          </a:graphicData>
        </a:graphic>
      </p:graphicFrame>
      <p:sp>
        <p:nvSpPr>
          <p:cNvPr id="4" name="Text Placeholder 3">
            <a:extLst>
              <a:ext uri="{FF2B5EF4-FFF2-40B4-BE49-F238E27FC236}">
                <a16:creationId xmlns:a16="http://schemas.microsoft.com/office/drawing/2014/main" id="{431C6E19-2B1C-43DA-AD6B-F2EBB5E2097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54610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DC21-A67D-4268-B171-B785A21F0E62}"/>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B535AE49-86EA-47CD-BB9A-C040E63EBCF1}"/>
              </a:ext>
            </a:extLst>
          </p:cNvPr>
          <p:cNvGraphicFramePr>
            <a:graphicFrameLocks noGrp="1"/>
          </p:cNvGraphicFramePr>
          <p:nvPr>
            <p:ph type="tbl" sz="quarter" idx="13"/>
            <p:extLst>
              <p:ext uri="{D42A27DB-BD31-4B8C-83A1-F6EECF244321}">
                <p14:modId xmlns:p14="http://schemas.microsoft.com/office/powerpoint/2010/main" val="4181437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8924959"/>
                    </a:ext>
                  </a:extLst>
                </a:gridCol>
                <a:gridCol w="493776">
                  <a:extLst>
                    <a:ext uri="{9D8B030D-6E8A-4147-A177-3AD203B41FA5}">
                      <a16:colId xmlns:a16="http://schemas.microsoft.com/office/drawing/2014/main" val="3738932324"/>
                    </a:ext>
                  </a:extLst>
                </a:gridCol>
                <a:gridCol w="493776">
                  <a:extLst>
                    <a:ext uri="{9D8B030D-6E8A-4147-A177-3AD203B41FA5}">
                      <a16:colId xmlns:a16="http://schemas.microsoft.com/office/drawing/2014/main" val="712244637"/>
                    </a:ext>
                  </a:extLst>
                </a:gridCol>
                <a:gridCol w="493776">
                  <a:extLst>
                    <a:ext uri="{9D8B030D-6E8A-4147-A177-3AD203B41FA5}">
                      <a16:colId xmlns:a16="http://schemas.microsoft.com/office/drawing/2014/main" val="2927849209"/>
                    </a:ext>
                  </a:extLst>
                </a:gridCol>
                <a:gridCol w="493776">
                  <a:extLst>
                    <a:ext uri="{9D8B030D-6E8A-4147-A177-3AD203B41FA5}">
                      <a16:colId xmlns:a16="http://schemas.microsoft.com/office/drawing/2014/main" val="4111188149"/>
                    </a:ext>
                  </a:extLst>
                </a:gridCol>
                <a:gridCol w="493776">
                  <a:extLst>
                    <a:ext uri="{9D8B030D-6E8A-4147-A177-3AD203B41FA5}">
                      <a16:colId xmlns:a16="http://schemas.microsoft.com/office/drawing/2014/main" val="2591050941"/>
                    </a:ext>
                  </a:extLst>
                </a:gridCol>
                <a:gridCol w="493776">
                  <a:extLst>
                    <a:ext uri="{9D8B030D-6E8A-4147-A177-3AD203B41FA5}">
                      <a16:colId xmlns:a16="http://schemas.microsoft.com/office/drawing/2014/main" val="3103131401"/>
                    </a:ext>
                  </a:extLst>
                </a:gridCol>
                <a:gridCol w="493776">
                  <a:extLst>
                    <a:ext uri="{9D8B030D-6E8A-4147-A177-3AD203B41FA5}">
                      <a16:colId xmlns:a16="http://schemas.microsoft.com/office/drawing/2014/main" val="1658844243"/>
                    </a:ext>
                  </a:extLst>
                </a:gridCol>
                <a:gridCol w="493776">
                  <a:extLst>
                    <a:ext uri="{9D8B030D-6E8A-4147-A177-3AD203B41FA5}">
                      <a16:colId xmlns:a16="http://schemas.microsoft.com/office/drawing/2014/main" val="1366664227"/>
                    </a:ext>
                  </a:extLst>
                </a:gridCol>
                <a:gridCol w="493776">
                  <a:extLst>
                    <a:ext uri="{9D8B030D-6E8A-4147-A177-3AD203B41FA5}">
                      <a16:colId xmlns:a16="http://schemas.microsoft.com/office/drawing/2014/main" val="1340342754"/>
                    </a:ext>
                  </a:extLst>
                </a:gridCol>
                <a:gridCol w="493776">
                  <a:extLst>
                    <a:ext uri="{9D8B030D-6E8A-4147-A177-3AD203B41FA5}">
                      <a16:colId xmlns:a16="http://schemas.microsoft.com/office/drawing/2014/main" val="2427333196"/>
                    </a:ext>
                  </a:extLst>
                </a:gridCol>
                <a:gridCol w="493776">
                  <a:extLst>
                    <a:ext uri="{9D8B030D-6E8A-4147-A177-3AD203B41FA5}">
                      <a16:colId xmlns:a16="http://schemas.microsoft.com/office/drawing/2014/main" val="3330741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654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43939336"/>
                  </a:ext>
                </a:extLst>
              </a:tr>
            </a:tbl>
          </a:graphicData>
        </a:graphic>
      </p:graphicFrame>
      <p:sp>
        <p:nvSpPr>
          <p:cNvPr id="4" name="Text Placeholder 3">
            <a:extLst>
              <a:ext uri="{FF2B5EF4-FFF2-40B4-BE49-F238E27FC236}">
                <a16:creationId xmlns:a16="http://schemas.microsoft.com/office/drawing/2014/main" id="{AD94E472-654B-423A-AFDE-91C913E564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759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E405-D9F6-4829-A2B6-133EE1329A06}"/>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B159ED3C-A6F5-4A28-9DF8-84D1C7CBC8B6}"/>
              </a:ext>
            </a:extLst>
          </p:cNvPr>
          <p:cNvGraphicFramePr>
            <a:graphicFrameLocks noGrp="1"/>
          </p:cNvGraphicFramePr>
          <p:nvPr>
            <p:ph type="tbl" sz="quarter" idx="13"/>
            <p:extLst>
              <p:ext uri="{D42A27DB-BD31-4B8C-83A1-F6EECF244321}">
                <p14:modId xmlns:p14="http://schemas.microsoft.com/office/powerpoint/2010/main" val="152945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952097"/>
                    </a:ext>
                  </a:extLst>
                </a:gridCol>
                <a:gridCol w="493776">
                  <a:extLst>
                    <a:ext uri="{9D8B030D-6E8A-4147-A177-3AD203B41FA5}">
                      <a16:colId xmlns:a16="http://schemas.microsoft.com/office/drawing/2014/main" val="2349193172"/>
                    </a:ext>
                  </a:extLst>
                </a:gridCol>
                <a:gridCol w="493776">
                  <a:extLst>
                    <a:ext uri="{9D8B030D-6E8A-4147-A177-3AD203B41FA5}">
                      <a16:colId xmlns:a16="http://schemas.microsoft.com/office/drawing/2014/main" val="2146482727"/>
                    </a:ext>
                  </a:extLst>
                </a:gridCol>
                <a:gridCol w="493776">
                  <a:extLst>
                    <a:ext uri="{9D8B030D-6E8A-4147-A177-3AD203B41FA5}">
                      <a16:colId xmlns:a16="http://schemas.microsoft.com/office/drawing/2014/main" val="212535652"/>
                    </a:ext>
                  </a:extLst>
                </a:gridCol>
                <a:gridCol w="493776">
                  <a:extLst>
                    <a:ext uri="{9D8B030D-6E8A-4147-A177-3AD203B41FA5}">
                      <a16:colId xmlns:a16="http://schemas.microsoft.com/office/drawing/2014/main" val="1513687088"/>
                    </a:ext>
                  </a:extLst>
                </a:gridCol>
                <a:gridCol w="493776">
                  <a:extLst>
                    <a:ext uri="{9D8B030D-6E8A-4147-A177-3AD203B41FA5}">
                      <a16:colId xmlns:a16="http://schemas.microsoft.com/office/drawing/2014/main" val="4191545209"/>
                    </a:ext>
                  </a:extLst>
                </a:gridCol>
                <a:gridCol w="493776">
                  <a:extLst>
                    <a:ext uri="{9D8B030D-6E8A-4147-A177-3AD203B41FA5}">
                      <a16:colId xmlns:a16="http://schemas.microsoft.com/office/drawing/2014/main" val="2142764991"/>
                    </a:ext>
                  </a:extLst>
                </a:gridCol>
                <a:gridCol w="493776">
                  <a:extLst>
                    <a:ext uri="{9D8B030D-6E8A-4147-A177-3AD203B41FA5}">
                      <a16:colId xmlns:a16="http://schemas.microsoft.com/office/drawing/2014/main" val="4049938645"/>
                    </a:ext>
                  </a:extLst>
                </a:gridCol>
                <a:gridCol w="493776">
                  <a:extLst>
                    <a:ext uri="{9D8B030D-6E8A-4147-A177-3AD203B41FA5}">
                      <a16:colId xmlns:a16="http://schemas.microsoft.com/office/drawing/2014/main" val="2977501709"/>
                    </a:ext>
                  </a:extLst>
                </a:gridCol>
                <a:gridCol w="493776">
                  <a:extLst>
                    <a:ext uri="{9D8B030D-6E8A-4147-A177-3AD203B41FA5}">
                      <a16:colId xmlns:a16="http://schemas.microsoft.com/office/drawing/2014/main" val="2954951141"/>
                    </a:ext>
                  </a:extLst>
                </a:gridCol>
                <a:gridCol w="493776">
                  <a:extLst>
                    <a:ext uri="{9D8B030D-6E8A-4147-A177-3AD203B41FA5}">
                      <a16:colId xmlns:a16="http://schemas.microsoft.com/office/drawing/2014/main" val="564721045"/>
                    </a:ext>
                  </a:extLst>
                </a:gridCol>
                <a:gridCol w="493776">
                  <a:extLst>
                    <a:ext uri="{9D8B030D-6E8A-4147-A177-3AD203B41FA5}">
                      <a16:colId xmlns:a16="http://schemas.microsoft.com/office/drawing/2014/main" val="22786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929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6892053"/>
                  </a:ext>
                </a:extLst>
              </a:tr>
            </a:tbl>
          </a:graphicData>
        </a:graphic>
      </p:graphicFrame>
      <p:sp>
        <p:nvSpPr>
          <p:cNvPr id="4" name="Text Placeholder 3">
            <a:extLst>
              <a:ext uri="{FF2B5EF4-FFF2-40B4-BE49-F238E27FC236}">
                <a16:creationId xmlns:a16="http://schemas.microsoft.com/office/drawing/2014/main" id="{CEE322A3-A337-4F67-8628-0822FED2142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88165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1DC3-FAE3-4505-BE5E-1A7BFC123D4C}"/>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7DB4C712-7D72-48C0-B3AF-35AF66E0913D}"/>
              </a:ext>
            </a:extLst>
          </p:cNvPr>
          <p:cNvGraphicFramePr>
            <a:graphicFrameLocks noGrp="1"/>
          </p:cNvGraphicFramePr>
          <p:nvPr>
            <p:ph type="tbl" sz="quarter" idx="13"/>
            <p:extLst>
              <p:ext uri="{D42A27DB-BD31-4B8C-83A1-F6EECF244321}">
                <p14:modId xmlns:p14="http://schemas.microsoft.com/office/powerpoint/2010/main" val="371865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547707"/>
                    </a:ext>
                  </a:extLst>
                </a:gridCol>
                <a:gridCol w="493776">
                  <a:extLst>
                    <a:ext uri="{9D8B030D-6E8A-4147-A177-3AD203B41FA5}">
                      <a16:colId xmlns:a16="http://schemas.microsoft.com/office/drawing/2014/main" val="220707969"/>
                    </a:ext>
                  </a:extLst>
                </a:gridCol>
                <a:gridCol w="493776">
                  <a:extLst>
                    <a:ext uri="{9D8B030D-6E8A-4147-A177-3AD203B41FA5}">
                      <a16:colId xmlns:a16="http://schemas.microsoft.com/office/drawing/2014/main" val="4046041656"/>
                    </a:ext>
                  </a:extLst>
                </a:gridCol>
                <a:gridCol w="493776">
                  <a:extLst>
                    <a:ext uri="{9D8B030D-6E8A-4147-A177-3AD203B41FA5}">
                      <a16:colId xmlns:a16="http://schemas.microsoft.com/office/drawing/2014/main" val="1060060376"/>
                    </a:ext>
                  </a:extLst>
                </a:gridCol>
                <a:gridCol w="493776">
                  <a:extLst>
                    <a:ext uri="{9D8B030D-6E8A-4147-A177-3AD203B41FA5}">
                      <a16:colId xmlns:a16="http://schemas.microsoft.com/office/drawing/2014/main" val="2589562039"/>
                    </a:ext>
                  </a:extLst>
                </a:gridCol>
                <a:gridCol w="493776">
                  <a:extLst>
                    <a:ext uri="{9D8B030D-6E8A-4147-A177-3AD203B41FA5}">
                      <a16:colId xmlns:a16="http://schemas.microsoft.com/office/drawing/2014/main" val="2780635630"/>
                    </a:ext>
                  </a:extLst>
                </a:gridCol>
                <a:gridCol w="493776">
                  <a:extLst>
                    <a:ext uri="{9D8B030D-6E8A-4147-A177-3AD203B41FA5}">
                      <a16:colId xmlns:a16="http://schemas.microsoft.com/office/drawing/2014/main" val="3037748275"/>
                    </a:ext>
                  </a:extLst>
                </a:gridCol>
                <a:gridCol w="493776">
                  <a:extLst>
                    <a:ext uri="{9D8B030D-6E8A-4147-A177-3AD203B41FA5}">
                      <a16:colId xmlns:a16="http://schemas.microsoft.com/office/drawing/2014/main" val="320393553"/>
                    </a:ext>
                  </a:extLst>
                </a:gridCol>
                <a:gridCol w="493776">
                  <a:extLst>
                    <a:ext uri="{9D8B030D-6E8A-4147-A177-3AD203B41FA5}">
                      <a16:colId xmlns:a16="http://schemas.microsoft.com/office/drawing/2014/main" val="2806202569"/>
                    </a:ext>
                  </a:extLst>
                </a:gridCol>
                <a:gridCol w="493776">
                  <a:extLst>
                    <a:ext uri="{9D8B030D-6E8A-4147-A177-3AD203B41FA5}">
                      <a16:colId xmlns:a16="http://schemas.microsoft.com/office/drawing/2014/main" val="2708551994"/>
                    </a:ext>
                  </a:extLst>
                </a:gridCol>
                <a:gridCol w="493776">
                  <a:extLst>
                    <a:ext uri="{9D8B030D-6E8A-4147-A177-3AD203B41FA5}">
                      <a16:colId xmlns:a16="http://schemas.microsoft.com/office/drawing/2014/main" val="3392824584"/>
                    </a:ext>
                  </a:extLst>
                </a:gridCol>
                <a:gridCol w="493776">
                  <a:extLst>
                    <a:ext uri="{9D8B030D-6E8A-4147-A177-3AD203B41FA5}">
                      <a16:colId xmlns:a16="http://schemas.microsoft.com/office/drawing/2014/main" val="25852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46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- 2021-10-13 21:18:37</a:t>
                      </a:r>
                      <a:r>
                        <a:rPr kumimoji="0" lang="es-E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16297160"/>
                  </a:ext>
                </a:extLst>
              </a:tr>
            </a:tbl>
          </a:graphicData>
        </a:graphic>
      </p:graphicFrame>
      <p:sp>
        <p:nvSpPr>
          <p:cNvPr id="4" name="Text Placeholder 3">
            <a:extLst>
              <a:ext uri="{FF2B5EF4-FFF2-40B4-BE49-F238E27FC236}">
                <a16:creationId xmlns:a16="http://schemas.microsoft.com/office/drawing/2014/main" id="{D785B456-8C6C-4B85-BDED-1FF475ECEE8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44372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E820-DB78-4B89-815A-7436037EDCCC}"/>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293A058D-A046-4871-9E4F-B59C59B45C88}"/>
              </a:ext>
            </a:extLst>
          </p:cNvPr>
          <p:cNvGraphicFramePr>
            <a:graphicFrameLocks noGrp="1"/>
          </p:cNvGraphicFramePr>
          <p:nvPr>
            <p:ph type="tbl" sz="quarter" idx="13"/>
            <p:extLst>
              <p:ext uri="{D42A27DB-BD31-4B8C-83A1-F6EECF244321}">
                <p14:modId xmlns:p14="http://schemas.microsoft.com/office/powerpoint/2010/main" val="3565744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0299117"/>
                    </a:ext>
                  </a:extLst>
                </a:gridCol>
                <a:gridCol w="493776">
                  <a:extLst>
                    <a:ext uri="{9D8B030D-6E8A-4147-A177-3AD203B41FA5}">
                      <a16:colId xmlns:a16="http://schemas.microsoft.com/office/drawing/2014/main" val="3620766026"/>
                    </a:ext>
                  </a:extLst>
                </a:gridCol>
                <a:gridCol w="493776">
                  <a:extLst>
                    <a:ext uri="{9D8B030D-6E8A-4147-A177-3AD203B41FA5}">
                      <a16:colId xmlns:a16="http://schemas.microsoft.com/office/drawing/2014/main" val="270754407"/>
                    </a:ext>
                  </a:extLst>
                </a:gridCol>
                <a:gridCol w="493776">
                  <a:extLst>
                    <a:ext uri="{9D8B030D-6E8A-4147-A177-3AD203B41FA5}">
                      <a16:colId xmlns:a16="http://schemas.microsoft.com/office/drawing/2014/main" val="939518957"/>
                    </a:ext>
                  </a:extLst>
                </a:gridCol>
                <a:gridCol w="493776">
                  <a:extLst>
                    <a:ext uri="{9D8B030D-6E8A-4147-A177-3AD203B41FA5}">
                      <a16:colId xmlns:a16="http://schemas.microsoft.com/office/drawing/2014/main" val="3440530069"/>
                    </a:ext>
                  </a:extLst>
                </a:gridCol>
                <a:gridCol w="493776">
                  <a:extLst>
                    <a:ext uri="{9D8B030D-6E8A-4147-A177-3AD203B41FA5}">
                      <a16:colId xmlns:a16="http://schemas.microsoft.com/office/drawing/2014/main" val="3544744587"/>
                    </a:ext>
                  </a:extLst>
                </a:gridCol>
                <a:gridCol w="493776">
                  <a:extLst>
                    <a:ext uri="{9D8B030D-6E8A-4147-A177-3AD203B41FA5}">
                      <a16:colId xmlns:a16="http://schemas.microsoft.com/office/drawing/2014/main" val="3032328619"/>
                    </a:ext>
                  </a:extLst>
                </a:gridCol>
                <a:gridCol w="493776">
                  <a:extLst>
                    <a:ext uri="{9D8B030D-6E8A-4147-A177-3AD203B41FA5}">
                      <a16:colId xmlns:a16="http://schemas.microsoft.com/office/drawing/2014/main" val="2307589467"/>
                    </a:ext>
                  </a:extLst>
                </a:gridCol>
                <a:gridCol w="493776">
                  <a:extLst>
                    <a:ext uri="{9D8B030D-6E8A-4147-A177-3AD203B41FA5}">
                      <a16:colId xmlns:a16="http://schemas.microsoft.com/office/drawing/2014/main" val="4187128140"/>
                    </a:ext>
                  </a:extLst>
                </a:gridCol>
                <a:gridCol w="493776">
                  <a:extLst>
                    <a:ext uri="{9D8B030D-6E8A-4147-A177-3AD203B41FA5}">
                      <a16:colId xmlns:a16="http://schemas.microsoft.com/office/drawing/2014/main" val="1255701826"/>
                    </a:ext>
                  </a:extLst>
                </a:gridCol>
                <a:gridCol w="493776">
                  <a:extLst>
                    <a:ext uri="{9D8B030D-6E8A-4147-A177-3AD203B41FA5}">
                      <a16:colId xmlns:a16="http://schemas.microsoft.com/office/drawing/2014/main" val="2414274443"/>
                    </a:ext>
                  </a:extLst>
                </a:gridCol>
                <a:gridCol w="493776">
                  <a:extLst>
                    <a:ext uri="{9D8B030D-6E8A-4147-A177-3AD203B41FA5}">
                      <a16:colId xmlns:a16="http://schemas.microsoft.com/office/drawing/2014/main" val="303904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805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63915165"/>
                  </a:ext>
                </a:extLst>
              </a:tr>
            </a:tbl>
          </a:graphicData>
        </a:graphic>
      </p:graphicFrame>
      <p:sp>
        <p:nvSpPr>
          <p:cNvPr id="4" name="Text Placeholder 3">
            <a:extLst>
              <a:ext uri="{FF2B5EF4-FFF2-40B4-BE49-F238E27FC236}">
                <a16:creationId xmlns:a16="http://schemas.microsoft.com/office/drawing/2014/main" id="{7248E651-FF28-4505-83CA-F5ABAE7F05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51326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9715-D12F-4FE3-B20E-F708CC9494FC}"/>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9E13EB84-8082-499A-91D3-CB29CEA245C9}"/>
              </a:ext>
            </a:extLst>
          </p:cNvPr>
          <p:cNvGraphicFramePr>
            <a:graphicFrameLocks noGrp="1"/>
          </p:cNvGraphicFramePr>
          <p:nvPr>
            <p:ph type="tbl" sz="quarter" idx="13"/>
            <p:extLst>
              <p:ext uri="{D42A27DB-BD31-4B8C-83A1-F6EECF244321}">
                <p14:modId xmlns:p14="http://schemas.microsoft.com/office/powerpoint/2010/main" val="223692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2390988"/>
                    </a:ext>
                  </a:extLst>
                </a:gridCol>
                <a:gridCol w="493776">
                  <a:extLst>
                    <a:ext uri="{9D8B030D-6E8A-4147-A177-3AD203B41FA5}">
                      <a16:colId xmlns:a16="http://schemas.microsoft.com/office/drawing/2014/main" val="680529855"/>
                    </a:ext>
                  </a:extLst>
                </a:gridCol>
                <a:gridCol w="493776">
                  <a:extLst>
                    <a:ext uri="{9D8B030D-6E8A-4147-A177-3AD203B41FA5}">
                      <a16:colId xmlns:a16="http://schemas.microsoft.com/office/drawing/2014/main" val="3727839201"/>
                    </a:ext>
                  </a:extLst>
                </a:gridCol>
                <a:gridCol w="493776">
                  <a:extLst>
                    <a:ext uri="{9D8B030D-6E8A-4147-A177-3AD203B41FA5}">
                      <a16:colId xmlns:a16="http://schemas.microsoft.com/office/drawing/2014/main" val="499742246"/>
                    </a:ext>
                  </a:extLst>
                </a:gridCol>
                <a:gridCol w="493776">
                  <a:extLst>
                    <a:ext uri="{9D8B030D-6E8A-4147-A177-3AD203B41FA5}">
                      <a16:colId xmlns:a16="http://schemas.microsoft.com/office/drawing/2014/main" val="199612654"/>
                    </a:ext>
                  </a:extLst>
                </a:gridCol>
                <a:gridCol w="493776">
                  <a:extLst>
                    <a:ext uri="{9D8B030D-6E8A-4147-A177-3AD203B41FA5}">
                      <a16:colId xmlns:a16="http://schemas.microsoft.com/office/drawing/2014/main" val="601362065"/>
                    </a:ext>
                  </a:extLst>
                </a:gridCol>
                <a:gridCol w="493776">
                  <a:extLst>
                    <a:ext uri="{9D8B030D-6E8A-4147-A177-3AD203B41FA5}">
                      <a16:colId xmlns:a16="http://schemas.microsoft.com/office/drawing/2014/main" val="650651227"/>
                    </a:ext>
                  </a:extLst>
                </a:gridCol>
                <a:gridCol w="493776">
                  <a:extLst>
                    <a:ext uri="{9D8B030D-6E8A-4147-A177-3AD203B41FA5}">
                      <a16:colId xmlns:a16="http://schemas.microsoft.com/office/drawing/2014/main" val="3610205330"/>
                    </a:ext>
                  </a:extLst>
                </a:gridCol>
                <a:gridCol w="493776">
                  <a:extLst>
                    <a:ext uri="{9D8B030D-6E8A-4147-A177-3AD203B41FA5}">
                      <a16:colId xmlns:a16="http://schemas.microsoft.com/office/drawing/2014/main" val="849739895"/>
                    </a:ext>
                  </a:extLst>
                </a:gridCol>
                <a:gridCol w="493776">
                  <a:extLst>
                    <a:ext uri="{9D8B030D-6E8A-4147-A177-3AD203B41FA5}">
                      <a16:colId xmlns:a16="http://schemas.microsoft.com/office/drawing/2014/main" val="3188791348"/>
                    </a:ext>
                  </a:extLst>
                </a:gridCol>
                <a:gridCol w="493776">
                  <a:extLst>
                    <a:ext uri="{9D8B030D-6E8A-4147-A177-3AD203B41FA5}">
                      <a16:colId xmlns:a16="http://schemas.microsoft.com/office/drawing/2014/main" val="1317870708"/>
                    </a:ext>
                  </a:extLst>
                </a:gridCol>
                <a:gridCol w="493776">
                  <a:extLst>
                    <a:ext uri="{9D8B030D-6E8A-4147-A177-3AD203B41FA5}">
                      <a16:colId xmlns:a16="http://schemas.microsoft.com/office/drawing/2014/main" val="380962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455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- 2021-10-08 18:59:11</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75354429"/>
                  </a:ext>
                </a:extLst>
              </a:tr>
            </a:tbl>
          </a:graphicData>
        </a:graphic>
      </p:graphicFrame>
      <p:sp>
        <p:nvSpPr>
          <p:cNvPr id="4" name="Text Placeholder 3">
            <a:extLst>
              <a:ext uri="{FF2B5EF4-FFF2-40B4-BE49-F238E27FC236}">
                <a16:creationId xmlns:a16="http://schemas.microsoft.com/office/drawing/2014/main" id="{0EA52392-4506-469E-ABFA-D2CD5FBFE9A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60718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9ED5-7938-4245-BE75-15DB29161C01}"/>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4A43B0E4-55FC-439E-81C4-0D9CFE80A34D}"/>
              </a:ext>
            </a:extLst>
          </p:cNvPr>
          <p:cNvGraphicFramePr>
            <a:graphicFrameLocks noGrp="1"/>
          </p:cNvGraphicFramePr>
          <p:nvPr>
            <p:ph type="tbl" sz="quarter" idx="13"/>
            <p:extLst>
              <p:ext uri="{D42A27DB-BD31-4B8C-83A1-F6EECF244321}">
                <p14:modId xmlns:p14="http://schemas.microsoft.com/office/powerpoint/2010/main" val="427732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7008132"/>
                    </a:ext>
                  </a:extLst>
                </a:gridCol>
                <a:gridCol w="493776">
                  <a:extLst>
                    <a:ext uri="{9D8B030D-6E8A-4147-A177-3AD203B41FA5}">
                      <a16:colId xmlns:a16="http://schemas.microsoft.com/office/drawing/2014/main" val="2591769526"/>
                    </a:ext>
                  </a:extLst>
                </a:gridCol>
                <a:gridCol w="493776">
                  <a:extLst>
                    <a:ext uri="{9D8B030D-6E8A-4147-A177-3AD203B41FA5}">
                      <a16:colId xmlns:a16="http://schemas.microsoft.com/office/drawing/2014/main" val="357991759"/>
                    </a:ext>
                  </a:extLst>
                </a:gridCol>
                <a:gridCol w="493776">
                  <a:extLst>
                    <a:ext uri="{9D8B030D-6E8A-4147-A177-3AD203B41FA5}">
                      <a16:colId xmlns:a16="http://schemas.microsoft.com/office/drawing/2014/main" val="682226442"/>
                    </a:ext>
                  </a:extLst>
                </a:gridCol>
                <a:gridCol w="493776">
                  <a:extLst>
                    <a:ext uri="{9D8B030D-6E8A-4147-A177-3AD203B41FA5}">
                      <a16:colId xmlns:a16="http://schemas.microsoft.com/office/drawing/2014/main" val="3560868679"/>
                    </a:ext>
                  </a:extLst>
                </a:gridCol>
                <a:gridCol w="493776">
                  <a:extLst>
                    <a:ext uri="{9D8B030D-6E8A-4147-A177-3AD203B41FA5}">
                      <a16:colId xmlns:a16="http://schemas.microsoft.com/office/drawing/2014/main" val="228693352"/>
                    </a:ext>
                  </a:extLst>
                </a:gridCol>
                <a:gridCol w="493776">
                  <a:extLst>
                    <a:ext uri="{9D8B030D-6E8A-4147-A177-3AD203B41FA5}">
                      <a16:colId xmlns:a16="http://schemas.microsoft.com/office/drawing/2014/main" val="2913440342"/>
                    </a:ext>
                  </a:extLst>
                </a:gridCol>
                <a:gridCol w="493776">
                  <a:extLst>
                    <a:ext uri="{9D8B030D-6E8A-4147-A177-3AD203B41FA5}">
                      <a16:colId xmlns:a16="http://schemas.microsoft.com/office/drawing/2014/main" val="365172048"/>
                    </a:ext>
                  </a:extLst>
                </a:gridCol>
                <a:gridCol w="493776">
                  <a:extLst>
                    <a:ext uri="{9D8B030D-6E8A-4147-A177-3AD203B41FA5}">
                      <a16:colId xmlns:a16="http://schemas.microsoft.com/office/drawing/2014/main" val="4072159555"/>
                    </a:ext>
                  </a:extLst>
                </a:gridCol>
                <a:gridCol w="493776">
                  <a:extLst>
                    <a:ext uri="{9D8B030D-6E8A-4147-A177-3AD203B41FA5}">
                      <a16:colId xmlns:a16="http://schemas.microsoft.com/office/drawing/2014/main" val="3077594836"/>
                    </a:ext>
                  </a:extLst>
                </a:gridCol>
                <a:gridCol w="493776">
                  <a:extLst>
                    <a:ext uri="{9D8B030D-6E8A-4147-A177-3AD203B41FA5}">
                      <a16:colId xmlns:a16="http://schemas.microsoft.com/office/drawing/2014/main" val="3455762046"/>
                    </a:ext>
                  </a:extLst>
                </a:gridCol>
                <a:gridCol w="493776">
                  <a:extLst>
                    <a:ext uri="{9D8B030D-6E8A-4147-A177-3AD203B41FA5}">
                      <a16:colId xmlns:a16="http://schemas.microsoft.com/office/drawing/2014/main" val="176596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99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- 2021-10-08 22:52:11</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02948846"/>
                  </a:ext>
                </a:extLst>
              </a:tr>
            </a:tbl>
          </a:graphicData>
        </a:graphic>
      </p:graphicFrame>
      <p:sp>
        <p:nvSpPr>
          <p:cNvPr id="4" name="Text Placeholder 3">
            <a:extLst>
              <a:ext uri="{FF2B5EF4-FFF2-40B4-BE49-F238E27FC236}">
                <a16:creationId xmlns:a16="http://schemas.microsoft.com/office/drawing/2014/main" id="{E3DB0E8C-E6A5-45E7-A122-67340A3667C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65036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73244-2BEA-49B4-A427-3FEF1A7C5A09}"/>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F87813F2-FB67-427D-8ED7-34173A775412}"/>
              </a:ext>
            </a:extLst>
          </p:cNvPr>
          <p:cNvGraphicFramePr>
            <a:graphicFrameLocks noGrp="1"/>
          </p:cNvGraphicFramePr>
          <p:nvPr>
            <p:ph type="tbl" sz="quarter" idx="13"/>
            <p:extLst>
              <p:ext uri="{D42A27DB-BD31-4B8C-83A1-F6EECF244321}">
                <p14:modId xmlns:p14="http://schemas.microsoft.com/office/powerpoint/2010/main" val="37150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658203"/>
                    </a:ext>
                  </a:extLst>
                </a:gridCol>
                <a:gridCol w="493776">
                  <a:extLst>
                    <a:ext uri="{9D8B030D-6E8A-4147-A177-3AD203B41FA5}">
                      <a16:colId xmlns:a16="http://schemas.microsoft.com/office/drawing/2014/main" val="55405741"/>
                    </a:ext>
                  </a:extLst>
                </a:gridCol>
                <a:gridCol w="493776">
                  <a:extLst>
                    <a:ext uri="{9D8B030D-6E8A-4147-A177-3AD203B41FA5}">
                      <a16:colId xmlns:a16="http://schemas.microsoft.com/office/drawing/2014/main" val="1140813085"/>
                    </a:ext>
                  </a:extLst>
                </a:gridCol>
                <a:gridCol w="493776">
                  <a:extLst>
                    <a:ext uri="{9D8B030D-6E8A-4147-A177-3AD203B41FA5}">
                      <a16:colId xmlns:a16="http://schemas.microsoft.com/office/drawing/2014/main" val="314778938"/>
                    </a:ext>
                  </a:extLst>
                </a:gridCol>
                <a:gridCol w="493776">
                  <a:extLst>
                    <a:ext uri="{9D8B030D-6E8A-4147-A177-3AD203B41FA5}">
                      <a16:colId xmlns:a16="http://schemas.microsoft.com/office/drawing/2014/main" val="3218581809"/>
                    </a:ext>
                  </a:extLst>
                </a:gridCol>
                <a:gridCol w="493776">
                  <a:extLst>
                    <a:ext uri="{9D8B030D-6E8A-4147-A177-3AD203B41FA5}">
                      <a16:colId xmlns:a16="http://schemas.microsoft.com/office/drawing/2014/main" val="2618094515"/>
                    </a:ext>
                  </a:extLst>
                </a:gridCol>
                <a:gridCol w="493776">
                  <a:extLst>
                    <a:ext uri="{9D8B030D-6E8A-4147-A177-3AD203B41FA5}">
                      <a16:colId xmlns:a16="http://schemas.microsoft.com/office/drawing/2014/main" val="1641023937"/>
                    </a:ext>
                  </a:extLst>
                </a:gridCol>
                <a:gridCol w="493776">
                  <a:extLst>
                    <a:ext uri="{9D8B030D-6E8A-4147-A177-3AD203B41FA5}">
                      <a16:colId xmlns:a16="http://schemas.microsoft.com/office/drawing/2014/main" val="3516106480"/>
                    </a:ext>
                  </a:extLst>
                </a:gridCol>
                <a:gridCol w="493776">
                  <a:extLst>
                    <a:ext uri="{9D8B030D-6E8A-4147-A177-3AD203B41FA5}">
                      <a16:colId xmlns:a16="http://schemas.microsoft.com/office/drawing/2014/main" val="509409202"/>
                    </a:ext>
                  </a:extLst>
                </a:gridCol>
                <a:gridCol w="493776">
                  <a:extLst>
                    <a:ext uri="{9D8B030D-6E8A-4147-A177-3AD203B41FA5}">
                      <a16:colId xmlns:a16="http://schemas.microsoft.com/office/drawing/2014/main" val="2668408233"/>
                    </a:ext>
                  </a:extLst>
                </a:gridCol>
                <a:gridCol w="493776">
                  <a:extLst>
                    <a:ext uri="{9D8B030D-6E8A-4147-A177-3AD203B41FA5}">
                      <a16:colId xmlns:a16="http://schemas.microsoft.com/office/drawing/2014/main" val="3504134722"/>
                    </a:ext>
                  </a:extLst>
                </a:gridCol>
                <a:gridCol w="493776">
                  <a:extLst>
                    <a:ext uri="{9D8B030D-6E8A-4147-A177-3AD203B41FA5}">
                      <a16:colId xmlns:a16="http://schemas.microsoft.com/office/drawing/2014/main" val="398889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520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- 2021-10-12 19:56:27</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18082336"/>
                  </a:ext>
                </a:extLst>
              </a:tr>
            </a:tbl>
          </a:graphicData>
        </a:graphic>
      </p:graphicFrame>
      <p:sp>
        <p:nvSpPr>
          <p:cNvPr id="4" name="Text Placeholder 3">
            <a:extLst>
              <a:ext uri="{FF2B5EF4-FFF2-40B4-BE49-F238E27FC236}">
                <a16:creationId xmlns:a16="http://schemas.microsoft.com/office/drawing/2014/main" id="{858D45ED-7072-4BD1-A9BE-83D8C2DDA0D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69128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C452C-2B68-4AE5-8DF1-9AFB0CAB2382}"/>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C3DB5332-B415-4CC8-9DD9-7736CC598237}"/>
              </a:ext>
            </a:extLst>
          </p:cNvPr>
          <p:cNvGraphicFramePr>
            <a:graphicFrameLocks noGrp="1"/>
          </p:cNvGraphicFramePr>
          <p:nvPr>
            <p:ph type="tbl" sz="quarter" idx="13"/>
            <p:extLst>
              <p:ext uri="{D42A27DB-BD31-4B8C-83A1-F6EECF244321}">
                <p14:modId xmlns:p14="http://schemas.microsoft.com/office/powerpoint/2010/main" val="381383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50789"/>
                    </a:ext>
                  </a:extLst>
                </a:gridCol>
                <a:gridCol w="493776">
                  <a:extLst>
                    <a:ext uri="{9D8B030D-6E8A-4147-A177-3AD203B41FA5}">
                      <a16:colId xmlns:a16="http://schemas.microsoft.com/office/drawing/2014/main" val="750021924"/>
                    </a:ext>
                  </a:extLst>
                </a:gridCol>
                <a:gridCol w="493776">
                  <a:extLst>
                    <a:ext uri="{9D8B030D-6E8A-4147-A177-3AD203B41FA5}">
                      <a16:colId xmlns:a16="http://schemas.microsoft.com/office/drawing/2014/main" val="3283366604"/>
                    </a:ext>
                  </a:extLst>
                </a:gridCol>
                <a:gridCol w="493776">
                  <a:extLst>
                    <a:ext uri="{9D8B030D-6E8A-4147-A177-3AD203B41FA5}">
                      <a16:colId xmlns:a16="http://schemas.microsoft.com/office/drawing/2014/main" val="2772921784"/>
                    </a:ext>
                  </a:extLst>
                </a:gridCol>
                <a:gridCol w="493776">
                  <a:extLst>
                    <a:ext uri="{9D8B030D-6E8A-4147-A177-3AD203B41FA5}">
                      <a16:colId xmlns:a16="http://schemas.microsoft.com/office/drawing/2014/main" val="2396458716"/>
                    </a:ext>
                  </a:extLst>
                </a:gridCol>
                <a:gridCol w="493776">
                  <a:extLst>
                    <a:ext uri="{9D8B030D-6E8A-4147-A177-3AD203B41FA5}">
                      <a16:colId xmlns:a16="http://schemas.microsoft.com/office/drawing/2014/main" val="1770407479"/>
                    </a:ext>
                  </a:extLst>
                </a:gridCol>
                <a:gridCol w="493776">
                  <a:extLst>
                    <a:ext uri="{9D8B030D-6E8A-4147-A177-3AD203B41FA5}">
                      <a16:colId xmlns:a16="http://schemas.microsoft.com/office/drawing/2014/main" val="2109155095"/>
                    </a:ext>
                  </a:extLst>
                </a:gridCol>
                <a:gridCol w="493776">
                  <a:extLst>
                    <a:ext uri="{9D8B030D-6E8A-4147-A177-3AD203B41FA5}">
                      <a16:colId xmlns:a16="http://schemas.microsoft.com/office/drawing/2014/main" val="2036048490"/>
                    </a:ext>
                  </a:extLst>
                </a:gridCol>
                <a:gridCol w="493776">
                  <a:extLst>
                    <a:ext uri="{9D8B030D-6E8A-4147-A177-3AD203B41FA5}">
                      <a16:colId xmlns:a16="http://schemas.microsoft.com/office/drawing/2014/main" val="3495639479"/>
                    </a:ext>
                  </a:extLst>
                </a:gridCol>
                <a:gridCol w="493776">
                  <a:extLst>
                    <a:ext uri="{9D8B030D-6E8A-4147-A177-3AD203B41FA5}">
                      <a16:colId xmlns:a16="http://schemas.microsoft.com/office/drawing/2014/main" val="2361737696"/>
                    </a:ext>
                  </a:extLst>
                </a:gridCol>
                <a:gridCol w="493776">
                  <a:extLst>
                    <a:ext uri="{9D8B030D-6E8A-4147-A177-3AD203B41FA5}">
                      <a16:colId xmlns:a16="http://schemas.microsoft.com/office/drawing/2014/main" val="3106604929"/>
                    </a:ext>
                  </a:extLst>
                </a:gridCol>
                <a:gridCol w="493776">
                  <a:extLst>
                    <a:ext uri="{9D8B030D-6E8A-4147-A177-3AD203B41FA5}">
                      <a16:colId xmlns:a16="http://schemas.microsoft.com/office/drawing/2014/main" val="1746788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779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- 2021-10-03 19:12:37</a:t>
                      </a:r>
                      <a:r>
                        <a:rPr kumimoji="0" lang="es-E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18333151"/>
                  </a:ext>
                </a:extLst>
              </a:tr>
            </a:tbl>
          </a:graphicData>
        </a:graphic>
      </p:graphicFrame>
      <p:sp>
        <p:nvSpPr>
          <p:cNvPr id="4" name="Text Placeholder 3">
            <a:extLst>
              <a:ext uri="{FF2B5EF4-FFF2-40B4-BE49-F238E27FC236}">
                <a16:creationId xmlns:a16="http://schemas.microsoft.com/office/drawing/2014/main" id="{83EECA92-2FB2-4970-B3EF-494E77B4FD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018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11619-8069-45C3-8F24-FDD7897D35E0}"/>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266F74A6-CE31-4E39-9B2F-84474CA81048}"/>
              </a:ext>
            </a:extLst>
          </p:cNvPr>
          <p:cNvGraphicFramePr>
            <a:graphicFrameLocks noGrp="1"/>
          </p:cNvGraphicFramePr>
          <p:nvPr>
            <p:ph type="tbl" sz="quarter" idx="13"/>
            <p:extLst>
              <p:ext uri="{D42A27DB-BD31-4B8C-83A1-F6EECF244321}">
                <p14:modId xmlns:p14="http://schemas.microsoft.com/office/powerpoint/2010/main" val="412302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5179059"/>
                    </a:ext>
                  </a:extLst>
                </a:gridCol>
                <a:gridCol w="493776">
                  <a:extLst>
                    <a:ext uri="{9D8B030D-6E8A-4147-A177-3AD203B41FA5}">
                      <a16:colId xmlns:a16="http://schemas.microsoft.com/office/drawing/2014/main" val="2429352832"/>
                    </a:ext>
                  </a:extLst>
                </a:gridCol>
                <a:gridCol w="493776">
                  <a:extLst>
                    <a:ext uri="{9D8B030D-6E8A-4147-A177-3AD203B41FA5}">
                      <a16:colId xmlns:a16="http://schemas.microsoft.com/office/drawing/2014/main" val="1966206299"/>
                    </a:ext>
                  </a:extLst>
                </a:gridCol>
                <a:gridCol w="493776">
                  <a:extLst>
                    <a:ext uri="{9D8B030D-6E8A-4147-A177-3AD203B41FA5}">
                      <a16:colId xmlns:a16="http://schemas.microsoft.com/office/drawing/2014/main" val="2657891738"/>
                    </a:ext>
                  </a:extLst>
                </a:gridCol>
                <a:gridCol w="493776">
                  <a:extLst>
                    <a:ext uri="{9D8B030D-6E8A-4147-A177-3AD203B41FA5}">
                      <a16:colId xmlns:a16="http://schemas.microsoft.com/office/drawing/2014/main" val="1633914982"/>
                    </a:ext>
                  </a:extLst>
                </a:gridCol>
                <a:gridCol w="493776">
                  <a:extLst>
                    <a:ext uri="{9D8B030D-6E8A-4147-A177-3AD203B41FA5}">
                      <a16:colId xmlns:a16="http://schemas.microsoft.com/office/drawing/2014/main" val="2459180898"/>
                    </a:ext>
                  </a:extLst>
                </a:gridCol>
                <a:gridCol w="493776">
                  <a:extLst>
                    <a:ext uri="{9D8B030D-6E8A-4147-A177-3AD203B41FA5}">
                      <a16:colId xmlns:a16="http://schemas.microsoft.com/office/drawing/2014/main" val="1273666438"/>
                    </a:ext>
                  </a:extLst>
                </a:gridCol>
                <a:gridCol w="493776">
                  <a:extLst>
                    <a:ext uri="{9D8B030D-6E8A-4147-A177-3AD203B41FA5}">
                      <a16:colId xmlns:a16="http://schemas.microsoft.com/office/drawing/2014/main" val="381463150"/>
                    </a:ext>
                  </a:extLst>
                </a:gridCol>
                <a:gridCol w="493776">
                  <a:extLst>
                    <a:ext uri="{9D8B030D-6E8A-4147-A177-3AD203B41FA5}">
                      <a16:colId xmlns:a16="http://schemas.microsoft.com/office/drawing/2014/main" val="811722422"/>
                    </a:ext>
                  </a:extLst>
                </a:gridCol>
                <a:gridCol w="493776">
                  <a:extLst>
                    <a:ext uri="{9D8B030D-6E8A-4147-A177-3AD203B41FA5}">
                      <a16:colId xmlns:a16="http://schemas.microsoft.com/office/drawing/2014/main" val="3075354299"/>
                    </a:ext>
                  </a:extLst>
                </a:gridCol>
                <a:gridCol w="493776">
                  <a:extLst>
                    <a:ext uri="{9D8B030D-6E8A-4147-A177-3AD203B41FA5}">
                      <a16:colId xmlns:a16="http://schemas.microsoft.com/office/drawing/2014/main" val="3843522251"/>
                    </a:ext>
                  </a:extLst>
                </a:gridCol>
                <a:gridCol w="493776">
                  <a:extLst>
                    <a:ext uri="{9D8B030D-6E8A-4147-A177-3AD203B41FA5}">
                      <a16:colId xmlns:a16="http://schemas.microsoft.com/office/drawing/2014/main" val="27944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55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- 2021-10-11 18:35:40</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7190612"/>
                  </a:ext>
                </a:extLst>
              </a:tr>
            </a:tbl>
          </a:graphicData>
        </a:graphic>
      </p:graphicFrame>
      <p:sp>
        <p:nvSpPr>
          <p:cNvPr id="4" name="Text Placeholder 3">
            <a:extLst>
              <a:ext uri="{FF2B5EF4-FFF2-40B4-BE49-F238E27FC236}">
                <a16:creationId xmlns:a16="http://schemas.microsoft.com/office/drawing/2014/main" id="{08951928-D164-4FF3-9F85-20FE7B99122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15319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DD787-1454-408E-8644-FC3F794A78FA}"/>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A428993B-0AC8-4AE6-A4A3-4051BF941CCA}"/>
              </a:ext>
            </a:extLst>
          </p:cNvPr>
          <p:cNvGraphicFramePr>
            <a:graphicFrameLocks noGrp="1"/>
          </p:cNvGraphicFramePr>
          <p:nvPr>
            <p:ph type="tbl" sz="quarter" idx="13"/>
            <p:extLst>
              <p:ext uri="{D42A27DB-BD31-4B8C-83A1-F6EECF244321}">
                <p14:modId xmlns:p14="http://schemas.microsoft.com/office/powerpoint/2010/main" val="265174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3318460"/>
                    </a:ext>
                  </a:extLst>
                </a:gridCol>
                <a:gridCol w="493776">
                  <a:extLst>
                    <a:ext uri="{9D8B030D-6E8A-4147-A177-3AD203B41FA5}">
                      <a16:colId xmlns:a16="http://schemas.microsoft.com/office/drawing/2014/main" val="1381344180"/>
                    </a:ext>
                  </a:extLst>
                </a:gridCol>
                <a:gridCol w="493776">
                  <a:extLst>
                    <a:ext uri="{9D8B030D-6E8A-4147-A177-3AD203B41FA5}">
                      <a16:colId xmlns:a16="http://schemas.microsoft.com/office/drawing/2014/main" val="728625551"/>
                    </a:ext>
                  </a:extLst>
                </a:gridCol>
                <a:gridCol w="493776">
                  <a:extLst>
                    <a:ext uri="{9D8B030D-6E8A-4147-A177-3AD203B41FA5}">
                      <a16:colId xmlns:a16="http://schemas.microsoft.com/office/drawing/2014/main" val="2048680093"/>
                    </a:ext>
                  </a:extLst>
                </a:gridCol>
                <a:gridCol w="493776">
                  <a:extLst>
                    <a:ext uri="{9D8B030D-6E8A-4147-A177-3AD203B41FA5}">
                      <a16:colId xmlns:a16="http://schemas.microsoft.com/office/drawing/2014/main" val="50116634"/>
                    </a:ext>
                  </a:extLst>
                </a:gridCol>
                <a:gridCol w="493776">
                  <a:extLst>
                    <a:ext uri="{9D8B030D-6E8A-4147-A177-3AD203B41FA5}">
                      <a16:colId xmlns:a16="http://schemas.microsoft.com/office/drawing/2014/main" val="1183361968"/>
                    </a:ext>
                  </a:extLst>
                </a:gridCol>
                <a:gridCol w="493776">
                  <a:extLst>
                    <a:ext uri="{9D8B030D-6E8A-4147-A177-3AD203B41FA5}">
                      <a16:colId xmlns:a16="http://schemas.microsoft.com/office/drawing/2014/main" val="2551669629"/>
                    </a:ext>
                  </a:extLst>
                </a:gridCol>
                <a:gridCol w="493776">
                  <a:extLst>
                    <a:ext uri="{9D8B030D-6E8A-4147-A177-3AD203B41FA5}">
                      <a16:colId xmlns:a16="http://schemas.microsoft.com/office/drawing/2014/main" val="3417305675"/>
                    </a:ext>
                  </a:extLst>
                </a:gridCol>
                <a:gridCol w="493776">
                  <a:extLst>
                    <a:ext uri="{9D8B030D-6E8A-4147-A177-3AD203B41FA5}">
                      <a16:colId xmlns:a16="http://schemas.microsoft.com/office/drawing/2014/main" val="210808149"/>
                    </a:ext>
                  </a:extLst>
                </a:gridCol>
                <a:gridCol w="493776">
                  <a:extLst>
                    <a:ext uri="{9D8B030D-6E8A-4147-A177-3AD203B41FA5}">
                      <a16:colId xmlns:a16="http://schemas.microsoft.com/office/drawing/2014/main" val="4150791415"/>
                    </a:ext>
                  </a:extLst>
                </a:gridCol>
                <a:gridCol w="493776">
                  <a:extLst>
                    <a:ext uri="{9D8B030D-6E8A-4147-A177-3AD203B41FA5}">
                      <a16:colId xmlns:a16="http://schemas.microsoft.com/office/drawing/2014/main" val="3598271312"/>
                    </a:ext>
                  </a:extLst>
                </a:gridCol>
                <a:gridCol w="493776">
                  <a:extLst>
                    <a:ext uri="{9D8B030D-6E8A-4147-A177-3AD203B41FA5}">
                      <a16:colId xmlns:a16="http://schemas.microsoft.com/office/drawing/2014/main" val="2074335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291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02749018"/>
                  </a:ext>
                </a:extLst>
              </a:tr>
            </a:tbl>
          </a:graphicData>
        </a:graphic>
      </p:graphicFrame>
      <p:sp>
        <p:nvSpPr>
          <p:cNvPr id="4" name="Text Placeholder 3">
            <a:extLst>
              <a:ext uri="{FF2B5EF4-FFF2-40B4-BE49-F238E27FC236}">
                <a16:creationId xmlns:a16="http://schemas.microsoft.com/office/drawing/2014/main" id="{40852037-A53B-4EE7-B8E0-698B03F325B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29688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9D4C6-3074-4688-B239-DA8FB092226F}"/>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0747EC4F-3E8B-4BED-B9AA-2C931A96E6A3}"/>
              </a:ext>
            </a:extLst>
          </p:cNvPr>
          <p:cNvGraphicFramePr>
            <a:graphicFrameLocks noGrp="1"/>
          </p:cNvGraphicFramePr>
          <p:nvPr>
            <p:ph type="tbl" sz="quarter" idx="13"/>
            <p:extLst>
              <p:ext uri="{D42A27DB-BD31-4B8C-83A1-F6EECF244321}">
                <p14:modId xmlns:p14="http://schemas.microsoft.com/office/powerpoint/2010/main" val="382313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5427918"/>
                    </a:ext>
                  </a:extLst>
                </a:gridCol>
                <a:gridCol w="493776">
                  <a:extLst>
                    <a:ext uri="{9D8B030D-6E8A-4147-A177-3AD203B41FA5}">
                      <a16:colId xmlns:a16="http://schemas.microsoft.com/office/drawing/2014/main" val="3270889251"/>
                    </a:ext>
                  </a:extLst>
                </a:gridCol>
                <a:gridCol w="493776">
                  <a:extLst>
                    <a:ext uri="{9D8B030D-6E8A-4147-A177-3AD203B41FA5}">
                      <a16:colId xmlns:a16="http://schemas.microsoft.com/office/drawing/2014/main" val="3115237872"/>
                    </a:ext>
                  </a:extLst>
                </a:gridCol>
                <a:gridCol w="493776">
                  <a:extLst>
                    <a:ext uri="{9D8B030D-6E8A-4147-A177-3AD203B41FA5}">
                      <a16:colId xmlns:a16="http://schemas.microsoft.com/office/drawing/2014/main" val="3592437140"/>
                    </a:ext>
                  </a:extLst>
                </a:gridCol>
                <a:gridCol w="493776">
                  <a:extLst>
                    <a:ext uri="{9D8B030D-6E8A-4147-A177-3AD203B41FA5}">
                      <a16:colId xmlns:a16="http://schemas.microsoft.com/office/drawing/2014/main" val="2299947188"/>
                    </a:ext>
                  </a:extLst>
                </a:gridCol>
                <a:gridCol w="493776">
                  <a:extLst>
                    <a:ext uri="{9D8B030D-6E8A-4147-A177-3AD203B41FA5}">
                      <a16:colId xmlns:a16="http://schemas.microsoft.com/office/drawing/2014/main" val="1312063355"/>
                    </a:ext>
                  </a:extLst>
                </a:gridCol>
                <a:gridCol w="493776">
                  <a:extLst>
                    <a:ext uri="{9D8B030D-6E8A-4147-A177-3AD203B41FA5}">
                      <a16:colId xmlns:a16="http://schemas.microsoft.com/office/drawing/2014/main" val="872099349"/>
                    </a:ext>
                  </a:extLst>
                </a:gridCol>
                <a:gridCol w="493776">
                  <a:extLst>
                    <a:ext uri="{9D8B030D-6E8A-4147-A177-3AD203B41FA5}">
                      <a16:colId xmlns:a16="http://schemas.microsoft.com/office/drawing/2014/main" val="163022066"/>
                    </a:ext>
                  </a:extLst>
                </a:gridCol>
                <a:gridCol w="493776">
                  <a:extLst>
                    <a:ext uri="{9D8B030D-6E8A-4147-A177-3AD203B41FA5}">
                      <a16:colId xmlns:a16="http://schemas.microsoft.com/office/drawing/2014/main" val="4097670729"/>
                    </a:ext>
                  </a:extLst>
                </a:gridCol>
                <a:gridCol w="493776">
                  <a:extLst>
                    <a:ext uri="{9D8B030D-6E8A-4147-A177-3AD203B41FA5}">
                      <a16:colId xmlns:a16="http://schemas.microsoft.com/office/drawing/2014/main" val="3130283885"/>
                    </a:ext>
                  </a:extLst>
                </a:gridCol>
                <a:gridCol w="493776">
                  <a:extLst>
                    <a:ext uri="{9D8B030D-6E8A-4147-A177-3AD203B41FA5}">
                      <a16:colId xmlns:a16="http://schemas.microsoft.com/office/drawing/2014/main" val="4248563872"/>
                    </a:ext>
                  </a:extLst>
                </a:gridCol>
                <a:gridCol w="493776">
                  <a:extLst>
                    <a:ext uri="{9D8B030D-6E8A-4147-A177-3AD203B41FA5}">
                      <a16:colId xmlns:a16="http://schemas.microsoft.com/office/drawing/2014/main" val="377601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85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133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- 2021-10-06 11:05:29</a:t>
                      </a:r>
                      <a:r>
                        <a:rPr kumimoji="0" lang="es-ES" sz="1000" b="0" i="0" u="none" strike="noStrike" kern="1200" cap="none" spc="0" normalizeH="0" baseline="0" noProof="0">
                          <a:ln>
                            <a:noFill/>
                          </a:ln>
                          <a:solidFill>
                            <a:prstClr val="black"/>
                          </a:solidFill>
                          <a:effectLst/>
                          <a:uLnTx/>
                          <a:uFillTx/>
                          <a:latin typeface="+mn-lt"/>
                          <a:ea typeface="+mn-ea"/>
                          <a:cs typeface="+mn-cs"/>
                        </a:rPr>
                        <a:t>
 😉 ¿Vas a @riopinto? ¡Te esperamos en nuestro espacio exclusivo?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3254350"/>
                  </a:ext>
                </a:extLst>
              </a:tr>
            </a:tbl>
          </a:graphicData>
        </a:graphic>
      </p:graphicFrame>
      <p:sp>
        <p:nvSpPr>
          <p:cNvPr id="4" name="Text Placeholder 3">
            <a:extLst>
              <a:ext uri="{FF2B5EF4-FFF2-40B4-BE49-F238E27FC236}">
                <a16:creationId xmlns:a16="http://schemas.microsoft.com/office/drawing/2014/main" id="{507EDE15-79CA-489F-A4F9-F2F323D4A6A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76990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7380-DAC3-4C3C-8721-59171C2B3877}"/>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78D5D434-53DE-46B5-9BCF-DA9976E2E7B0}"/>
              </a:ext>
            </a:extLst>
          </p:cNvPr>
          <p:cNvGraphicFramePr>
            <a:graphicFrameLocks noGrp="1"/>
          </p:cNvGraphicFramePr>
          <p:nvPr>
            <p:ph type="tbl" sz="quarter" idx="13"/>
            <p:extLst>
              <p:ext uri="{D42A27DB-BD31-4B8C-83A1-F6EECF244321}">
                <p14:modId xmlns:p14="http://schemas.microsoft.com/office/powerpoint/2010/main" val="5417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6877366"/>
                    </a:ext>
                  </a:extLst>
                </a:gridCol>
                <a:gridCol w="493776">
                  <a:extLst>
                    <a:ext uri="{9D8B030D-6E8A-4147-A177-3AD203B41FA5}">
                      <a16:colId xmlns:a16="http://schemas.microsoft.com/office/drawing/2014/main" val="2035692269"/>
                    </a:ext>
                  </a:extLst>
                </a:gridCol>
                <a:gridCol w="493776">
                  <a:extLst>
                    <a:ext uri="{9D8B030D-6E8A-4147-A177-3AD203B41FA5}">
                      <a16:colId xmlns:a16="http://schemas.microsoft.com/office/drawing/2014/main" val="824129015"/>
                    </a:ext>
                  </a:extLst>
                </a:gridCol>
                <a:gridCol w="493776">
                  <a:extLst>
                    <a:ext uri="{9D8B030D-6E8A-4147-A177-3AD203B41FA5}">
                      <a16:colId xmlns:a16="http://schemas.microsoft.com/office/drawing/2014/main" val="1854621558"/>
                    </a:ext>
                  </a:extLst>
                </a:gridCol>
                <a:gridCol w="493776">
                  <a:extLst>
                    <a:ext uri="{9D8B030D-6E8A-4147-A177-3AD203B41FA5}">
                      <a16:colId xmlns:a16="http://schemas.microsoft.com/office/drawing/2014/main" val="140091792"/>
                    </a:ext>
                  </a:extLst>
                </a:gridCol>
                <a:gridCol w="493776">
                  <a:extLst>
                    <a:ext uri="{9D8B030D-6E8A-4147-A177-3AD203B41FA5}">
                      <a16:colId xmlns:a16="http://schemas.microsoft.com/office/drawing/2014/main" val="3977247089"/>
                    </a:ext>
                  </a:extLst>
                </a:gridCol>
                <a:gridCol w="493776">
                  <a:extLst>
                    <a:ext uri="{9D8B030D-6E8A-4147-A177-3AD203B41FA5}">
                      <a16:colId xmlns:a16="http://schemas.microsoft.com/office/drawing/2014/main" val="2811099499"/>
                    </a:ext>
                  </a:extLst>
                </a:gridCol>
                <a:gridCol w="493776">
                  <a:extLst>
                    <a:ext uri="{9D8B030D-6E8A-4147-A177-3AD203B41FA5}">
                      <a16:colId xmlns:a16="http://schemas.microsoft.com/office/drawing/2014/main" val="3295007732"/>
                    </a:ext>
                  </a:extLst>
                </a:gridCol>
                <a:gridCol w="493776">
                  <a:extLst>
                    <a:ext uri="{9D8B030D-6E8A-4147-A177-3AD203B41FA5}">
                      <a16:colId xmlns:a16="http://schemas.microsoft.com/office/drawing/2014/main" val="235462017"/>
                    </a:ext>
                  </a:extLst>
                </a:gridCol>
                <a:gridCol w="493776">
                  <a:extLst>
                    <a:ext uri="{9D8B030D-6E8A-4147-A177-3AD203B41FA5}">
                      <a16:colId xmlns:a16="http://schemas.microsoft.com/office/drawing/2014/main" val="1570720227"/>
                    </a:ext>
                  </a:extLst>
                </a:gridCol>
                <a:gridCol w="493776">
                  <a:extLst>
                    <a:ext uri="{9D8B030D-6E8A-4147-A177-3AD203B41FA5}">
                      <a16:colId xmlns:a16="http://schemas.microsoft.com/office/drawing/2014/main" val="2791735716"/>
                    </a:ext>
                  </a:extLst>
                </a:gridCol>
                <a:gridCol w="493776">
                  <a:extLst>
                    <a:ext uri="{9D8B030D-6E8A-4147-A177-3AD203B41FA5}">
                      <a16:colId xmlns:a16="http://schemas.microsoft.com/office/drawing/2014/main" val="386492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755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6729494"/>
                  </a:ext>
                </a:extLst>
              </a:tr>
            </a:tbl>
          </a:graphicData>
        </a:graphic>
      </p:graphicFrame>
      <p:sp>
        <p:nvSpPr>
          <p:cNvPr id="4" name="Text Placeholder 3">
            <a:extLst>
              <a:ext uri="{FF2B5EF4-FFF2-40B4-BE49-F238E27FC236}">
                <a16:creationId xmlns:a16="http://schemas.microsoft.com/office/drawing/2014/main" id="{3181A7D9-53BE-4ADE-81F7-6E7A72E5722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23887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5887-D045-4483-ABCB-12FA88520C8D}"/>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52C02F44-5619-4D90-A195-19FD88802166}"/>
              </a:ext>
            </a:extLst>
          </p:cNvPr>
          <p:cNvGraphicFramePr>
            <a:graphicFrameLocks noGrp="1"/>
          </p:cNvGraphicFramePr>
          <p:nvPr>
            <p:ph type="tbl" sz="quarter" idx="13"/>
            <p:extLst>
              <p:ext uri="{D42A27DB-BD31-4B8C-83A1-F6EECF244321}">
                <p14:modId xmlns:p14="http://schemas.microsoft.com/office/powerpoint/2010/main" val="106280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8658176"/>
                    </a:ext>
                  </a:extLst>
                </a:gridCol>
                <a:gridCol w="493776">
                  <a:extLst>
                    <a:ext uri="{9D8B030D-6E8A-4147-A177-3AD203B41FA5}">
                      <a16:colId xmlns:a16="http://schemas.microsoft.com/office/drawing/2014/main" val="2357167774"/>
                    </a:ext>
                  </a:extLst>
                </a:gridCol>
                <a:gridCol w="493776">
                  <a:extLst>
                    <a:ext uri="{9D8B030D-6E8A-4147-A177-3AD203B41FA5}">
                      <a16:colId xmlns:a16="http://schemas.microsoft.com/office/drawing/2014/main" val="2404464599"/>
                    </a:ext>
                  </a:extLst>
                </a:gridCol>
                <a:gridCol w="493776">
                  <a:extLst>
                    <a:ext uri="{9D8B030D-6E8A-4147-A177-3AD203B41FA5}">
                      <a16:colId xmlns:a16="http://schemas.microsoft.com/office/drawing/2014/main" val="1966153548"/>
                    </a:ext>
                  </a:extLst>
                </a:gridCol>
                <a:gridCol w="493776">
                  <a:extLst>
                    <a:ext uri="{9D8B030D-6E8A-4147-A177-3AD203B41FA5}">
                      <a16:colId xmlns:a16="http://schemas.microsoft.com/office/drawing/2014/main" val="4118112136"/>
                    </a:ext>
                  </a:extLst>
                </a:gridCol>
                <a:gridCol w="493776">
                  <a:extLst>
                    <a:ext uri="{9D8B030D-6E8A-4147-A177-3AD203B41FA5}">
                      <a16:colId xmlns:a16="http://schemas.microsoft.com/office/drawing/2014/main" val="3099418485"/>
                    </a:ext>
                  </a:extLst>
                </a:gridCol>
                <a:gridCol w="493776">
                  <a:extLst>
                    <a:ext uri="{9D8B030D-6E8A-4147-A177-3AD203B41FA5}">
                      <a16:colId xmlns:a16="http://schemas.microsoft.com/office/drawing/2014/main" val="3521588389"/>
                    </a:ext>
                  </a:extLst>
                </a:gridCol>
                <a:gridCol w="493776">
                  <a:extLst>
                    <a:ext uri="{9D8B030D-6E8A-4147-A177-3AD203B41FA5}">
                      <a16:colId xmlns:a16="http://schemas.microsoft.com/office/drawing/2014/main" val="236807813"/>
                    </a:ext>
                  </a:extLst>
                </a:gridCol>
                <a:gridCol w="493776">
                  <a:extLst>
                    <a:ext uri="{9D8B030D-6E8A-4147-A177-3AD203B41FA5}">
                      <a16:colId xmlns:a16="http://schemas.microsoft.com/office/drawing/2014/main" val="1035191524"/>
                    </a:ext>
                  </a:extLst>
                </a:gridCol>
                <a:gridCol w="493776">
                  <a:extLst>
                    <a:ext uri="{9D8B030D-6E8A-4147-A177-3AD203B41FA5}">
                      <a16:colId xmlns:a16="http://schemas.microsoft.com/office/drawing/2014/main" val="2469246358"/>
                    </a:ext>
                  </a:extLst>
                </a:gridCol>
                <a:gridCol w="493776">
                  <a:extLst>
                    <a:ext uri="{9D8B030D-6E8A-4147-A177-3AD203B41FA5}">
                      <a16:colId xmlns:a16="http://schemas.microsoft.com/office/drawing/2014/main" val="2086486124"/>
                    </a:ext>
                  </a:extLst>
                </a:gridCol>
                <a:gridCol w="493776">
                  <a:extLst>
                    <a:ext uri="{9D8B030D-6E8A-4147-A177-3AD203B41FA5}">
                      <a16:colId xmlns:a16="http://schemas.microsoft.com/office/drawing/2014/main" val="650617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285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00303189"/>
                  </a:ext>
                </a:extLst>
              </a:tr>
            </a:tbl>
          </a:graphicData>
        </a:graphic>
      </p:graphicFrame>
      <p:sp>
        <p:nvSpPr>
          <p:cNvPr id="4" name="Text Placeholder 3">
            <a:extLst>
              <a:ext uri="{FF2B5EF4-FFF2-40B4-BE49-F238E27FC236}">
                <a16:creationId xmlns:a16="http://schemas.microsoft.com/office/drawing/2014/main" id="{645EC164-6635-4264-A7FD-6AA822ECB88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62867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6D1F-04D4-464F-8586-60496D29B7C1}"/>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5BD2D75C-E733-4FA6-9291-B4FC9A191103}"/>
              </a:ext>
            </a:extLst>
          </p:cNvPr>
          <p:cNvGraphicFramePr>
            <a:graphicFrameLocks noGrp="1"/>
          </p:cNvGraphicFramePr>
          <p:nvPr>
            <p:ph type="tbl" sz="quarter" idx="13"/>
            <p:extLst>
              <p:ext uri="{D42A27DB-BD31-4B8C-83A1-F6EECF244321}">
                <p14:modId xmlns:p14="http://schemas.microsoft.com/office/powerpoint/2010/main" val="243809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7393992"/>
                    </a:ext>
                  </a:extLst>
                </a:gridCol>
                <a:gridCol w="493776">
                  <a:extLst>
                    <a:ext uri="{9D8B030D-6E8A-4147-A177-3AD203B41FA5}">
                      <a16:colId xmlns:a16="http://schemas.microsoft.com/office/drawing/2014/main" val="3627207330"/>
                    </a:ext>
                  </a:extLst>
                </a:gridCol>
                <a:gridCol w="493776">
                  <a:extLst>
                    <a:ext uri="{9D8B030D-6E8A-4147-A177-3AD203B41FA5}">
                      <a16:colId xmlns:a16="http://schemas.microsoft.com/office/drawing/2014/main" val="781366172"/>
                    </a:ext>
                  </a:extLst>
                </a:gridCol>
                <a:gridCol w="493776">
                  <a:extLst>
                    <a:ext uri="{9D8B030D-6E8A-4147-A177-3AD203B41FA5}">
                      <a16:colId xmlns:a16="http://schemas.microsoft.com/office/drawing/2014/main" val="1176265866"/>
                    </a:ext>
                  </a:extLst>
                </a:gridCol>
                <a:gridCol w="493776">
                  <a:extLst>
                    <a:ext uri="{9D8B030D-6E8A-4147-A177-3AD203B41FA5}">
                      <a16:colId xmlns:a16="http://schemas.microsoft.com/office/drawing/2014/main" val="1595471571"/>
                    </a:ext>
                  </a:extLst>
                </a:gridCol>
                <a:gridCol w="493776">
                  <a:extLst>
                    <a:ext uri="{9D8B030D-6E8A-4147-A177-3AD203B41FA5}">
                      <a16:colId xmlns:a16="http://schemas.microsoft.com/office/drawing/2014/main" val="670257399"/>
                    </a:ext>
                  </a:extLst>
                </a:gridCol>
                <a:gridCol w="493776">
                  <a:extLst>
                    <a:ext uri="{9D8B030D-6E8A-4147-A177-3AD203B41FA5}">
                      <a16:colId xmlns:a16="http://schemas.microsoft.com/office/drawing/2014/main" val="2237875865"/>
                    </a:ext>
                  </a:extLst>
                </a:gridCol>
                <a:gridCol w="493776">
                  <a:extLst>
                    <a:ext uri="{9D8B030D-6E8A-4147-A177-3AD203B41FA5}">
                      <a16:colId xmlns:a16="http://schemas.microsoft.com/office/drawing/2014/main" val="1635049437"/>
                    </a:ext>
                  </a:extLst>
                </a:gridCol>
                <a:gridCol w="493776">
                  <a:extLst>
                    <a:ext uri="{9D8B030D-6E8A-4147-A177-3AD203B41FA5}">
                      <a16:colId xmlns:a16="http://schemas.microsoft.com/office/drawing/2014/main" val="1395120054"/>
                    </a:ext>
                  </a:extLst>
                </a:gridCol>
                <a:gridCol w="493776">
                  <a:extLst>
                    <a:ext uri="{9D8B030D-6E8A-4147-A177-3AD203B41FA5}">
                      <a16:colId xmlns:a16="http://schemas.microsoft.com/office/drawing/2014/main" val="55964413"/>
                    </a:ext>
                  </a:extLst>
                </a:gridCol>
                <a:gridCol w="493776">
                  <a:extLst>
                    <a:ext uri="{9D8B030D-6E8A-4147-A177-3AD203B41FA5}">
                      <a16:colId xmlns:a16="http://schemas.microsoft.com/office/drawing/2014/main" val="2052987103"/>
                    </a:ext>
                  </a:extLst>
                </a:gridCol>
                <a:gridCol w="493776">
                  <a:extLst>
                    <a:ext uri="{9D8B030D-6E8A-4147-A177-3AD203B41FA5}">
                      <a16:colId xmlns:a16="http://schemas.microsoft.com/office/drawing/2014/main" val="217680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830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- 2021-10-04 22:55:00</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3193207"/>
                  </a:ext>
                </a:extLst>
              </a:tr>
            </a:tbl>
          </a:graphicData>
        </a:graphic>
      </p:graphicFrame>
      <p:sp>
        <p:nvSpPr>
          <p:cNvPr id="4" name="Text Placeholder 3">
            <a:extLst>
              <a:ext uri="{FF2B5EF4-FFF2-40B4-BE49-F238E27FC236}">
                <a16:creationId xmlns:a16="http://schemas.microsoft.com/office/drawing/2014/main" id="{4F1E6DF9-6B60-440A-8D10-4F8B9B0E39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08332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D2868-6544-4A11-B122-BDFCB9AD942B}"/>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DDF2339B-95CB-4D0F-9D7E-94305C8F73A1}"/>
              </a:ext>
            </a:extLst>
          </p:cNvPr>
          <p:cNvGraphicFramePr>
            <a:graphicFrameLocks noGrp="1"/>
          </p:cNvGraphicFramePr>
          <p:nvPr>
            <p:ph type="tbl" sz="quarter" idx="13"/>
            <p:extLst>
              <p:ext uri="{D42A27DB-BD31-4B8C-83A1-F6EECF244321}">
                <p14:modId xmlns:p14="http://schemas.microsoft.com/office/powerpoint/2010/main" val="15148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4034231"/>
                    </a:ext>
                  </a:extLst>
                </a:gridCol>
                <a:gridCol w="493776">
                  <a:extLst>
                    <a:ext uri="{9D8B030D-6E8A-4147-A177-3AD203B41FA5}">
                      <a16:colId xmlns:a16="http://schemas.microsoft.com/office/drawing/2014/main" val="3763551327"/>
                    </a:ext>
                  </a:extLst>
                </a:gridCol>
                <a:gridCol w="493776">
                  <a:extLst>
                    <a:ext uri="{9D8B030D-6E8A-4147-A177-3AD203B41FA5}">
                      <a16:colId xmlns:a16="http://schemas.microsoft.com/office/drawing/2014/main" val="2312178166"/>
                    </a:ext>
                  </a:extLst>
                </a:gridCol>
                <a:gridCol w="493776">
                  <a:extLst>
                    <a:ext uri="{9D8B030D-6E8A-4147-A177-3AD203B41FA5}">
                      <a16:colId xmlns:a16="http://schemas.microsoft.com/office/drawing/2014/main" val="2986182724"/>
                    </a:ext>
                  </a:extLst>
                </a:gridCol>
                <a:gridCol w="493776">
                  <a:extLst>
                    <a:ext uri="{9D8B030D-6E8A-4147-A177-3AD203B41FA5}">
                      <a16:colId xmlns:a16="http://schemas.microsoft.com/office/drawing/2014/main" val="2846097133"/>
                    </a:ext>
                  </a:extLst>
                </a:gridCol>
                <a:gridCol w="493776">
                  <a:extLst>
                    <a:ext uri="{9D8B030D-6E8A-4147-A177-3AD203B41FA5}">
                      <a16:colId xmlns:a16="http://schemas.microsoft.com/office/drawing/2014/main" val="3281867428"/>
                    </a:ext>
                  </a:extLst>
                </a:gridCol>
                <a:gridCol w="493776">
                  <a:extLst>
                    <a:ext uri="{9D8B030D-6E8A-4147-A177-3AD203B41FA5}">
                      <a16:colId xmlns:a16="http://schemas.microsoft.com/office/drawing/2014/main" val="3545688081"/>
                    </a:ext>
                  </a:extLst>
                </a:gridCol>
                <a:gridCol w="493776">
                  <a:extLst>
                    <a:ext uri="{9D8B030D-6E8A-4147-A177-3AD203B41FA5}">
                      <a16:colId xmlns:a16="http://schemas.microsoft.com/office/drawing/2014/main" val="2761227370"/>
                    </a:ext>
                  </a:extLst>
                </a:gridCol>
                <a:gridCol w="493776">
                  <a:extLst>
                    <a:ext uri="{9D8B030D-6E8A-4147-A177-3AD203B41FA5}">
                      <a16:colId xmlns:a16="http://schemas.microsoft.com/office/drawing/2014/main" val="1907238687"/>
                    </a:ext>
                  </a:extLst>
                </a:gridCol>
                <a:gridCol w="493776">
                  <a:extLst>
                    <a:ext uri="{9D8B030D-6E8A-4147-A177-3AD203B41FA5}">
                      <a16:colId xmlns:a16="http://schemas.microsoft.com/office/drawing/2014/main" val="4285237549"/>
                    </a:ext>
                  </a:extLst>
                </a:gridCol>
                <a:gridCol w="493776">
                  <a:extLst>
                    <a:ext uri="{9D8B030D-6E8A-4147-A177-3AD203B41FA5}">
                      <a16:colId xmlns:a16="http://schemas.microsoft.com/office/drawing/2014/main" val="2355248776"/>
                    </a:ext>
                  </a:extLst>
                </a:gridCol>
                <a:gridCol w="493776">
                  <a:extLst>
                    <a:ext uri="{9D8B030D-6E8A-4147-A177-3AD203B41FA5}">
                      <a16:colId xmlns:a16="http://schemas.microsoft.com/office/drawing/2014/main" val="53781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659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4400472"/>
                  </a:ext>
                </a:extLst>
              </a:tr>
            </a:tbl>
          </a:graphicData>
        </a:graphic>
      </p:graphicFrame>
      <p:sp>
        <p:nvSpPr>
          <p:cNvPr id="4" name="Text Placeholder 3">
            <a:extLst>
              <a:ext uri="{FF2B5EF4-FFF2-40B4-BE49-F238E27FC236}">
                <a16:creationId xmlns:a16="http://schemas.microsoft.com/office/drawing/2014/main" id="{4ACD3912-E71E-48C8-A956-F7EDFDAF23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314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BC1E-41F1-4CB8-BBE0-1E3F8764B7EA}"/>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6E4439BD-AAF3-4762-95AB-FDCAF33871B8}"/>
              </a:ext>
            </a:extLst>
          </p:cNvPr>
          <p:cNvGraphicFramePr>
            <a:graphicFrameLocks noGrp="1"/>
          </p:cNvGraphicFramePr>
          <p:nvPr>
            <p:ph type="tbl" sz="quarter" idx="13"/>
            <p:extLst>
              <p:ext uri="{D42A27DB-BD31-4B8C-83A1-F6EECF244321}">
                <p14:modId xmlns:p14="http://schemas.microsoft.com/office/powerpoint/2010/main" val="244975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3358329"/>
                    </a:ext>
                  </a:extLst>
                </a:gridCol>
                <a:gridCol w="493776">
                  <a:extLst>
                    <a:ext uri="{9D8B030D-6E8A-4147-A177-3AD203B41FA5}">
                      <a16:colId xmlns:a16="http://schemas.microsoft.com/office/drawing/2014/main" val="3258071916"/>
                    </a:ext>
                  </a:extLst>
                </a:gridCol>
                <a:gridCol w="493776">
                  <a:extLst>
                    <a:ext uri="{9D8B030D-6E8A-4147-A177-3AD203B41FA5}">
                      <a16:colId xmlns:a16="http://schemas.microsoft.com/office/drawing/2014/main" val="1876354752"/>
                    </a:ext>
                  </a:extLst>
                </a:gridCol>
                <a:gridCol w="493776">
                  <a:extLst>
                    <a:ext uri="{9D8B030D-6E8A-4147-A177-3AD203B41FA5}">
                      <a16:colId xmlns:a16="http://schemas.microsoft.com/office/drawing/2014/main" val="1610588870"/>
                    </a:ext>
                  </a:extLst>
                </a:gridCol>
                <a:gridCol w="493776">
                  <a:extLst>
                    <a:ext uri="{9D8B030D-6E8A-4147-A177-3AD203B41FA5}">
                      <a16:colId xmlns:a16="http://schemas.microsoft.com/office/drawing/2014/main" val="2999122783"/>
                    </a:ext>
                  </a:extLst>
                </a:gridCol>
                <a:gridCol w="493776">
                  <a:extLst>
                    <a:ext uri="{9D8B030D-6E8A-4147-A177-3AD203B41FA5}">
                      <a16:colId xmlns:a16="http://schemas.microsoft.com/office/drawing/2014/main" val="3948981014"/>
                    </a:ext>
                  </a:extLst>
                </a:gridCol>
                <a:gridCol w="493776">
                  <a:extLst>
                    <a:ext uri="{9D8B030D-6E8A-4147-A177-3AD203B41FA5}">
                      <a16:colId xmlns:a16="http://schemas.microsoft.com/office/drawing/2014/main" val="4196076640"/>
                    </a:ext>
                  </a:extLst>
                </a:gridCol>
                <a:gridCol w="493776">
                  <a:extLst>
                    <a:ext uri="{9D8B030D-6E8A-4147-A177-3AD203B41FA5}">
                      <a16:colId xmlns:a16="http://schemas.microsoft.com/office/drawing/2014/main" val="1947560481"/>
                    </a:ext>
                  </a:extLst>
                </a:gridCol>
                <a:gridCol w="493776">
                  <a:extLst>
                    <a:ext uri="{9D8B030D-6E8A-4147-A177-3AD203B41FA5}">
                      <a16:colId xmlns:a16="http://schemas.microsoft.com/office/drawing/2014/main" val="304168431"/>
                    </a:ext>
                  </a:extLst>
                </a:gridCol>
                <a:gridCol w="493776">
                  <a:extLst>
                    <a:ext uri="{9D8B030D-6E8A-4147-A177-3AD203B41FA5}">
                      <a16:colId xmlns:a16="http://schemas.microsoft.com/office/drawing/2014/main" val="265119766"/>
                    </a:ext>
                  </a:extLst>
                </a:gridCol>
                <a:gridCol w="493776">
                  <a:extLst>
                    <a:ext uri="{9D8B030D-6E8A-4147-A177-3AD203B41FA5}">
                      <a16:colId xmlns:a16="http://schemas.microsoft.com/office/drawing/2014/main" val="2731822592"/>
                    </a:ext>
                  </a:extLst>
                </a:gridCol>
                <a:gridCol w="493776">
                  <a:extLst>
                    <a:ext uri="{9D8B030D-6E8A-4147-A177-3AD203B41FA5}">
                      <a16:colId xmlns:a16="http://schemas.microsoft.com/office/drawing/2014/main" val="176429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29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25916241"/>
                  </a:ext>
                </a:extLst>
              </a:tr>
            </a:tbl>
          </a:graphicData>
        </a:graphic>
      </p:graphicFrame>
      <p:sp>
        <p:nvSpPr>
          <p:cNvPr id="4" name="Text Placeholder 3">
            <a:extLst>
              <a:ext uri="{FF2B5EF4-FFF2-40B4-BE49-F238E27FC236}">
                <a16:creationId xmlns:a16="http://schemas.microsoft.com/office/drawing/2014/main" id="{B4DA8D58-1393-48DE-B2C6-03B8165767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0262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51E06-923C-4D88-A4C2-30724ECEDEDB}"/>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DF957AA7-D41D-4642-B5D3-ADC4988DE2CE}"/>
              </a:ext>
            </a:extLst>
          </p:cNvPr>
          <p:cNvGraphicFramePr>
            <a:graphicFrameLocks noGrp="1"/>
          </p:cNvGraphicFramePr>
          <p:nvPr>
            <p:ph type="tbl" sz="quarter" idx="13"/>
            <p:extLst>
              <p:ext uri="{D42A27DB-BD31-4B8C-83A1-F6EECF244321}">
                <p14:modId xmlns:p14="http://schemas.microsoft.com/office/powerpoint/2010/main" val="3082991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1650654"/>
                    </a:ext>
                  </a:extLst>
                </a:gridCol>
                <a:gridCol w="493776">
                  <a:extLst>
                    <a:ext uri="{9D8B030D-6E8A-4147-A177-3AD203B41FA5}">
                      <a16:colId xmlns:a16="http://schemas.microsoft.com/office/drawing/2014/main" val="2687118571"/>
                    </a:ext>
                  </a:extLst>
                </a:gridCol>
                <a:gridCol w="493776">
                  <a:extLst>
                    <a:ext uri="{9D8B030D-6E8A-4147-A177-3AD203B41FA5}">
                      <a16:colId xmlns:a16="http://schemas.microsoft.com/office/drawing/2014/main" val="444634095"/>
                    </a:ext>
                  </a:extLst>
                </a:gridCol>
                <a:gridCol w="493776">
                  <a:extLst>
                    <a:ext uri="{9D8B030D-6E8A-4147-A177-3AD203B41FA5}">
                      <a16:colId xmlns:a16="http://schemas.microsoft.com/office/drawing/2014/main" val="3494555640"/>
                    </a:ext>
                  </a:extLst>
                </a:gridCol>
                <a:gridCol w="493776">
                  <a:extLst>
                    <a:ext uri="{9D8B030D-6E8A-4147-A177-3AD203B41FA5}">
                      <a16:colId xmlns:a16="http://schemas.microsoft.com/office/drawing/2014/main" val="837095487"/>
                    </a:ext>
                  </a:extLst>
                </a:gridCol>
                <a:gridCol w="493776">
                  <a:extLst>
                    <a:ext uri="{9D8B030D-6E8A-4147-A177-3AD203B41FA5}">
                      <a16:colId xmlns:a16="http://schemas.microsoft.com/office/drawing/2014/main" val="1399200517"/>
                    </a:ext>
                  </a:extLst>
                </a:gridCol>
                <a:gridCol w="493776">
                  <a:extLst>
                    <a:ext uri="{9D8B030D-6E8A-4147-A177-3AD203B41FA5}">
                      <a16:colId xmlns:a16="http://schemas.microsoft.com/office/drawing/2014/main" val="3172116928"/>
                    </a:ext>
                  </a:extLst>
                </a:gridCol>
                <a:gridCol w="493776">
                  <a:extLst>
                    <a:ext uri="{9D8B030D-6E8A-4147-A177-3AD203B41FA5}">
                      <a16:colId xmlns:a16="http://schemas.microsoft.com/office/drawing/2014/main" val="3734340615"/>
                    </a:ext>
                  </a:extLst>
                </a:gridCol>
                <a:gridCol w="493776">
                  <a:extLst>
                    <a:ext uri="{9D8B030D-6E8A-4147-A177-3AD203B41FA5}">
                      <a16:colId xmlns:a16="http://schemas.microsoft.com/office/drawing/2014/main" val="1611494991"/>
                    </a:ext>
                  </a:extLst>
                </a:gridCol>
                <a:gridCol w="493776">
                  <a:extLst>
                    <a:ext uri="{9D8B030D-6E8A-4147-A177-3AD203B41FA5}">
                      <a16:colId xmlns:a16="http://schemas.microsoft.com/office/drawing/2014/main" val="4029699921"/>
                    </a:ext>
                  </a:extLst>
                </a:gridCol>
                <a:gridCol w="493776">
                  <a:extLst>
                    <a:ext uri="{9D8B030D-6E8A-4147-A177-3AD203B41FA5}">
                      <a16:colId xmlns:a16="http://schemas.microsoft.com/office/drawing/2014/main" val="424321642"/>
                    </a:ext>
                  </a:extLst>
                </a:gridCol>
                <a:gridCol w="493776">
                  <a:extLst>
                    <a:ext uri="{9D8B030D-6E8A-4147-A177-3AD203B41FA5}">
                      <a16:colId xmlns:a16="http://schemas.microsoft.com/office/drawing/2014/main" val="206002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238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- 2021-10-17 09:41:03</a:t>
                      </a:r>
                      <a:r>
                        <a:rPr kumimoji="0" lang="es-ES" sz="1000" b="0" i="0" u="none" strike="noStrike" kern="1200" cap="none" spc="0" normalizeH="0" baseline="0" noProof="0">
                          <a:ln>
                            <a:noFill/>
                          </a:ln>
                          <a:solidFill>
                            <a:prstClr val="black"/>
                          </a:solidFill>
                          <a:effectLst/>
                          <a:uLnTx/>
                          <a:uFillTx/>
                          <a:latin typeface="+mn-lt"/>
                          <a:ea typeface="+mn-ea"/>
                          <a:cs typeface="+mn-cs"/>
                        </a:rPr>
                        <a:t>
 #MadresTrek ¡💖Feliz día de la madre 💖! 
Con frío, con calor, con viento, con lluvia, pero siempre con mucha pasión y determinación estás ahí. Por eso, este día siempre va a ser tan especial ¡Feliz Día!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70353275"/>
                  </a:ext>
                </a:extLst>
              </a:tr>
            </a:tbl>
          </a:graphicData>
        </a:graphic>
      </p:graphicFrame>
      <p:sp>
        <p:nvSpPr>
          <p:cNvPr id="4" name="Text Placeholder 3">
            <a:extLst>
              <a:ext uri="{FF2B5EF4-FFF2-40B4-BE49-F238E27FC236}">
                <a16:creationId xmlns:a16="http://schemas.microsoft.com/office/drawing/2014/main" id="{75E2ACB7-5B0E-4FEA-9E37-BED926FFDC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4646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B4B1-918B-42A3-BD97-BAFA08ECFA7D}"/>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A9EB8E53-FF95-47D7-8010-8D1219106E30}"/>
              </a:ext>
            </a:extLst>
          </p:cNvPr>
          <p:cNvGraphicFramePr>
            <a:graphicFrameLocks noGrp="1"/>
          </p:cNvGraphicFramePr>
          <p:nvPr>
            <p:ph type="tbl" sz="quarter" idx="13"/>
            <p:extLst>
              <p:ext uri="{D42A27DB-BD31-4B8C-83A1-F6EECF244321}">
                <p14:modId xmlns:p14="http://schemas.microsoft.com/office/powerpoint/2010/main" val="1048550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4542735"/>
                    </a:ext>
                  </a:extLst>
                </a:gridCol>
                <a:gridCol w="493776">
                  <a:extLst>
                    <a:ext uri="{9D8B030D-6E8A-4147-A177-3AD203B41FA5}">
                      <a16:colId xmlns:a16="http://schemas.microsoft.com/office/drawing/2014/main" val="1130807743"/>
                    </a:ext>
                  </a:extLst>
                </a:gridCol>
                <a:gridCol w="493776">
                  <a:extLst>
                    <a:ext uri="{9D8B030D-6E8A-4147-A177-3AD203B41FA5}">
                      <a16:colId xmlns:a16="http://schemas.microsoft.com/office/drawing/2014/main" val="907793866"/>
                    </a:ext>
                  </a:extLst>
                </a:gridCol>
                <a:gridCol w="493776">
                  <a:extLst>
                    <a:ext uri="{9D8B030D-6E8A-4147-A177-3AD203B41FA5}">
                      <a16:colId xmlns:a16="http://schemas.microsoft.com/office/drawing/2014/main" val="3229975913"/>
                    </a:ext>
                  </a:extLst>
                </a:gridCol>
                <a:gridCol w="493776">
                  <a:extLst>
                    <a:ext uri="{9D8B030D-6E8A-4147-A177-3AD203B41FA5}">
                      <a16:colId xmlns:a16="http://schemas.microsoft.com/office/drawing/2014/main" val="660489448"/>
                    </a:ext>
                  </a:extLst>
                </a:gridCol>
                <a:gridCol w="493776">
                  <a:extLst>
                    <a:ext uri="{9D8B030D-6E8A-4147-A177-3AD203B41FA5}">
                      <a16:colId xmlns:a16="http://schemas.microsoft.com/office/drawing/2014/main" val="1454148468"/>
                    </a:ext>
                  </a:extLst>
                </a:gridCol>
                <a:gridCol w="493776">
                  <a:extLst>
                    <a:ext uri="{9D8B030D-6E8A-4147-A177-3AD203B41FA5}">
                      <a16:colId xmlns:a16="http://schemas.microsoft.com/office/drawing/2014/main" val="996365614"/>
                    </a:ext>
                  </a:extLst>
                </a:gridCol>
                <a:gridCol w="493776">
                  <a:extLst>
                    <a:ext uri="{9D8B030D-6E8A-4147-A177-3AD203B41FA5}">
                      <a16:colId xmlns:a16="http://schemas.microsoft.com/office/drawing/2014/main" val="3518351187"/>
                    </a:ext>
                  </a:extLst>
                </a:gridCol>
                <a:gridCol w="493776">
                  <a:extLst>
                    <a:ext uri="{9D8B030D-6E8A-4147-A177-3AD203B41FA5}">
                      <a16:colId xmlns:a16="http://schemas.microsoft.com/office/drawing/2014/main" val="1891579798"/>
                    </a:ext>
                  </a:extLst>
                </a:gridCol>
                <a:gridCol w="493776">
                  <a:extLst>
                    <a:ext uri="{9D8B030D-6E8A-4147-A177-3AD203B41FA5}">
                      <a16:colId xmlns:a16="http://schemas.microsoft.com/office/drawing/2014/main" val="890441797"/>
                    </a:ext>
                  </a:extLst>
                </a:gridCol>
                <a:gridCol w="493776">
                  <a:extLst>
                    <a:ext uri="{9D8B030D-6E8A-4147-A177-3AD203B41FA5}">
                      <a16:colId xmlns:a16="http://schemas.microsoft.com/office/drawing/2014/main" val="2508588554"/>
                    </a:ext>
                  </a:extLst>
                </a:gridCol>
                <a:gridCol w="493776">
                  <a:extLst>
                    <a:ext uri="{9D8B030D-6E8A-4147-A177-3AD203B41FA5}">
                      <a16:colId xmlns:a16="http://schemas.microsoft.com/office/drawing/2014/main" val="219822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8060552"/>
                  </a:ext>
                </a:extLst>
              </a:tr>
            </a:tbl>
          </a:graphicData>
        </a:graphic>
      </p:graphicFrame>
      <p:sp>
        <p:nvSpPr>
          <p:cNvPr id="4" name="Text Placeholder 3">
            <a:extLst>
              <a:ext uri="{FF2B5EF4-FFF2-40B4-BE49-F238E27FC236}">
                <a16:creationId xmlns:a16="http://schemas.microsoft.com/office/drawing/2014/main" id="{1164D7B2-6898-4A7E-946E-6421935E18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50089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73B47-44DF-47A4-B413-30324682B9E9}"/>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D0D9E7C5-17DC-4557-8977-D954185143F0}"/>
              </a:ext>
            </a:extLst>
          </p:cNvPr>
          <p:cNvGraphicFramePr>
            <a:graphicFrameLocks noGrp="1"/>
          </p:cNvGraphicFramePr>
          <p:nvPr>
            <p:ph type="tbl" sz="quarter" idx="13"/>
            <p:extLst>
              <p:ext uri="{D42A27DB-BD31-4B8C-83A1-F6EECF244321}">
                <p14:modId xmlns:p14="http://schemas.microsoft.com/office/powerpoint/2010/main" val="289944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768908"/>
                    </a:ext>
                  </a:extLst>
                </a:gridCol>
                <a:gridCol w="493776">
                  <a:extLst>
                    <a:ext uri="{9D8B030D-6E8A-4147-A177-3AD203B41FA5}">
                      <a16:colId xmlns:a16="http://schemas.microsoft.com/office/drawing/2014/main" val="1111353980"/>
                    </a:ext>
                  </a:extLst>
                </a:gridCol>
                <a:gridCol w="493776">
                  <a:extLst>
                    <a:ext uri="{9D8B030D-6E8A-4147-A177-3AD203B41FA5}">
                      <a16:colId xmlns:a16="http://schemas.microsoft.com/office/drawing/2014/main" val="1083065203"/>
                    </a:ext>
                  </a:extLst>
                </a:gridCol>
                <a:gridCol w="493776">
                  <a:extLst>
                    <a:ext uri="{9D8B030D-6E8A-4147-A177-3AD203B41FA5}">
                      <a16:colId xmlns:a16="http://schemas.microsoft.com/office/drawing/2014/main" val="2996936598"/>
                    </a:ext>
                  </a:extLst>
                </a:gridCol>
                <a:gridCol w="493776">
                  <a:extLst>
                    <a:ext uri="{9D8B030D-6E8A-4147-A177-3AD203B41FA5}">
                      <a16:colId xmlns:a16="http://schemas.microsoft.com/office/drawing/2014/main" val="1996067344"/>
                    </a:ext>
                  </a:extLst>
                </a:gridCol>
                <a:gridCol w="493776">
                  <a:extLst>
                    <a:ext uri="{9D8B030D-6E8A-4147-A177-3AD203B41FA5}">
                      <a16:colId xmlns:a16="http://schemas.microsoft.com/office/drawing/2014/main" val="4174618646"/>
                    </a:ext>
                  </a:extLst>
                </a:gridCol>
                <a:gridCol w="493776">
                  <a:extLst>
                    <a:ext uri="{9D8B030D-6E8A-4147-A177-3AD203B41FA5}">
                      <a16:colId xmlns:a16="http://schemas.microsoft.com/office/drawing/2014/main" val="2282616777"/>
                    </a:ext>
                  </a:extLst>
                </a:gridCol>
                <a:gridCol w="493776">
                  <a:extLst>
                    <a:ext uri="{9D8B030D-6E8A-4147-A177-3AD203B41FA5}">
                      <a16:colId xmlns:a16="http://schemas.microsoft.com/office/drawing/2014/main" val="2938980096"/>
                    </a:ext>
                  </a:extLst>
                </a:gridCol>
                <a:gridCol w="493776">
                  <a:extLst>
                    <a:ext uri="{9D8B030D-6E8A-4147-A177-3AD203B41FA5}">
                      <a16:colId xmlns:a16="http://schemas.microsoft.com/office/drawing/2014/main" val="3270604629"/>
                    </a:ext>
                  </a:extLst>
                </a:gridCol>
                <a:gridCol w="493776">
                  <a:extLst>
                    <a:ext uri="{9D8B030D-6E8A-4147-A177-3AD203B41FA5}">
                      <a16:colId xmlns:a16="http://schemas.microsoft.com/office/drawing/2014/main" val="2450670027"/>
                    </a:ext>
                  </a:extLst>
                </a:gridCol>
                <a:gridCol w="493776">
                  <a:extLst>
                    <a:ext uri="{9D8B030D-6E8A-4147-A177-3AD203B41FA5}">
                      <a16:colId xmlns:a16="http://schemas.microsoft.com/office/drawing/2014/main" val="1974978641"/>
                    </a:ext>
                  </a:extLst>
                </a:gridCol>
                <a:gridCol w="493776">
                  <a:extLst>
                    <a:ext uri="{9D8B030D-6E8A-4147-A177-3AD203B41FA5}">
                      <a16:colId xmlns:a16="http://schemas.microsoft.com/office/drawing/2014/main" val="138632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49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- 2021-10-18 20:13:34</a:t>
                      </a:r>
                      <a:r>
                        <a:rPr kumimoji="0" lang="es-ES" sz="1000" b="0" i="0" u="none" strike="noStrike" kern="1200" cap="none" spc="0" normalizeH="0" baseline="0" noProof="0">
                          <a:ln>
                            <a:noFill/>
                          </a:ln>
                          <a:solidFill>
                            <a:prstClr val="black"/>
                          </a:solidFill>
                          <a:effectLst/>
                          <a:uLnTx/>
                          <a:uFillTx/>
                          <a:latin typeface="+mn-lt"/>
                          <a:ea typeface="+mn-ea"/>
                          <a:cs typeface="+mn-cs"/>
                        </a:rPr>
                        <a:t>
 ¡La Dual Sport una auténtica bici todo terreno! 
Es una bici híbrida muy eficaz sobre el pavimento, los terrenos más abruptos como los caminos de gravel, y cómoda en todo momento. La horquilla de suspensión, las cubiertas todo terreno y los frenos de disco hidráulico convierten a la Dual Sport 2 en la opción ideal para aquellos que buscan explorar nuevos lugares o una bici cómoda para ir a trabajar. 
Los accesorios se venden por separado.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096486"/>
                  </a:ext>
                </a:extLst>
              </a:tr>
            </a:tbl>
          </a:graphicData>
        </a:graphic>
      </p:graphicFrame>
      <p:sp>
        <p:nvSpPr>
          <p:cNvPr id="4" name="Text Placeholder 3">
            <a:extLst>
              <a:ext uri="{FF2B5EF4-FFF2-40B4-BE49-F238E27FC236}">
                <a16:creationId xmlns:a16="http://schemas.microsoft.com/office/drawing/2014/main" id="{2DF61D56-D000-46AA-A706-911542D281C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2832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0FBC-D8D6-4C1D-AE64-E7F7D3771BDB}"/>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4A9DEBFB-69D8-46A7-B330-57BBAF9707A5}"/>
              </a:ext>
            </a:extLst>
          </p:cNvPr>
          <p:cNvGraphicFramePr>
            <a:graphicFrameLocks noGrp="1"/>
          </p:cNvGraphicFramePr>
          <p:nvPr>
            <p:ph type="tbl" sz="quarter" idx="13"/>
            <p:extLst>
              <p:ext uri="{D42A27DB-BD31-4B8C-83A1-F6EECF244321}">
                <p14:modId xmlns:p14="http://schemas.microsoft.com/office/powerpoint/2010/main" val="426570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634122"/>
                    </a:ext>
                  </a:extLst>
                </a:gridCol>
                <a:gridCol w="493776">
                  <a:extLst>
                    <a:ext uri="{9D8B030D-6E8A-4147-A177-3AD203B41FA5}">
                      <a16:colId xmlns:a16="http://schemas.microsoft.com/office/drawing/2014/main" val="2623588120"/>
                    </a:ext>
                  </a:extLst>
                </a:gridCol>
                <a:gridCol w="493776">
                  <a:extLst>
                    <a:ext uri="{9D8B030D-6E8A-4147-A177-3AD203B41FA5}">
                      <a16:colId xmlns:a16="http://schemas.microsoft.com/office/drawing/2014/main" val="1579182436"/>
                    </a:ext>
                  </a:extLst>
                </a:gridCol>
                <a:gridCol w="493776">
                  <a:extLst>
                    <a:ext uri="{9D8B030D-6E8A-4147-A177-3AD203B41FA5}">
                      <a16:colId xmlns:a16="http://schemas.microsoft.com/office/drawing/2014/main" val="3536703293"/>
                    </a:ext>
                  </a:extLst>
                </a:gridCol>
                <a:gridCol w="493776">
                  <a:extLst>
                    <a:ext uri="{9D8B030D-6E8A-4147-A177-3AD203B41FA5}">
                      <a16:colId xmlns:a16="http://schemas.microsoft.com/office/drawing/2014/main" val="49077749"/>
                    </a:ext>
                  </a:extLst>
                </a:gridCol>
                <a:gridCol w="493776">
                  <a:extLst>
                    <a:ext uri="{9D8B030D-6E8A-4147-A177-3AD203B41FA5}">
                      <a16:colId xmlns:a16="http://schemas.microsoft.com/office/drawing/2014/main" val="247584856"/>
                    </a:ext>
                  </a:extLst>
                </a:gridCol>
                <a:gridCol w="493776">
                  <a:extLst>
                    <a:ext uri="{9D8B030D-6E8A-4147-A177-3AD203B41FA5}">
                      <a16:colId xmlns:a16="http://schemas.microsoft.com/office/drawing/2014/main" val="2191665735"/>
                    </a:ext>
                  </a:extLst>
                </a:gridCol>
                <a:gridCol w="493776">
                  <a:extLst>
                    <a:ext uri="{9D8B030D-6E8A-4147-A177-3AD203B41FA5}">
                      <a16:colId xmlns:a16="http://schemas.microsoft.com/office/drawing/2014/main" val="1975861021"/>
                    </a:ext>
                  </a:extLst>
                </a:gridCol>
                <a:gridCol w="493776">
                  <a:extLst>
                    <a:ext uri="{9D8B030D-6E8A-4147-A177-3AD203B41FA5}">
                      <a16:colId xmlns:a16="http://schemas.microsoft.com/office/drawing/2014/main" val="983434721"/>
                    </a:ext>
                  </a:extLst>
                </a:gridCol>
                <a:gridCol w="493776">
                  <a:extLst>
                    <a:ext uri="{9D8B030D-6E8A-4147-A177-3AD203B41FA5}">
                      <a16:colId xmlns:a16="http://schemas.microsoft.com/office/drawing/2014/main" val="2471198766"/>
                    </a:ext>
                  </a:extLst>
                </a:gridCol>
                <a:gridCol w="493776">
                  <a:extLst>
                    <a:ext uri="{9D8B030D-6E8A-4147-A177-3AD203B41FA5}">
                      <a16:colId xmlns:a16="http://schemas.microsoft.com/office/drawing/2014/main" val="3203242893"/>
                    </a:ext>
                  </a:extLst>
                </a:gridCol>
                <a:gridCol w="493776">
                  <a:extLst>
                    <a:ext uri="{9D8B030D-6E8A-4147-A177-3AD203B41FA5}">
                      <a16:colId xmlns:a16="http://schemas.microsoft.com/office/drawing/2014/main" val="346215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186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- 2021-10-02 20:48:41</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 DSM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708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- 2021-10-17 09:47:41</a:t>
                      </a:r>
                      <a:r>
                        <a:rPr kumimoji="0" lang="es-ES" sz="1000" b="0" i="0" u="none" strike="noStrike" kern="1200" cap="none" spc="0" normalizeH="0" baseline="0" noProof="0">
                          <a:ln>
                            <a:noFill/>
                          </a:ln>
                          <a:solidFill>
                            <a:prstClr val="black"/>
                          </a:solidFill>
                          <a:effectLst/>
                          <a:uLnTx/>
                          <a:uFillTx/>
                          <a:latin typeface="+mn-lt"/>
                          <a:ea typeface="+mn-ea"/>
                          <a:cs typeface="+mn-cs"/>
                        </a:rPr>
                        <a:t>
 A la que nos enseñó a pedalear la vida, muy feliz día!!
#DiaDeLaMadre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083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- 2021-10-24 20:23:48</a:t>
                      </a:r>
                      <a:r>
                        <a:rPr kumimoji="0" lang="es-ES" sz="1000" b="0" i="0" u="none" strike="noStrike" kern="1200" cap="none" spc="0" normalizeH="0" baseline="0" noProof="0">
                          <a:ln>
                            <a:noFill/>
                          </a:ln>
                          <a:solidFill>
                            <a:prstClr val="black"/>
                          </a:solidFill>
                          <a:effectLst/>
                          <a:uLnTx/>
                          <a:uFillTx/>
                          <a:latin typeface="+mn-lt"/>
                          <a:ea typeface="+mn-ea"/>
                          <a:cs typeface="+mn-cs"/>
                        </a:rPr>
                        <a:t>
 Triunfo de @lorenawiebes y el @teamdsm_ en la edición femenina de la @rondevdrenthe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2606252"/>
                  </a:ext>
                </a:extLst>
              </a:tr>
            </a:tbl>
          </a:graphicData>
        </a:graphic>
      </p:graphicFrame>
      <p:sp>
        <p:nvSpPr>
          <p:cNvPr id="4" name="Text Placeholder 3">
            <a:extLst>
              <a:ext uri="{FF2B5EF4-FFF2-40B4-BE49-F238E27FC236}">
                <a16:creationId xmlns:a16="http://schemas.microsoft.com/office/drawing/2014/main" id="{6A99D650-2F1F-4C7A-8666-62721039242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9586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1BE5-50B0-4FD5-8F7E-0CAE95E948C9}"/>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41A07544-23A7-4475-ADAC-AD1BE44279BA}"/>
              </a:ext>
            </a:extLst>
          </p:cNvPr>
          <p:cNvGraphicFramePr>
            <a:graphicFrameLocks noGrp="1"/>
          </p:cNvGraphicFramePr>
          <p:nvPr>
            <p:ph type="tbl" sz="quarter" idx="13"/>
            <p:extLst>
              <p:ext uri="{D42A27DB-BD31-4B8C-83A1-F6EECF244321}">
                <p14:modId xmlns:p14="http://schemas.microsoft.com/office/powerpoint/2010/main" val="152061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6938389"/>
                    </a:ext>
                  </a:extLst>
                </a:gridCol>
                <a:gridCol w="493776">
                  <a:extLst>
                    <a:ext uri="{9D8B030D-6E8A-4147-A177-3AD203B41FA5}">
                      <a16:colId xmlns:a16="http://schemas.microsoft.com/office/drawing/2014/main" val="1033690976"/>
                    </a:ext>
                  </a:extLst>
                </a:gridCol>
                <a:gridCol w="493776">
                  <a:extLst>
                    <a:ext uri="{9D8B030D-6E8A-4147-A177-3AD203B41FA5}">
                      <a16:colId xmlns:a16="http://schemas.microsoft.com/office/drawing/2014/main" val="1122119670"/>
                    </a:ext>
                  </a:extLst>
                </a:gridCol>
                <a:gridCol w="493776">
                  <a:extLst>
                    <a:ext uri="{9D8B030D-6E8A-4147-A177-3AD203B41FA5}">
                      <a16:colId xmlns:a16="http://schemas.microsoft.com/office/drawing/2014/main" val="1137920618"/>
                    </a:ext>
                  </a:extLst>
                </a:gridCol>
                <a:gridCol w="493776">
                  <a:extLst>
                    <a:ext uri="{9D8B030D-6E8A-4147-A177-3AD203B41FA5}">
                      <a16:colId xmlns:a16="http://schemas.microsoft.com/office/drawing/2014/main" val="678859532"/>
                    </a:ext>
                  </a:extLst>
                </a:gridCol>
                <a:gridCol w="493776">
                  <a:extLst>
                    <a:ext uri="{9D8B030D-6E8A-4147-A177-3AD203B41FA5}">
                      <a16:colId xmlns:a16="http://schemas.microsoft.com/office/drawing/2014/main" val="1815154535"/>
                    </a:ext>
                  </a:extLst>
                </a:gridCol>
                <a:gridCol w="493776">
                  <a:extLst>
                    <a:ext uri="{9D8B030D-6E8A-4147-A177-3AD203B41FA5}">
                      <a16:colId xmlns:a16="http://schemas.microsoft.com/office/drawing/2014/main" val="3812720636"/>
                    </a:ext>
                  </a:extLst>
                </a:gridCol>
                <a:gridCol w="493776">
                  <a:extLst>
                    <a:ext uri="{9D8B030D-6E8A-4147-A177-3AD203B41FA5}">
                      <a16:colId xmlns:a16="http://schemas.microsoft.com/office/drawing/2014/main" val="3166821585"/>
                    </a:ext>
                  </a:extLst>
                </a:gridCol>
                <a:gridCol w="493776">
                  <a:extLst>
                    <a:ext uri="{9D8B030D-6E8A-4147-A177-3AD203B41FA5}">
                      <a16:colId xmlns:a16="http://schemas.microsoft.com/office/drawing/2014/main" val="634329711"/>
                    </a:ext>
                  </a:extLst>
                </a:gridCol>
                <a:gridCol w="493776">
                  <a:extLst>
                    <a:ext uri="{9D8B030D-6E8A-4147-A177-3AD203B41FA5}">
                      <a16:colId xmlns:a16="http://schemas.microsoft.com/office/drawing/2014/main" val="3688090408"/>
                    </a:ext>
                  </a:extLst>
                </a:gridCol>
                <a:gridCol w="493776">
                  <a:extLst>
                    <a:ext uri="{9D8B030D-6E8A-4147-A177-3AD203B41FA5}">
                      <a16:colId xmlns:a16="http://schemas.microsoft.com/office/drawing/2014/main" val="582111312"/>
                    </a:ext>
                  </a:extLst>
                </a:gridCol>
                <a:gridCol w="493776">
                  <a:extLst>
                    <a:ext uri="{9D8B030D-6E8A-4147-A177-3AD203B41FA5}">
                      <a16:colId xmlns:a16="http://schemas.microsoft.com/office/drawing/2014/main" val="3565527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428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- 2021-10-06 20:53:25</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20927502"/>
                  </a:ext>
                </a:extLst>
              </a:tr>
            </a:tbl>
          </a:graphicData>
        </a:graphic>
      </p:graphicFrame>
      <p:sp>
        <p:nvSpPr>
          <p:cNvPr id="4" name="Text Placeholder 3">
            <a:extLst>
              <a:ext uri="{FF2B5EF4-FFF2-40B4-BE49-F238E27FC236}">
                <a16:creationId xmlns:a16="http://schemas.microsoft.com/office/drawing/2014/main" id="{2F58B0BB-72A4-4BE7-91AE-D492641C9E5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98919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0430-5BC4-4A2E-9B2D-04F6E502C7F5}"/>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798E4CBF-D1C8-4F96-80AA-E6F03F84E45B}"/>
              </a:ext>
            </a:extLst>
          </p:cNvPr>
          <p:cNvGraphicFramePr>
            <a:graphicFrameLocks noGrp="1"/>
          </p:cNvGraphicFramePr>
          <p:nvPr>
            <p:ph type="tbl" sz="quarter" idx="13"/>
            <p:extLst>
              <p:ext uri="{D42A27DB-BD31-4B8C-83A1-F6EECF244321}">
                <p14:modId xmlns:p14="http://schemas.microsoft.com/office/powerpoint/2010/main" val="303783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3809031"/>
                    </a:ext>
                  </a:extLst>
                </a:gridCol>
                <a:gridCol w="493776">
                  <a:extLst>
                    <a:ext uri="{9D8B030D-6E8A-4147-A177-3AD203B41FA5}">
                      <a16:colId xmlns:a16="http://schemas.microsoft.com/office/drawing/2014/main" val="3342926302"/>
                    </a:ext>
                  </a:extLst>
                </a:gridCol>
                <a:gridCol w="493776">
                  <a:extLst>
                    <a:ext uri="{9D8B030D-6E8A-4147-A177-3AD203B41FA5}">
                      <a16:colId xmlns:a16="http://schemas.microsoft.com/office/drawing/2014/main" val="3486593548"/>
                    </a:ext>
                  </a:extLst>
                </a:gridCol>
                <a:gridCol w="493776">
                  <a:extLst>
                    <a:ext uri="{9D8B030D-6E8A-4147-A177-3AD203B41FA5}">
                      <a16:colId xmlns:a16="http://schemas.microsoft.com/office/drawing/2014/main" val="3813351712"/>
                    </a:ext>
                  </a:extLst>
                </a:gridCol>
                <a:gridCol w="493776">
                  <a:extLst>
                    <a:ext uri="{9D8B030D-6E8A-4147-A177-3AD203B41FA5}">
                      <a16:colId xmlns:a16="http://schemas.microsoft.com/office/drawing/2014/main" val="3897132102"/>
                    </a:ext>
                  </a:extLst>
                </a:gridCol>
                <a:gridCol w="493776">
                  <a:extLst>
                    <a:ext uri="{9D8B030D-6E8A-4147-A177-3AD203B41FA5}">
                      <a16:colId xmlns:a16="http://schemas.microsoft.com/office/drawing/2014/main" val="1253290813"/>
                    </a:ext>
                  </a:extLst>
                </a:gridCol>
                <a:gridCol w="493776">
                  <a:extLst>
                    <a:ext uri="{9D8B030D-6E8A-4147-A177-3AD203B41FA5}">
                      <a16:colId xmlns:a16="http://schemas.microsoft.com/office/drawing/2014/main" val="127660590"/>
                    </a:ext>
                  </a:extLst>
                </a:gridCol>
                <a:gridCol w="493776">
                  <a:extLst>
                    <a:ext uri="{9D8B030D-6E8A-4147-A177-3AD203B41FA5}">
                      <a16:colId xmlns:a16="http://schemas.microsoft.com/office/drawing/2014/main" val="1655838163"/>
                    </a:ext>
                  </a:extLst>
                </a:gridCol>
                <a:gridCol w="493776">
                  <a:extLst>
                    <a:ext uri="{9D8B030D-6E8A-4147-A177-3AD203B41FA5}">
                      <a16:colId xmlns:a16="http://schemas.microsoft.com/office/drawing/2014/main" val="3211090651"/>
                    </a:ext>
                  </a:extLst>
                </a:gridCol>
                <a:gridCol w="493776">
                  <a:extLst>
                    <a:ext uri="{9D8B030D-6E8A-4147-A177-3AD203B41FA5}">
                      <a16:colId xmlns:a16="http://schemas.microsoft.com/office/drawing/2014/main" val="3614129373"/>
                    </a:ext>
                  </a:extLst>
                </a:gridCol>
                <a:gridCol w="493776">
                  <a:extLst>
                    <a:ext uri="{9D8B030D-6E8A-4147-A177-3AD203B41FA5}">
                      <a16:colId xmlns:a16="http://schemas.microsoft.com/office/drawing/2014/main" val="1060789508"/>
                    </a:ext>
                  </a:extLst>
                </a:gridCol>
                <a:gridCol w="493776">
                  <a:extLst>
                    <a:ext uri="{9D8B030D-6E8A-4147-A177-3AD203B41FA5}">
                      <a16:colId xmlns:a16="http://schemas.microsoft.com/office/drawing/2014/main" val="315595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19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- 2021-10-21 19:56:19</a:t>
                      </a:r>
                      <a:r>
                        <a:rPr kumimoji="0" lang="es-ES" sz="1000" b="0" i="0" u="none" strike="noStrike" kern="1200" cap="none" spc="0" normalizeH="0" baseline="0" noProof="0">
                          <a:ln>
                            <a:noFill/>
                          </a:ln>
                          <a:solidFill>
                            <a:prstClr val="black"/>
                          </a:solidFill>
                          <a:effectLst/>
                          <a:uLnTx/>
                          <a:uFillTx/>
                          <a:latin typeface="+mn-lt"/>
                          <a:ea typeface="+mn-ea"/>
                          <a:cs typeface="+mn-cs"/>
                        </a:rPr>
                        <a:t>
 Todo lo que hemos aprendido de nuestros cascos de competición de gama alta se expresa en el Arx, un modelo polivalente para MTB y para carretera. Diseñado para aficionados y para corredores con aspiraciones en las carreras, el casco Arx es ligero e impresiona con su magnífica ventilación y otras características prácticas como el sistema de ajuste fácil y una visera desmontable.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9125426"/>
                  </a:ext>
                </a:extLst>
              </a:tr>
            </a:tbl>
          </a:graphicData>
        </a:graphic>
      </p:graphicFrame>
      <p:sp>
        <p:nvSpPr>
          <p:cNvPr id="4" name="Text Placeholder 3">
            <a:extLst>
              <a:ext uri="{FF2B5EF4-FFF2-40B4-BE49-F238E27FC236}">
                <a16:creationId xmlns:a16="http://schemas.microsoft.com/office/drawing/2014/main" id="{9B30F7DF-5648-47FB-8764-D39AE67A64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90830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0EF2-6D08-4BF4-9446-057A0AB12F71}"/>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6F24F241-5947-42D6-B16D-253FF651A489}"/>
              </a:ext>
            </a:extLst>
          </p:cNvPr>
          <p:cNvGraphicFramePr>
            <a:graphicFrameLocks noGrp="1"/>
          </p:cNvGraphicFramePr>
          <p:nvPr>
            <p:ph type="chart" sz="quarter" idx="13"/>
            <p:extLst>
              <p:ext uri="{D42A27DB-BD31-4B8C-83A1-F6EECF244321}">
                <p14:modId xmlns:p14="http://schemas.microsoft.com/office/powerpoint/2010/main" val="3406996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AEF57-AC22-436B-9163-CBECE37DA90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A19F6A4-F841-4671-9C58-614474B7E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769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C4994-DA67-4DC2-9448-928A89CA9015}"/>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DA582FCE-761C-4371-890D-9A39B3A74071}"/>
              </a:ext>
            </a:extLst>
          </p:cNvPr>
          <p:cNvGraphicFramePr>
            <a:graphicFrameLocks noGrp="1"/>
          </p:cNvGraphicFramePr>
          <p:nvPr>
            <p:ph type="tbl" sz="quarter" idx="13"/>
            <p:extLst>
              <p:ext uri="{D42A27DB-BD31-4B8C-83A1-F6EECF244321}">
                <p14:modId xmlns:p14="http://schemas.microsoft.com/office/powerpoint/2010/main" val="240841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1282891"/>
                    </a:ext>
                  </a:extLst>
                </a:gridCol>
                <a:gridCol w="1152144">
                  <a:extLst>
                    <a:ext uri="{9D8B030D-6E8A-4147-A177-3AD203B41FA5}">
                      <a16:colId xmlns:a16="http://schemas.microsoft.com/office/drawing/2014/main" val="3371472967"/>
                    </a:ext>
                  </a:extLst>
                </a:gridCol>
                <a:gridCol w="1152144">
                  <a:extLst>
                    <a:ext uri="{9D8B030D-6E8A-4147-A177-3AD203B41FA5}">
                      <a16:colId xmlns:a16="http://schemas.microsoft.com/office/drawing/2014/main" val="3727512715"/>
                    </a:ext>
                  </a:extLst>
                </a:gridCol>
                <a:gridCol w="1152144">
                  <a:extLst>
                    <a:ext uri="{9D8B030D-6E8A-4147-A177-3AD203B41FA5}">
                      <a16:colId xmlns:a16="http://schemas.microsoft.com/office/drawing/2014/main" val="4241617618"/>
                    </a:ext>
                  </a:extLst>
                </a:gridCol>
                <a:gridCol w="1152144">
                  <a:extLst>
                    <a:ext uri="{9D8B030D-6E8A-4147-A177-3AD203B41FA5}">
                      <a16:colId xmlns:a16="http://schemas.microsoft.com/office/drawing/2014/main" val="272660488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808419917"/>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565140480"/>
                  </a:ext>
                </a:extLst>
              </a:tr>
            </a:tbl>
          </a:graphicData>
        </a:graphic>
      </p:graphicFrame>
      <p:sp>
        <p:nvSpPr>
          <p:cNvPr id="4" name="Text Placeholder 3">
            <a:extLst>
              <a:ext uri="{FF2B5EF4-FFF2-40B4-BE49-F238E27FC236}">
                <a16:creationId xmlns:a16="http://schemas.microsoft.com/office/drawing/2014/main" id="{3D6B58A4-982F-45F9-B24D-103AB26B7E6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032107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1469</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2021-11-01T00:48:58Z</dcterms:created>
  <dcterms:modified xsi:type="dcterms:W3CDTF">2021-11-01T00:49:57Z</dcterms:modified>
</cp:coreProperties>
</file>