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75526</c:v>
                </c:pt>
                <c:pt idx="1">
                  <c:v>75520</c:v>
                </c:pt>
                <c:pt idx="2">
                  <c:v>75514</c:v>
                </c:pt>
                <c:pt idx="3">
                  <c:v>75513</c:v>
                </c:pt>
                <c:pt idx="4">
                  <c:v>75612</c:v>
                </c:pt>
                <c:pt idx="5">
                  <c:v>75767</c:v>
                </c:pt>
                <c:pt idx="6">
                  <c:v>75887</c:v>
                </c:pt>
                <c:pt idx="7">
                  <c:v>75988</c:v>
                </c:pt>
                <c:pt idx="8">
                  <c:v>76089</c:v>
                </c:pt>
                <c:pt idx="9">
                  <c:v>76211</c:v>
                </c:pt>
                <c:pt idx="10">
                  <c:v>76321</c:v>
                </c:pt>
                <c:pt idx="11">
                  <c:v>76402</c:v>
                </c:pt>
                <c:pt idx="12">
                  <c:v>76424</c:v>
                </c:pt>
                <c:pt idx="13">
                  <c:v>76508</c:v>
                </c:pt>
                <c:pt idx="14">
                  <c:v>76602</c:v>
                </c:pt>
                <c:pt idx="15">
                  <c:v>76692</c:v>
                </c:pt>
                <c:pt idx="16">
                  <c:v>76786</c:v>
                </c:pt>
                <c:pt idx="17">
                  <c:v>76883</c:v>
                </c:pt>
                <c:pt idx="18">
                  <c:v>76983</c:v>
                </c:pt>
                <c:pt idx="19">
                  <c:v>77073</c:v>
                </c:pt>
                <c:pt idx="20">
                  <c:v>77159</c:v>
                </c:pt>
                <c:pt idx="21">
                  <c:v>77253</c:v>
                </c:pt>
                <c:pt idx="22">
                  <c:v>77318</c:v>
                </c:pt>
                <c:pt idx="23">
                  <c:v>77404</c:v>
                </c:pt>
                <c:pt idx="24">
                  <c:v>77471</c:v>
                </c:pt>
                <c:pt idx="25">
                  <c:v>77561</c:v>
                </c:pt>
                <c:pt idx="26">
                  <c:v>77624</c:v>
                </c:pt>
                <c:pt idx="27">
                  <c:v>77708</c:v>
                </c:pt>
                <c:pt idx="28">
                  <c:v>77805</c:v>
                </c:pt>
                <c:pt idx="29">
                  <c:v>77875</c:v>
                </c:pt>
                <c:pt idx="30">
                  <c:v>77944</c:v>
                </c:pt>
              </c:numCache>
            </c:numRef>
          </c:val>
          <c:smooth val="0"/>
          <c:extLst>
            <c:ext xmlns:c16="http://schemas.microsoft.com/office/drawing/2014/chart" uri="{C3380CC4-5D6E-409C-BE32-E72D297353CC}">
              <c16:uniqueId val="{00000000-855F-4A81-9FD3-89D56A25F892}"/>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19605</c:v>
                </c:pt>
                <c:pt idx="1">
                  <c:v>19606</c:v>
                </c:pt>
                <c:pt idx="2">
                  <c:v>19606</c:v>
                </c:pt>
                <c:pt idx="3">
                  <c:v>19607</c:v>
                </c:pt>
                <c:pt idx="4">
                  <c:v>19606</c:v>
                </c:pt>
                <c:pt idx="5">
                  <c:v>19607</c:v>
                </c:pt>
                <c:pt idx="6">
                  <c:v>19606</c:v>
                </c:pt>
                <c:pt idx="7">
                  <c:v>19607</c:v>
                </c:pt>
                <c:pt idx="8">
                  <c:v>19609</c:v>
                </c:pt>
                <c:pt idx="9">
                  <c:v>19610</c:v>
                </c:pt>
                <c:pt idx="10">
                  <c:v>19610</c:v>
                </c:pt>
                <c:pt idx="11">
                  <c:v>19609</c:v>
                </c:pt>
                <c:pt idx="12">
                  <c:v>19608</c:v>
                </c:pt>
                <c:pt idx="13">
                  <c:v>19608</c:v>
                </c:pt>
                <c:pt idx="14">
                  <c:v>19607</c:v>
                </c:pt>
                <c:pt idx="15">
                  <c:v>19606</c:v>
                </c:pt>
                <c:pt idx="16">
                  <c:v>19610</c:v>
                </c:pt>
                <c:pt idx="17">
                  <c:v>19613</c:v>
                </c:pt>
                <c:pt idx="18">
                  <c:v>19612</c:v>
                </c:pt>
                <c:pt idx="19">
                  <c:v>19614</c:v>
                </c:pt>
                <c:pt idx="20">
                  <c:v>19617</c:v>
                </c:pt>
                <c:pt idx="21">
                  <c:v>19618</c:v>
                </c:pt>
                <c:pt idx="22">
                  <c:v>19623</c:v>
                </c:pt>
                <c:pt idx="23">
                  <c:v>19623</c:v>
                </c:pt>
                <c:pt idx="24">
                  <c:v>19623</c:v>
                </c:pt>
                <c:pt idx="25">
                  <c:v>19624</c:v>
                </c:pt>
                <c:pt idx="26">
                  <c:v>19627</c:v>
                </c:pt>
                <c:pt idx="27">
                  <c:v>19630</c:v>
                </c:pt>
                <c:pt idx="28">
                  <c:v>19636</c:v>
                </c:pt>
                <c:pt idx="29">
                  <c:v>19639</c:v>
                </c:pt>
                <c:pt idx="30">
                  <c:v>19640</c:v>
                </c:pt>
              </c:numCache>
            </c:numRef>
          </c:val>
          <c:smooth val="0"/>
          <c:extLst>
            <c:ext xmlns:c16="http://schemas.microsoft.com/office/drawing/2014/chart" uri="{C3380CC4-5D6E-409C-BE32-E72D297353CC}">
              <c16:uniqueId val="{00000001-855F-4A81-9FD3-89D56A25F89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10410</c:v>
                </c:pt>
                <c:pt idx="1">
                  <c:v>10411</c:v>
                </c:pt>
                <c:pt idx="2">
                  <c:v>10414</c:v>
                </c:pt>
                <c:pt idx="3">
                  <c:v>10416</c:v>
                </c:pt>
                <c:pt idx="4">
                  <c:v>10419</c:v>
                </c:pt>
                <c:pt idx="5">
                  <c:v>10419</c:v>
                </c:pt>
                <c:pt idx="6">
                  <c:v>10421</c:v>
                </c:pt>
                <c:pt idx="7">
                  <c:v>10423</c:v>
                </c:pt>
                <c:pt idx="8">
                  <c:v>10423</c:v>
                </c:pt>
                <c:pt idx="9">
                  <c:v>10424</c:v>
                </c:pt>
                <c:pt idx="10">
                  <c:v>10425</c:v>
                </c:pt>
                <c:pt idx="11">
                  <c:v>10425</c:v>
                </c:pt>
                <c:pt idx="12">
                  <c:v>10422</c:v>
                </c:pt>
                <c:pt idx="13">
                  <c:v>10422</c:v>
                </c:pt>
                <c:pt idx="14">
                  <c:v>10422</c:v>
                </c:pt>
                <c:pt idx="15">
                  <c:v>10423</c:v>
                </c:pt>
                <c:pt idx="16">
                  <c:v>10423</c:v>
                </c:pt>
                <c:pt idx="17">
                  <c:v>10423</c:v>
                </c:pt>
                <c:pt idx="18">
                  <c:v>10425</c:v>
                </c:pt>
                <c:pt idx="19">
                  <c:v>10426</c:v>
                </c:pt>
                <c:pt idx="20">
                  <c:v>10425</c:v>
                </c:pt>
                <c:pt idx="21">
                  <c:v>10426</c:v>
                </c:pt>
                <c:pt idx="22">
                  <c:v>10426</c:v>
                </c:pt>
                <c:pt idx="23">
                  <c:v>10426</c:v>
                </c:pt>
                <c:pt idx="24">
                  <c:v>10426</c:v>
                </c:pt>
                <c:pt idx="25">
                  <c:v>10428</c:v>
                </c:pt>
                <c:pt idx="26">
                  <c:v>10429</c:v>
                </c:pt>
                <c:pt idx="27">
                  <c:v>10429</c:v>
                </c:pt>
                <c:pt idx="28">
                  <c:v>10428</c:v>
                </c:pt>
                <c:pt idx="29">
                  <c:v>10429</c:v>
                </c:pt>
                <c:pt idx="30">
                  <c:v>10425</c:v>
                </c:pt>
              </c:numCache>
            </c:numRef>
          </c:val>
          <c:smooth val="0"/>
          <c:extLst>
            <c:ext xmlns:c16="http://schemas.microsoft.com/office/drawing/2014/chart" uri="{C3380CC4-5D6E-409C-BE32-E72D297353CC}">
              <c16:uniqueId val="{00000002-855F-4A81-9FD3-89D56A25F892}"/>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1975745</c:v>
                </c:pt>
                <c:pt idx="1">
                  <c:v>1975533</c:v>
                </c:pt>
                <c:pt idx="2">
                  <c:v>1975707</c:v>
                </c:pt>
                <c:pt idx="3">
                  <c:v>1975697</c:v>
                </c:pt>
                <c:pt idx="4">
                  <c:v>1975584</c:v>
                </c:pt>
                <c:pt idx="5">
                  <c:v>1976184</c:v>
                </c:pt>
                <c:pt idx="6">
                  <c:v>1975845</c:v>
                </c:pt>
                <c:pt idx="7">
                  <c:v>1976001</c:v>
                </c:pt>
                <c:pt idx="8">
                  <c:v>1976374</c:v>
                </c:pt>
                <c:pt idx="9">
                  <c:v>1976279</c:v>
                </c:pt>
                <c:pt idx="10">
                  <c:v>1976186</c:v>
                </c:pt>
                <c:pt idx="11">
                  <c:v>1976648</c:v>
                </c:pt>
                <c:pt idx="12">
                  <c:v>1976533</c:v>
                </c:pt>
                <c:pt idx="13">
                  <c:v>1977016</c:v>
                </c:pt>
                <c:pt idx="14">
                  <c:v>1976921</c:v>
                </c:pt>
                <c:pt idx="15">
                  <c:v>1977040</c:v>
                </c:pt>
                <c:pt idx="16">
                  <c:v>1977577</c:v>
                </c:pt>
                <c:pt idx="17">
                  <c:v>1977481</c:v>
                </c:pt>
                <c:pt idx="18">
                  <c:v>1977948</c:v>
                </c:pt>
                <c:pt idx="19">
                  <c:v>1976980</c:v>
                </c:pt>
                <c:pt idx="20">
                  <c:v>1977231</c:v>
                </c:pt>
                <c:pt idx="21">
                  <c:v>1977833</c:v>
                </c:pt>
                <c:pt idx="22">
                  <c:v>1977696</c:v>
                </c:pt>
                <c:pt idx="23">
                  <c:v>1977901</c:v>
                </c:pt>
                <c:pt idx="24">
                  <c:v>1977515</c:v>
                </c:pt>
                <c:pt idx="25">
                  <c:v>1977551</c:v>
                </c:pt>
                <c:pt idx="26">
                  <c:v>1977781</c:v>
                </c:pt>
                <c:pt idx="27">
                  <c:v>1978036</c:v>
                </c:pt>
                <c:pt idx="28">
                  <c:v>1978233</c:v>
                </c:pt>
                <c:pt idx="29">
                  <c:v>1978449</c:v>
                </c:pt>
                <c:pt idx="30">
                  <c:v>1977866</c:v>
                </c:pt>
              </c:numCache>
            </c:numRef>
          </c:val>
          <c:smooth val="0"/>
          <c:extLst>
            <c:ext xmlns:c16="http://schemas.microsoft.com/office/drawing/2014/chart" uri="{C3380CC4-5D6E-409C-BE32-E72D297353CC}">
              <c16:uniqueId val="{00000003-855F-4A81-9FD3-89D56A25F89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31116</c:v>
                </c:pt>
                <c:pt idx="1">
                  <c:v>31115</c:v>
                </c:pt>
                <c:pt idx="2">
                  <c:v>31115</c:v>
                </c:pt>
                <c:pt idx="3">
                  <c:v>31118</c:v>
                </c:pt>
                <c:pt idx="4">
                  <c:v>31117</c:v>
                </c:pt>
                <c:pt idx="5">
                  <c:v>31119</c:v>
                </c:pt>
                <c:pt idx="6">
                  <c:v>31119</c:v>
                </c:pt>
                <c:pt idx="7">
                  <c:v>31119</c:v>
                </c:pt>
                <c:pt idx="8">
                  <c:v>31149</c:v>
                </c:pt>
                <c:pt idx="9">
                  <c:v>31158</c:v>
                </c:pt>
                <c:pt idx="10">
                  <c:v>31166</c:v>
                </c:pt>
                <c:pt idx="11">
                  <c:v>31181</c:v>
                </c:pt>
                <c:pt idx="12">
                  <c:v>31195</c:v>
                </c:pt>
                <c:pt idx="13">
                  <c:v>31215</c:v>
                </c:pt>
                <c:pt idx="14">
                  <c:v>31219</c:v>
                </c:pt>
                <c:pt idx="15">
                  <c:v>31224</c:v>
                </c:pt>
                <c:pt idx="16">
                  <c:v>31226</c:v>
                </c:pt>
                <c:pt idx="17">
                  <c:v>31229</c:v>
                </c:pt>
                <c:pt idx="18">
                  <c:v>31231</c:v>
                </c:pt>
                <c:pt idx="19">
                  <c:v>31232</c:v>
                </c:pt>
                <c:pt idx="20">
                  <c:v>31231</c:v>
                </c:pt>
                <c:pt idx="21">
                  <c:v>31231</c:v>
                </c:pt>
                <c:pt idx="22">
                  <c:v>31232</c:v>
                </c:pt>
                <c:pt idx="23">
                  <c:v>31233</c:v>
                </c:pt>
                <c:pt idx="24">
                  <c:v>31233</c:v>
                </c:pt>
                <c:pt idx="25">
                  <c:v>31236</c:v>
                </c:pt>
                <c:pt idx="26">
                  <c:v>31236</c:v>
                </c:pt>
                <c:pt idx="27">
                  <c:v>31236</c:v>
                </c:pt>
                <c:pt idx="28">
                  <c:v>31236</c:v>
                </c:pt>
                <c:pt idx="29">
                  <c:v>31238</c:v>
                </c:pt>
                <c:pt idx="30">
                  <c:v>31238</c:v>
                </c:pt>
              </c:numCache>
            </c:numRef>
          </c:val>
          <c:smooth val="0"/>
          <c:extLst>
            <c:ext xmlns:c16="http://schemas.microsoft.com/office/drawing/2014/chart" uri="{C3380CC4-5D6E-409C-BE32-E72D297353CC}">
              <c16:uniqueId val="{00000004-855F-4A81-9FD3-89D56A25F892}"/>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62376</c:v>
                </c:pt>
                <c:pt idx="1">
                  <c:v>62377</c:v>
                </c:pt>
                <c:pt idx="2">
                  <c:v>62375</c:v>
                </c:pt>
                <c:pt idx="3">
                  <c:v>62375</c:v>
                </c:pt>
                <c:pt idx="4">
                  <c:v>62376</c:v>
                </c:pt>
                <c:pt idx="5">
                  <c:v>62377</c:v>
                </c:pt>
                <c:pt idx="6">
                  <c:v>62377</c:v>
                </c:pt>
                <c:pt idx="7">
                  <c:v>62377</c:v>
                </c:pt>
                <c:pt idx="8">
                  <c:v>62377</c:v>
                </c:pt>
                <c:pt idx="9">
                  <c:v>62380</c:v>
                </c:pt>
                <c:pt idx="10">
                  <c:v>62377</c:v>
                </c:pt>
                <c:pt idx="11">
                  <c:v>62377</c:v>
                </c:pt>
                <c:pt idx="12">
                  <c:v>62380</c:v>
                </c:pt>
                <c:pt idx="13">
                  <c:v>62380</c:v>
                </c:pt>
                <c:pt idx="14">
                  <c:v>62378</c:v>
                </c:pt>
                <c:pt idx="15">
                  <c:v>62380</c:v>
                </c:pt>
                <c:pt idx="16">
                  <c:v>62383</c:v>
                </c:pt>
                <c:pt idx="17">
                  <c:v>62386</c:v>
                </c:pt>
                <c:pt idx="18">
                  <c:v>62386</c:v>
                </c:pt>
                <c:pt idx="19">
                  <c:v>62385</c:v>
                </c:pt>
                <c:pt idx="20">
                  <c:v>62387</c:v>
                </c:pt>
                <c:pt idx="21">
                  <c:v>62385</c:v>
                </c:pt>
                <c:pt idx="22">
                  <c:v>62387</c:v>
                </c:pt>
                <c:pt idx="23">
                  <c:v>62390</c:v>
                </c:pt>
                <c:pt idx="24">
                  <c:v>62388</c:v>
                </c:pt>
                <c:pt idx="25">
                  <c:v>62388</c:v>
                </c:pt>
                <c:pt idx="26">
                  <c:v>62393</c:v>
                </c:pt>
                <c:pt idx="27">
                  <c:v>62393</c:v>
                </c:pt>
                <c:pt idx="28">
                  <c:v>62393</c:v>
                </c:pt>
                <c:pt idx="29">
                  <c:v>62391</c:v>
                </c:pt>
                <c:pt idx="30">
                  <c:v>62392</c:v>
                </c:pt>
              </c:numCache>
            </c:numRef>
          </c:val>
          <c:smooth val="0"/>
          <c:extLst>
            <c:ext xmlns:c16="http://schemas.microsoft.com/office/drawing/2014/chart" uri="{C3380CC4-5D6E-409C-BE32-E72D297353CC}">
              <c16:uniqueId val="{00000005-855F-4A81-9FD3-89D56A25F892}"/>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6503</c:v>
                </c:pt>
                <c:pt idx="1">
                  <c:v>6502</c:v>
                </c:pt>
                <c:pt idx="2">
                  <c:v>6503</c:v>
                </c:pt>
                <c:pt idx="3">
                  <c:v>6503</c:v>
                </c:pt>
                <c:pt idx="4">
                  <c:v>6503</c:v>
                </c:pt>
                <c:pt idx="5">
                  <c:v>6503</c:v>
                </c:pt>
                <c:pt idx="6">
                  <c:v>6503</c:v>
                </c:pt>
                <c:pt idx="7">
                  <c:v>6503</c:v>
                </c:pt>
                <c:pt idx="8">
                  <c:v>6503</c:v>
                </c:pt>
                <c:pt idx="9">
                  <c:v>6502</c:v>
                </c:pt>
                <c:pt idx="10">
                  <c:v>6503</c:v>
                </c:pt>
                <c:pt idx="11">
                  <c:v>6503</c:v>
                </c:pt>
                <c:pt idx="12">
                  <c:v>6503</c:v>
                </c:pt>
                <c:pt idx="13">
                  <c:v>6503</c:v>
                </c:pt>
                <c:pt idx="14">
                  <c:v>6502</c:v>
                </c:pt>
                <c:pt idx="15">
                  <c:v>6502</c:v>
                </c:pt>
                <c:pt idx="16">
                  <c:v>6502</c:v>
                </c:pt>
                <c:pt idx="17">
                  <c:v>6503</c:v>
                </c:pt>
                <c:pt idx="18">
                  <c:v>6503</c:v>
                </c:pt>
                <c:pt idx="19">
                  <c:v>6502</c:v>
                </c:pt>
                <c:pt idx="20">
                  <c:v>6503</c:v>
                </c:pt>
                <c:pt idx="21">
                  <c:v>6503</c:v>
                </c:pt>
                <c:pt idx="22">
                  <c:v>6504</c:v>
                </c:pt>
                <c:pt idx="23">
                  <c:v>6505</c:v>
                </c:pt>
                <c:pt idx="24">
                  <c:v>6506</c:v>
                </c:pt>
                <c:pt idx="25">
                  <c:v>6506</c:v>
                </c:pt>
                <c:pt idx="26">
                  <c:v>6506</c:v>
                </c:pt>
                <c:pt idx="27">
                  <c:v>6506</c:v>
                </c:pt>
                <c:pt idx="28">
                  <c:v>6506</c:v>
                </c:pt>
                <c:pt idx="29">
                  <c:v>6507</c:v>
                </c:pt>
                <c:pt idx="30">
                  <c:v>6506</c:v>
                </c:pt>
              </c:numCache>
            </c:numRef>
          </c:val>
          <c:smooth val="0"/>
          <c:extLst>
            <c:ext xmlns:c16="http://schemas.microsoft.com/office/drawing/2014/chart" uri="{C3380CC4-5D6E-409C-BE32-E72D297353CC}">
              <c16:uniqueId val="{00000006-855F-4A81-9FD3-89D56A25F892}"/>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2364</c:v>
                </c:pt>
                <c:pt idx="1">
                  <c:v>2364</c:v>
                </c:pt>
                <c:pt idx="2">
                  <c:v>2365</c:v>
                </c:pt>
                <c:pt idx="3">
                  <c:v>2366</c:v>
                </c:pt>
                <c:pt idx="4">
                  <c:v>2367</c:v>
                </c:pt>
                <c:pt idx="5">
                  <c:v>2367</c:v>
                </c:pt>
                <c:pt idx="6">
                  <c:v>2367</c:v>
                </c:pt>
                <c:pt idx="7">
                  <c:v>2368</c:v>
                </c:pt>
                <c:pt idx="8">
                  <c:v>2368</c:v>
                </c:pt>
                <c:pt idx="9">
                  <c:v>2368</c:v>
                </c:pt>
                <c:pt idx="10">
                  <c:v>2368</c:v>
                </c:pt>
                <c:pt idx="11">
                  <c:v>2369</c:v>
                </c:pt>
                <c:pt idx="12">
                  <c:v>2369</c:v>
                </c:pt>
                <c:pt idx="13">
                  <c:v>2369</c:v>
                </c:pt>
                <c:pt idx="14">
                  <c:v>2370</c:v>
                </c:pt>
                <c:pt idx="15">
                  <c:v>2371</c:v>
                </c:pt>
                <c:pt idx="16">
                  <c:v>2373</c:v>
                </c:pt>
                <c:pt idx="17">
                  <c:v>2375</c:v>
                </c:pt>
                <c:pt idx="18">
                  <c:v>2375</c:v>
                </c:pt>
                <c:pt idx="19">
                  <c:v>2376</c:v>
                </c:pt>
                <c:pt idx="20">
                  <c:v>2377</c:v>
                </c:pt>
                <c:pt idx="21">
                  <c:v>2377</c:v>
                </c:pt>
                <c:pt idx="22">
                  <c:v>2378</c:v>
                </c:pt>
                <c:pt idx="23">
                  <c:v>2379</c:v>
                </c:pt>
                <c:pt idx="24">
                  <c:v>2380</c:v>
                </c:pt>
                <c:pt idx="25">
                  <c:v>2380</c:v>
                </c:pt>
                <c:pt idx="26">
                  <c:v>2380</c:v>
                </c:pt>
                <c:pt idx="27">
                  <c:v>2381</c:v>
                </c:pt>
                <c:pt idx="28">
                  <c:v>2381</c:v>
                </c:pt>
                <c:pt idx="29">
                  <c:v>2382</c:v>
                </c:pt>
                <c:pt idx="30">
                  <c:v>2382</c:v>
                </c:pt>
              </c:numCache>
            </c:numRef>
          </c:val>
          <c:smooth val="0"/>
          <c:extLst>
            <c:ext xmlns:c16="http://schemas.microsoft.com/office/drawing/2014/chart" uri="{C3380CC4-5D6E-409C-BE32-E72D297353CC}">
              <c16:uniqueId val="{00000007-855F-4A81-9FD3-89D56A25F892}"/>
            </c:ext>
          </c:extLst>
        </c:ser>
        <c:dLbls>
          <c:showLegendKey val="0"/>
          <c:showVal val="0"/>
          <c:showCatName val="0"/>
          <c:showSerName val="0"/>
          <c:showPercent val="0"/>
          <c:showBubbleSize val="0"/>
        </c:dLbls>
        <c:smooth val="0"/>
        <c:axId val="387597992"/>
        <c:axId val="392911544"/>
      </c:lineChart>
      <c:dateAx>
        <c:axId val="387597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11544"/>
        <c:crosses val="autoZero"/>
        <c:auto val="1"/>
        <c:lblOffset val="100"/>
        <c:baseTimeUnit val="days"/>
      </c:dateAx>
      <c:valAx>
        <c:axId val="39291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9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3.9407999999999999</c:v>
                </c:pt>
                <c:pt idx="1">
                  <c:v>100</c:v>
                </c:pt>
                <c:pt idx="2">
                  <c:v>30.254200000000001</c:v>
                </c:pt>
                <c:pt idx="3">
                  <c:v>0</c:v>
                </c:pt>
                <c:pt idx="4">
                  <c:v>4.5808</c:v>
                </c:pt>
                <c:pt idx="5">
                  <c:v>100</c:v>
                </c:pt>
              </c:numCache>
            </c:numRef>
          </c:val>
          <c:extLst>
            <c:ext xmlns:c16="http://schemas.microsoft.com/office/drawing/2014/chart" uri="{C3380CC4-5D6E-409C-BE32-E72D297353CC}">
              <c16:uniqueId val="{00000000-560C-4EE8-A681-3D4635EAFA0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0.99299999999999999</c:v>
                </c:pt>
                <c:pt idx="1">
                  <c:v>0</c:v>
                </c:pt>
                <c:pt idx="2">
                  <c:v>0</c:v>
                </c:pt>
                <c:pt idx="3">
                  <c:v>0</c:v>
                </c:pt>
                <c:pt idx="4">
                  <c:v>0</c:v>
                </c:pt>
                <c:pt idx="5">
                  <c:v>5.5667</c:v>
                </c:pt>
              </c:numCache>
            </c:numRef>
          </c:val>
          <c:extLst>
            <c:ext xmlns:c16="http://schemas.microsoft.com/office/drawing/2014/chart" uri="{C3380CC4-5D6E-409C-BE32-E72D297353CC}">
              <c16:uniqueId val="{00000001-560C-4EE8-A681-3D4635EAFA0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0.52710000000000001</c:v>
                </c:pt>
                <c:pt idx="1">
                  <c:v>4.3478000000000003</c:v>
                </c:pt>
                <c:pt idx="2">
                  <c:v>3.8982999999999999</c:v>
                </c:pt>
                <c:pt idx="3">
                  <c:v>0</c:v>
                </c:pt>
                <c:pt idx="4">
                  <c:v>100</c:v>
                </c:pt>
                <c:pt idx="5">
                  <c:v>4.4930000000000003</c:v>
                </c:pt>
              </c:numCache>
            </c:numRef>
          </c:val>
          <c:extLst>
            <c:ext xmlns:c16="http://schemas.microsoft.com/office/drawing/2014/chart" uri="{C3380CC4-5D6E-409C-BE32-E72D297353CC}">
              <c16:uniqueId val="{00000002-560C-4EE8-A681-3D4635EAFA0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65.217399999999998</c:v>
                </c:pt>
                <c:pt idx="2">
                  <c:v>20.5932</c:v>
                </c:pt>
                <c:pt idx="3">
                  <c:v>0</c:v>
                </c:pt>
                <c:pt idx="4">
                  <c:v>0.18559999999999999</c:v>
                </c:pt>
                <c:pt idx="5">
                  <c:v>3.3885000000000001</c:v>
                </c:pt>
              </c:numCache>
            </c:numRef>
          </c:val>
          <c:extLst>
            <c:ext xmlns:c16="http://schemas.microsoft.com/office/drawing/2014/chart" uri="{C3380CC4-5D6E-409C-BE32-E72D297353CC}">
              <c16:uniqueId val="{00000003-560C-4EE8-A681-3D4635EAFA0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1.5793999999999999</c:v>
                </c:pt>
                <c:pt idx="1">
                  <c:v>65.217399999999998</c:v>
                </c:pt>
                <c:pt idx="2">
                  <c:v>100</c:v>
                </c:pt>
                <c:pt idx="3">
                  <c:v>0</c:v>
                </c:pt>
                <c:pt idx="4">
                  <c:v>57.143799999999999</c:v>
                </c:pt>
                <c:pt idx="5">
                  <c:v>12.5276</c:v>
                </c:pt>
              </c:numCache>
            </c:numRef>
          </c:val>
          <c:extLst>
            <c:ext xmlns:c16="http://schemas.microsoft.com/office/drawing/2014/chart" uri="{C3380CC4-5D6E-409C-BE32-E72D297353CC}">
              <c16:uniqueId val="{00000004-560C-4EE8-A681-3D4635EAFA0D}"/>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3.1545000000000001</c:v>
                </c:pt>
                <c:pt idx="1">
                  <c:v>0</c:v>
                </c:pt>
                <c:pt idx="2">
                  <c:v>0</c:v>
                </c:pt>
                <c:pt idx="3">
                  <c:v>0</c:v>
                </c:pt>
                <c:pt idx="4">
                  <c:v>0</c:v>
                </c:pt>
                <c:pt idx="5">
                  <c:v>0.8498</c:v>
                </c:pt>
              </c:numCache>
            </c:numRef>
          </c:val>
          <c:extLst>
            <c:ext xmlns:c16="http://schemas.microsoft.com/office/drawing/2014/chart" uri="{C3380CC4-5D6E-409C-BE32-E72D297353CC}">
              <c16:uniqueId val="{00000005-560C-4EE8-A681-3D4635EAFA0D}"/>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0.32890000000000003</c:v>
                </c:pt>
                <c:pt idx="1">
                  <c:v>0</c:v>
                </c:pt>
                <c:pt idx="2">
                  <c:v>0</c:v>
                </c:pt>
                <c:pt idx="3">
                  <c:v>0</c:v>
                </c:pt>
                <c:pt idx="4">
                  <c:v>0</c:v>
                </c:pt>
                <c:pt idx="5">
                  <c:v>1.4384999999999999</c:v>
                </c:pt>
              </c:numCache>
            </c:numRef>
          </c:val>
          <c:extLst>
            <c:ext xmlns:c16="http://schemas.microsoft.com/office/drawing/2014/chart" uri="{C3380CC4-5D6E-409C-BE32-E72D297353CC}">
              <c16:uniqueId val="{00000006-560C-4EE8-A681-3D4635EAFA0D}"/>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0.12039999999999999</c:v>
                </c:pt>
                <c:pt idx="1">
                  <c:v>0</c:v>
                </c:pt>
                <c:pt idx="2">
                  <c:v>0</c:v>
                </c:pt>
                <c:pt idx="3">
                  <c:v>0</c:v>
                </c:pt>
                <c:pt idx="4">
                  <c:v>0</c:v>
                </c:pt>
                <c:pt idx="5">
                  <c:v>23.7424</c:v>
                </c:pt>
              </c:numCache>
            </c:numRef>
          </c:val>
          <c:extLst>
            <c:ext xmlns:c16="http://schemas.microsoft.com/office/drawing/2014/chart" uri="{C3380CC4-5D6E-409C-BE32-E72D297353CC}">
              <c16:uniqueId val="{00000007-560C-4EE8-A681-3D4635EAFA0D}"/>
            </c:ext>
          </c:extLst>
        </c:ser>
        <c:dLbls>
          <c:showLegendKey val="0"/>
          <c:showVal val="0"/>
          <c:showCatName val="0"/>
          <c:showSerName val="0"/>
          <c:showPercent val="0"/>
          <c:showBubbleSize val="0"/>
        </c:dLbls>
        <c:axId val="397324336"/>
        <c:axId val="397325320"/>
      </c:radarChart>
      <c:catAx>
        <c:axId val="397324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5320"/>
        <c:crosses val="autoZero"/>
        <c:auto val="1"/>
        <c:lblAlgn val="ctr"/>
        <c:lblOffset val="100"/>
        <c:noMultiLvlLbl val="0"/>
      </c:catAx>
      <c:valAx>
        <c:axId val="39732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4</c:v>
                </c:pt>
                <c:pt idx="1">
                  <c:v>-6</c:v>
                </c:pt>
                <c:pt idx="2">
                  <c:v>-6</c:v>
                </c:pt>
                <c:pt idx="3">
                  <c:v>-1</c:v>
                </c:pt>
                <c:pt idx="4">
                  <c:v>99</c:v>
                </c:pt>
                <c:pt idx="5">
                  <c:v>155</c:v>
                </c:pt>
                <c:pt idx="6">
                  <c:v>120</c:v>
                </c:pt>
                <c:pt idx="7">
                  <c:v>101</c:v>
                </c:pt>
                <c:pt idx="8">
                  <c:v>101</c:v>
                </c:pt>
                <c:pt idx="9">
                  <c:v>122</c:v>
                </c:pt>
                <c:pt idx="10">
                  <c:v>110</c:v>
                </c:pt>
                <c:pt idx="11">
                  <c:v>81</c:v>
                </c:pt>
                <c:pt idx="12">
                  <c:v>22</c:v>
                </c:pt>
                <c:pt idx="13">
                  <c:v>84</c:v>
                </c:pt>
                <c:pt idx="14">
                  <c:v>94</c:v>
                </c:pt>
                <c:pt idx="15">
                  <c:v>90</c:v>
                </c:pt>
                <c:pt idx="16">
                  <c:v>94</c:v>
                </c:pt>
                <c:pt idx="17">
                  <c:v>97</c:v>
                </c:pt>
                <c:pt idx="18">
                  <c:v>100</c:v>
                </c:pt>
                <c:pt idx="19">
                  <c:v>90</c:v>
                </c:pt>
                <c:pt idx="20">
                  <c:v>86</c:v>
                </c:pt>
                <c:pt idx="21">
                  <c:v>94</c:v>
                </c:pt>
                <c:pt idx="22">
                  <c:v>65</c:v>
                </c:pt>
                <c:pt idx="23">
                  <c:v>86</c:v>
                </c:pt>
                <c:pt idx="24">
                  <c:v>67</c:v>
                </c:pt>
                <c:pt idx="25">
                  <c:v>90</c:v>
                </c:pt>
                <c:pt idx="26">
                  <c:v>63</c:v>
                </c:pt>
                <c:pt idx="27">
                  <c:v>84</c:v>
                </c:pt>
                <c:pt idx="28">
                  <c:v>97</c:v>
                </c:pt>
                <c:pt idx="29">
                  <c:v>70</c:v>
                </c:pt>
                <c:pt idx="30">
                  <c:v>69</c:v>
                </c:pt>
              </c:numCache>
            </c:numRef>
          </c:val>
          <c:smooth val="0"/>
          <c:extLst>
            <c:ext xmlns:c16="http://schemas.microsoft.com/office/drawing/2014/chart" uri="{C3380CC4-5D6E-409C-BE32-E72D297353CC}">
              <c16:uniqueId val="{00000000-EDA4-4515-B953-B7FFC96A27B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1</c:v>
                </c:pt>
                <c:pt idx="2">
                  <c:v>0</c:v>
                </c:pt>
                <c:pt idx="3">
                  <c:v>1</c:v>
                </c:pt>
                <c:pt idx="4">
                  <c:v>-1</c:v>
                </c:pt>
                <c:pt idx="5">
                  <c:v>1</c:v>
                </c:pt>
                <c:pt idx="6">
                  <c:v>-1</c:v>
                </c:pt>
                <c:pt idx="7">
                  <c:v>1</c:v>
                </c:pt>
                <c:pt idx="8">
                  <c:v>2</c:v>
                </c:pt>
                <c:pt idx="9">
                  <c:v>1</c:v>
                </c:pt>
                <c:pt idx="10">
                  <c:v>0</c:v>
                </c:pt>
                <c:pt idx="11">
                  <c:v>-1</c:v>
                </c:pt>
                <c:pt idx="12">
                  <c:v>-1</c:v>
                </c:pt>
                <c:pt idx="13">
                  <c:v>0</c:v>
                </c:pt>
                <c:pt idx="14">
                  <c:v>-1</c:v>
                </c:pt>
                <c:pt idx="15">
                  <c:v>-1</c:v>
                </c:pt>
                <c:pt idx="16">
                  <c:v>4</c:v>
                </c:pt>
                <c:pt idx="17">
                  <c:v>3</c:v>
                </c:pt>
                <c:pt idx="18">
                  <c:v>-1</c:v>
                </c:pt>
                <c:pt idx="19">
                  <c:v>2</c:v>
                </c:pt>
                <c:pt idx="20">
                  <c:v>3</c:v>
                </c:pt>
                <c:pt idx="21">
                  <c:v>1</c:v>
                </c:pt>
                <c:pt idx="22">
                  <c:v>5</c:v>
                </c:pt>
                <c:pt idx="23">
                  <c:v>0</c:v>
                </c:pt>
                <c:pt idx="24">
                  <c:v>0</c:v>
                </c:pt>
                <c:pt idx="25">
                  <c:v>1</c:v>
                </c:pt>
                <c:pt idx="26">
                  <c:v>3</c:v>
                </c:pt>
                <c:pt idx="27">
                  <c:v>3</c:v>
                </c:pt>
                <c:pt idx="28">
                  <c:v>6</c:v>
                </c:pt>
                <c:pt idx="29">
                  <c:v>3</c:v>
                </c:pt>
                <c:pt idx="30">
                  <c:v>1</c:v>
                </c:pt>
              </c:numCache>
            </c:numRef>
          </c:val>
          <c:smooth val="0"/>
          <c:extLst>
            <c:ext xmlns:c16="http://schemas.microsoft.com/office/drawing/2014/chart" uri="{C3380CC4-5D6E-409C-BE32-E72D297353CC}">
              <c16:uniqueId val="{00000001-EDA4-4515-B953-B7FFC96A27B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1</c:v>
                </c:pt>
                <c:pt idx="2">
                  <c:v>3</c:v>
                </c:pt>
                <c:pt idx="3">
                  <c:v>2</c:v>
                </c:pt>
                <c:pt idx="4">
                  <c:v>3</c:v>
                </c:pt>
                <c:pt idx="5">
                  <c:v>0</c:v>
                </c:pt>
                <c:pt idx="6">
                  <c:v>2</c:v>
                </c:pt>
                <c:pt idx="7">
                  <c:v>2</c:v>
                </c:pt>
                <c:pt idx="8">
                  <c:v>0</c:v>
                </c:pt>
                <c:pt idx="9">
                  <c:v>1</c:v>
                </c:pt>
                <c:pt idx="10">
                  <c:v>1</c:v>
                </c:pt>
                <c:pt idx="11">
                  <c:v>0</c:v>
                </c:pt>
                <c:pt idx="12">
                  <c:v>-3</c:v>
                </c:pt>
                <c:pt idx="13">
                  <c:v>0</c:v>
                </c:pt>
                <c:pt idx="14">
                  <c:v>0</c:v>
                </c:pt>
                <c:pt idx="15">
                  <c:v>1</c:v>
                </c:pt>
                <c:pt idx="16">
                  <c:v>0</c:v>
                </c:pt>
                <c:pt idx="17">
                  <c:v>0</c:v>
                </c:pt>
                <c:pt idx="18">
                  <c:v>2</c:v>
                </c:pt>
                <c:pt idx="19">
                  <c:v>1</c:v>
                </c:pt>
                <c:pt idx="20">
                  <c:v>-1</c:v>
                </c:pt>
                <c:pt idx="21">
                  <c:v>1</c:v>
                </c:pt>
                <c:pt idx="22">
                  <c:v>0</c:v>
                </c:pt>
                <c:pt idx="23">
                  <c:v>0</c:v>
                </c:pt>
                <c:pt idx="24">
                  <c:v>0</c:v>
                </c:pt>
                <c:pt idx="25">
                  <c:v>2</c:v>
                </c:pt>
                <c:pt idx="26">
                  <c:v>1</c:v>
                </c:pt>
                <c:pt idx="27">
                  <c:v>0</c:v>
                </c:pt>
                <c:pt idx="28">
                  <c:v>-1</c:v>
                </c:pt>
                <c:pt idx="29">
                  <c:v>1</c:v>
                </c:pt>
                <c:pt idx="30">
                  <c:v>-4</c:v>
                </c:pt>
              </c:numCache>
            </c:numRef>
          </c:val>
          <c:smooth val="0"/>
          <c:extLst>
            <c:ext xmlns:c16="http://schemas.microsoft.com/office/drawing/2014/chart" uri="{C3380CC4-5D6E-409C-BE32-E72D297353CC}">
              <c16:uniqueId val="{00000002-EDA4-4515-B953-B7FFC96A27B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26</c:v>
                </c:pt>
                <c:pt idx="1">
                  <c:v>-212</c:v>
                </c:pt>
                <c:pt idx="2">
                  <c:v>174</c:v>
                </c:pt>
                <c:pt idx="3">
                  <c:v>-10</c:v>
                </c:pt>
                <c:pt idx="4">
                  <c:v>-113</c:v>
                </c:pt>
                <c:pt idx="5">
                  <c:v>600</c:v>
                </c:pt>
                <c:pt idx="6">
                  <c:v>-339</c:v>
                </c:pt>
                <c:pt idx="7">
                  <c:v>156</c:v>
                </c:pt>
                <c:pt idx="8">
                  <c:v>373</c:v>
                </c:pt>
                <c:pt idx="9">
                  <c:v>-95</c:v>
                </c:pt>
                <c:pt idx="10">
                  <c:v>-93</c:v>
                </c:pt>
                <c:pt idx="11">
                  <c:v>462</c:v>
                </c:pt>
                <c:pt idx="12">
                  <c:v>-115</c:v>
                </c:pt>
                <c:pt idx="13">
                  <c:v>483</c:v>
                </c:pt>
                <c:pt idx="14">
                  <c:v>-95</c:v>
                </c:pt>
                <c:pt idx="15">
                  <c:v>119</c:v>
                </c:pt>
                <c:pt idx="16">
                  <c:v>537</c:v>
                </c:pt>
                <c:pt idx="17">
                  <c:v>-96</c:v>
                </c:pt>
                <c:pt idx="18">
                  <c:v>467</c:v>
                </c:pt>
                <c:pt idx="19">
                  <c:v>-968</c:v>
                </c:pt>
                <c:pt idx="20">
                  <c:v>251</c:v>
                </c:pt>
                <c:pt idx="21">
                  <c:v>602</c:v>
                </c:pt>
                <c:pt idx="22">
                  <c:v>-137</c:v>
                </c:pt>
                <c:pt idx="23">
                  <c:v>205</c:v>
                </c:pt>
                <c:pt idx="24">
                  <c:v>-386</c:v>
                </c:pt>
                <c:pt idx="25">
                  <c:v>36</c:v>
                </c:pt>
                <c:pt idx="26">
                  <c:v>230</c:v>
                </c:pt>
                <c:pt idx="27">
                  <c:v>255</c:v>
                </c:pt>
                <c:pt idx="28">
                  <c:v>197</c:v>
                </c:pt>
                <c:pt idx="29">
                  <c:v>216</c:v>
                </c:pt>
                <c:pt idx="30">
                  <c:v>-583</c:v>
                </c:pt>
              </c:numCache>
            </c:numRef>
          </c:val>
          <c:smooth val="0"/>
          <c:extLst>
            <c:ext xmlns:c16="http://schemas.microsoft.com/office/drawing/2014/chart" uri="{C3380CC4-5D6E-409C-BE32-E72D297353CC}">
              <c16:uniqueId val="{00000003-EDA4-4515-B953-B7FFC96A27B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3</c:v>
                </c:pt>
                <c:pt idx="1">
                  <c:v>-1</c:v>
                </c:pt>
                <c:pt idx="2">
                  <c:v>0</c:v>
                </c:pt>
                <c:pt idx="3">
                  <c:v>3</c:v>
                </c:pt>
                <c:pt idx="4">
                  <c:v>-1</c:v>
                </c:pt>
                <c:pt idx="5">
                  <c:v>2</c:v>
                </c:pt>
                <c:pt idx="6">
                  <c:v>0</c:v>
                </c:pt>
                <c:pt idx="7">
                  <c:v>0</c:v>
                </c:pt>
                <c:pt idx="8">
                  <c:v>30</c:v>
                </c:pt>
                <c:pt idx="9">
                  <c:v>9</c:v>
                </c:pt>
                <c:pt idx="10">
                  <c:v>8</c:v>
                </c:pt>
                <c:pt idx="11">
                  <c:v>15</c:v>
                </c:pt>
                <c:pt idx="12">
                  <c:v>14</c:v>
                </c:pt>
                <c:pt idx="13">
                  <c:v>20</c:v>
                </c:pt>
                <c:pt idx="14">
                  <c:v>4</c:v>
                </c:pt>
                <c:pt idx="15">
                  <c:v>5</c:v>
                </c:pt>
                <c:pt idx="16">
                  <c:v>2</c:v>
                </c:pt>
                <c:pt idx="17">
                  <c:v>3</c:v>
                </c:pt>
                <c:pt idx="18">
                  <c:v>2</c:v>
                </c:pt>
                <c:pt idx="19">
                  <c:v>1</c:v>
                </c:pt>
                <c:pt idx="20">
                  <c:v>-1</c:v>
                </c:pt>
                <c:pt idx="21">
                  <c:v>0</c:v>
                </c:pt>
                <c:pt idx="22">
                  <c:v>1</c:v>
                </c:pt>
                <c:pt idx="23">
                  <c:v>1</c:v>
                </c:pt>
                <c:pt idx="24">
                  <c:v>0</c:v>
                </c:pt>
                <c:pt idx="25">
                  <c:v>3</c:v>
                </c:pt>
                <c:pt idx="26">
                  <c:v>0</c:v>
                </c:pt>
                <c:pt idx="27">
                  <c:v>0</c:v>
                </c:pt>
                <c:pt idx="28">
                  <c:v>0</c:v>
                </c:pt>
                <c:pt idx="29">
                  <c:v>2</c:v>
                </c:pt>
                <c:pt idx="30">
                  <c:v>0</c:v>
                </c:pt>
              </c:numCache>
            </c:numRef>
          </c:val>
          <c:smooth val="0"/>
          <c:extLst>
            <c:ext xmlns:c16="http://schemas.microsoft.com/office/drawing/2014/chart" uri="{C3380CC4-5D6E-409C-BE32-E72D297353CC}">
              <c16:uniqueId val="{00000004-EDA4-4515-B953-B7FFC96A27B3}"/>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c:v>
                </c:pt>
                <c:pt idx="1">
                  <c:v>1</c:v>
                </c:pt>
                <c:pt idx="2">
                  <c:v>-2</c:v>
                </c:pt>
                <c:pt idx="3">
                  <c:v>0</c:v>
                </c:pt>
                <c:pt idx="4">
                  <c:v>1</c:v>
                </c:pt>
                <c:pt idx="5">
                  <c:v>1</c:v>
                </c:pt>
                <c:pt idx="6">
                  <c:v>0</c:v>
                </c:pt>
                <c:pt idx="7">
                  <c:v>0</c:v>
                </c:pt>
                <c:pt idx="8">
                  <c:v>0</c:v>
                </c:pt>
                <c:pt idx="9">
                  <c:v>3</c:v>
                </c:pt>
                <c:pt idx="10">
                  <c:v>-3</c:v>
                </c:pt>
                <c:pt idx="11">
                  <c:v>0</c:v>
                </c:pt>
                <c:pt idx="12">
                  <c:v>3</c:v>
                </c:pt>
                <c:pt idx="13">
                  <c:v>0</c:v>
                </c:pt>
                <c:pt idx="14">
                  <c:v>-2</c:v>
                </c:pt>
                <c:pt idx="15">
                  <c:v>2</c:v>
                </c:pt>
                <c:pt idx="16">
                  <c:v>3</c:v>
                </c:pt>
                <c:pt idx="17">
                  <c:v>3</c:v>
                </c:pt>
                <c:pt idx="18">
                  <c:v>0</c:v>
                </c:pt>
                <c:pt idx="19">
                  <c:v>-1</c:v>
                </c:pt>
                <c:pt idx="20">
                  <c:v>2</c:v>
                </c:pt>
                <c:pt idx="21">
                  <c:v>-2</c:v>
                </c:pt>
                <c:pt idx="22">
                  <c:v>2</c:v>
                </c:pt>
                <c:pt idx="23">
                  <c:v>3</c:v>
                </c:pt>
                <c:pt idx="24">
                  <c:v>-2</c:v>
                </c:pt>
                <c:pt idx="25">
                  <c:v>0</c:v>
                </c:pt>
                <c:pt idx="26">
                  <c:v>5</c:v>
                </c:pt>
                <c:pt idx="27">
                  <c:v>0</c:v>
                </c:pt>
                <c:pt idx="28">
                  <c:v>0</c:v>
                </c:pt>
                <c:pt idx="29">
                  <c:v>-2</c:v>
                </c:pt>
                <c:pt idx="30">
                  <c:v>1</c:v>
                </c:pt>
              </c:numCache>
            </c:numRef>
          </c:val>
          <c:smooth val="0"/>
          <c:extLst>
            <c:ext xmlns:c16="http://schemas.microsoft.com/office/drawing/2014/chart" uri="{C3380CC4-5D6E-409C-BE32-E72D297353CC}">
              <c16:uniqueId val="{00000005-EDA4-4515-B953-B7FFC96A27B3}"/>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-1</c:v>
                </c:pt>
                <c:pt idx="2">
                  <c:v>1</c:v>
                </c:pt>
                <c:pt idx="3">
                  <c:v>0</c:v>
                </c:pt>
                <c:pt idx="4">
                  <c:v>0</c:v>
                </c:pt>
                <c:pt idx="5">
                  <c:v>0</c:v>
                </c:pt>
                <c:pt idx="6">
                  <c:v>0</c:v>
                </c:pt>
                <c:pt idx="7">
                  <c:v>0</c:v>
                </c:pt>
                <c:pt idx="8">
                  <c:v>0</c:v>
                </c:pt>
                <c:pt idx="9">
                  <c:v>-1</c:v>
                </c:pt>
                <c:pt idx="10">
                  <c:v>1</c:v>
                </c:pt>
                <c:pt idx="11">
                  <c:v>0</c:v>
                </c:pt>
                <c:pt idx="12">
                  <c:v>0</c:v>
                </c:pt>
                <c:pt idx="13">
                  <c:v>0</c:v>
                </c:pt>
                <c:pt idx="14">
                  <c:v>-1</c:v>
                </c:pt>
                <c:pt idx="15">
                  <c:v>0</c:v>
                </c:pt>
                <c:pt idx="16">
                  <c:v>0</c:v>
                </c:pt>
                <c:pt idx="17">
                  <c:v>1</c:v>
                </c:pt>
                <c:pt idx="18">
                  <c:v>0</c:v>
                </c:pt>
                <c:pt idx="19">
                  <c:v>-1</c:v>
                </c:pt>
                <c:pt idx="20">
                  <c:v>1</c:v>
                </c:pt>
                <c:pt idx="21">
                  <c:v>0</c:v>
                </c:pt>
                <c:pt idx="22">
                  <c:v>1</c:v>
                </c:pt>
                <c:pt idx="23">
                  <c:v>1</c:v>
                </c:pt>
                <c:pt idx="24">
                  <c:v>1</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6-EDA4-4515-B953-B7FFC96A27B3}"/>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1</c:v>
                </c:pt>
                <c:pt idx="3">
                  <c:v>1</c:v>
                </c:pt>
                <c:pt idx="4">
                  <c:v>1</c:v>
                </c:pt>
                <c:pt idx="5">
                  <c:v>0</c:v>
                </c:pt>
                <c:pt idx="6">
                  <c:v>0</c:v>
                </c:pt>
                <c:pt idx="7">
                  <c:v>1</c:v>
                </c:pt>
                <c:pt idx="8">
                  <c:v>0</c:v>
                </c:pt>
                <c:pt idx="9">
                  <c:v>0</c:v>
                </c:pt>
                <c:pt idx="10">
                  <c:v>0</c:v>
                </c:pt>
                <c:pt idx="11">
                  <c:v>1</c:v>
                </c:pt>
                <c:pt idx="12">
                  <c:v>0</c:v>
                </c:pt>
                <c:pt idx="13">
                  <c:v>0</c:v>
                </c:pt>
                <c:pt idx="14">
                  <c:v>1</c:v>
                </c:pt>
                <c:pt idx="15">
                  <c:v>1</c:v>
                </c:pt>
                <c:pt idx="16">
                  <c:v>2</c:v>
                </c:pt>
                <c:pt idx="17">
                  <c:v>2</c:v>
                </c:pt>
                <c:pt idx="18">
                  <c:v>0</c:v>
                </c:pt>
                <c:pt idx="19">
                  <c:v>1</c:v>
                </c:pt>
                <c:pt idx="20">
                  <c:v>1</c:v>
                </c:pt>
                <c:pt idx="21">
                  <c:v>0</c:v>
                </c:pt>
                <c:pt idx="22">
                  <c:v>1</c:v>
                </c:pt>
                <c:pt idx="23">
                  <c:v>1</c:v>
                </c:pt>
                <c:pt idx="24">
                  <c:v>1</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7-EDA4-4515-B953-B7FFC96A27B3}"/>
            </c:ext>
          </c:extLst>
        </c:ser>
        <c:dLbls>
          <c:showLegendKey val="0"/>
          <c:showVal val="0"/>
          <c:showCatName val="0"/>
          <c:showSerName val="0"/>
          <c:showPercent val="0"/>
          <c:showBubbleSize val="0"/>
        </c:dLbls>
        <c:smooth val="0"/>
        <c:axId val="397333192"/>
        <c:axId val="397331880"/>
      </c:lineChart>
      <c:dateAx>
        <c:axId val="39733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31880"/>
        <c:crosses val="autoZero"/>
        <c:auto val="1"/>
        <c:lblOffset val="100"/>
        <c:baseTimeUnit val="days"/>
      </c:dateAx>
      <c:valAx>
        <c:axId val="39733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3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c:v>
                </c:pt>
                <c:pt idx="1">
                  <c:v>93</c:v>
                </c:pt>
                <c:pt idx="2">
                  <c:v>83</c:v>
                </c:pt>
                <c:pt idx="3">
                  <c:v>94</c:v>
                </c:pt>
                <c:pt idx="4">
                  <c:v>78</c:v>
                </c:pt>
                <c:pt idx="5">
                  <c:v>64</c:v>
                </c:pt>
                <c:pt idx="6">
                  <c:v>73</c:v>
                </c:pt>
              </c:numCache>
            </c:numRef>
          </c:val>
          <c:extLst>
            <c:ext xmlns:c16="http://schemas.microsoft.com/office/drawing/2014/chart" uri="{C3380CC4-5D6E-409C-BE32-E72D297353CC}">
              <c16:uniqueId val="{00000000-A6E7-4B87-8F1B-EEFFFED5164A}"/>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1</c:v>
                </c:pt>
                <c:pt idx="4">
                  <c:v>1</c:v>
                </c:pt>
                <c:pt idx="5">
                  <c:v>2</c:v>
                </c:pt>
                <c:pt idx="6">
                  <c:v>1</c:v>
                </c:pt>
              </c:numCache>
            </c:numRef>
          </c:val>
          <c:extLst>
            <c:ext xmlns:c16="http://schemas.microsoft.com/office/drawing/2014/chart" uri="{C3380CC4-5D6E-409C-BE32-E72D297353CC}">
              <c16:uniqueId val="{00000001-A6E7-4B87-8F1B-EEFFFED5164A}"/>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0</c:v>
                </c:pt>
                <c:pt idx="3">
                  <c:v>0</c:v>
                </c:pt>
                <c:pt idx="4">
                  <c:v>0</c:v>
                </c:pt>
                <c:pt idx="5">
                  <c:v>1</c:v>
                </c:pt>
                <c:pt idx="6">
                  <c:v>0</c:v>
                </c:pt>
              </c:numCache>
            </c:numRef>
          </c:val>
          <c:extLst>
            <c:ext xmlns:c16="http://schemas.microsoft.com/office/drawing/2014/chart" uri="{C3380CC4-5D6E-409C-BE32-E72D297353CC}">
              <c16:uniqueId val="{00000002-A6E7-4B87-8F1B-EEFFFED5164A}"/>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-146</c:v>
                </c:pt>
                <c:pt idx="1">
                  <c:v>213</c:v>
                </c:pt>
                <c:pt idx="2">
                  <c:v>-63</c:v>
                </c:pt>
                <c:pt idx="3">
                  <c:v>163</c:v>
                </c:pt>
                <c:pt idx="4">
                  <c:v>177</c:v>
                </c:pt>
                <c:pt idx="5">
                  <c:v>72</c:v>
                </c:pt>
                <c:pt idx="6">
                  <c:v>48</c:v>
                </c:pt>
              </c:numCache>
            </c:numRef>
          </c:val>
          <c:extLst>
            <c:ext xmlns:c16="http://schemas.microsoft.com/office/drawing/2014/chart" uri="{C3380CC4-5D6E-409C-BE32-E72D297353CC}">
              <c16:uniqueId val="{00000003-A6E7-4B87-8F1B-EEFFFED5164A}"/>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5</c:v>
                </c:pt>
                <c:pt idx="2">
                  <c:v>4</c:v>
                </c:pt>
                <c:pt idx="3">
                  <c:v>5</c:v>
                </c:pt>
                <c:pt idx="4">
                  <c:v>1</c:v>
                </c:pt>
                <c:pt idx="5">
                  <c:v>7</c:v>
                </c:pt>
                <c:pt idx="6">
                  <c:v>2</c:v>
                </c:pt>
              </c:numCache>
            </c:numRef>
          </c:val>
          <c:extLst>
            <c:ext xmlns:c16="http://schemas.microsoft.com/office/drawing/2014/chart" uri="{C3380CC4-5D6E-409C-BE32-E72D297353CC}">
              <c16:uniqueId val="{00000004-A6E7-4B87-8F1B-EEFFFED5164A}"/>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0</c:v>
                </c:pt>
                <c:pt idx="2">
                  <c:v>2</c:v>
                </c:pt>
                <c:pt idx="3">
                  <c:v>1</c:v>
                </c:pt>
                <c:pt idx="4">
                  <c:v>-1</c:v>
                </c:pt>
                <c:pt idx="5">
                  <c:v>1</c:v>
                </c:pt>
                <c:pt idx="6">
                  <c:v>2</c:v>
                </c:pt>
              </c:numCache>
            </c:numRef>
          </c:val>
          <c:extLst>
            <c:ext xmlns:c16="http://schemas.microsoft.com/office/drawing/2014/chart" uri="{C3380CC4-5D6E-409C-BE32-E72D297353CC}">
              <c16:uniqueId val="{00000005-A6E7-4B87-8F1B-EEFFFED5164A}"/>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6-A6E7-4B87-8F1B-EEFFFED5164A}"/>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1</c:v>
                </c:pt>
                <c:pt idx="2">
                  <c:v>0</c:v>
                </c:pt>
                <c:pt idx="3">
                  <c:v>1</c:v>
                </c:pt>
                <c:pt idx="4">
                  <c:v>0</c:v>
                </c:pt>
                <c:pt idx="5">
                  <c:v>1</c:v>
                </c:pt>
                <c:pt idx="6">
                  <c:v>1</c:v>
                </c:pt>
              </c:numCache>
            </c:numRef>
          </c:val>
          <c:extLst>
            <c:ext xmlns:c16="http://schemas.microsoft.com/office/drawing/2014/chart" uri="{C3380CC4-5D6E-409C-BE32-E72D297353CC}">
              <c16:uniqueId val="{00000007-A6E7-4B87-8F1B-EEFFFED5164A}"/>
            </c:ext>
          </c:extLst>
        </c:ser>
        <c:dLbls>
          <c:showLegendKey val="0"/>
          <c:showVal val="0"/>
          <c:showCatName val="0"/>
          <c:showSerName val="0"/>
          <c:showPercent val="0"/>
          <c:showBubbleSize val="0"/>
        </c:dLbls>
        <c:gapWidth val="219"/>
        <c:overlap val="-27"/>
        <c:axId val="397335488"/>
        <c:axId val="397337784"/>
      </c:barChart>
      <c:catAx>
        <c:axId val="39733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37784"/>
        <c:crosses val="autoZero"/>
        <c:auto val="1"/>
        <c:lblAlgn val="ctr"/>
        <c:lblOffset val="100"/>
        <c:noMultiLvlLbl val="0"/>
      </c:catAx>
      <c:valAx>
        <c:axId val="39733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3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5.2964699028097799E-3</c:v>
                </c:pt>
                <c:pt idx="1">
                  <c:v>-7.9442840875989709E-3</c:v>
                </c:pt>
                <c:pt idx="2">
                  <c:v>-7.9449152542372895E-3</c:v>
                </c:pt>
                <c:pt idx="3">
                  <c:v>-1.32425775352915E-3</c:v>
                </c:pt>
                <c:pt idx="4">
                  <c:v>0.131103253744388</c:v>
                </c:pt>
                <c:pt idx="5">
                  <c:v>0.20499391630958</c:v>
                </c:pt>
                <c:pt idx="6">
                  <c:v>0.158380297490992</c:v>
                </c:pt>
                <c:pt idx="7">
                  <c:v>0.13309262456020099</c:v>
                </c:pt>
                <c:pt idx="8">
                  <c:v>0.13291572353529499</c:v>
                </c:pt>
                <c:pt idx="9">
                  <c:v>0.16033855090749</c:v>
                </c:pt>
                <c:pt idx="10">
                  <c:v>0.14433611945782099</c:v>
                </c:pt>
                <c:pt idx="11">
                  <c:v>0.106130684870481</c:v>
                </c:pt>
                <c:pt idx="12">
                  <c:v>2.8795057721002101E-2</c:v>
                </c:pt>
                <c:pt idx="13">
                  <c:v>0.109913116298545</c:v>
                </c:pt>
                <c:pt idx="14">
                  <c:v>0.122862968578449</c:v>
                </c:pt>
                <c:pt idx="15">
                  <c:v>0.117490404950262</c:v>
                </c:pt>
                <c:pt idx="16">
                  <c:v>0.122568194857351</c:v>
                </c:pt>
                <c:pt idx="17">
                  <c:v>0.126325111348423</c:v>
                </c:pt>
                <c:pt idx="18">
                  <c:v>0.130067765305724</c:v>
                </c:pt>
                <c:pt idx="19">
                  <c:v>0.116908927945131</c:v>
                </c:pt>
                <c:pt idx="20">
                  <c:v>0.11158252565749401</c:v>
                </c:pt>
                <c:pt idx="21">
                  <c:v>0.121826358558302</c:v>
                </c:pt>
                <c:pt idx="22">
                  <c:v>8.4139127283082898E-2</c:v>
                </c:pt>
                <c:pt idx="23">
                  <c:v>0.11122895056778501</c:v>
                </c:pt>
                <c:pt idx="24">
                  <c:v>8.6558834168776799E-2</c:v>
                </c:pt>
                <c:pt idx="25">
                  <c:v>0.11617250325928399</c:v>
                </c:pt>
                <c:pt idx="26">
                  <c:v>8.1226389551449799E-2</c:v>
                </c:pt>
                <c:pt idx="27">
                  <c:v>0.108213954447078</c:v>
                </c:pt>
                <c:pt idx="28">
                  <c:v>0.124826272713234</c:v>
                </c:pt>
                <c:pt idx="29">
                  <c:v>8.9968511021142603E-2</c:v>
                </c:pt>
                <c:pt idx="30">
                  <c:v>8.8603531300160507E-2</c:v>
                </c:pt>
              </c:numCache>
            </c:numRef>
          </c:val>
          <c:smooth val="0"/>
          <c:extLst>
            <c:ext xmlns:c16="http://schemas.microsoft.com/office/drawing/2014/chart" uri="{C3380CC4-5D6E-409C-BE32-E72D297353CC}">
              <c16:uniqueId val="{00000000-39B4-427D-B7F6-3DFBCA4074C0}"/>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5.1007396072430501E-3</c:v>
                </c:pt>
                <c:pt idx="2">
                  <c:v>0</c:v>
                </c:pt>
                <c:pt idx="3">
                  <c:v>5.10047944506784E-3</c:v>
                </c:pt>
                <c:pt idx="4">
                  <c:v>-5.10021930943031E-3</c:v>
                </c:pt>
                <c:pt idx="5">
                  <c:v>5.10047944506784E-3</c:v>
                </c:pt>
                <c:pt idx="6">
                  <c:v>-5.10021930943031E-3</c:v>
                </c:pt>
                <c:pt idx="7">
                  <c:v>5.10047944506784E-3</c:v>
                </c:pt>
                <c:pt idx="8">
                  <c:v>1.0200438618860601E-2</c:v>
                </c:pt>
                <c:pt idx="9">
                  <c:v>5.0996991177520504E-3</c:v>
                </c:pt>
                <c:pt idx="10">
                  <c:v>0</c:v>
                </c:pt>
                <c:pt idx="11">
                  <c:v>-5.0994390617032101E-3</c:v>
                </c:pt>
                <c:pt idx="12">
                  <c:v>-5.0996991177520504E-3</c:v>
                </c:pt>
                <c:pt idx="13">
                  <c:v>0</c:v>
                </c:pt>
                <c:pt idx="14">
                  <c:v>-5.0999592003263998E-3</c:v>
                </c:pt>
                <c:pt idx="15">
                  <c:v>-5.10021930943031E-3</c:v>
                </c:pt>
                <c:pt idx="16">
                  <c:v>2.0401917780271301E-2</c:v>
                </c:pt>
                <c:pt idx="17">
                  <c:v>1.52983171851096E-2</c:v>
                </c:pt>
                <c:pt idx="18">
                  <c:v>-5.0986590526691496E-3</c:v>
                </c:pt>
                <c:pt idx="19">
                  <c:v>1.0197838058331601E-2</c:v>
                </c:pt>
                <c:pt idx="20">
                  <c:v>1.5295197308045299E-2</c:v>
                </c:pt>
                <c:pt idx="21">
                  <c:v>5.0976194117347204E-3</c:v>
                </c:pt>
                <c:pt idx="22">
                  <c:v>2.5486797838719499E-2</c:v>
                </c:pt>
                <c:pt idx="23">
                  <c:v>0</c:v>
                </c:pt>
                <c:pt idx="24">
                  <c:v>0</c:v>
                </c:pt>
                <c:pt idx="25">
                  <c:v>5.0960607450440797E-3</c:v>
                </c:pt>
                <c:pt idx="26">
                  <c:v>1.5287403179779901E-2</c:v>
                </c:pt>
                <c:pt idx="27">
                  <c:v>1.52850664900392E-2</c:v>
                </c:pt>
                <c:pt idx="28">
                  <c:v>3.0565461029037198E-2</c:v>
                </c:pt>
                <c:pt idx="29">
                  <c:v>1.52780607048279E-2</c:v>
                </c:pt>
                <c:pt idx="30">
                  <c:v>5.0919089566678604E-3</c:v>
                </c:pt>
              </c:numCache>
            </c:numRef>
          </c:val>
          <c:smooth val="0"/>
          <c:extLst>
            <c:ext xmlns:c16="http://schemas.microsoft.com/office/drawing/2014/chart" uri="{C3380CC4-5D6E-409C-BE32-E72D297353CC}">
              <c16:uniqueId val="{00000001-39B4-427D-B7F6-3DFBCA4074C0}"/>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9.6061479346781897E-3</c:v>
                </c:pt>
                <c:pt idx="2">
                  <c:v>2.8815675727595799E-2</c:v>
                </c:pt>
                <c:pt idx="3">
                  <c:v>1.92049164586134E-2</c:v>
                </c:pt>
                <c:pt idx="4">
                  <c:v>2.8801843317972399E-2</c:v>
                </c:pt>
                <c:pt idx="5">
                  <c:v>0</c:v>
                </c:pt>
                <c:pt idx="6">
                  <c:v>1.91957001631635E-2</c:v>
                </c:pt>
                <c:pt idx="7">
                  <c:v>1.9192016121293499E-2</c:v>
                </c:pt>
                <c:pt idx="8">
                  <c:v>0</c:v>
                </c:pt>
                <c:pt idx="9">
                  <c:v>9.5941667466180602E-3</c:v>
                </c:pt>
                <c:pt idx="10">
                  <c:v>9.5932463545663794E-3</c:v>
                </c:pt>
                <c:pt idx="11">
                  <c:v>0</c:v>
                </c:pt>
                <c:pt idx="12">
                  <c:v>-2.8776978417266199E-2</c:v>
                </c:pt>
                <c:pt idx="13">
                  <c:v>0</c:v>
                </c:pt>
                <c:pt idx="14">
                  <c:v>0</c:v>
                </c:pt>
                <c:pt idx="15">
                  <c:v>9.5950873152945704E-3</c:v>
                </c:pt>
                <c:pt idx="16">
                  <c:v>0</c:v>
                </c:pt>
                <c:pt idx="17">
                  <c:v>0</c:v>
                </c:pt>
                <c:pt idx="18">
                  <c:v>1.91883334932361E-2</c:v>
                </c:pt>
                <c:pt idx="19">
                  <c:v>9.5923261390887301E-3</c:v>
                </c:pt>
                <c:pt idx="20">
                  <c:v>-9.5914061001342796E-3</c:v>
                </c:pt>
                <c:pt idx="21">
                  <c:v>9.5923261390887301E-3</c:v>
                </c:pt>
                <c:pt idx="22">
                  <c:v>0</c:v>
                </c:pt>
                <c:pt idx="23">
                  <c:v>0</c:v>
                </c:pt>
                <c:pt idx="24">
                  <c:v>0</c:v>
                </c:pt>
                <c:pt idx="25">
                  <c:v>1.9182812200268601E-2</c:v>
                </c:pt>
                <c:pt idx="26">
                  <c:v>9.5895665515918702E-3</c:v>
                </c:pt>
                <c:pt idx="27">
                  <c:v>0</c:v>
                </c:pt>
                <c:pt idx="28">
                  <c:v>-9.58864704190239E-3</c:v>
                </c:pt>
                <c:pt idx="29">
                  <c:v>9.5895665515918702E-3</c:v>
                </c:pt>
                <c:pt idx="30">
                  <c:v>-3.8354588167609602E-2</c:v>
                </c:pt>
              </c:numCache>
            </c:numRef>
          </c:val>
          <c:smooth val="0"/>
          <c:extLst>
            <c:ext xmlns:c16="http://schemas.microsoft.com/office/drawing/2014/chart" uri="{C3380CC4-5D6E-409C-BE32-E72D297353CC}">
              <c16:uniqueId val="{00000002-39B4-427D-B7F6-3DFBCA4074C0}"/>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1.3159766140832801E-3</c:v>
                </c:pt>
                <c:pt idx="1">
                  <c:v>-1.0730129647297601E-2</c:v>
                </c:pt>
                <c:pt idx="2">
                  <c:v>8.8077496047902007E-3</c:v>
                </c:pt>
                <c:pt idx="3">
                  <c:v>-5.0614792578049304E-4</c:v>
                </c:pt>
                <c:pt idx="4">
                  <c:v>-5.7195005104527701E-3</c:v>
                </c:pt>
                <c:pt idx="5">
                  <c:v>3.0370766315175698E-2</c:v>
                </c:pt>
                <c:pt idx="6">
                  <c:v>-1.7154273083882898E-2</c:v>
                </c:pt>
                <c:pt idx="7">
                  <c:v>7.8953561640715802E-3</c:v>
                </c:pt>
                <c:pt idx="8">
                  <c:v>1.8876508665734499E-2</c:v>
                </c:pt>
                <c:pt idx="9">
                  <c:v>-4.8067825219315803E-3</c:v>
                </c:pt>
                <c:pt idx="10">
                  <c:v>-4.7058132986283804E-3</c:v>
                </c:pt>
                <c:pt idx="11">
                  <c:v>2.3378366206419799E-2</c:v>
                </c:pt>
                <c:pt idx="12">
                  <c:v>-5.8179301524601303E-3</c:v>
                </c:pt>
                <c:pt idx="13">
                  <c:v>2.4436728352119599E-2</c:v>
                </c:pt>
                <c:pt idx="14">
                  <c:v>-4.8052216067042504E-3</c:v>
                </c:pt>
                <c:pt idx="15">
                  <c:v>6.0194615768662503E-3</c:v>
                </c:pt>
                <c:pt idx="16">
                  <c:v>2.7161817666815E-2</c:v>
                </c:pt>
                <c:pt idx="17">
                  <c:v>-4.8544253902629304E-3</c:v>
                </c:pt>
                <c:pt idx="18">
                  <c:v>2.36159032627874E-2</c:v>
                </c:pt>
                <c:pt idx="19">
                  <c:v>-4.8939608119121403E-2</c:v>
                </c:pt>
                <c:pt idx="20">
                  <c:v>1.26961324849012E-2</c:v>
                </c:pt>
                <c:pt idx="21">
                  <c:v>3.0446619540154901E-2</c:v>
                </c:pt>
                <c:pt idx="22">
                  <c:v>-6.9267728872963504E-3</c:v>
                </c:pt>
                <c:pt idx="23">
                  <c:v>1.0365597139297401E-2</c:v>
                </c:pt>
                <c:pt idx="24">
                  <c:v>-1.95156380425512E-2</c:v>
                </c:pt>
                <c:pt idx="25">
                  <c:v>1.82046659570218E-3</c:v>
                </c:pt>
                <c:pt idx="26">
                  <c:v>1.16305470756506E-2</c:v>
                </c:pt>
                <c:pt idx="27">
                  <c:v>1.2893237421130001E-2</c:v>
                </c:pt>
                <c:pt idx="28">
                  <c:v>9.9593738435498607E-3</c:v>
                </c:pt>
                <c:pt idx="29">
                  <c:v>1.09188351422709E-2</c:v>
                </c:pt>
                <c:pt idx="30">
                  <c:v>-2.9467527340861499E-2</c:v>
                </c:pt>
              </c:numCache>
            </c:numRef>
          </c:val>
          <c:smooth val="0"/>
          <c:extLst>
            <c:ext xmlns:c16="http://schemas.microsoft.com/office/drawing/2014/chart" uri="{C3380CC4-5D6E-409C-BE32-E72D297353CC}">
              <c16:uniqueId val="{00000003-39B4-427D-B7F6-3DFBCA4074C0}"/>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9.6422717192170496E-3</c:v>
                </c:pt>
                <c:pt idx="1">
                  <c:v>-3.2137806916055999E-3</c:v>
                </c:pt>
                <c:pt idx="2">
                  <c:v>0</c:v>
                </c:pt>
                <c:pt idx="3">
                  <c:v>9.6416519363650994E-3</c:v>
                </c:pt>
                <c:pt idx="4">
                  <c:v>-3.2135741371553399E-3</c:v>
                </c:pt>
                <c:pt idx="5">
                  <c:v>6.4273548221229502E-3</c:v>
                </c:pt>
                <c:pt idx="6">
                  <c:v>0</c:v>
                </c:pt>
                <c:pt idx="7">
                  <c:v>0</c:v>
                </c:pt>
                <c:pt idx="8">
                  <c:v>9.6404126096596904E-2</c:v>
                </c:pt>
                <c:pt idx="9">
                  <c:v>2.8893383415197899E-2</c:v>
                </c:pt>
                <c:pt idx="10">
                  <c:v>2.56755889338212E-2</c:v>
                </c:pt>
                <c:pt idx="11">
                  <c:v>4.81293717512674E-2</c:v>
                </c:pt>
                <c:pt idx="12">
                  <c:v>4.4899137295147697E-2</c:v>
                </c:pt>
                <c:pt idx="13">
                  <c:v>6.4112838595928798E-2</c:v>
                </c:pt>
                <c:pt idx="14">
                  <c:v>1.28143520743232E-2</c:v>
                </c:pt>
                <c:pt idx="15">
                  <c:v>1.6015887760658602E-2</c:v>
                </c:pt>
                <c:pt idx="16">
                  <c:v>6.4053292339226204E-3</c:v>
                </c:pt>
                <c:pt idx="17">
                  <c:v>9.6073784666623994E-3</c:v>
                </c:pt>
                <c:pt idx="18">
                  <c:v>6.40430369208108E-3</c:v>
                </c:pt>
                <c:pt idx="19">
                  <c:v>3.2019467836444599E-3</c:v>
                </c:pt>
                <c:pt idx="20">
                  <c:v>-3.2018442622950799E-3</c:v>
                </c:pt>
                <c:pt idx="21">
                  <c:v>0</c:v>
                </c:pt>
                <c:pt idx="22">
                  <c:v>3.2019467836444599E-3</c:v>
                </c:pt>
                <c:pt idx="23">
                  <c:v>3.2018442622950799E-3</c:v>
                </c:pt>
                <c:pt idx="24">
                  <c:v>0</c:v>
                </c:pt>
                <c:pt idx="25">
                  <c:v>9.6052252425319392E-3</c:v>
                </c:pt>
                <c:pt idx="26">
                  <c:v>0</c:v>
                </c:pt>
                <c:pt idx="27">
                  <c:v>0</c:v>
                </c:pt>
                <c:pt idx="28">
                  <c:v>0</c:v>
                </c:pt>
                <c:pt idx="29">
                  <c:v>6.4028684850813197E-3</c:v>
                </c:pt>
                <c:pt idx="30">
                  <c:v>0</c:v>
                </c:pt>
              </c:numCache>
            </c:numRef>
          </c:val>
          <c:smooth val="0"/>
          <c:extLst>
            <c:ext xmlns:c16="http://schemas.microsoft.com/office/drawing/2014/chart" uri="{C3380CC4-5D6E-409C-BE32-E72D297353CC}">
              <c16:uniqueId val="{00000004-39B4-427D-B7F6-3DFBCA4074C0}"/>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1.60320641282565E-3</c:v>
                </c:pt>
                <c:pt idx="1">
                  <c:v>1.60318071052969E-3</c:v>
                </c:pt>
                <c:pt idx="2">
                  <c:v>-3.20631001811565E-3</c:v>
                </c:pt>
                <c:pt idx="3">
                  <c:v>0</c:v>
                </c:pt>
                <c:pt idx="4">
                  <c:v>1.60320641282565E-3</c:v>
                </c:pt>
                <c:pt idx="5">
                  <c:v>1.60318071052969E-3</c:v>
                </c:pt>
                <c:pt idx="6">
                  <c:v>0</c:v>
                </c:pt>
                <c:pt idx="7">
                  <c:v>0</c:v>
                </c:pt>
                <c:pt idx="8">
                  <c:v>0</c:v>
                </c:pt>
                <c:pt idx="9">
                  <c:v>4.8094650271734802E-3</c:v>
                </c:pt>
                <c:pt idx="10">
                  <c:v>-4.8092337287592201E-3</c:v>
                </c:pt>
                <c:pt idx="11">
                  <c:v>0</c:v>
                </c:pt>
                <c:pt idx="12">
                  <c:v>4.8094650271734802E-3</c:v>
                </c:pt>
                <c:pt idx="13">
                  <c:v>0</c:v>
                </c:pt>
                <c:pt idx="14">
                  <c:v>-3.2061558191728099E-3</c:v>
                </c:pt>
                <c:pt idx="15">
                  <c:v>3.20625861682003E-3</c:v>
                </c:pt>
                <c:pt idx="16">
                  <c:v>4.8092337287592201E-3</c:v>
                </c:pt>
                <c:pt idx="17">
                  <c:v>4.8090024525912498E-3</c:v>
                </c:pt>
                <c:pt idx="18">
                  <c:v>0</c:v>
                </c:pt>
                <c:pt idx="19">
                  <c:v>-1.60292373288879E-3</c:v>
                </c:pt>
                <c:pt idx="20">
                  <c:v>3.20589885389116E-3</c:v>
                </c:pt>
                <c:pt idx="21">
                  <c:v>-3.2057960793113898E-3</c:v>
                </c:pt>
                <c:pt idx="22">
                  <c:v>3.20589885389116E-3</c:v>
                </c:pt>
                <c:pt idx="23">
                  <c:v>4.8086941189670902E-3</c:v>
                </c:pt>
                <c:pt idx="24">
                  <c:v>-3.2056419297964399E-3</c:v>
                </c:pt>
                <c:pt idx="25">
                  <c:v>0</c:v>
                </c:pt>
                <c:pt idx="26">
                  <c:v>8.0143617362313305E-3</c:v>
                </c:pt>
                <c:pt idx="27">
                  <c:v>0</c:v>
                </c:pt>
                <c:pt idx="28">
                  <c:v>0</c:v>
                </c:pt>
                <c:pt idx="29">
                  <c:v>-3.2054877951052199E-3</c:v>
                </c:pt>
                <c:pt idx="30">
                  <c:v>1.6027952749595299E-3</c:v>
                </c:pt>
              </c:numCache>
            </c:numRef>
          </c:val>
          <c:smooth val="0"/>
          <c:extLst>
            <c:ext xmlns:c16="http://schemas.microsoft.com/office/drawing/2014/chart" uri="{C3380CC4-5D6E-409C-BE32-E72D297353CC}">
              <c16:uniqueId val="{00000005-39B4-427D-B7F6-3DFBCA4074C0}"/>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-1.5377518068583699E-2</c:v>
                </c:pt>
                <c:pt idx="2">
                  <c:v>1.53798831128883E-2</c:v>
                </c:pt>
                <c:pt idx="3">
                  <c:v>0</c:v>
                </c:pt>
                <c:pt idx="4">
                  <c:v>0</c:v>
                </c:pt>
                <c:pt idx="5">
                  <c:v>0</c:v>
                </c:pt>
                <c:pt idx="6">
                  <c:v>0</c:v>
                </c:pt>
                <c:pt idx="7">
                  <c:v>0</c:v>
                </c:pt>
                <c:pt idx="8">
                  <c:v>0</c:v>
                </c:pt>
                <c:pt idx="9">
                  <c:v>-1.5377518068583699E-2</c:v>
                </c:pt>
                <c:pt idx="10">
                  <c:v>1.53798831128883E-2</c:v>
                </c:pt>
                <c:pt idx="11">
                  <c:v>0</c:v>
                </c:pt>
                <c:pt idx="12">
                  <c:v>0</c:v>
                </c:pt>
                <c:pt idx="13">
                  <c:v>0</c:v>
                </c:pt>
                <c:pt idx="14">
                  <c:v>-1.5377518068583699E-2</c:v>
                </c:pt>
                <c:pt idx="15">
                  <c:v>0</c:v>
                </c:pt>
                <c:pt idx="16">
                  <c:v>0</c:v>
                </c:pt>
                <c:pt idx="17">
                  <c:v>1.53798831128883E-2</c:v>
                </c:pt>
                <c:pt idx="18">
                  <c:v>0</c:v>
                </c:pt>
                <c:pt idx="19">
                  <c:v>-1.5377518068583699E-2</c:v>
                </c:pt>
                <c:pt idx="20">
                  <c:v>1.53798831128883E-2</c:v>
                </c:pt>
                <c:pt idx="21">
                  <c:v>0</c:v>
                </c:pt>
                <c:pt idx="22">
                  <c:v>1.5377518068583699E-2</c:v>
                </c:pt>
                <c:pt idx="23">
                  <c:v>1.53751537515375E-2</c:v>
                </c:pt>
                <c:pt idx="24">
                  <c:v>1.5372790161414299E-2</c:v>
                </c:pt>
                <c:pt idx="25">
                  <c:v>0</c:v>
                </c:pt>
                <c:pt idx="26">
                  <c:v>0</c:v>
                </c:pt>
                <c:pt idx="27">
                  <c:v>0</c:v>
                </c:pt>
                <c:pt idx="28">
                  <c:v>0</c:v>
                </c:pt>
                <c:pt idx="29">
                  <c:v>1.5370427297878899E-2</c:v>
                </c:pt>
                <c:pt idx="30">
                  <c:v>-1.53680651605963E-2</c:v>
                </c:pt>
              </c:numCache>
            </c:numRef>
          </c:val>
          <c:smooth val="0"/>
          <c:extLst>
            <c:ext xmlns:c16="http://schemas.microsoft.com/office/drawing/2014/chart" uri="{C3380CC4-5D6E-409C-BE32-E72D297353CC}">
              <c16:uniqueId val="{00000006-39B4-427D-B7F6-3DFBCA4074C0}"/>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4.23011844331641E-2</c:v>
                </c:pt>
                <c:pt idx="3">
                  <c:v>4.22832980972516E-2</c:v>
                </c:pt>
                <c:pt idx="4">
                  <c:v>4.2265426880811502E-2</c:v>
                </c:pt>
                <c:pt idx="5">
                  <c:v>0</c:v>
                </c:pt>
                <c:pt idx="6">
                  <c:v>0</c:v>
                </c:pt>
                <c:pt idx="7">
                  <c:v>4.2247570764680997E-2</c:v>
                </c:pt>
                <c:pt idx="8">
                  <c:v>0</c:v>
                </c:pt>
                <c:pt idx="9">
                  <c:v>0</c:v>
                </c:pt>
                <c:pt idx="10">
                  <c:v>0</c:v>
                </c:pt>
                <c:pt idx="11">
                  <c:v>4.2229729729729701E-2</c:v>
                </c:pt>
                <c:pt idx="12">
                  <c:v>0</c:v>
                </c:pt>
                <c:pt idx="13">
                  <c:v>0</c:v>
                </c:pt>
                <c:pt idx="14">
                  <c:v>4.2211903756859397E-2</c:v>
                </c:pt>
                <c:pt idx="15">
                  <c:v>4.2194092827004197E-2</c:v>
                </c:pt>
                <c:pt idx="16">
                  <c:v>8.4352593842260695E-2</c:v>
                </c:pt>
                <c:pt idx="17">
                  <c:v>8.4281500210703797E-2</c:v>
                </c:pt>
                <c:pt idx="18">
                  <c:v>0</c:v>
                </c:pt>
                <c:pt idx="19">
                  <c:v>4.2105263157894701E-2</c:v>
                </c:pt>
                <c:pt idx="20">
                  <c:v>4.2087542087542097E-2</c:v>
                </c:pt>
                <c:pt idx="21">
                  <c:v>0</c:v>
                </c:pt>
                <c:pt idx="22">
                  <c:v>4.2069835927639902E-2</c:v>
                </c:pt>
                <c:pt idx="23">
                  <c:v>4.2052144659377601E-2</c:v>
                </c:pt>
                <c:pt idx="24">
                  <c:v>4.2034468263976499E-2</c:v>
                </c:pt>
                <c:pt idx="25">
                  <c:v>0</c:v>
                </c:pt>
                <c:pt idx="26">
                  <c:v>0</c:v>
                </c:pt>
                <c:pt idx="27">
                  <c:v>4.20168067226891E-2</c:v>
                </c:pt>
                <c:pt idx="28">
                  <c:v>0</c:v>
                </c:pt>
                <c:pt idx="29">
                  <c:v>4.1999160016799701E-2</c:v>
                </c:pt>
                <c:pt idx="30">
                  <c:v>0</c:v>
                </c:pt>
              </c:numCache>
            </c:numRef>
          </c:val>
          <c:smooth val="0"/>
          <c:extLst>
            <c:ext xmlns:c16="http://schemas.microsoft.com/office/drawing/2014/chart" uri="{C3380CC4-5D6E-409C-BE32-E72D297353CC}">
              <c16:uniqueId val="{00000007-39B4-427D-B7F6-3DFBCA4074C0}"/>
            </c:ext>
          </c:extLst>
        </c:ser>
        <c:dLbls>
          <c:showLegendKey val="0"/>
          <c:showVal val="0"/>
          <c:showCatName val="0"/>
          <c:showSerName val="0"/>
          <c:showPercent val="0"/>
          <c:showBubbleSize val="0"/>
        </c:dLbls>
        <c:smooth val="0"/>
        <c:axId val="392912200"/>
        <c:axId val="387599632"/>
      </c:lineChart>
      <c:dateAx>
        <c:axId val="39291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99632"/>
        <c:crosses val="autoZero"/>
        <c:auto val="1"/>
        <c:lblOffset val="100"/>
        <c:baseTimeUnit val="days"/>
      </c:dateAx>
      <c:valAx>
        <c:axId val="38759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1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1</c:v>
                </c:pt>
                <c:pt idx="2">
                  <c:v>1</c:v>
                </c:pt>
                <c:pt idx="3">
                  <c:v>0</c:v>
                </c:pt>
                <c:pt idx="4">
                  <c:v>1</c:v>
                </c:pt>
                <c:pt idx="5">
                  <c:v>1</c:v>
                </c:pt>
                <c:pt idx="6">
                  <c:v>1</c:v>
                </c:pt>
                <c:pt idx="7">
                  <c:v>0</c:v>
                </c:pt>
                <c:pt idx="8">
                  <c:v>1</c:v>
                </c:pt>
                <c:pt idx="9">
                  <c:v>0</c:v>
                </c:pt>
                <c:pt idx="10">
                  <c:v>1</c:v>
                </c:pt>
                <c:pt idx="11">
                  <c:v>1</c:v>
                </c:pt>
                <c:pt idx="12">
                  <c:v>1</c:v>
                </c:pt>
                <c:pt idx="13">
                  <c:v>1</c:v>
                </c:pt>
                <c:pt idx="14">
                  <c:v>0</c:v>
                </c:pt>
                <c:pt idx="15">
                  <c:v>1</c:v>
                </c:pt>
                <c:pt idx="16">
                  <c:v>1</c:v>
                </c:pt>
                <c:pt idx="17">
                  <c:v>1</c:v>
                </c:pt>
                <c:pt idx="18">
                  <c:v>2</c:v>
                </c:pt>
                <c:pt idx="19">
                  <c:v>1</c:v>
                </c:pt>
                <c:pt idx="20">
                  <c:v>1</c:v>
                </c:pt>
                <c:pt idx="21">
                  <c:v>1</c:v>
                </c:pt>
                <c:pt idx="22">
                  <c:v>0</c:v>
                </c:pt>
                <c:pt idx="23">
                  <c:v>1</c:v>
                </c:pt>
                <c:pt idx="24">
                  <c:v>0</c:v>
                </c:pt>
                <c:pt idx="25">
                  <c:v>1</c:v>
                </c:pt>
                <c:pt idx="26">
                  <c:v>1</c:v>
                </c:pt>
                <c:pt idx="27">
                  <c:v>0</c:v>
                </c:pt>
                <c:pt idx="28">
                  <c:v>1</c:v>
                </c:pt>
                <c:pt idx="29">
                  <c:v>1</c:v>
                </c:pt>
                <c:pt idx="30">
                  <c:v>0</c:v>
                </c:pt>
              </c:numCache>
            </c:numRef>
          </c:val>
          <c:smooth val="0"/>
          <c:extLst>
            <c:ext xmlns:c16="http://schemas.microsoft.com/office/drawing/2014/chart" uri="{C3380CC4-5D6E-409C-BE32-E72D297353CC}">
              <c16:uniqueId val="{00000000-9266-4D28-9660-44D6043FE9A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9266-4D28-9660-44D6043FE9A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9266-4D28-9660-44D6043FE9A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c:v>
                </c:pt>
                <c:pt idx="1">
                  <c:v>0</c:v>
                </c:pt>
                <c:pt idx="2">
                  <c:v>0</c:v>
                </c:pt>
                <c:pt idx="3">
                  <c:v>1</c:v>
                </c:pt>
                <c:pt idx="4">
                  <c:v>1</c:v>
                </c:pt>
                <c:pt idx="5">
                  <c:v>1</c:v>
                </c:pt>
                <c:pt idx="6">
                  <c:v>0</c:v>
                </c:pt>
                <c:pt idx="7">
                  <c:v>1</c:v>
                </c:pt>
                <c:pt idx="8">
                  <c:v>0</c:v>
                </c:pt>
                <c:pt idx="9">
                  <c:v>0</c:v>
                </c:pt>
                <c:pt idx="10">
                  <c:v>1</c:v>
                </c:pt>
                <c:pt idx="11">
                  <c:v>1</c:v>
                </c:pt>
                <c:pt idx="12">
                  <c:v>0</c:v>
                </c:pt>
                <c:pt idx="13">
                  <c:v>0</c:v>
                </c:pt>
                <c:pt idx="14">
                  <c:v>1</c:v>
                </c:pt>
                <c:pt idx="15">
                  <c:v>0</c:v>
                </c:pt>
                <c:pt idx="16">
                  <c:v>1</c:v>
                </c:pt>
                <c:pt idx="17">
                  <c:v>0</c:v>
                </c:pt>
                <c:pt idx="18">
                  <c:v>1</c:v>
                </c:pt>
                <c:pt idx="19">
                  <c:v>0</c:v>
                </c:pt>
                <c:pt idx="20">
                  <c:v>1</c:v>
                </c:pt>
                <c:pt idx="21">
                  <c:v>1</c:v>
                </c:pt>
                <c:pt idx="22">
                  <c:v>0</c:v>
                </c:pt>
                <c:pt idx="23">
                  <c:v>0</c:v>
                </c:pt>
                <c:pt idx="24">
                  <c:v>1</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3-9266-4D28-9660-44D6043FE9A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1</c:v>
                </c:pt>
                <c:pt idx="3">
                  <c:v>0</c:v>
                </c:pt>
                <c:pt idx="4">
                  <c:v>1</c:v>
                </c:pt>
                <c:pt idx="5">
                  <c:v>1</c:v>
                </c:pt>
                <c:pt idx="6">
                  <c:v>0</c:v>
                </c:pt>
                <c:pt idx="7">
                  <c:v>2</c:v>
                </c:pt>
                <c:pt idx="8">
                  <c:v>1</c:v>
                </c:pt>
                <c:pt idx="9">
                  <c:v>0</c:v>
                </c:pt>
                <c:pt idx="10">
                  <c:v>1</c:v>
                </c:pt>
                <c:pt idx="11">
                  <c:v>1</c:v>
                </c:pt>
                <c:pt idx="12">
                  <c:v>1</c:v>
                </c:pt>
                <c:pt idx="13">
                  <c:v>0</c:v>
                </c:pt>
                <c:pt idx="14">
                  <c:v>0</c:v>
                </c:pt>
                <c:pt idx="15">
                  <c:v>0</c:v>
                </c:pt>
                <c:pt idx="16">
                  <c:v>1</c:v>
                </c:pt>
                <c:pt idx="17">
                  <c:v>1</c:v>
                </c:pt>
                <c:pt idx="18">
                  <c:v>0</c:v>
                </c:pt>
                <c:pt idx="19">
                  <c:v>0</c:v>
                </c:pt>
                <c:pt idx="20">
                  <c:v>0</c:v>
                </c:pt>
                <c:pt idx="21">
                  <c:v>0</c:v>
                </c:pt>
                <c:pt idx="22">
                  <c:v>0</c:v>
                </c:pt>
                <c:pt idx="23">
                  <c:v>0</c:v>
                </c:pt>
                <c:pt idx="24">
                  <c:v>1</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4-9266-4D28-9660-44D6043FE9AD}"/>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9266-4D28-9660-44D6043FE9AD}"/>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9266-4D28-9660-44D6043FE9AD}"/>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9266-4D28-9660-44D6043FE9AD}"/>
            </c:ext>
          </c:extLst>
        </c:ser>
        <c:dLbls>
          <c:showLegendKey val="0"/>
          <c:showVal val="0"/>
          <c:showCatName val="0"/>
          <c:showSerName val="0"/>
          <c:showPercent val="0"/>
          <c:showBubbleSize val="0"/>
        </c:dLbls>
        <c:smooth val="0"/>
        <c:axId val="401220728"/>
        <c:axId val="401216136"/>
      </c:lineChart>
      <c:dateAx>
        <c:axId val="401220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16136"/>
        <c:crosses val="autoZero"/>
        <c:auto val="1"/>
        <c:lblOffset val="100"/>
        <c:baseTimeUnit val="days"/>
      </c:dateAx>
      <c:valAx>
        <c:axId val="40121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2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1</c:v>
                </c:pt>
                <c:pt idx="13">
                  <c:v>0</c:v>
                </c:pt>
                <c:pt idx="14">
                  <c:v>0</c:v>
                </c:pt>
                <c:pt idx="15">
                  <c:v>1</c:v>
                </c:pt>
                <c:pt idx="16">
                  <c:v>0</c:v>
                </c:pt>
                <c:pt idx="17">
                  <c:v>0</c:v>
                </c:pt>
                <c:pt idx="18">
                  <c:v>2</c:v>
                </c:pt>
                <c:pt idx="19">
                  <c:v>2</c:v>
                </c:pt>
                <c:pt idx="20">
                  <c:v>8</c:v>
                </c:pt>
                <c:pt idx="21">
                  <c:v>4</c:v>
                </c:pt>
                <c:pt idx="22">
                  <c:v>3</c:v>
                </c:pt>
                <c:pt idx="23">
                  <c:v>0</c:v>
                </c:pt>
              </c:numCache>
            </c:numRef>
          </c:val>
          <c:smooth val="0"/>
          <c:extLst>
            <c:ext xmlns:c16="http://schemas.microsoft.com/office/drawing/2014/chart" uri="{C3380CC4-5D6E-409C-BE32-E72D297353CC}">
              <c16:uniqueId val="{00000000-D30A-4CCD-B114-04B278B9F65B}"/>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30A-4CCD-B114-04B278B9F65B}"/>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30A-4CCD-B114-04B278B9F65B}"/>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1</c:v>
                </c:pt>
                <c:pt idx="14">
                  <c:v>0</c:v>
                </c:pt>
                <c:pt idx="15">
                  <c:v>1</c:v>
                </c:pt>
                <c:pt idx="16">
                  <c:v>0</c:v>
                </c:pt>
                <c:pt idx="17">
                  <c:v>6</c:v>
                </c:pt>
                <c:pt idx="18">
                  <c:v>3</c:v>
                </c:pt>
                <c:pt idx="19">
                  <c:v>1</c:v>
                </c:pt>
                <c:pt idx="20">
                  <c:v>0</c:v>
                </c:pt>
                <c:pt idx="21">
                  <c:v>0</c:v>
                </c:pt>
                <c:pt idx="22">
                  <c:v>1</c:v>
                </c:pt>
                <c:pt idx="23">
                  <c:v>0</c:v>
                </c:pt>
              </c:numCache>
            </c:numRef>
          </c:val>
          <c:smooth val="0"/>
          <c:extLst>
            <c:ext xmlns:c16="http://schemas.microsoft.com/office/drawing/2014/chart" uri="{C3380CC4-5D6E-409C-BE32-E72D297353CC}">
              <c16:uniqueId val="{00000003-D30A-4CCD-B114-04B278B9F65B}"/>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0</c:v>
                </c:pt>
                <c:pt idx="14">
                  <c:v>1</c:v>
                </c:pt>
                <c:pt idx="15">
                  <c:v>0</c:v>
                </c:pt>
                <c:pt idx="16">
                  <c:v>0</c:v>
                </c:pt>
                <c:pt idx="17">
                  <c:v>1</c:v>
                </c:pt>
                <c:pt idx="18">
                  <c:v>3</c:v>
                </c:pt>
                <c:pt idx="19">
                  <c:v>2</c:v>
                </c:pt>
                <c:pt idx="20">
                  <c:v>2</c:v>
                </c:pt>
                <c:pt idx="21">
                  <c:v>2</c:v>
                </c:pt>
                <c:pt idx="22">
                  <c:v>2</c:v>
                </c:pt>
                <c:pt idx="23">
                  <c:v>0</c:v>
                </c:pt>
              </c:numCache>
            </c:numRef>
          </c:val>
          <c:smooth val="0"/>
          <c:extLst>
            <c:ext xmlns:c16="http://schemas.microsoft.com/office/drawing/2014/chart" uri="{C3380CC4-5D6E-409C-BE32-E72D297353CC}">
              <c16:uniqueId val="{00000004-D30A-4CCD-B114-04B278B9F65B}"/>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D30A-4CCD-B114-04B278B9F65B}"/>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D30A-4CCD-B114-04B278B9F65B}"/>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D30A-4CCD-B114-04B278B9F65B}"/>
            </c:ext>
          </c:extLst>
        </c:ser>
        <c:dLbls>
          <c:showLegendKey val="0"/>
          <c:showVal val="0"/>
          <c:showCatName val="0"/>
          <c:showSerName val="0"/>
          <c:showPercent val="0"/>
          <c:showBubbleSize val="0"/>
        </c:dLbls>
        <c:smooth val="0"/>
        <c:axId val="401213840"/>
        <c:axId val="401214824"/>
      </c:lineChart>
      <c:catAx>
        <c:axId val="401213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14824"/>
        <c:crosses val="autoZero"/>
        <c:auto val="1"/>
        <c:lblAlgn val="ctr"/>
        <c:lblOffset val="100"/>
        <c:noMultiLvlLbl val="0"/>
      </c:catAx>
      <c:valAx>
        <c:axId val="401214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1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5</c:v>
                </c:pt>
                <c:pt idx="2">
                  <c:v>4</c:v>
                </c:pt>
                <c:pt idx="3">
                  <c:v>3</c:v>
                </c:pt>
                <c:pt idx="4">
                  <c:v>2</c:v>
                </c:pt>
                <c:pt idx="5">
                  <c:v>4</c:v>
                </c:pt>
                <c:pt idx="6">
                  <c:v>3</c:v>
                </c:pt>
              </c:numCache>
            </c:numRef>
          </c:val>
          <c:extLst>
            <c:ext xmlns:c16="http://schemas.microsoft.com/office/drawing/2014/chart" uri="{C3380CC4-5D6E-409C-BE32-E72D297353CC}">
              <c16:uniqueId val="{00000000-55DC-4DA9-978E-B76B051E9AE3}"/>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55DC-4DA9-978E-B76B051E9AE3}"/>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0</c:v>
                </c:pt>
                <c:pt idx="4">
                  <c:v>0</c:v>
                </c:pt>
                <c:pt idx="5">
                  <c:v>0</c:v>
                </c:pt>
                <c:pt idx="6">
                  <c:v>0</c:v>
                </c:pt>
              </c:numCache>
            </c:numRef>
          </c:val>
          <c:extLst>
            <c:ext xmlns:c16="http://schemas.microsoft.com/office/drawing/2014/chart" uri="{C3380CC4-5D6E-409C-BE32-E72D297353CC}">
              <c16:uniqueId val="{00000002-55DC-4DA9-978E-B76B051E9AE3}"/>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2</c:v>
                </c:pt>
                <c:pt idx="3">
                  <c:v>1</c:v>
                </c:pt>
                <c:pt idx="4">
                  <c:v>5</c:v>
                </c:pt>
                <c:pt idx="5">
                  <c:v>0</c:v>
                </c:pt>
                <c:pt idx="6">
                  <c:v>1</c:v>
                </c:pt>
              </c:numCache>
            </c:numRef>
          </c:val>
          <c:extLst>
            <c:ext xmlns:c16="http://schemas.microsoft.com/office/drawing/2014/chart" uri="{C3380CC4-5D6E-409C-BE32-E72D297353CC}">
              <c16:uniqueId val="{00000003-55DC-4DA9-978E-B76B051E9AE3}"/>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3</c:v>
                </c:pt>
                <c:pt idx="2">
                  <c:v>3</c:v>
                </c:pt>
                <c:pt idx="3">
                  <c:v>0</c:v>
                </c:pt>
                <c:pt idx="4">
                  <c:v>3</c:v>
                </c:pt>
                <c:pt idx="5">
                  <c:v>1</c:v>
                </c:pt>
                <c:pt idx="6">
                  <c:v>2</c:v>
                </c:pt>
              </c:numCache>
            </c:numRef>
          </c:val>
          <c:extLst>
            <c:ext xmlns:c16="http://schemas.microsoft.com/office/drawing/2014/chart" uri="{C3380CC4-5D6E-409C-BE32-E72D297353CC}">
              <c16:uniqueId val="{00000004-55DC-4DA9-978E-B76B051E9AE3}"/>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55DC-4DA9-978E-B76B051E9AE3}"/>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55DC-4DA9-978E-B76B051E9AE3}"/>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55DC-4DA9-978E-B76B051E9AE3}"/>
            </c:ext>
          </c:extLst>
        </c:ser>
        <c:dLbls>
          <c:showLegendKey val="0"/>
          <c:showVal val="0"/>
          <c:showCatName val="0"/>
          <c:showSerName val="0"/>
          <c:showPercent val="0"/>
          <c:showBubbleSize val="0"/>
        </c:dLbls>
        <c:gapWidth val="219"/>
        <c:overlap val="-27"/>
        <c:axId val="398447320"/>
        <c:axId val="398449288"/>
      </c:barChart>
      <c:catAx>
        <c:axId val="398447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49288"/>
        <c:crosses val="autoZero"/>
        <c:auto val="1"/>
        <c:lblAlgn val="ctr"/>
        <c:lblOffset val="100"/>
        <c:noMultiLvlLbl val="0"/>
      </c:catAx>
      <c:valAx>
        <c:axId val="39844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4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303</c:v>
                </c:pt>
                <c:pt idx="1">
                  <c:v>0</c:v>
                </c:pt>
                <c:pt idx="2">
                  <c:v>32</c:v>
                </c:pt>
                <c:pt idx="3">
                  <c:v>175</c:v>
                </c:pt>
                <c:pt idx="4">
                  <c:v>956</c:v>
                </c:pt>
                <c:pt idx="5">
                  <c:v>0</c:v>
                </c:pt>
                <c:pt idx="6">
                  <c:v>0</c:v>
                </c:pt>
                <c:pt idx="7">
                  <c:v>0</c:v>
                </c:pt>
              </c:numCache>
            </c:numRef>
          </c:val>
          <c:extLst>
            <c:ext xmlns:c16="http://schemas.microsoft.com/office/drawing/2014/chart" uri="{C3380CC4-5D6E-409C-BE32-E72D297353CC}">
              <c16:uniqueId val="{00000000-B76C-4DA2-AEFE-3AC9DB3BC64C}"/>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30</c:v>
                </c:pt>
                <c:pt idx="1">
                  <c:v>0</c:v>
                </c:pt>
                <c:pt idx="2">
                  <c:v>9</c:v>
                </c:pt>
                <c:pt idx="3">
                  <c:v>27</c:v>
                </c:pt>
                <c:pt idx="4">
                  <c:v>83</c:v>
                </c:pt>
                <c:pt idx="5">
                  <c:v>0</c:v>
                </c:pt>
                <c:pt idx="6">
                  <c:v>0</c:v>
                </c:pt>
                <c:pt idx="7">
                  <c:v>0</c:v>
                </c:pt>
              </c:numCache>
            </c:numRef>
          </c:val>
          <c:extLst>
            <c:ext xmlns:c16="http://schemas.microsoft.com/office/drawing/2014/chart" uri="{C3380CC4-5D6E-409C-BE32-E72D297353CC}">
              <c16:uniqueId val="{00000001-B76C-4DA2-AEFE-3AC9DB3BC64C}"/>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B76C-4DA2-AEFE-3AC9DB3BC64C}"/>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1</c:v>
                </c:pt>
                <c:pt idx="1">
                  <c:v>0</c:v>
                </c:pt>
                <c:pt idx="2">
                  <c:v>1</c:v>
                </c:pt>
                <c:pt idx="3">
                  <c:v>0</c:v>
                </c:pt>
                <c:pt idx="4">
                  <c:v>1</c:v>
                </c:pt>
                <c:pt idx="5">
                  <c:v>0</c:v>
                </c:pt>
                <c:pt idx="6">
                  <c:v>0</c:v>
                </c:pt>
                <c:pt idx="7">
                  <c:v>0</c:v>
                </c:pt>
              </c:numCache>
            </c:numRef>
          </c:val>
          <c:extLst>
            <c:ext xmlns:c16="http://schemas.microsoft.com/office/drawing/2014/chart" uri="{C3380CC4-5D6E-409C-BE32-E72D297353CC}">
              <c16:uniqueId val="{00000003-B76C-4DA2-AEFE-3AC9DB3BC64C}"/>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Sheet1!$F$2:$F$9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B76C-4DA2-AEFE-3AC9DB3BC64C}"/>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B76C-4DA2-AEFE-3AC9DB3BC64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Sheet1!$H$2:$H$9</c:f>
              <c:numCache>
                <c:formatCode>General</c:formatCode>
                <c:ptCount val="8"/>
                <c:pt idx="0">
                  <c:v>12</c:v>
                </c:pt>
                <c:pt idx="1">
                  <c:v>0</c:v>
                </c:pt>
                <c:pt idx="2">
                  <c:v>1</c:v>
                </c:pt>
                <c:pt idx="3">
                  <c:v>31</c:v>
                </c:pt>
                <c:pt idx="4">
                  <c:v>11</c:v>
                </c:pt>
                <c:pt idx="5">
                  <c:v>0</c:v>
                </c:pt>
                <c:pt idx="6">
                  <c:v>0</c:v>
                </c:pt>
                <c:pt idx="7">
                  <c:v>0</c:v>
                </c:pt>
              </c:numCache>
            </c:numRef>
          </c:val>
          <c:extLst>
            <c:ext xmlns:c16="http://schemas.microsoft.com/office/drawing/2014/chart" uri="{C3380CC4-5D6E-409C-BE32-E72D297353CC}">
              <c16:uniqueId val="{00000006-B76C-4DA2-AEFE-3AC9DB3BC64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Sheet1!$I$2:$I$9</c:f>
              <c:numCache>
                <c:formatCode>General</c:formatCode>
                <c:ptCount val="8"/>
                <c:pt idx="0">
                  <c:v>11</c:v>
                </c:pt>
                <c:pt idx="1">
                  <c:v>0</c:v>
                </c:pt>
                <c:pt idx="2">
                  <c:v>3</c:v>
                </c:pt>
                <c:pt idx="3">
                  <c:v>10</c:v>
                </c:pt>
                <c:pt idx="4">
                  <c:v>129</c:v>
                </c:pt>
                <c:pt idx="5">
                  <c:v>0</c:v>
                </c:pt>
                <c:pt idx="6">
                  <c:v>0</c:v>
                </c:pt>
                <c:pt idx="7">
                  <c:v>0</c:v>
                </c:pt>
              </c:numCache>
            </c:numRef>
          </c:val>
          <c:extLst>
            <c:ext xmlns:c16="http://schemas.microsoft.com/office/drawing/2014/chart" uri="{C3380CC4-5D6E-409C-BE32-E72D297353CC}">
              <c16:uniqueId val="{00000007-B76C-4DA2-AEFE-3AC9DB3BC64C}"/>
            </c:ext>
          </c:extLst>
        </c:ser>
        <c:dLbls>
          <c:showLegendKey val="0"/>
          <c:showVal val="0"/>
          <c:showCatName val="0"/>
          <c:showSerName val="0"/>
          <c:showPercent val="0"/>
          <c:showBubbleSize val="0"/>
        </c:dLbls>
        <c:gapWidth val="150"/>
        <c:overlap val="100"/>
        <c:axId val="398453880"/>
        <c:axId val="398454536"/>
      </c:barChart>
      <c:catAx>
        <c:axId val="39845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54536"/>
        <c:crosses val="autoZero"/>
        <c:auto val="1"/>
        <c:lblAlgn val="ctr"/>
        <c:lblOffset val="100"/>
        <c:noMultiLvlLbl val="0"/>
      </c:catAx>
      <c:valAx>
        <c:axId val="398454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5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4</c:v>
                </c:pt>
                <c:pt idx="1">
                  <c:v>0</c:v>
                </c:pt>
                <c:pt idx="2">
                  <c:v>0</c:v>
                </c:pt>
                <c:pt idx="3">
                  <c:v>8</c:v>
                </c:pt>
                <c:pt idx="4">
                  <c:v>13</c:v>
                </c:pt>
                <c:pt idx="5">
                  <c:v>0</c:v>
                </c:pt>
                <c:pt idx="6">
                  <c:v>0</c:v>
                </c:pt>
                <c:pt idx="7">
                  <c:v>0</c:v>
                </c:pt>
              </c:numCache>
            </c:numRef>
          </c:val>
          <c:extLst>
            <c:ext xmlns:c16="http://schemas.microsoft.com/office/drawing/2014/chart" uri="{C3380CC4-5D6E-409C-BE32-E72D297353CC}">
              <c16:uniqueId val="{00000000-09FD-4DAD-B20E-7A2E1D9689AC}"/>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1</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1-09FD-4DAD-B20E-7A2E1D9689AC}"/>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16</c:v>
                </c:pt>
                <c:pt idx="1">
                  <c:v>0</c:v>
                </c:pt>
                <c:pt idx="2">
                  <c:v>1</c:v>
                </c:pt>
                <c:pt idx="3">
                  <c:v>6</c:v>
                </c:pt>
                <c:pt idx="4">
                  <c:v>1</c:v>
                </c:pt>
                <c:pt idx="5">
                  <c:v>0</c:v>
                </c:pt>
                <c:pt idx="6">
                  <c:v>0</c:v>
                </c:pt>
                <c:pt idx="7">
                  <c:v>0</c:v>
                </c:pt>
              </c:numCache>
            </c:numRef>
          </c:val>
          <c:extLst>
            <c:ext xmlns:c16="http://schemas.microsoft.com/office/drawing/2014/chart" uri="{C3380CC4-5D6E-409C-BE32-E72D297353CC}">
              <c16:uniqueId val="{00000002-09FD-4DAD-B20E-7A2E1D9689AC}"/>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2</c:v>
                </c:pt>
                <c:pt idx="1">
                  <c:v>0</c:v>
                </c:pt>
                <c:pt idx="2">
                  <c:v>0</c:v>
                </c:pt>
                <c:pt idx="3">
                  <c:v>1</c:v>
                </c:pt>
                <c:pt idx="4">
                  <c:v>1</c:v>
                </c:pt>
                <c:pt idx="5">
                  <c:v>0</c:v>
                </c:pt>
                <c:pt idx="6">
                  <c:v>0</c:v>
                </c:pt>
                <c:pt idx="7">
                  <c:v>0</c:v>
                </c:pt>
              </c:numCache>
            </c:numRef>
          </c:val>
          <c:extLst>
            <c:ext xmlns:c16="http://schemas.microsoft.com/office/drawing/2014/chart" uri="{C3380CC4-5D6E-409C-BE32-E72D297353CC}">
              <c16:uniqueId val="{00000003-09FD-4DAD-B20E-7A2E1D9689AC}"/>
            </c:ext>
          </c:extLst>
        </c:ser>
        <c:dLbls>
          <c:showLegendKey val="0"/>
          <c:showVal val="0"/>
          <c:showCatName val="0"/>
          <c:showSerName val="0"/>
          <c:showPercent val="0"/>
          <c:showBubbleSize val="0"/>
        </c:dLbls>
        <c:gapWidth val="150"/>
        <c:overlap val="100"/>
        <c:axId val="398456504"/>
        <c:axId val="398458144"/>
      </c:barChart>
      <c:catAx>
        <c:axId val="39845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58144"/>
        <c:crosses val="autoZero"/>
        <c:auto val="1"/>
        <c:lblAlgn val="ctr"/>
        <c:lblOffset val="100"/>
        <c:noMultiLvlLbl val="0"/>
      </c:catAx>
      <c:valAx>
        <c:axId val="398458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5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1.1728676614322E-2</c:v>
                </c:pt>
                <c:pt idx="1">
                  <c:v>1.32925001628983E-2</c:v>
                </c:pt>
                <c:pt idx="2">
                  <c:v>4.3330944158467499E-2</c:v>
                </c:pt>
                <c:pt idx="3">
                  <c:v>1.6941421776242901E-2</c:v>
                </c:pt>
                <c:pt idx="4">
                  <c:v>1.5638235485762701E-2</c:v>
                </c:pt>
                <c:pt idx="5">
                  <c:v>1.3683456050042399E-2</c:v>
                </c:pt>
                <c:pt idx="6">
                  <c:v>2.17197715080037E-2</c:v>
                </c:pt>
              </c:numCache>
            </c:numRef>
          </c:val>
          <c:extLst>
            <c:ext xmlns:c16="http://schemas.microsoft.com/office/drawing/2014/chart" uri="{C3380CC4-5D6E-409C-BE32-E72D297353CC}">
              <c16:uniqueId val="{00000000-E7F2-4936-9C8A-FCEF8576F921}"/>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E7F2-4936-9C8A-FCEF8576F921}"/>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0.44158586925218402</c:v>
                </c:pt>
              </c:numCache>
            </c:numRef>
          </c:val>
          <c:extLst>
            <c:ext xmlns:c16="http://schemas.microsoft.com/office/drawing/2014/chart" uri="{C3380CC4-5D6E-409C-BE32-E72D297353CC}">
              <c16:uniqueId val="{00000002-E7F2-4936-9C8A-FCEF8576F921}"/>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2.1246405184122902E-3</c:v>
                </c:pt>
                <c:pt idx="1">
                  <c:v>5.2272901643476901E-4</c:v>
                </c:pt>
                <c:pt idx="2">
                  <c:v>5.05866790098163E-4</c:v>
                </c:pt>
                <c:pt idx="3">
                  <c:v>7.5880018514724499E-4</c:v>
                </c:pt>
                <c:pt idx="4">
                  <c:v>4.5528011108834698E-4</c:v>
                </c:pt>
                <c:pt idx="6">
                  <c:v>3.0352007405889801E-4</c:v>
                </c:pt>
              </c:numCache>
            </c:numRef>
          </c:val>
          <c:extLst>
            <c:ext xmlns:c16="http://schemas.microsoft.com/office/drawing/2014/chart" uri="{C3380CC4-5D6E-409C-BE32-E72D297353CC}">
              <c16:uniqueId val="{00000003-E7F2-4936-9C8A-FCEF8576F921}"/>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0.317541777592456</c:v>
                </c:pt>
                <c:pt idx="1">
                  <c:v>0.144337171632935</c:v>
                </c:pt>
                <c:pt idx="2">
                  <c:v>0.220247832269515</c:v>
                </c:pt>
                <c:pt idx="4">
                  <c:v>0.26515273011087198</c:v>
                </c:pt>
                <c:pt idx="5">
                  <c:v>0.59017865734355501</c:v>
                </c:pt>
                <c:pt idx="6">
                  <c:v>0.17641209866247601</c:v>
                </c:pt>
              </c:numCache>
            </c:numRef>
          </c:val>
          <c:extLst>
            <c:ext xmlns:c16="http://schemas.microsoft.com/office/drawing/2014/chart" uri="{C3380CC4-5D6E-409C-BE32-E72D297353CC}">
              <c16:uniqueId val="{00000004-E7F2-4936-9C8A-FCEF8576F921}"/>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E7F2-4936-9C8A-FCEF8576F921}"/>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E7F2-4936-9C8A-FCEF8576F921}"/>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E7F2-4936-9C8A-FCEF8576F921}"/>
            </c:ext>
          </c:extLst>
        </c:ser>
        <c:dLbls>
          <c:showLegendKey val="0"/>
          <c:showVal val="0"/>
          <c:showCatName val="0"/>
          <c:showSerName val="0"/>
          <c:showPercent val="0"/>
          <c:showBubbleSize val="0"/>
        </c:dLbls>
        <c:gapWidth val="219"/>
        <c:overlap val="-27"/>
        <c:axId val="401208592"/>
        <c:axId val="401206952"/>
      </c:barChart>
      <c:catAx>
        <c:axId val="40120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06952"/>
        <c:crosses val="autoZero"/>
        <c:auto val="1"/>
        <c:lblAlgn val="ctr"/>
        <c:lblOffset val="100"/>
        <c:noMultiLvlLbl val="0"/>
      </c:catAx>
      <c:valAx>
        <c:axId val="40120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0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2.64819988612741E-2</c:v>
                </c:pt>
                <c:pt idx="2">
                  <c:v>1.45662566044732E-2</c:v>
                </c:pt>
                <c:pt idx="3">
                  <c:v>0</c:v>
                </c:pt>
                <c:pt idx="4">
                  <c:v>1.19107487890739E-2</c:v>
                </c:pt>
                <c:pt idx="5">
                  <c:v>1.0569567572566701E-2</c:v>
                </c:pt>
                <c:pt idx="6">
                  <c:v>9.2315402165455591E-3</c:v>
                </c:pt>
                <c:pt idx="7">
                  <c:v>0</c:v>
                </c:pt>
                <c:pt idx="8">
                  <c:v>5.2605276309213803E-3</c:v>
                </c:pt>
                <c:pt idx="9">
                  <c:v>0</c:v>
                </c:pt>
                <c:pt idx="10">
                  <c:v>1.3112002727296601E-2</c:v>
                </c:pt>
                <c:pt idx="11">
                  <c:v>1.5714828250022898E-2</c:v>
                </c:pt>
                <c:pt idx="12">
                  <c:v>3.9260335283263302E-2</c:v>
                </c:pt>
                <c:pt idx="13">
                  <c:v>1.96165616090812E-2</c:v>
                </c:pt>
                <c:pt idx="14">
                  <c:v>0</c:v>
                </c:pt>
                <c:pt idx="15">
                  <c:v>1.56561900661474E-2</c:v>
                </c:pt>
                <c:pt idx="16">
                  <c:v>2.6062367244816802E-2</c:v>
                </c:pt>
                <c:pt idx="17">
                  <c:v>1.0412057162193801E-2</c:v>
                </c:pt>
                <c:pt idx="18">
                  <c:v>1.1698490894674601E-2</c:v>
                </c:pt>
                <c:pt idx="19">
                  <c:v>5.7122085475411498E-2</c:v>
                </c:pt>
                <c:pt idx="20">
                  <c:v>2.2044711862648499E-2</c:v>
                </c:pt>
                <c:pt idx="21">
                  <c:v>1.6838069580084498E-2</c:v>
                </c:pt>
                <c:pt idx="22">
                  <c:v>0</c:v>
                </c:pt>
                <c:pt idx="23">
                  <c:v>2.4560178901513699E-2</c:v>
                </c:pt>
                <c:pt idx="24">
                  <c:v>0</c:v>
                </c:pt>
                <c:pt idx="25">
                  <c:v>1.54806749574281E-2</c:v>
                </c:pt>
                <c:pt idx="26">
                  <c:v>6.5728425610887695E-2</c:v>
                </c:pt>
                <c:pt idx="27">
                  <c:v>0</c:v>
                </c:pt>
                <c:pt idx="28">
                  <c:v>1.41468182519677E-2</c:v>
                </c:pt>
                <c:pt idx="29">
                  <c:v>7.7081192189105904E-3</c:v>
                </c:pt>
                <c:pt idx="30">
                  <c:v>0</c:v>
                </c:pt>
              </c:numCache>
            </c:numRef>
          </c:val>
          <c:smooth val="0"/>
          <c:extLst>
            <c:ext xmlns:c16="http://schemas.microsoft.com/office/drawing/2014/chart" uri="{C3380CC4-5D6E-409C-BE32-E72D297353CC}">
              <c16:uniqueId val="{00000000-4B51-480A-8203-7EBF3F669AC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4B51-480A-8203-7EBF3F669AC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0.44150110375275903</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4B51-480A-8203-7EBF3F669AC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1.5184245636553899E-4</c:v>
                </c:pt>
                <c:pt idx="1">
                  <c:v>0</c:v>
                </c:pt>
                <c:pt idx="2">
                  <c:v>0</c:v>
                </c:pt>
                <c:pt idx="3">
                  <c:v>1.5690625408082801E-3</c:v>
                </c:pt>
                <c:pt idx="4">
                  <c:v>5.0616509080601705E-4</c:v>
                </c:pt>
                <c:pt idx="5">
                  <c:v>6.0732310196347596E-4</c:v>
                </c:pt>
                <c:pt idx="6">
                  <c:v>0</c:v>
                </c:pt>
                <c:pt idx="7">
                  <c:v>4.5548333614214701E-4</c:v>
                </c:pt>
                <c:pt idx="8">
                  <c:v>0</c:v>
                </c:pt>
                <c:pt idx="9">
                  <c:v>0</c:v>
                </c:pt>
                <c:pt idx="10">
                  <c:v>4.1999117512518799E-3</c:v>
                </c:pt>
                <c:pt idx="11">
                  <c:v>6.0715931911130099E-4</c:v>
                </c:pt>
                <c:pt idx="12">
                  <c:v>0</c:v>
                </c:pt>
                <c:pt idx="13">
                  <c:v>0</c:v>
                </c:pt>
                <c:pt idx="14">
                  <c:v>2.5291254082008402E-4</c:v>
                </c:pt>
                <c:pt idx="15">
                  <c:v>0</c:v>
                </c:pt>
                <c:pt idx="16">
                  <c:v>3.0344286272042598E-4</c:v>
                </c:pt>
                <c:pt idx="17">
                  <c:v>0</c:v>
                </c:pt>
                <c:pt idx="18">
                  <c:v>4.5507085453205099E-4</c:v>
                </c:pt>
                <c:pt idx="19">
                  <c:v>0</c:v>
                </c:pt>
                <c:pt idx="20">
                  <c:v>7.5868504707640705E-4</c:v>
                </c:pt>
                <c:pt idx="21">
                  <c:v>2.5284040915646402E-4</c:v>
                </c:pt>
                <c:pt idx="22">
                  <c:v>0</c:v>
                </c:pt>
                <c:pt idx="23">
                  <c:v>0</c:v>
                </c:pt>
                <c:pt idx="24">
                  <c:v>6.0676298017705297E-4</c:v>
                </c:pt>
                <c:pt idx="25">
                  <c:v>0</c:v>
                </c:pt>
                <c:pt idx="26">
                  <c:v>4.0451724406446798E-4</c:v>
                </c:pt>
                <c:pt idx="27">
                  <c:v>0</c:v>
                </c:pt>
                <c:pt idx="28">
                  <c:v>1.1627119295255001E-3</c:v>
                </c:pt>
                <c:pt idx="29">
                  <c:v>0</c:v>
                </c:pt>
                <c:pt idx="30">
                  <c:v>0</c:v>
                </c:pt>
              </c:numCache>
            </c:numRef>
          </c:val>
          <c:smooth val="0"/>
          <c:extLst>
            <c:ext xmlns:c16="http://schemas.microsoft.com/office/drawing/2014/chart" uri="{C3380CC4-5D6E-409C-BE32-E72D297353CC}">
              <c16:uniqueId val="{00000003-4B51-480A-8203-7EBF3F669AC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0.276394022175799</c:v>
                </c:pt>
                <c:pt idx="3">
                  <c:v>0</c:v>
                </c:pt>
                <c:pt idx="4">
                  <c:v>4.1777806343799198E-2</c:v>
                </c:pt>
                <c:pt idx="5">
                  <c:v>6.1057908605951498E-2</c:v>
                </c:pt>
                <c:pt idx="6">
                  <c:v>0</c:v>
                </c:pt>
                <c:pt idx="7">
                  <c:v>0.30688646807416697</c:v>
                </c:pt>
                <c:pt idx="8">
                  <c:v>0.59099376887004595</c:v>
                </c:pt>
                <c:pt idx="9">
                  <c:v>0</c:v>
                </c:pt>
                <c:pt idx="10">
                  <c:v>0.56158141325973898</c:v>
                </c:pt>
                <c:pt idx="11">
                  <c:v>0.29512719340454902</c:v>
                </c:pt>
                <c:pt idx="12">
                  <c:v>0.47454149031678799</c:v>
                </c:pt>
                <c:pt idx="13">
                  <c:v>0</c:v>
                </c:pt>
                <c:pt idx="14">
                  <c:v>0</c:v>
                </c:pt>
                <c:pt idx="15">
                  <c:v>0</c:v>
                </c:pt>
                <c:pt idx="16">
                  <c:v>7.6861489191353105E-2</c:v>
                </c:pt>
                <c:pt idx="17">
                  <c:v>7.3654209498190695E-2</c:v>
                </c:pt>
                <c:pt idx="18">
                  <c:v>0</c:v>
                </c:pt>
                <c:pt idx="19">
                  <c:v>0</c:v>
                </c:pt>
                <c:pt idx="20">
                  <c:v>0</c:v>
                </c:pt>
                <c:pt idx="21">
                  <c:v>0</c:v>
                </c:pt>
                <c:pt idx="22">
                  <c:v>0</c:v>
                </c:pt>
                <c:pt idx="23">
                  <c:v>0</c:v>
                </c:pt>
                <c:pt idx="24">
                  <c:v>0.31697243300355399</c:v>
                </c:pt>
                <c:pt idx="25">
                  <c:v>9.60491771787155E-2</c:v>
                </c:pt>
                <c:pt idx="26">
                  <c:v>0.12485593545908601</c:v>
                </c:pt>
                <c:pt idx="27">
                  <c:v>0</c:v>
                </c:pt>
                <c:pt idx="28">
                  <c:v>0.18248175182481799</c:v>
                </c:pt>
                <c:pt idx="29">
                  <c:v>0</c:v>
                </c:pt>
                <c:pt idx="30">
                  <c:v>0</c:v>
                </c:pt>
              </c:numCache>
            </c:numRef>
          </c:val>
          <c:smooth val="0"/>
          <c:extLst>
            <c:ext xmlns:c16="http://schemas.microsoft.com/office/drawing/2014/chart" uri="{C3380CC4-5D6E-409C-BE32-E72D297353CC}">
              <c16:uniqueId val="{00000004-4B51-480A-8203-7EBF3F669AC9}"/>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4B51-480A-8203-7EBF3F669AC9}"/>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4B51-480A-8203-7EBF3F669AC9}"/>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4B51-480A-8203-7EBF3F669AC9}"/>
            </c:ext>
          </c:extLst>
        </c:ser>
        <c:dLbls>
          <c:showLegendKey val="0"/>
          <c:showVal val="0"/>
          <c:showCatName val="0"/>
          <c:showSerName val="0"/>
          <c:showPercent val="0"/>
          <c:showBubbleSize val="0"/>
        </c:dLbls>
        <c:smooth val="0"/>
        <c:axId val="401207280"/>
        <c:axId val="401210232"/>
      </c:lineChart>
      <c:dateAx>
        <c:axId val="401207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10232"/>
        <c:crosses val="autoZero"/>
        <c:auto val="1"/>
        <c:lblOffset val="100"/>
        <c:baseTimeUnit val="days"/>
      </c:dateAx>
      <c:valAx>
        <c:axId val="40121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0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2.2457899800604898E-2</c:v>
                </c:pt>
                <c:pt idx="1">
                  <c:v>1.68278254566166E-2</c:v>
                </c:pt>
                <c:pt idx="2">
                  <c:v>1.7151414838608599E-2</c:v>
                </c:pt>
                <c:pt idx="3">
                  <c:v>4.1785892452389999E-2</c:v>
                </c:pt>
              </c:numCache>
            </c:numRef>
          </c:val>
          <c:extLst>
            <c:ext xmlns:c16="http://schemas.microsoft.com/office/drawing/2014/chart" uri="{C3380CC4-5D6E-409C-BE32-E72D297353CC}">
              <c16:uniqueId val="{00000000-FB74-4F9C-AB6A-FDE93AB0F93C}"/>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FB74-4F9C-AB6A-FDE93AB0F93C}"/>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0.44150110375275903</c:v>
                </c:pt>
                <c:pt idx="3">
                  <c:v>0</c:v>
                </c:pt>
              </c:numCache>
            </c:numRef>
          </c:val>
          <c:extLst>
            <c:ext xmlns:c16="http://schemas.microsoft.com/office/drawing/2014/chart" uri="{C3380CC4-5D6E-409C-BE32-E72D297353CC}">
              <c16:uniqueId val="{00000002-FB74-4F9C-AB6A-FDE93AB0F93C}"/>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1.0752023303379299E-3</c:v>
                </c:pt>
                <c:pt idx="1">
                  <c:v>0</c:v>
                </c:pt>
                <c:pt idx="2">
                  <c:v>5.3097148615453501E-4</c:v>
                </c:pt>
                <c:pt idx="3">
                  <c:v>5.06179438586261E-4</c:v>
                </c:pt>
              </c:numCache>
            </c:numRef>
          </c:val>
          <c:extLst>
            <c:ext xmlns:c16="http://schemas.microsoft.com/office/drawing/2014/chart" uri="{C3380CC4-5D6E-409C-BE32-E72D297353CC}">
              <c16:uniqueId val="{00000003-FB74-4F9C-AB6A-FDE93AB0F93C}"/>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0.261149649376544</c:v>
                </c:pt>
                <c:pt idx="1">
                  <c:v>0</c:v>
                </c:pt>
                <c:pt idx="2">
                  <c:v>7.3649492458932403E-2</c:v>
                </c:pt>
                <c:pt idx="3">
                  <c:v>0.31697243300355399</c:v>
                </c:pt>
              </c:numCache>
            </c:numRef>
          </c:val>
          <c:extLst>
            <c:ext xmlns:c16="http://schemas.microsoft.com/office/drawing/2014/chart" uri="{C3380CC4-5D6E-409C-BE32-E72D297353CC}">
              <c16:uniqueId val="{00000004-FB74-4F9C-AB6A-FDE93AB0F93C}"/>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FB74-4F9C-AB6A-FDE93AB0F93C}"/>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FB74-4F9C-AB6A-FDE93AB0F93C}"/>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7-FB74-4F9C-AB6A-FDE93AB0F93C}"/>
            </c:ext>
          </c:extLst>
        </c:ser>
        <c:dLbls>
          <c:showLegendKey val="0"/>
          <c:showVal val="0"/>
          <c:showCatName val="0"/>
          <c:showSerName val="0"/>
          <c:showPercent val="0"/>
          <c:showBubbleSize val="0"/>
        </c:dLbls>
        <c:gapWidth val="219"/>
        <c:overlap val="-27"/>
        <c:axId val="401211544"/>
        <c:axId val="401211872"/>
      </c:barChart>
      <c:catAx>
        <c:axId val="401211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11872"/>
        <c:crosses val="autoZero"/>
        <c:auto val="1"/>
        <c:lblAlgn val="ctr"/>
        <c:lblOffset val="100"/>
        <c:noMultiLvlLbl val="0"/>
      </c:catAx>
      <c:valAx>
        <c:axId val="40121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1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2.6063725809604501E-2</c:v>
                </c:pt>
                <c:pt idx="10">
                  <c:v>5.2127451619208998E-3</c:v>
                </c:pt>
                <c:pt idx="11">
                  <c:v>0</c:v>
                </c:pt>
                <c:pt idx="12">
                  <c:v>1.4335049195282499E-2</c:v>
                </c:pt>
                <c:pt idx="13">
                  <c:v>0</c:v>
                </c:pt>
                <c:pt idx="14">
                  <c:v>0</c:v>
                </c:pt>
                <c:pt idx="15">
                  <c:v>1.1728676614322E-2</c:v>
                </c:pt>
                <c:pt idx="16">
                  <c:v>0</c:v>
                </c:pt>
                <c:pt idx="17">
                  <c:v>0</c:v>
                </c:pt>
                <c:pt idx="18">
                  <c:v>1.1728676614322E-2</c:v>
                </c:pt>
                <c:pt idx="19">
                  <c:v>1.8244608066723102E-2</c:v>
                </c:pt>
                <c:pt idx="20">
                  <c:v>2.4597641232814198E-2</c:v>
                </c:pt>
                <c:pt idx="21">
                  <c:v>2.1502573792923699E-2</c:v>
                </c:pt>
                <c:pt idx="22">
                  <c:v>2.17197715080037E-2</c:v>
                </c:pt>
                <c:pt idx="23">
                  <c:v>0</c:v>
                </c:pt>
              </c:numCache>
            </c:numRef>
          </c:val>
          <c:smooth val="0"/>
          <c:extLst>
            <c:ext xmlns:c16="http://schemas.microsoft.com/office/drawing/2014/chart" uri="{C3380CC4-5D6E-409C-BE32-E72D297353CC}">
              <c16:uniqueId val="{00000000-9A80-4208-9125-D4DE8C1874F5}"/>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A80-4208-9125-D4DE8C1874F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0.44158586925218402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A80-4208-9125-D4DE8C1874F5}"/>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3.0353496824012501E-4</c:v>
                </c:pt>
                <c:pt idx="10">
                  <c:v>0</c:v>
                </c:pt>
                <c:pt idx="11">
                  <c:v>4.55302452360187E-4</c:v>
                </c:pt>
                <c:pt idx="12">
                  <c:v>0</c:v>
                </c:pt>
                <c:pt idx="13">
                  <c:v>6.0706993648024904E-4</c:v>
                </c:pt>
                <c:pt idx="14">
                  <c:v>0</c:v>
                </c:pt>
                <c:pt idx="15">
                  <c:v>2.5294580686676998E-4</c:v>
                </c:pt>
                <c:pt idx="16">
                  <c:v>0</c:v>
                </c:pt>
                <c:pt idx="17">
                  <c:v>5.5648077510689505E-4</c:v>
                </c:pt>
                <c:pt idx="18">
                  <c:v>1.75375759427627E-3</c:v>
                </c:pt>
                <c:pt idx="19">
                  <c:v>5.0589161373354105E-4</c:v>
                </c:pt>
                <c:pt idx="20">
                  <c:v>0</c:v>
                </c:pt>
                <c:pt idx="21">
                  <c:v>0</c:v>
                </c:pt>
                <c:pt idx="22">
                  <c:v>1.5682640025739801E-3</c:v>
                </c:pt>
                <c:pt idx="23">
                  <c:v>0</c:v>
                </c:pt>
              </c:numCache>
            </c:numRef>
          </c:val>
          <c:smooth val="0"/>
          <c:extLst>
            <c:ext xmlns:c16="http://schemas.microsoft.com/office/drawing/2014/chart" uri="{C3380CC4-5D6E-409C-BE32-E72D297353CC}">
              <c16:uniqueId val="{00000003-9A80-4208-9125-D4DE8C1874F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7.6984763432237396E-2</c:v>
                </c:pt>
                <c:pt idx="10">
                  <c:v>0</c:v>
                </c:pt>
                <c:pt idx="11">
                  <c:v>0.182838813151564</c:v>
                </c:pt>
                <c:pt idx="12">
                  <c:v>0</c:v>
                </c:pt>
                <c:pt idx="13">
                  <c:v>0</c:v>
                </c:pt>
                <c:pt idx="14">
                  <c:v>0.59021651964715305</c:v>
                </c:pt>
                <c:pt idx="15">
                  <c:v>0</c:v>
                </c:pt>
                <c:pt idx="16">
                  <c:v>0</c:v>
                </c:pt>
                <c:pt idx="17">
                  <c:v>9.6230954290296697E-2</c:v>
                </c:pt>
                <c:pt idx="18">
                  <c:v>0.223469660518578</c:v>
                </c:pt>
                <c:pt idx="19">
                  <c:v>0.28548516439454702</c:v>
                </c:pt>
                <c:pt idx="20">
                  <c:v>6.7361668003207698E-2</c:v>
                </c:pt>
                <c:pt idx="21">
                  <c:v>0.51804330392943099</c:v>
                </c:pt>
                <c:pt idx="22">
                  <c:v>0.21331194867682399</c:v>
                </c:pt>
                <c:pt idx="23">
                  <c:v>0</c:v>
                </c:pt>
              </c:numCache>
            </c:numRef>
          </c:val>
          <c:smooth val="0"/>
          <c:extLst>
            <c:ext xmlns:c16="http://schemas.microsoft.com/office/drawing/2014/chart" uri="{C3380CC4-5D6E-409C-BE32-E72D297353CC}">
              <c16:uniqueId val="{00000004-9A80-4208-9125-D4DE8C1874F5}"/>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9A80-4208-9125-D4DE8C1874F5}"/>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9A80-4208-9125-D4DE8C1874F5}"/>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9A80-4208-9125-D4DE8C1874F5}"/>
            </c:ext>
          </c:extLst>
        </c:ser>
        <c:dLbls>
          <c:showLegendKey val="0"/>
          <c:showVal val="0"/>
          <c:showCatName val="0"/>
          <c:showSerName val="0"/>
          <c:showPercent val="0"/>
          <c:showBubbleSize val="0"/>
        </c:dLbls>
        <c:smooth val="0"/>
        <c:axId val="397328600"/>
        <c:axId val="397329584"/>
      </c:lineChart>
      <c:catAx>
        <c:axId val="39732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9584"/>
        <c:crosses val="autoZero"/>
        <c:auto val="1"/>
        <c:lblAlgn val="ctr"/>
        <c:lblOffset val="100"/>
        <c:noMultiLvlLbl val="0"/>
      </c:catAx>
      <c:valAx>
        <c:axId val="39732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668-43E1-BEF9-33203818EF6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E668-43E1-BEF9-33203818EF6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E668-43E1-BEF9-33203818EF6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E668-43E1-BEF9-33203818EF6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E668-43E1-BEF9-33203818EF6D}"/>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E668-43E1-BEF9-33203818EF6D}"/>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E668-43E1-BEF9-33203818EF6D}"/>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E668-43E1-BEF9-33203818EF6D}"/>
            </c:ext>
          </c:extLst>
        </c:ser>
        <c:dLbls>
          <c:showLegendKey val="0"/>
          <c:showVal val="0"/>
          <c:showCatName val="0"/>
          <c:showSerName val="0"/>
          <c:showPercent val="0"/>
          <c:showBubbleSize val="0"/>
        </c:dLbls>
        <c:smooth val="0"/>
        <c:axId val="254192488"/>
        <c:axId val="254193144"/>
      </c:lineChart>
      <c:dateAx>
        <c:axId val="25419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193144"/>
        <c:crosses val="autoZero"/>
        <c:auto val="1"/>
        <c:lblOffset val="100"/>
        <c:baseTimeUnit val="days"/>
      </c:dateAx>
      <c:valAx>
        <c:axId val="25419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19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1C11F-B7E3-4C72-987E-CFE7A965534A}"/>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8112D84-EB7A-4949-864D-8363D8A6856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510881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2523-1CE7-4561-B5D0-179BCD437542}"/>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BDFC74FE-089A-490C-BBE3-29A233E58CC4}"/>
              </a:ext>
            </a:extLst>
          </p:cNvPr>
          <p:cNvGraphicFramePr>
            <a:graphicFrameLocks noGrp="1"/>
          </p:cNvGraphicFramePr>
          <p:nvPr>
            <p:ph type="tbl" sz="quarter" idx="13"/>
            <p:extLst>
              <p:ext uri="{D42A27DB-BD31-4B8C-83A1-F6EECF244321}">
                <p14:modId xmlns:p14="http://schemas.microsoft.com/office/powerpoint/2010/main" val="2526646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02562493"/>
                    </a:ext>
                  </a:extLst>
                </a:gridCol>
                <a:gridCol w="740664">
                  <a:extLst>
                    <a:ext uri="{9D8B030D-6E8A-4147-A177-3AD203B41FA5}">
                      <a16:colId xmlns:a16="http://schemas.microsoft.com/office/drawing/2014/main" val="3455460842"/>
                    </a:ext>
                  </a:extLst>
                </a:gridCol>
                <a:gridCol w="740664">
                  <a:extLst>
                    <a:ext uri="{9D8B030D-6E8A-4147-A177-3AD203B41FA5}">
                      <a16:colId xmlns:a16="http://schemas.microsoft.com/office/drawing/2014/main" val="746407589"/>
                    </a:ext>
                  </a:extLst>
                </a:gridCol>
                <a:gridCol w="740664">
                  <a:extLst>
                    <a:ext uri="{9D8B030D-6E8A-4147-A177-3AD203B41FA5}">
                      <a16:colId xmlns:a16="http://schemas.microsoft.com/office/drawing/2014/main" val="205179357"/>
                    </a:ext>
                  </a:extLst>
                </a:gridCol>
                <a:gridCol w="740664">
                  <a:extLst>
                    <a:ext uri="{9D8B030D-6E8A-4147-A177-3AD203B41FA5}">
                      <a16:colId xmlns:a16="http://schemas.microsoft.com/office/drawing/2014/main" val="985257824"/>
                    </a:ext>
                  </a:extLst>
                </a:gridCol>
                <a:gridCol w="740664">
                  <a:extLst>
                    <a:ext uri="{9D8B030D-6E8A-4147-A177-3AD203B41FA5}">
                      <a16:colId xmlns:a16="http://schemas.microsoft.com/office/drawing/2014/main" val="994574149"/>
                    </a:ext>
                  </a:extLst>
                </a:gridCol>
                <a:gridCol w="740664">
                  <a:extLst>
                    <a:ext uri="{9D8B030D-6E8A-4147-A177-3AD203B41FA5}">
                      <a16:colId xmlns:a16="http://schemas.microsoft.com/office/drawing/2014/main" val="1519476203"/>
                    </a:ext>
                  </a:extLst>
                </a:gridCol>
                <a:gridCol w="740664">
                  <a:extLst>
                    <a:ext uri="{9D8B030D-6E8A-4147-A177-3AD203B41FA5}">
                      <a16:colId xmlns:a16="http://schemas.microsoft.com/office/drawing/2014/main" val="3700191523"/>
                    </a:ext>
                  </a:extLst>
                </a:gridCol>
                <a:gridCol w="740664">
                  <a:extLst>
                    <a:ext uri="{9D8B030D-6E8A-4147-A177-3AD203B41FA5}">
                      <a16:colId xmlns:a16="http://schemas.microsoft.com/office/drawing/2014/main" val="22278677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36845349"/>
                  </a:ext>
                </a:extLst>
              </a:tr>
              <a:tr h="370840">
                <a:tc>
                  <a:txBody>
                    <a:bodyPr/>
                    <a:lstStyle/>
                    <a:p>
                      <a:r>
                        <a:rPr lang="en-US" sz="1000"/>
                        <a:t>Specialized Bicycles</a:t>
                      </a:r>
                    </a:p>
                  </a:txBody>
                  <a:tcPr/>
                </a:tc>
                <a:tc>
                  <a:txBody>
                    <a:bodyPr/>
                    <a:lstStyle/>
                    <a:p>
                      <a:r>
                        <a:rPr lang="en-US" sz="1000"/>
                        <a:t>1977866</a:t>
                      </a:r>
                    </a:p>
                  </a:txBody>
                  <a:tcPr/>
                </a:tc>
                <a:tc>
                  <a:txBody>
                    <a:bodyPr/>
                    <a:lstStyle/>
                    <a:p>
                      <a:r>
                        <a:rPr lang="en-US" sz="1000"/>
                        <a:t>2147</a:t>
                      </a:r>
                    </a:p>
                  </a:txBody>
                  <a:tcPr/>
                </a:tc>
                <a:tc>
                  <a:txBody>
                    <a:bodyPr/>
                    <a:lstStyle/>
                    <a:p>
                      <a:r>
                        <a:rPr lang="en-US" sz="1000"/>
                        <a:t>15</a:t>
                      </a:r>
                    </a:p>
                  </a:txBody>
                  <a:tcPr/>
                </a:tc>
                <a:tc>
                  <a:txBody>
                    <a:bodyPr/>
                    <a:lstStyle/>
                    <a:p>
                      <a:r>
                        <a:rPr lang="en-US" sz="1000"/>
                        <a:t>202</a:t>
                      </a:r>
                    </a:p>
                  </a:txBody>
                  <a:tcPr/>
                </a:tc>
                <a:tc>
                  <a:txBody>
                    <a:bodyPr/>
                    <a:lstStyle/>
                    <a:p>
                      <a:r>
                        <a:rPr lang="en-US" sz="1000"/>
                        <a:t>31</a:t>
                      </a:r>
                    </a:p>
                  </a:txBody>
                  <a:tcPr/>
                </a:tc>
                <a:tc>
                  <a:txBody>
                    <a:bodyPr/>
                    <a:lstStyle/>
                    <a:p>
                      <a:r>
                        <a:rPr lang="en-US" sz="1000"/>
                        <a:t>10</a:t>
                      </a:r>
                    </a:p>
                  </a:txBody>
                  <a:tcPr/>
                </a:tc>
                <a:tc>
                  <a:txBody>
                    <a:bodyPr/>
                    <a:lstStyle/>
                    <a:p>
                      <a:r>
                        <a:rPr lang="en-US" sz="1000"/>
                        <a:t>0</a:t>
                      </a:r>
                    </a:p>
                  </a:txBody>
                  <a:tcPr/>
                </a:tc>
                <a:tc>
                  <a:txBody>
                    <a:bodyPr/>
                    <a:lstStyle/>
                    <a:p>
                      <a:r>
                        <a:rPr lang="en-US" sz="1000"/>
                        <a:t>0.0008 %</a:t>
                      </a:r>
                    </a:p>
                  </a:txBody>
                  <a:tcPr/>
                </a:tc>
                <a:extLst>
                  <a:ext uri="{0D108BD9-81ED-4DB2-BD59-A6C34878D82A}">
                    <a16:rowId xmlns:a16="http://schemas.microsoft.com/office/drawing/2014/main" val="3360518305"/>
                  </a:ext>
                </a:extLst>
              </a:tr>
              <a:tr h="370840">
                <a:tc>
                  <a:txBody>
                    <a:bodyPr/>
                    <a:lstStyle/>
                    <a:p>
                      <a:r>
                        <a:rPr lang="en-US" sz="1000"/>
                        <a:t>Scott Sports Argentina</a:t>
                      </a:r>
                    </a:p>
                  </a:txBody>
                  <a:tcPr/>
                </a:tc>
                <a:tc>
                  <a:txBody>
                    <a:bodyPr/>
                    <a:lstStyle/>
                    <a:p>
                      <a:r>
                        <a:rPr lang="en-US" sz="1000"/>
                        <a:t>77944</a:t>
                      </a:r>
                    </a:p>
                  </a:txBody>
                  <a:tcPr/>
                </a:tc>
                <a:tc>
                  <a:txBody>
                    <a:bodyPr/>
                    <a:lstStyle/>
                    <a:p>
                      <a:r>
                        <a:rPr lang="en-US" sz="1000"/>
                        <a:t>2422</a:t>
                      </a:r>
                    </a:p>
                  </a:txBody>
                  <a:tcPr/>
                </a:tc>
                <a:tc>
                  <a:txBody>
                    <a:bodyPr/>
                    <a:lstStyle/>
                    <a:p>
                      <a:r>
                        <a:rPr lang="en-US" sz="1000"/>
                        <a:t>23</a:t>
                      </a:r>
                    </a:p>
                  </a:txBody>
                  <a:tcPr/>
                </a:tc>
                <a:tc>
                  <a:txBody>
                    <a:bodyPr/>
                    <a:lstStyle/>
                    <a:p>
                      <a:r>
                        <a:rPr lang="en-US" sz="1000"/>
                        <a:t>334</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0.0202 %</a:t>
                      </a:r>
                    </a:p>
                  </a:txBody>
                  <a:tcPr/>
                </a:tc>
                <a:extLst>
                  <a:ext uri="{0D108BD9-81ED-4DB2-BD59-A6C34878D82A}">
                    <a16:rowId xmlns:a16="http://schemas.microsoft.com/office/drawing/2014/main" val="3818841283"/>
                  </a:ext>
                </a:extLst>
              </a:tr>
              <a:tr h="370840">
                <a:tc>
                  <a:txBody>
                    <a:bodyPr/>
                    <a:lstStyle/>
                    <a:p>
                      <a:r>
                        <a:rPr lang="en-US" sz="1000"/>
                        <a:t>Orbea Argentina</a:t>
                      </a:r>
                    </a:p>
                  </a:txBody>
                  <a:tcPr/>
                </a:tc>
                <a:tc>
                  <a:txBody>
                    <a:bodyPr/>
                    <a:lstStyle/>
                    <a:p>
                      <a:r>
                        <a:rPr lang="en-US" sz="1000"/>
                        <a:t>62392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3653703710"/>
                  </a:ext>
                </a:extLst>
              </a:tr>
              <a:tr h="370840">
                <a:tc>
                  <a:txBody>
                    <a:bodyPr/>
                    <a:lstStyle/>
                    <a:p>
                      <a:r>
                        <a:rPr lang="en-US" sz="1000"/>
                        <a:t>Trek Bicycle Argentina</a:t>
                      </a:r>
                    </a:p>
                  </a:txBody>
                  <a:tcPr/>
                </a:tc>
                <a:tc>
                  <a:txBody>
                    <a:bodyPr/>
                    <a:lstStyle/>
                    <a:p>
                      <a:r>
                        <a:rPr lang="en-US" sz="1000"/>
                        <a:t>31238</a:t>
                      </a:r>
                    </a:p>
                  </a:txBody>
                  <a:tcPr/>
                </a:tc>
                <a:tc>
                  <a:txBody>
                    <a:bodyPr/>
                    <a:lstStyle/>
                    <a:p>
                      <a:r>
                        <a:rPr lang="en-US" sz="1000"/>
                        <a:t>125</a:t>
                      </a:r>
                    </a:p>
                  </a:txBody>
                  <a:tcPr/>
                </a:tc>
                <a:tc>
                  <a:txBody>
                    <a:bodyPr/>
                    <a:lstStyle/>
                    <a:p>
                      <a:r>
                        <a:rPr lang="en-US" sz="1000"/>
                        <a:t>15</a:t>
                      </a:r>
                    </a:p>
                  </a:txBody>
                  <a:tcPr/>
                </a:tc>
                <a:tc>
                  <a:txBody>
                    <a:bodyPr/>
                    <a:lstStyle/>
                    <a:p>
                      <a:r>
                        <a:rPr lang="en-US" sz="1000"/>
                        <a:t>1040</a:t>
                      </a:r>
                    </a:p>
                  </a:txBody>
                  <a:tcPr/>
                </a:tc>
                <a:tc>
                  <a:txBody>
                    <a:bodyPr/>
                    <a:lstStyle/>
                    <a:p>
                      <a:r>
                        <a:rPr lang="en-US" sz="1000"/>
                        <a:t>11</a:t>
                      </a:r>
                    </a:p>
                  </a:txBody>
                  <a:tcPr/>
                </a:tc>
                <a:tc>
                  <a:txBody>
                    <a:bodyPr/>
                    <a:lstStyle/>
                    <a:p>
                      <a:r>
                        <a:rPr lang="en-US" sz="1000"/>
                        <a:t>129</a:t>
                      </a:r>
                    </a:p>
                  </a:txBody>
                  <a:tcPr/>
                </a:tc>
                <a:tc>
                  <a:txBody>
                    <a:bodyPr/>
                    <a:lstStyle/>
                    <a:p>
                      <a:r>
                        <a:rPr lang="en-US" sz="1000"/>
                        <a:t>0</a:t>
                      </a:r>
                    </a:p>
                  </a:txBody>
                  <a:tcPr/>
                </a:tc>
                <a:tc>
                  <a:txBody>
                    <a:bodyPr/>
                    <a:lstStyle/>
                    <a:p>
                      <a:r>
                        <a:rPr lang="en-US" sz="1000"/>
                        <a:t>0.2523 %</a:t>
                      </a:r>
                    </a:p>
                  </a:txBody>
                  <a:tcPr/>
                </a:tc>
                <a:extLst>
                  <a:ext uri="{0D108BD9-81ED-4DB2-BD59-A6C34878D82A}">
                    <a16:rowId xmlns:a16="http://schemas.microsoft.com/office/drawing/2014/main" val="1845115303"/>
                  </a:ext>
                </a:extLst>
              </a:tr>
              <a:tr h="370840">
                <a:tc>
                  <a:txBody>
                    <a:bodyPr/>
                    <a:lstStyle/>
                    <a:p>
                      <a:r>
                        <a:rPr lang="en-US" sz="1000"/>
                        <a:t>Giant Bicycles Argentina</a:t>
                      </a:r>
                    </a:p>
                  </a:txBody>
                  <a:tcPr/>
                </a:tc>
                <a:tc>
                  <a:txBody>
                    <a:bodyPr/>
                    <a:lstStyle/>
                    <a:p>
                      <a:r>
                        <a:rPr lang="en-US" sz="1000"/>
                        <a:t>19640</a:t>
                      </a:r>
                    </a:p>
                  </a:txBody>
                  <a:tcPr/>
                </a:tc>
                <a:tc>
                  <a:txBody>
                    <a:bodyPr/>
                    <a:lstStyle/>
                    <a:p>
                      <a:r>
                        <a:rPr lang="en-US" sz="1000"/>
                        <a:t>35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77165869"/>
                  </a:ext>
                </a:extLst>
              </a:tr>
              <a:tr h="370840">
                <a:tc>
                  <a:txBody>
                    <a:bodyPr/>
                    <a:lstStyle/>
                    <a:p>
                      <a:r>
                        <a:rPr lang="en-US" sz="1000"/>
                        <a:t>Cannondale Argentina</a:t>
                      </a:r>
                    </a:p>
                  </a:txBody>
                  <a:tcPr/>
                </a:tc>
                <a:tc>
                  <a:txBody>
                    <a:bodyPr/>
                    <a:lstStyle/>
                    <a:p>
                      <a:r>
                        <a:rPr lang="en-US" sz="1000"/>
                        <a:t>10425</a:t>
                      </a:r>
                    </a:p>
                  </a:txBody>
                  <a:tcPr/>
                </a:tc>
                <a:tc>
                  <a:txBody>
                    <a:bodyPr/>
                    <a:lstStyle/>
                    <a:p>
                      <a:r>
                        <a:rPr lang="en-US" sz="1000"/>
                        <a:t>15</a:t>
                      </a:r>
                    </a:p>
                  </a:txBody>
                  <a:tcPr/>
                </a:tc>
                <a:tc>
                  <a:txBody>
                    <a:bodyPr/>
                    <a:lstStyle/>
                    <a:p>
                      <a:r>
                        <a:rPr lang="en-US" sz="1000"/>
                        <a:t>1</a:t>
                      </a:r>
                    </a:p>
                  </a:txBody>
                  <a:tcPr/>
                </a:tc>
                <a:tc>
                  <a:txBody>
                    <a:bodyPr/>
                    <a:lstStyle/>
                    <a:p>
                      <a:r>
                        <a:rPr lang="en-US" sz="1000"/>
                        <a:t>42</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0.4416 %</a:t>
                      </a:r>
                    </a:p>
                  </a:txBody>
                  <a:tcPr/>
                </a:tc>
                <a:extLst>
                  <a:ext uri="{0D108BD9-81ED-4DB2-BD59-A6C34878D82A}">
                    <a16:rowId xmlns:a16="http://schemas.microsoft.com/office/drawing/2014/main" val="1664253194"/>
                  </a:ext>
                </a:extLst>
              </a:tr>
              <a:tr h="370840">
                <a:tc>
                  <a:txBody>
                    <a:bodyPr/>
                    <a:lstStyle/>
                    <a:p>
                      <a:r>
                        <a:rPr lang="en-US" sz="1000"/>
                        <a:t>Merida Bikes Argentina</a:t>
                      </a:r>
                    </a:p>
                  </a:txBody>
                  <a:tcPr/>
                </a:tc>
                <a:tc>
                  <a:txBody>
                    <a:bodyPr/>
                    <a:lstStyle/>
                    <a:p>
                      <a:r>
                        <a:rPr lang="en-US" sz="1000"/>
                        <a:t>6506</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922489660"/>
                  </a:ext>
                </a:extLst>
              </a:tr>
              <a:tr h="370840">
                <a:tc>
                  <a:txBody>
                    <a:bodyPr/>
                    <a:lstStyle/>
                    <a:p>
                      <a:r>
                        <a:rPr lang="en-US" sz="1000"/>
                        <a:t>Cervelo Argentina</a:t>
                      </a:r>
                    </a:p>
                  </a:txBody>
                  <a:tcPr/>
                </a:tc>
                <a:tc>
                  <a:txBody>
                    <a:bodyPr/>
                    <a:lstStyle/>
                    <a:p>
                      <a:r>
                        <a:rPr lang="en-US" sz="1000"/>
                        <a:t>2382</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129530771"/>
                  </a:ext>
                </a:extLst>
              </a:tr>
            </a:tbl>
          </a:graphicData>
        </a:graphic>
      </p:graphicFrame>
      <p:sp>
        <p:nvSpPr>
          <p:cNvPr id="4" name="Text Placeholder 3">
            <a:extLst>
              <a:ext uri="{FF2B5EF4-FFF2-40B4-BE49-F238E27FC236}">
                <a16:creationId xmlns:a16="http://schemas.microsoft.com/office/drawing/2014/main" id="{2B0C34C3-C492-4953-912B-103CF135272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20687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CA7D-6D10-4D21-8601-77FEE6E5C017}"/>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B5E16D4F-51C1-405A-83A6-A532A8908B99}"/>
              </a:ext>
            </a:extLst>
          </p:cNvPr>
          <p:cNvGraphicFramePr>
            <a:graphicFrameLocks noGrp="1"/>
          </p:cNvGraphicFramePr>
          <p:nvPr>
            <p:ph type="chart" sz="quarter" idx="13"/>
            <p:extLst>
              <p:ext uri="{D42A27DB-BD31-4B8C-83A1-F6EECF244321}">
                <p14:modId xmlns:p14="http://schemas.microsoft.com/office/powerpoint/2010/main" val="1720496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AB25A7-64AC-49FE-853E-EFA21A9634A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D9E0F0B-3FA6-484A-8FF9-950C9FE150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7493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4579D-1A72-486F-9E11-AD30FBCA56D9}"/>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70181A2F-8F15-408A-8081-38D4D9E27403}"/>
              </a:ext>
            </a:extLst>
          </p:cNvPr>
          <p:cNvGraphicFramePr>
            <a:graphicFrameLocks noGrp="1"/>
          </p:cNvGraphicFramePr>
          <p:nvPr>
            <p:ph type="chart" sz="quarter" idx="13"/>
            <p:extLst>
              <p:ext uri="{D42A27DB-BD31-4B8C-83A1-F6EECF244321}">
                <p14:modId xmlns:p14="http://schemas.microsoft.com/office/powerpoint/2010/main" val="2913320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17FB41-43D0-4710-8667-6B54FCAB5C6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D606781-3C11-4E0F-84C5-9728F6A345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7084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9B4F6-016F-4960-9FF2-9316E640BC8B}"/>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912DA574-4D4B-4A40-9FDB-A149197DC1EE}"/>
              </a:ext>
            </a:extLst>
          </p:cNvPr>
          <p:cNvGraphicFramePr>
            <a:graphicFrameLocks noGrp="1"/>
          </p:cNvGraphicFramePr>
          <p:nvPr>
            <p:ph type="chart" sz="quarter" idx="13"/>
            <p:extLst>
              <p:ext uri="{D42A27DB-BD31-4B8C-83A1-F6EECF244321}">
                <p14:modId xmlns:p14="http://schemas.microsoft.com/office/powerpoint/2010/main" val="2591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C459FD-174B-48BD-A8B5-C9D0874A1C6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89AC35B-9B02-4C90-BCA7-74B20262FC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5296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23EC9-0864-4A8E-A648-14D507AD5C15}"/>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46C33147-7CC8-4942-A601-C69F8EC16AD4}"/>
              </a:ext>
            </a:extLst>
          </p:cNvPr>
          <p:cNvGraphicFramePr>
            <a:graphicFrameLocks noGrp="1"/>
          </p:cNvGraphicFramePr>
          <p:nvPr>
            <p:ph type="chart" sz="quarter" idx="13"/>
            <p:extLst>
              <p:ext uri="{D42A27DB-BD31-4B8C-83A1-F6EECF244321}">
                <p14:modId xmlns:p14="http://schemas.microsoft.com/office/powerpoint/2010/main" val="1878285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B8D227-046A-449C-95ED-2B80E05FC57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03D9385-46BE-411F-9EA5-8E60B6A344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0713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9E362-8EB5-401A-90FF-9AF63F594416}"/>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65200102-52C1-4602-B834-5CCA4438D7A7}"/>
              </a:ext>
            </a:extLst>
          </p:cNvPr>
          <p:cNvGraphicFramePr>
            <a:graphicFrameLocks noGrp="1"/>
          </p:cNvGraphicFramePr>
          <p:nvPr>
            <p:ph type="chart" sz="quarter" idx="13"/>
            <p:extLst>
              <p:ext uri="{D42A27DB-BD31-4B8C-83A1-F6EECF244321}">
                <p14:modId xmlns:p14="http://schemas.microsoft.com/office/powerpoint/2010/main" val="2064540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8E774B-9472-4DEE-BAF2-8479D1BB15A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6334E63-3E18-4C4F-8CD2-8C9A02F163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9910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FCA74-0A3F-4F54-A690-D62CCCA347D2}"/>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A25F8D2C-DD80-4E54-BE11-80B06BA6754E}"/>
              </a:ext>
            </a:extLst>
          </p:cNvPr>
          <p:cNvGraphicFramePr>
            <a:graphicFrameLocks noGrp="1"/>
          </p:cNvGraphicFramePr>
          <p:nvPr>
            <p:ph type="chart" sz="quarter" idx="13"/>
            <p:extLst>
              <p:ext uri="{D42A27DB-BD31-4B8C-83A1-F6EECF244321}">
                <p14:modId xmlns:p14="http://schemas.microsoft.com/office/powerpoint/2010/main" val="2615197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90923D-812F-49B0-889F-D11D7233349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B94FFB4-C86D-45B0-8910-AE276F829C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7785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BC107-AF20-49C2-9BCC-AE43A65ED756}"/>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FEF77C43-3228-4FD5-B473-8BB5A17CADCB}"/>
              </a:ext>
            </a:extLst>
          </p:cNvPr>
          <p:cNvGraphicFramePr>
            <a:graphicFrameLocks noGrp="1"/>
          </p:cNvGraphicFramePr>
          <p:nvPr>
            <p:ph type="chart" sz="quarter" idx="13"/>
            <p:extLst>
              <p:ext uri="{D42A27DB-BD31-4B8C-83A1-F6EECF244321}">
                <p14:modId xmlns:p14="http://schemas.microsoft.com/office/powerpoint/2010/main" val="1844434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833C22-BB4B-4AB5-A7DA-1B155333C53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7CB11C7-6DEE-4E06-B878-63D43931E1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6085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EF4B2-F148-4985-A7CE-BF3330A5B855}"/>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122702DF-EC8C-49BE-8CD1-094F847C22D4}"/>
              </a:ext>
            </a:extLst>
          </p:cNvPr>
          <p:cNvGraphicFramePr>
            <a:graphicFrameLocks noGrp="1"/>
          </p:cNvGraphicFramePr>
          <p:nvPr>
            <p:ph type="chart" sz="quarter" idx="13"/>
            <p:extLst>
              <p:ext uri="{D42A27DB-BD31-4B8C-83A1-F6EECF244321}">
                <p14:modId xmlns:p14="http://schemas.microsoft.com/office/powerpoint/2010/main" val="3368490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C5C451-CE2A-4446-B7FB-312DE6B7D83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13A2757-C8E3-47D5-97AE-068754771C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205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00719-6C8B-4D35-B69D-24C5A8CABC66}"/>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2F7DF5D8-65BA-4767-96FE-DFD3424E6262}"/>
              </a:ext>
            </a:extLst>
          </p:cNvPr>
          <p:cNvGraphicFramePr>
            <a:graphicFrameLocks noGrp="1"/>
          </p:cNvGraphicFramePr>
          <p:nvPr>
            <p:ph type="chart" sz="quarter" idx="13"/>
            <p:extLst>
              <p:ext uri="{D42A27DB-BD31-4B8C-83A1-F6EECF244321}">
                <p14:modId xmlns:p14="http://schemas.microsoft.com/office/powerpoint/2010/main" val="3862974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6128F3-3F88-47DB-8AB9-82D356C90D3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0D4DEE2-8C59-4C8A-B6DC-6EA3C23E15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9491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0D52C-68ED-4AAC-9E83-546CC67BF411}"/>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741A743D-C102-4AF3-B845-B0B5EADAB15E}"/>
              </a:ext>
            </a:extLst>
          </p:cNvPr>
          <p:cNvGraphicFramePr>
            <a:graphicFrameLocks noGrp="1"/>
          </p:cNvGraphicFramePr>
          <p:nvPr>
            <p:ph type="chart" sz="quarter" idx="13"/>
            <p:extLst>
              <p:ext uri="{D42A27DB-BD31-4B8C-83A1-F6EECF244321}">
                <p14:modId xmlns:p14="http://schemas.microsoft.com/office/powerpoint/2010/main" val="3666286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6BAF67-1E42-4A4D-84AE-D245FA1EBF1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5862811-3EB5-4DC9-859B-9866A20C95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4764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AF5F0-93D5-48E2-95E7-832BF4C67140}"/>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61DB7EF4-1CB2-44C9-B255-D643F568DD19}"/>
              </a:ext>
            </a:extLst>
          </p:cNvPr>
          <p:cNvGraphicFramePr>
            <a:graphicFrameLocks noGrp="1"/>
          </p:cNvGraphicFramePr>
          <p:nvPr>
            <p:ph type="chart" sz="quarter" idx="13"/>
            <p:extLst>
              <p:ext uri="{D42A27DB-BD31-4B8C-83A1-F6EECF244321}">
                <p14:modId xmlns:p14="http://schemas.microsoft.com/office/powerpoint/2010/main" val="3791328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146FA3-2989-4E4D-9A50-E40DAC1CA97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AD727CF-4E6F-4521-9E4A-59979E4C53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1856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D0EAB-3230-4E9C-B4F9-F5CA2D156728}"/>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013074BF-3B85-4E01-B576-401B376FEFA2}"/>
              </a:ext>
            </a:extLst>
          </p:cNvPr>
          <p:cNvGraphicFramePr>
            <a:graphicFrameLocks noGrp="1"/>
          </p:cNvGraphicFramePr>
          <p:nvPr>
            <p:ph type="chart" sz="quarter" idx="13"/>
            <p:extLst>
              <p:ext uri="{D42A27DB-BD31-4B8C-83A1-F6EECF244321}">
                <p14:modId xmlns:p14="http://schemas.microsoft.com/office/powerpoint/2010/main" val="1986275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49FB85-649D-41F8-864D-FA21E73C702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451C38E-D903-406A-93C9-C882DDC976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9793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BB2D-49BC-497E-99A2-E595B361B58C}"/>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C701B00E-26DB-4C36-9F98-71313C141D15}"/>
              </a:ext>
            </a:extLst>
          </p:cNvPr>
          <p:cNvGraphicFramePr>
            <a:graphicFrameLocks noGrp="1"/>
          </p:cNvGraphicFramePr>
          <p:nvPr>
            <p:ph type="chart" sz="quarter" idx="13"/>
            <p:extLst>
              <p:ext uri="{D42A27DB-BD31-4B8C-83A1-F6EECF244321}">
                <p14:modId xmlns:p14="http://schemas.microsoft.com/office/powerpoint/2010/main" val="1496035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B68CF7-466D-4C78-9BF7-BDD1F77049D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28AEE7D-A244-494A-B075-34785CC2E2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5352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9F0AE-B543-4543-8C80-4C4FA41788EE}"/>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50FBDAF8-B8A4-4237-A90B-326612FABBCF}"/>
              </a:ext>
            </a:extLst>
          </p:cNvPr>
          <p:cNvGraphicFramePr>
            <a:graphicFrameLocks noGrp="1"/>
          </p:cNvGraphicFramePr>
          <p:nvPr>
            <p:ph type="chart" sz="quarter" idx="13"/>
            <p:extLst>
              <p:ext uri="{D42A27DB-BD31-4B8C-83A1-F6EECF244321}">
                <p14:modId xmlns:p14="http://schemas.microsoft.com/office/powerpoint/2010/main" val="1374215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355AE6-CA0F-4F13-96EB-0AE0671CA09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4626B1E-C7CF-4606-854C-EFC623A11C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0967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96E4E-34A0-4FC7-81A7-5FBF902BC3AB}"/>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45CE31BC-F8B6-47D2-A22D-4E030BA9E267}"/>
              </a:ext>
            </a:extLst>
          </p:cNvPr>
          <p:cNvGraphicFramePr>
            <a:graphicFrameLocks noGrp="1"/>
          </p:cNvGraphicFramePr>
          <p:nvPr>
            <p:ph type="tbl" sz="quarter" idx="13"/>
            <p:extLst>
              <p:ext uri="{D42A27DB-BD31-4B8C-83A1-F6EECF244321}">
                <p14:modId xmlns:p14="http://schemas.microsoft.com/office/powerpoint/2010/main" val="2845107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0878722"/>
                    </a:ext>
                  </a:extLst>
                </a:gridCol>
                <a:gridCol w="1152144">
                  <a:extLst>
                    <a:ext uri="{9D8B030D-6E8A-4147-A177-3AD203B41FA5}">
                      <a16:colId xmlns:a16="http://schemas.microsoft.com/office/drawing/2014/main" val="610718639"/>
                    </a:ext>
                  </a:extLst>
                </a:gridCol>
                <a:gridCol w="1152144">
                  <a:extLst>
                    <a:ext uri="{9D8B030D-6E8A-4147-A177-3AD203B41FA5}">
                      <a16:colId xmlns:a16="http://schemas.microsoft.com/office/drawing/2014/main" val="3658057778"/>
                    </a:ext>
                  </a:extLst>
                </a:gridCol>
                <a:gridCol w="1152144">
                  <a:extLst>
                    <a:ext uri="{9D8B030D-6E8A-4147-A177-3AD203B41FA5}">
                      <a16:colId xmlns:a16="http://schemas.microsoft.com/office/drawing/2014/main" val="4212361481"/>
                    </a:ext>
                  </a:extLst>
                </a:gridCol>
                <a:gridCol w="1152144">
                  <a:extLst>
                    <a:ext uri="{9D8B030D-6E8A-4147-A177-3AD203B41FA5}">
                      <a16:colId xmlns:a16="http://schemas.microsoft.com/office/drawing/2014/main" val="3512490286"/>
                    </a:ext>
                  </a:extLst>
                </a:gridCol>
                <a:gridCol w="1152144">
                  <a:extLst>
                    <a:ext uri="{9D8B030D-6E8A-4147-A177-3AD203B41FA5}">
                      <a16:colId xmlns:a16="http://schemas.microsoft.com/office/drawing/2014/main" val="83158965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596590630"/>
                  </a:ext>
                </a:extLst>
              </a:tr>
              <a:tr h="370840">
                <a:tc>
                  <a:txBody>
                    <a:bodyPr/>
                    <a:lstStyle/>
                    <a:p>
                      <a:r>
                        <a:rPr lang="en-US" sz="1000"/>
                        <a:t>#SCOTTargentina</a:t>
                      </a:r>
                    </a:p>
                  </a:txBody>
                  <a:tcPr/>
                </a:tc>
                <a:tc>
                  <a:txBody>
                    <a:bodyPr/>
                    <a:lstStyle/>
                    <a:p>
                      <a:r>
                        <a:rPr lang="en-US" sz="1000"/>
                        <a:t>21</a:t>
                      </a:r>
                    </a:p>
                  </a:txBody>
                  <a:tcPr/>
                </a:tc>
                <a:tc>
                  <a:txBody>
                    <a:bodyPr/>
                    <a:lstStyle/>
                    <a:p>
                      <a:r>
                        <a:rPr lang="en-US" sz="1000"/>
                        <a:t>14.47619047619</a:t>
                      </a:r>
                    </a:p>
                  </a:txBody>
                  <a:tcPr/>
                </a:tc>
                <a:tc>
                  <a:txBody>
                    <a:bodyPr/>
                    <a:lstStyle/>
                    <a:p>
                      <a:r>
                        <a:rPr lang="en-US" sz="1000"/>
                        <a:t>0.57142857142857</a:t>
                      </a:r>
                    </a:p>
                  </a:txBody>
                  <a:tcPr/>
                </a:tc>
                <a:tc>
                  <a:txBody>
                    <a:bodyPr/>
                    <a:lstStyle/>
                    <a:p>
                      <a:r>
                        <a:rPr lang="en-US" sz="1000"/>
                        <a:t>0.42857142857143</a:t>
                      </a:r>
                    </a:p>
                  </a:txBody>
                  <a:tcPr/>
                </a:tc>
                <a:tc>
                  <a:txBody>
                    <a:bodyPr/>
                    <a:lstStyle/>
                    <a:p>
                      <a:r>
                        <a:rPr lang="en-US" sz="1000"/>
                        <a:t>15.47619047619</a:t>
                      </a:r>
                    </a:p>
                  </a:txBody>
                  <a:tcPr/>
                </a:tc>
                <a:extLst>
                  <a:ext uri="{0D108BD9-81ED-4DB2-BD59-A6C34878D82A}">
                    <a16:rowId xmlns:a16="http://schemas.microsoft.com/office/drawing/2014/main" val="3886435319"/>
                  </a:ext>
                </a:extLst>
              </a:tr>
              <a:tr h="370840">
                <a:tc>
                  <a:txBody>
                    <a:bodyPr/>
                    <a:lstStyle/>
                    <a:p>
                      <a:r>
                        <a:rPr lang="en-US" sz="1000"/>
                        <a:t>#SCOTTbikes</a:t>
                      </a:r>
                    </a:p>
                  </a:txBody>
                  <a:tcPr/>
                </a:tc>
                <a:tc>
                  <a:txBody>
                    <a:bodyPr/>
                    <a:lstStyle/>
                    <a:p>
                      <a:r>
                        <a:rPr lang="en-US" sz="1000"/>
                        <a:t>20</a:t>
                      </a:r>
                    </a:p>
                  </a:txBody>
                  <a:tcPr/>
                </a:tc>
                <a:tc>
                  <a:txBody>
                    <a:bodyPr/>
                    <a:lstStyle/>
                    <a:p>
                      <a:r>
                        <a:rPr lang="en-US" sz="1000"/>
                        <a:t>14.65</a:t>
                      </a:r>
                    </a:p>
                  </a:txBody>
                  <a:tcPr/>
                </a:tc>
                <a:tc>
                  <a:txBody>
                    <a:bodyPr/>
                    <a:lstStyle/>
                    <a:p>
                      <a:r>
                        <a:rPr lang="en-US" sz="1000"/>
                        <a:t>0.6</a:t>
                      </a:r>
                    </a:p>
                  </a:txBody>
                  <a:tcPr/>
                </a:tc>
                <a:tc>
                  <a:txBody>
                    <a:bodyPr/>
                    <a:lstStyle/>
                    <a:p>
                      <a:r>
                        <a:rPr lang="en-US" sz="1000"/>
                        <a:t>0.4</a:t>
                      </a:r>
                    </a:p>
                  </a:txBody>
                  <a:tcPr/>
                </a:tc>
                <a:tc>
                  <a:txBody>
                    <a:bodyPr/>
                    <a:lstStyle/>
                    <a:p>
                      <a:r>
                        <a:rPr lang="en-US" sz="1000"/>
                        <a:t>15.65</a:t>
                      </a:r>
                    </a:p>
                  </a:txBody>
                  <a:tcPr/>
                </a:tc>
                <a:extLst>
                  <a:ext uri="{0D108BD9-81ED-4DB2-BD59-A6C34878D82A}">
                    <a16:rowId xmlns:a16="http://schemas.microsoft.com/office/drawing/2014/main" val="2387050678"/>
                  </a:ext>
                </a:extLst>
              </a:tr>
              <a:tr h="370840">
                <a:tc>
                  <a:txBody>
                    <a:bodyPr/>
                    <a:lstStyle/>
                    <a:p>
                      <a:r>
                        <a:rPr lang="en-US" sz="1000"/>
                        <a:t>#SpecializedArgentina</a:t>
                      </a:r>
                    </a:p>
                  </a:txBody>
                  <a:tcPr/>
                </a:tc>
                <a:tc>
                  <a:txBody>
                    <a:bodyPr/>
                    <a:lstStyle/>
                    <a:p>
                      <a:r>
                        <a:rPr lang="en-US" sz="1000"/>
                        <a:t>15</a:t>
                      </a:r>
                    </a:p>
                  </a:txBody>
                  <a:tcPr/>
                </a:tc>
                <a:tc>
                  <a:txBody>
                    <a:bodyPr/>
                    <a:lstStyle/>
                    <a:p>
                      <a:r>
                        <a:rPr lang="en-US" sz="1000"/>
                        <a:t>13.466666666667</a:t>
                      </a:r>
                    </a:p>
                  </a:txBody>
                  <a:tcPr/>
                </a:tc>
                <a:tc>
                  <a:txBody>
                    <a:bodyPr/>
                    <a:lstStyle/>
                    <a:p>
                      <a:r>
                        <a:rPr lang="en-US" sz="1000"/>
                        <a:t>2.0666666666667</a:t>
                      </a:r>
                    </a:p>
                  </a:txBody>
                  <a:tcPr/>
                </a:tc>
                <a:tc>
                  <a:txBody>
                    <a:bodyPr/>
                    <a:lstStyle/>
                    <a:p>
                      <a:r>
                        <a:rPr lang="en-US" sz="1000"/>
                        <a:t>0.66666666666667</a:t>
                      </a:r>
                    </a:p>
                  </a:txBody>
                  <a:tcPr/>
                </a:tc>
                <a:tc>
                  <a:txBody>
                    <a:bodyPr/>
                    <a:lstStyle/>
                    <a:p>
                      <a:r>
                        <a:rPr lang="en-US" sz="1000"/>
                        <a:t>16.2</a:t>
                      </a:r>
                    </a:p>
                  </a:txBody>
                  <a:tcPr/>
                </a:tc>
                <a:extLst>
                  <a:ext uri="{0D108BD9-81ED-4DB2-BD59-A6C34878D82A}">
                    <a16:rowId xmlns:a16="http://schemas.microsoft.com/office/drawing/2014/main" val="3711931085"/>
                  </a:ext>
                </a:extLst>
              </a:tr>
              <a:tr h="370840">
                <a:tc>
                  <a:txBody>
                    <a:bodyPr/>
                    <a:lstStyle/>
                    <a:p>
                      <a:r>
                        <a:rPr lang="en-US" sz="1000"/>
                        <a:t>#IamSpecialized</a:t>
                      </a:r>
                    </a:p>
                  </a:txBody>
                  <a:tcPr/>
                </a:tc>
                <a:tc>
                  <a:txBody>
                    <a:bodyPr/>
                    <a:lstStyle/>
                    <a:p>
                      <a:r>
                        <a:rPr lang="en-US" sz="1000"/>
                        <a:t>14</a:t>
                      </a:r>
                    </a:p>
                  </a:txBody>
                  <a:tcPr/>
                </a:tc>
                <a:tc>
                  <a:txBody>
                    <a:bodyPr/>
                    <a:lstStyle/>
                    <a:p>
                      <a:r>
                        <a:rPr lang="en-US" sz="1000"/>
                        <a:t>9.7857142857143</a:t>
                      </a:r>
                    </a:p>
                  </a:txBody>
                  <a:tcPr/>
                </a:tc>
                <a:tc>
                  <a:txBody>
                    <a:bodyPr/>
                    <a:lstStyle/>
                    <a:p>
                      <a:r>
                        <a:rPr lang="en-US" sz="1000"/>
                        <a:t>1.1428571428571</a:t>
                      </a:r>
                    </a:p>
                  </a:txBody>
                  <a:tcPr/>
                </a:tc>
                <a:tc>
                  <a:txBody>
                    <a:bodyPr/>
                    <a:lstStyle/>
                    <a:p>
                      <a:r>
                        <a:rPr lang="en-US" sz="1000"/>
                        <a:t>0.5</a:t>
                      </a:r>
                    </a:p>
                  </a:txBody>
                  <a:tcPr/>
                </a:tc>
                <a:tc>
                  <a:txBody>
                    <a:bodyPr/>
                    <a:lstStyle/>
                    <a:p>
                      <a:r>
                        <a:rPr lang="en-US" sz="1000"/>
                        <a:t>11.428571428571</a:t>
                      </a:r>
                    </a:p>
                  </a:txBody>
                  <a:tcPr/>
                </a:tc>
                <a:extLst>
                  <a:ext uri="{0D108BD9-81ED-4DB2-BD59-A6C34878D82A}">
                    <a16:rowId xmlns:a16="http://schemas.microsoft.com/office/drawing/2014/main" val="3220106123"/>
                  </a:ext>
                </a:extLst>
              </a:tr>
              <a:tr h="370840">
                <a:tc>
                  <a:txBody>
                    <a:bodyPr/>
                    <a:lstStyle/>
                    <a:p>
                      <a:r>
                        <a:rPr lang="en-US" sz="1000"/>
                        <a:t>#supercaliber</a:t>
                      </a:r>
                    </a:p>
                  </a:txBody>
                  <a:tcPr/>
                </a:tc>
                <a:tc>
                  <a:txBody>
                    <a:bodyPr/>
                    <a:lstStyle/>
                    <a:p>
                      <a:r>
                        <a:rPr lang="en-US" sz="1000"/>
                        <a:t>11</a:t>
                      </a:r>
                    </a:p>
                  </a:txBody>
                  <a:tcPr/>
                </a:tc>
                <a:tc>
                  <a:txBody>
                    <a:bodyPr/>
                    <a:lstStyle/>
                    <a:p>
                      <a:r>
                        <a:rPr lang="en-US" sz="1000"/>
                        <a:t>85.727272727273</a:t>
                      </a:r>
                    </a:p>
                  </a:txBody>
                  <a:tcPr/>
                </a:tc>
                <a:tc>
                  <a:txBody>
                    <a:bodyPr/>
                    <a:lstStyle/>
                    <a:p>
                      <a:r>
                        <a:rPr lang="en-US" sz="1000"/>
                        <a:t>0.81818181818182</a:t>
                      </a:r>
                    </a:p>
                  </a:txBody>
                  <a:tcPr/>
                </a:tc>
                <a:tc>
                  <a:txBody>
                    <a:bodyPr/>
                    <a:lstStyle/>
                    <a:p>
                      <a:r>
                        <a:rPr lang="en-US" sz="1000"/>
                        <a:t>11.181818181818</a:t>
                      </a:r>
                    </a:p>
                  </a:txBody>
                  <a:tcPr/>
                </a:tc>
                <a:tc>
                  <a:txBody>
                    <a:bodyPr/>
                    <a:lstStyle/>
                    <a:p>
                      <a:r>
                        <a:rPr lang="en-US" sz="1000"/>
                        <a:t>97.727272727273</a:t>
                      </a:r>
                    </a:p>
                  </a:txBody>
                  <a:tcPr/>
                </a:tc>
                <a:extLst>
                  <a:ext uri="{0D108BD9-81ED-4DB2-BD59-A6C34878D82A}">
                    <a16:rowId xmlns:a16="http://schemas.microsoft.com/office/drawing/2014/main" val="2022027052"/>
                  </a:ext>
                </a:extLst>
              </a:tr>
              <a:tr h="370840">
                <a:tc>
                  <a:txBody>
                    <a:bodyPr/>
                    <a:lstStyle/>
                    <a:p>
                      <a:r>
                        <a:rPr lang="en-US" sz="1000"/>
                        <a:t>#mtb</a:t>
                      </a:r>
                    </a:p>
                  </a:txBody>
                  <a:tcPr/>
                </a:tc>
                <a:tc>
                  <a:txBody>
                    <a:bodyPr/>
                    <a:lstStyle/>
                    <a:p>
                      <a:r>
                        <a:rPr lang="en-US" sz="1000"/>
                        <a:t>9</a:t>
                      </a:r>
                    </a:p>
                  </a:txBody>
                  <a:tcPr/>
                </a:tc>
                <a:tc>
                  <a:txBody>
                    <a:bodyPr/>
                    <a:lstStyle/>
                    <a:p>
                      <a:r>
                        <a:rPr lang="en-US" sz="1000"/>
                        <a:t>62.222222222222</a:t>
                      </a:r>
                    </a:p>
                  </a:txBody>
                  <a:tcPr/>
                </a:tc>
                <a:tc>
                  <a:txBody>
                    <a:bodyPr/>
                    <a:lstStyle/>
                    <a:p>
                      <a:r>
                        <a:rPr lang="en-US" sz="1000"/>
                        <a:t>2.2222222222222</a:t>
                      </a:r>
                    </a:p>
                  </a:txBody>
                  <a:tcPr/>
                </a:tc>
                <a:tc>
                  <a:txBody>
                    <a:bodyPr/>
                    <a:lstStyle/>
                    <a:p>
                      <a:r>
                        <a:rPr lang="en-US" sz="1000"/>
                        <a:t>7.6666666666667</a:t>
                      </a:r>
                    </a:p>
                  </a:txBody>
                  <a:tcPr/>
                </a:tc>
                <a:tc>
                  <a:txBody>
                    <a:bodyPr/>
                    <a:lstStyle/>
                    <a:p>
                      <a:r>
                        <a:rPr lang="en-US" sz="1000"/>
                        <a:t>72.111111111111</a:t>
                      </a:r>
                    </a:p>
                  </a:txBody>
                  <a:tcPr/>
                </a:tc>
                <a:extLst>
                  <a:ext uri="{0D108BD9-81ED-4DB2-BD59-A6C34878D82A}">
                    <a16:rowId xmlns:a16="http://schemas.microsoft.com/office/drawing/2014/main" val="4248817447"/>
                  </a:ext>
                </a:extLst>
              </a:tr>
              <a:tr h="370840">
                <a:tc>
                  <a:txBody>
                    <a:bodyPr/>
                    <a:lstStyle/>
                    <a:p>
                      <a:r>
                        <a:rPr lang="en-US" sz="1000"/>
                        <a:t>#trekbikes</a:t>
                      </a:r>
                    </a:p>
                  </a:txBody>
                  <a:tcPr/>
                </a:tc>
                <a:tc>
                  <a:txBody>
                    <a:bodyPr/>
                    <a:lstStyle/>
                    <a:p>
                      <a:r>
                        <a:rPr lang="en-US" sz="1000"/>
                        <a:t>8</a:t>
                      </a:r>
                    </a:p>
                  </a:txBody>
                  <a:tcPr/>
                </a:tc>
                <a:tc>
                  <a:txBody>
                    <a:bodyPr/>
                    <a:lstStyle/>
                    <a:p>
                      <a:r>
                        <a:rPr lang="en-US" sz="1000"/>
                        <a:t>63.625</a:t>
                      </a:r>
                    </a:p>
                  </a:txBody>
                  <a:tcPr/>
                </a:tc>
                <a:tc>
                  <a:txBody>
                    <a:bodyPr/>
                    <a:lstStyle/>
                    <a:p>
                      <a:r>
                        <a:rPr lang="en-US" sz="1000"/>
                        <a:t>0.625</a:t>
                      </a:r>
                    </a:p>
                  </a:txBody>
                  <a:tcPr/>
                </a:tc>
                <a:tc>
                  <a:txBody>
                    <a:bodyPr/>
                    <a:lstStyle/>
                    <a:p>
                      <a:r>
                        <a:rPr lang="en-US" sz="1000"/>
                        <a:t>8.75</a:t>
                      </a:r>
                    </a:p>
                  </a:txBody>
                  <a:tcPr/>
                </a:tc>
                <a:tc>
                  <a:txBody>
                    <a:bodyPr/>
                    <a:lstStyle/>
                    <a:p>
                      <a:r>
                        <a:rPr lang="en-US" sz="1000"/>
                        <a:t>73</a:t>
                      </a:r>
                    </a:p>
                  </a:txBody>
                  <a:tcPr/>
                </a:tc>
                <a:extLst>
                  <a:ext uri="{0D108BD9-81ED-4DB2-BD59-A6C34878D82A}">
                    <a16:rowId xmlns:a16="http://schemas.microsoft.com/office/drawing/2014/main" val="2201781024"/>
                  </a:ext>
                </a:extLst>
              </a:tr>
              <a:tr h="370840">
                <a:tc>
                  <a:txBody>
                    <a:bodyPr/>
                    <a:lstStyle/>
                    <a:p>
                      <a:r>
                        <a:rPr lang="en-US" sz="1000"/>
                        <a:t>#procaliber</a:t>
                      </a:r>
                    </a:p>
                  </a:txBody>
                  <a:tcPr/>
                </a:tc>
                <a:tc>
                  <a:txBody>
                    <a:bodyPr/>
                    <a:lstStyle/>
                    <a:p>
                      <a:r>
                        <a:rPr lang="en-US" sz="1000"/>
                        <a:t>8</a:t>
                      </a:r>
                    </a:p>
                  </a:txBody>
                  <a:tcPr/>
                </a:tc>
                <a:tc>
                  <a:txBody>
                    <a:bodyPr/>
                    <a:lstStyle/>
                    <a:p>
                      <a:r>
                        <a:rPr lang="en-US" sz="1000"/>
                        <a:t>99.625</a:t>
                      </a:r>
                    </a:p>
                  </a:txBody>
                  <a:tcPr/>
                </a:tc>
                <a:tc>
                  <a:txBody>
                    <a:bodyPr/>
                    <a:lstStyle/>
                    <a:p>
                      <a:r>
                        <a:rPr lang="en-US" sz="1000"/>
                        <a:t>0.875</a:t>
                      </a:r>
                    </a:p>
                  </a:txBody>
                  <a:tcPr/>
                </a:tc>
                <a:tc>
                  <a:txBody>
                    <a:bodyPr/>
                    <a:lstStyle/>
                    <a:p>
                      <a:r>
                        <a:rPr lang="en-US" sz="1000"/>
                        <a:t>13</a:t>
                      </a:r>
                    </a:p>
                  </a:txBody>
                  <a:tcPr/>
                </a:tc>
                <a:tc>
                  <a:txBody>
                    <a:bodyPr/>
                    <a:lstStyle/>
                    <a:p>
                      <a:r>
                        <a:rPr lang="en-US" sz="1000"/>
                        <a:t>113.5</a:t>
                      </a:r>
                    </a:p>
                  </a:txBody>
                  <a:tcPr/>
                </a:tc>
                <a:extLst>
                  <a:ext uri="{0D108BD9-81ED-4DB2-BD59-A6C34878D82A}">
                    <a16:rowId xmlns:a16="http://schemas.microsoft.com/office/drawing/2014/main" val="740221481"/>
                  </a:ext>
                </a:extLst>
              </a:tr>
              <a:tr h="370840">
                <a:tc>
                  <a:txBody>
                    <a:bodyPr/>
                    <a:lstStyle/>
                    <a:p>
                      <a:r>
                        <a:rPr lang="en-US" sz="1000"/>
                        <a:t>#xco</a:t>
                      </a:r>
                    </a:p>
                  </a:txBody>
                  <a:tcPr/>
                </a:tc>
                <a:tc>
                  <a:txBody>
                    <a:bodyPr/>
                    <a:lstStyle/>
                    <a:p>
                      <a:r>
                        <a:rPr lang="en-US" sz="1000"/>
                        <a:t>7</a:t>
                      </a:r>
                    </a:p>
                  </a:txBody>
                  <a:tcPr/>
                </a:tc>
                <a:tc>
                  <a:txBody>
                    <a:bodyPr/>
                    <a:lstStyle/>
                    <a:p>
                      <a:r>
                        <a:rPr lang="en-US" sz="1000"/>
                        <a:t>70</a:t>
                      </a:r>
                    </a:p>
                  </a:txBody>
                  <a:tcPr/>
                </a:tc>
                <a:tc>
                  <a:txBody>
                    <a:bodyPr/>
                    <a:lstStyle/>
                    <a:p>
                      <a:r>
                        <a:rPr lang="en-US" sz="1000"/>
                        <a:t>0.71428571428571</a:t>
                      </a:r>
                    </a:p>
                  </a:txBody>
                  <a:tcPr/>
                </a:tc>
                <a:tc>
                  <a:txBody>
                    <a:bodyPr/>
                    <a:lstStyle/>
                    <a:p>
                      <a:r>
                        <a:rPr lang="en-US" sz="1000"/>
                        <a:t>9.4285714285714</a:t>
                      </a:r>
                    </a:p>
                  </a:txBody>
                  <a:tcPr/>
                </a:tc>
                <a:tc>
                  <a:txBody>
                    <a:bodyPr/>
                    <a:lstStyle/>
                    <a:p>
                      <a:r>
                        <a:rPr lang="en-US" sz="1000"/>
                        <a:t>80.142857142857</a:t>
                      </a:r>
                    </a:p>
                  </a:txBody>
                  <a:tcPr/>
                </a:tc>
                <a:extLst>
                  <a:ext uri="{0D108BD9-81ED-4DB2-BD59-A6C34878D82A}">
                    <a16:rowId xmlns:a16="http://schemas.microsoft.com/office/drawing/2014/main" val="1592543369"/>
                  </a:ext>
                </a:extLst>
              </a:tr>
              <a:tr h="370840">
                <a:tc>
                  <a:txBody>
                    <a:bodyPr/>
                    <a:lstStyle/>
                    <a:p>
                      <a:r>
                        <a:rPr lang="en-US" sz="1000"/>
                        <a:t>#ridebontrager</a:t>
                      </a:r>
                    </a:p>
                  </a:txBody>
                  <a:tcPr/>
                </a:tc>
                <a:tc>
                  <a:txBody>
                    <a:bodyPr/>
                    <a:lstStyle/>
                    <a:p>
                      <a:r>
                        <a:rPr lang="en-US" sz="1000"/>
                        <a:t>7</a:t>
                      </a:r>
                    </a:p>
                  </a:txBody>
                  <a:tcPr/>
                </a:tc>
                <a:tc>
                  <a:txBody>
                    <a:bodyPr/>
                    <a:lstStyle/>
                    <a:p>
                      <a:r>
                        <a:rPr lang="en-US" sz="1000"/>
                        <a:t>70</a:t>
                      </a:r>
                    </a:p>
                  </a:txBody>
                  <a:tcPr/>
                </a:tc>
                <a:tc>
                  <a:txBody>
                    <a:bodyPr/>
                    <a:lstStyle/>
                    <a:p>
                      <a:r>
                        <a:rPr lang="en-US" sz="1000"/>
                        <a:t>0.71428571428571</a:t>
                      </a:r>
                    </a:p>
                  </a:txBody>
                  <a:tcPr/>
                </a:tc>
                <a:tc>
                  <a:txBody>
                    <a:bodyPr/>
                    <a:lstStyle/>
                    <a:p>
                      <a:r>
                        <a:rPr lang="en-US" sz="1000"/>
                        <a:t>9.4285714285714</a:t>
                      </a:r>
                    </a:p>
                  </a:txBody>
                  <a:tcPr/>
                </a:tc>
                <a:tc>
                  <a:txBody>
                    <a:bodyPr/>
                    <a:lstStyle/>
                    <a:p>
                      <a:r>
                        <a:rPr lang="en-US" sz="1000"/>
                        <a:t>80.142857142857</a:t>
                      </a:r>
                    </a:p>
                  </a:txBody>
                  <a:tcPr/>
                </a:tc>
                <a:extLst>
                  <a:ext uri="{0D108BD9-81ED-4DB2-BD59-A6C34878D82A}">
                    <a16:rowId xmlns:a16="http://schemas.microsoft.com/office/drawing/2014/main" val="1145608468"/>
                  </a:ext>
                </a:extLst>
              </a:tr>
            </a:tbl>
          </a:graphicData>
        </a:graphic>
      </p:graphicFrame>
      <p:sp>
        <p:nvSpPr>
          <p:cNvPr id="4" name="Text Placeholder 3">
            <a:extLst>
              <a:ext uri="{FF2B5EF4-FFF2-40B4-BE49-F238E27FC236}">
                <a16:creationId xmlns:a16="http://schemas.microsoft.com/office/drawing/2014/main" id="{F902647D-205C-4838-B134-B9A23FDD168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4982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E92DE-9199-48F0-A8DD-4B2DE512476F}"/>
              </a:ext>
            </a:extLst>
          </p:cNvPr>
          <p:cNvSpPr>
            <a:spLocks noGrp="1"/>
          </p:cNvSpPr>
          <p:nvPr>
            <p:ph type="title"/>
          </p:nvPr>
        </p:nvSpPr>
        <p:spPr/>
        <p:txBody>
          <a:bodyPr/>
          <a:lstStyle/>
          <a:p>
            <a:r>
              <a:rPr lang="en-US"/>
              <a:t>Facebook Post Table + Reactions | Scott - 1 of 22</a:t>
            </a:r>
          </a:p>
        </p:txBody>
      </p:sp>
      <p:graphicFrame>
        <p:nvGraphicFramePr>
          <p:cNvPr id="5" name="Table Placeholder 4">
            <a:extLst>
              <a:ext uri="{FF2B5EF4-FFF2-40B4-BE49-F238E27FC236}">
                <a16:creationId xmlns:a16="http://schemas.microsoft.com/office/drawing/2014/main" id="{7D022E54-696B-4F12-A0F9-DBBD40DA1026}"/>
              </a:ext>
            </a:extLst>
          </p:cNvPr>
          <p:cNvGraphicFramePr>
            <a:graphicFrameLocks noGrp="1"/>
          </p:cNvGraphicFramePr>
          <p:nvPr>
            <p:ph type="tbl" sz="quarter" idx="13"/>
            <p:extLst>
              <p:ext uri="{D42A27DB-BD31-4B8C-83A1-F6EECF244321}">
                <p14:modId xmlns:p14="http://schemas.microsoft.com/office/powerpoint/2010/main" val="2308425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335020"/>
                    </a:ext>
                  </a:extLst>
                </a:gridCol>
                <a:gridCol w="493776">
                  <a:extLst>
                    <a:ext uri="{9D8B030D-6E8A-4147-A177-3AD203B41FA5}">
                      <a16:colId xmlns:a16="http://schemas.microsoft.com/office/drawing/2014/main" val="2757042469"/>
                    </a:ext>
                  </a:extLst>
                </a:gridCol>
                <a:gridCol w="493776">
                  <a:extLst>
                    <a:ext uri="{9D8B030D-6E8A-4147-A177-3AD203B41FA5}">
                      <a16:colId xmlns:a16="http://schemas.microsoft.com/office/drawing/2014/main" val="63089050"/>
                    </a:ext>
                  </a:extLst>
                </a:gridCol>
                <a:gridCol w="493776">
                  <a:extLst>
                    <a:ext uri="{9D8B030D-6E8A-4147-A177-3AD203B41FA5}">
                      <a16:colId xmlns:a16="http://schemas.microsoft.com/office/drawing/2014/main" val="1337447014"/>
                    </a:ext>
                  </a:extLst>
                </a:gridCol>
                <a:gridCol w="493776">
                  <a:extLst>
                    <a:ext uri="{9D8B030D-6E8A-4147-A177-3AD203B41FA5}">
                      <a16:colId xmlns:a16="http://schemas.microsoft.com/office/drawing/2014/main" val="2890746840"/>
                    </a:ext>
                  </a:extLst>
                </a:gridCol>
                <a:gridCol w="493776">
                  <a:extLst>
                    <a:ext uri="{9D8B030D-6E8A-4147-A177-3AD203B41FA5}">
                      <a16:colId xmlns:a16="http://schemas.microsoft.com/office/drawing/2014/main" val="635043703"/>
                    </a:ext>
                  </a:extLst>
                </a:gridCol>
                <a:gridCol w="493776">
                  <a:extLst>
                    <a:ext uri="{9D8B030D-6E8A-4147-A177-3AD203B41FA5}">
                      <a16:colId xmlns:a16="http://schemas.microsoft.com/office/drawing/2014/main" val="472742414"/>
                    </a:ext>
                  </a:extLst>
                </a:gridCol>
                <a:gridCol w="493776">
                  <a:extLst>
                    <a:ext uri="{9D8B030D-6E8A-4147-A177-3AD203B41FA5}">
                      <a16:colId xmlns:a16="http://schemas.microsoft.com/office/drawing/2014/main" val="2825862181"/>
                    </a:ext>
                  </a:extLst>
                </a:gridCol>
                <a:gridCol w="493776">
                  <a:extLst>
                    <a:ext uri="{9D8B030D-6E8A-4147-A177-3AD203B41FA5}">
                      <a16:colId xmlns:a16="http://schemas.microsoft.com/office/drawing/2014/main" val="3707241649"/>
                    </a:ext>
                  </a:extLst>
                </a:gridCol>
                <a:gridCol w="493776">
                  <a:extLst>
                    <a:ext uri="{9D8B030D-6E8A-4147-A177-3AD203B41FA5}">
                      <a16:colId xmlns:a16="http://schemas.microsoft.com/office/drawing/2014/main" val="330521026"/>
                    </a:ext>
                  </a:extLst>
                </a:gridCol>
                <a:gridCol w="493776">
                  <a:extLst>
                    <a:ext uri="{9D8B030D-6E8A-4147-A177-3AD203B41FA5}">
                      <a16:colId xmlns:a16="http://schemas.microsoft.com/office/drawing/2014/main" val="2006202101"/>
                    </a:ext>
                  </a:extLst>
                </a:gridCol>
                <a:gridCol w="493776">
                  <a:extLst>
                    <a:ext uri="{9D8B030D-6E8A-4147-A177-3AD203B41FA5}">
                      <a16:colId xmlns:a16="http://schemas.microsoft.com/office/drawing/2014/main" val="3979083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051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- 2021-10-09 14:28:29</a:t>
                      </a:r>
                      <a:r>
                        <a:rPr kumimoji="0" lang="en-US" sz="1000" b="0" i="0" u="none" strike="noStrike" kern="1200" cap="none" spc="0" normalizeH="0" baseline="0" noProof="0">
                          <a:ln>
                            <a:noFill/>
                          </a:ln>
                          <a:solidFill>
                            <a:prstClr val="black"/>
                          </a:solidFill>
                          <a:effectLst/>
                          <a:uLnTx/>
                          <a:uFillTx/>
                          <a:latin typeface="+mn-lt"/>
                          <a:ea typeface="+mn-ea"/>
                          <a:cs typeface="+mn-cs"/>
                        </a:rPr>
                        <a:t>
 ¡Resumen en fotos de la salida oficial con los chicos del #TeamTrekBontrager en @riopinto 2021 ! 
📸 @gonzalubatti 📸
@trekbikes @trekbicycleargentina @bontragerargentina @proresistencia.team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10058006"/>
                  </a:ext>
                </a:extLst>
              </a:tr>
            </a:tbl>
          </a:graphicData>
        </a:graphic>
      </p:graphicFrame>
      <p:sp>
        <p:nvSpPr>
          <p:cNvPr id="4" name="Text Placeholder 3">
            <a:extLst>
              <a:ext uri="{FF2B5EF4-FFF2-40B4-BE49-F238E27FC236}">
                <a16:creationId xmlns:a16="http://schemas.microsoft.com/office/drawing/2014/main" id="{2BCC3839-8393-4655-A498-5B3BC3EBDE4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51524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87CBF-89A7-42BF-8C70-70480B77FD74}"/>
              </a:ext>
            </a:extLst>
          </p:cNvPr>
          <p:cNvSpPr>
            <a:spLocks noGrp="1"/>
          </p:cNvSpPr>
          <p:nvPr>
            <p:ph type="title"/>
          </p:nvPr>
        </p:nvSpPr>
        <p:spPr/>
        <p:txBody>
          <a:bodyPr/>
          <a:lstStyle/>
          <a:p>
            <a:r>
              <a:rPr lang="en-US"/>
              <a:t>Facebook Post Table + Reactions | Scott - 2 of 22</a:t>
            </a:r>
          </a:p>
        </p:txBody>
      </p:sp>
      <p:graphicFrame>
        <p:nvGraphicFramePr>
          <p:cNvPr id="5" name="Table Placeholder 4">
            <a:extLst>
              <a:ext uri="{FF2B5EF4-FFF2-40B4-BE49-F238E27FC236}">
                <a16:creationId xmlns:a16="http://schemas.microsoft.com/office/drawing/2014/main" id="{250F6B81-2C69-43FE-BC61-98DFD0904834}"/>
              </a:ext>
            </a:extLst>
          </p:cNvPr>
          <p:cNvGraphicFramePr>
            <a:graphicFrameLocks noGrp="1"/>
          </p:cNvGraphicFramePr>
          <p:nvPr>
            <p:ph type="tbl" sz="quarter" idx="13"/>
            <p:extLst>
              <p:ext uri="{D42A27DB-BD31-4B8C-83A1-F6EECF244321}">
                <p14:modId xmlns:p14="http://schemas.microsoft.com/office/powerpoint/2010/main" val="2815557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491895"/>
                    </a:ext>
                  </a:extLst>
                </a:gridCol>
                <a:gridCol w="493776">
                  <a:extLst>
                    <a:ext uri="{9D8B030D-6E8A-4147-A177-3AD203B41FA5}">
                      <a16:colId xmlns:a16="http://schemas.microsoft.com/office/drawing/2014/main" val="2751777674"/>
                    </a:ext>
                  </a:extLst>
                </a:gridCol>
                <a:gridCol w="493776">
                  <a:extLst>
                    <a:ext uri="{9D8B030D-6E8A-4147-A177-3AD203B41FA5}">
                      <a16:colId xmlns:a16="http://schemas.microsoft.com/office/drawing/2014/main" val="2907623892"/>
                    </a:ext>
                  </a:extLst>
                </a:gridCol>
                <a:gridCol w="493776">
                  <a:extLst>
                    <a:ext uri="{9D8B030D-6E8A-4147-A177-3AD203B41FA5}">
                      <a16:colId xmlns:a16="http://schemas.microsoft.com/office/drawing/2014/main" val="3172180859"/>
                    </a:ext>
                  </a:extLst>
                </a:gridCol>
                <a:gridCol w="493776">
                  <a:extLst>
                    <a:ext uri="{9D8B030D-6E8A-4147-A177-3AD203B41FA5}">
                      <a16:colId xmlns:a16="http://schemas.microsoft.com/office/drawing/2014/main" val="948592594"/>
                    </a:ext>
                  </a:extLst>
                </a:gridCol>
                <a:gridCol w="493776">
                  <a:extLst>
                    <a:ext uri="{9D8B030D-6E8A-4147-A177-3AD203B41FA5}">
                      <a16:colId xmlns:a16="http://schemas.microsoft.com/office/drawing/2014/main" val="3350888183"/>
                    </a:ext>
                  </a:extLst>
                </a:gridCol>
                <a:gridCol w="493776">
                  <a:extLst>
                    <a:ext uri="{9D8B030D-6E8A-4147-A177-3AD203B41FA5}">
                      <a16:colId xmlns:a16="http://schemas.microsoft.com/office/drawing/2014/main" val="3129734136"/>
                    </a:ext>
                  </a:extLst>
                </a:gridCol>
                <a:gridCol w="493776">
                  <a:extLst>
                    <a:ext uri="{9D8B030D-6E8A-4147-A177-3AD203B41FA5}">
                      <a16:colId xmlns:a16="http://schemas.microsoft.com/office/drawing/2014/main" val="2584355149"/>
                    </a:ext>
                  </a:extLst>
                </a:gridCol>
                <a:gridCol w="493776">
                  <a:extLst>
                    <a:ext uri="{9D8B030D-6E8A-4147-A177-3AD203B41FA5}">
                      <a16:colId xmlns:a16="http://schemas.microsoft.com/office/drawing/2014/main" val="1504888279"/>
                    </a:ext>
                  </a:extLst>
                </a:gridCol>
                <a:gridCol w="493776">
                  <a:extLst>
                    <a:ext uri="{9D8B030D-6E8A-4147-A177-3AD203B41FA5}">
                      <a16:colId xmlns:a16="http://schemas.microsoft.com/office/drawing/2014/main" val="2844332040"/>
                    </a:ext>
                  </a:extLst>
                </a:gridCol>
                <a:gridCol w="493776">
                  <a:extLst>
                    <a:ext uri="{9D8B030D-6E8A-4147-A177-3AD203B41FA5}">
                      <a16:colId xmlns:a16="http://schemas.microsoft.com/office/drawing/2014/main" val="548079663"/>
                    </a:ext>
                  </a:extLst>
                </a:gridCol>
                <a:gridCol w="493776">
                  <a:extLst>
                    <a:ext uri="{9D8B030D-6E8A-4147-A177-3AD203B41FA5}">
                      <a16:colId xmlns:a16="http://schemas.microsoft.com/office/drawing/2014/main" val="4193953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677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- 2021-10-11 21:19:41</a:t>
                      </a:r>
                      <a:r>
                        <a:rPr kumimoji="0" lang="en-US" sz="1000" b="0" i="0" u="none" strike="noStrike" kern="1200" cap="none" spc="0" normalizeH="0" baseline="0" noProof="0">
                          <a:ln>
                            <a:noFill/>
                          </a:ln>
                          <a:solidFill>
                            <a:prstClr val="black"/>
                          </a:solidFill>
                          <a:effectLst/>
                          <a:uLnTx/>
                          <a:uFillTx/>
                          <a:latin typeface="+mn-lt"/>
                          <a:ea typeface="+mn-ea"/>
                          <a:cs typeface="+mn-cs"/>
                        </a:rPr>
                        <a:t>
 ¡ @chiquita.cantelmi se coronó por segunda vez consecutiva en la carrera más importante para los Argentinos @riopinto !
Mirá las mejores fotos de Yesi de su bicampeonato en La Cumbre, Cordoba. 
¡¡ Felicitaciones !!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67820408"/>
                  </a:ext>
                </a:extLst>
              </a:tr>
            </a:tbl>
          </a:graphicData>
        </a:graphic>
      </p:graphicFrame>
      <p:sp>
        <p:nvSpPr>
          <p:cNvPr id="4" name="Text Placeholder 3">
            <a:extLst>
              <a:ext uri="{FF2B5EF4-FFF2-40B4-BE49-F238E27FC236}">
                <a16:creationId xmlns:a16="http://schemas.microsoft.com/office/drawing/2014/main" id="{FED14EDE-2544-4BEC-B6E8-D13DE23BD94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79360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A6334-CAF0-4224-B68E-B01FE6B1FFC3}"/>
              </a:ext>
            </a:extLst>
          </p:cNvPr>
          <p:cNvSpPr>
            <a:spLocks noGrp="1"/>
          </p:cNvSpPr>
          <p:nvPr>
            <p:ph type="title"/>
          </p:nvPr>
        </p:nvSpPr>
        <p:spPr/>
        <p:txBody>
          <a:bodyPr/>
          <a:lstStyle/>
          <a:p>
            <a:r>
              <a:rPr lang="en-US"/>
              <a:t>Facebook Post Table + Reactions | Scott - 3 of 22</a:t>
            </a:r>
          </a:p>
        </p:txBody>
      </p:sp>
      <p:graphicFrame>
        <p:nvGraphicFramePr>
          <p:cNvPr id="5" name="Table Placeholder 4">
            <a:extLst>
              <a:ext uri="{FF2B5EF4-FFF2-40B4-BE49-F238E27FC236}">
                <a16:creationId xmlns:a16="http://schemas.microsoft.com/office/drawing/2014/main" id="{5F586160-FD1B-4582-A2B7-E9A437B7CB9D}"/>
              </a:ext>
            </a:extLst>
          </p:cNvPr>
          <p:cNvGraphicFramePr>
            <a:graphicFrameLocks noGrp="1"/>
          </p:cNvGraphicFramePr>
          <p:nvPr>
            <p:ph type="tbl" sz="quarter" idx="13"/>
            <p:extLst>
              <p:ext uri="{D42A27DB-BD31-4B8C-83A1-F6EECF244321}">
                <p14:modId xmlns:p14="http://schemas.microsoft.com/office/powerpoint/2010/main" val="2565458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0904750"/>
                    </a:ext>
                  </a:extLst>
                </a:gridCol>
                <a:gridCol w="493776">
                  <a:extLst>
                    <a:ext uri="{9D8B030D-6E8A-4147-A177-3AD203B41FA5}">
                      <a16:colId xmlns:a16="http://schemas.microsoft.com/office/drawing/2014/main" val="1240090347"/>
                    </a:ext>
                  </a:extLst>
                </a:gridCol>
                <a:gridCol w="493776">
                  <a:extLst>
                    <a:ext uri="{9D8B030D-6E8A-4147-A177-3AD203B41FA5}">
                      <a16:colId xmlns:a16="http://schemas.microsoft.com/office/drawing/2014/main" val="2716068320"/>
                    </a:ext>
                  </a:extLst>
                </a:gridCol>
                <a:gridCol w="493776">
                  <a:extLst>
                    <a:ext uri="{9D8B030D-6E8A-4147-A177-3AD203B41FA5}">
                      <a16:colId xmlns:a16="http://schemas.microsoft.com/office/drawing/2014/main" val="468283794"/>
                    </a:ext>
                  </a:extLst>
                </a:gridCol>
                <a:gridCol w="493776">
                  <a:extLst>
                    <a:ext uri="{9D8B030D-6E8A-4147-A177-3AD203B41FA5}">
                      <a16:colId xmlns:a16="http://schemas.microsoft.com/office/drawing/2014/main" val="2418982465"/>
                    </a:ext>
                  </a:extLst>
                </a:gridCol>
                <a:gridCol w="493776">
                  <a:extLst>
                    <a:ext uri="{9D8B030D-6E8A-4147-A177-3AD203B41FA5}">
                      <a16:colId xmlns:a16="http://schemas.microsoft.com/office/drawing/2014/main" val="624368610"/>
                    </a:ext>
                  </a:extLst>
                </a:gridCol>
                <a:gridCol w="493776">
                  <a:extLst>
                    <a:ext uri="{9D8B030D-6E8A-4147-A177-3AD203B41FA5}">
                      <a16:colId xmlns:a16="http://schemas.microsoft.com/office/drawing/2014/main" val="3542036950"/>
                    </a:ext>
                  </a:extLst>
                </a:gridCol>
                <a:gridCol w="493776">
                  <a:extLst>
                    <a:ext uri="{9D8B030D-6E8A-4147-A177-3AD203B41FA5}">
                      <a16:colId xmlns:a16="http://schemas.microsoft.com/office/drawing/2014/main" val="3693435291"/>
                    </a:ext>
                  </a:extLst>
                </a:gridCol>
                <a:gridCol w="493776">
                  <a:extLst>
                    <a:ext uri="{9D8B030D-6E8A-4147-A177-3AD203B41FA5}">
                      <a16:colId xmlns:a16="http://schemas.microsoft.com/office/drawing/2014/main" val="1494497730"/>
                    </a:ext>
                  </a:extLst>
                </a:gridCol>
                <a:gridCol w="493776">
                  <a:extLst>
                    <a:ext uri="{9D8B030D-6E8A-4147-A177-3AD203B41FA5}">
                      <a16:colId xmlns:a16="http://schemas.microsoft.com/office/drawing/2014/main" val="2475819269"/>
                    </a:ext>
                  </a:extLst>
                </a:gridCol>
                <a:gridCol w="493776">
                  <a:extLst>
                    <a:ext uri="{9D8B030D-6E8A-4147-A177-3AD203B41FA5}">
                      <a16:colId xmlns:a16="http://schemas.microsoft.com/office/drawing/2014/main" val="939732016"/>
                    </a:ext>
                  </a:extLst>
                </a:gridCol>
                <a:gridCol w="493776">
                  <a:extLst>
                    <a:ext uri="{9D8B030D-6E8A-4147-A177-3AD203B41FA5}">
                      <a16:colId xmlns:a16="http://schemas.microsoft.com/office/drawing/2014/main" val="4152623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3423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- 2021-10-13 21:18:37</a:t>
                      </a:r>
                      <a:r>
                        <a:rPr kumimoji="0" lang="es-ES" sz="1000" b="0" i="0" u="none" strike="noStrike" kern="1200" cap="none" spc="0" normalizeH="0" baseline="0" noProof="0">
                          <a:ln>
                            <a:noFill/>
                          </a:ln>
                          <a:solidFill>
                            <a:prstClr val="black"/>
                          </a:solidFill>
                          <a:effectLst/>
                          <a:uLnTx/>
                          <a:uFillTx/>
                          <a:latin typeface="+mn-lt"/>
                          <a:ea typeface="+mn-ea"/>
                          <a:cs typeface="+mn-cs"/>
                        </a:rPr>
                        <a:t>
 ¡ Qué futuro del #TeamTrekBontrager! El Tucumano @facu_cayata se impuso en la prueba de @riopinto oficial y se ubicó en top 20 de la general con tan solo 17 años . Además el riojano @fernandodiaz532 , de 16 años, logró un segundo lugar en una impresionante carrera. 
¡Felicitaciones chicos! 
📸 @gonzalubatti 📸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58898593"/>
                  </a:ext>
                </a:extLst>
              </a:tr>
            </a:tbl>
          </a:graphicData>
        </a:graphic>
      </p:graphicFrame>
      <p:sp>
        <p:nvSpPr>
          <p:cNvPr id="4" name="Text Placeholder 3">
            <a:extLst>
              <a:ext uri="{FF2B5EF4-FFF2-40B4-BE49-F238E27FC236}">
                <a16:creationId xmlns:a16="http://schemas.microsoft.com/office/drawing/2014/main" id="{AE6997C9-0391-423C-90F1-AA83C771724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68985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DB402-54E3-49E8-B5F7-39969B0ADE2F}"/>
              </a:ext>
            </a:extLst>
          </p:cNvPr>
          <p:cNvSpPr>
            <a:spLocks noGrp="1"/>
          </p:cNvSpPr>
          <p:nvPr>
            <p:ph type="title"/>
          </p:nvPr>
        </p:nvSpPr>
        <p:spPr/>
        <p:txBody>
          <a:bodyPr/>
          <a:lstStyle/>
          <a:p>
            <a:r>
              <a:rPr lang="en-US"/>
              <a:t>Facebook Post Table + Reactions | Scott - 4 of 22</a:t>
            </a:r>
          </a:p>
        </p:txBody>
      </p:sp>
      <p:graphicFrame>
        <p:nvGraphicFramePr>
          <p:cNvPr id="5" name="Table Placeholder 4">
            <a:extLst>
              <a:ext uri="{FF2B5EF4-FFF2-40B4-BE49-F238E27FC236}">
                <a16:creationId xmlns:a16="http://schemas.microsoft.com/office/drawing/2014/main" id="{3F289738-D246-423F-83DB-E3B44C9AA0F8}"/>
              </a:ext>
            </a:extLst>
          </p:cNvPr>
          <p:cNvGraphicFramePr>
            <a:graphicFrameLocks noGrp="1"/>
          </p:cNvGraphicFramePr>
          <p:nvPr>
            <p:ph type="tbl" sz="quarter" idx="13"/>
            <p:extLst>
              <p:ext uri="{D42A27DB-BD31-4B8C-83A1-F6EECF244321}">
                <p14:modId xmlns:p14="http://schemas.microsoft.com/office/powerpoint/2010/main" val="2170753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7365827"/>
                    </a:ext>
                  </a:extLst>
                </a:gridCol>
                <a:gridCol w="493776">
                  <a:extLst>
                    <a:ext uri="{9D8B030D-6E8A-4147-A177-3AD203B41FA5}">
                      <a16:colId xmlns:a16="http://schemas.microsoft.com/office/drawing/2014/main" val="2191046515"/>
                    </a:ext>
                  </a:extLst>
                </a:gridCol>
                <a:gridCol w="493776">
                  <a:extLst>
                    <a:ext uri="{9D8B030D-6E8A-4147-A177-3AD203B41FA5}">
                      <a16:colId xmlns:a16="http://schemas.microsoft.com/office/drawing/2014/main" val="2855743181"/>
                    </a:ext>
                  </a:extLst>
                </a:gridCol>
                <a:gridCol w="493776">
                  <a:extLst>
                    <a:ext uri="{9D8B030D-6E8A-4147-A177-3AD203B41FA5}">
                      <a16:colId xmlns:a16="http://schemas.microsoft.com/office/drawing/2014/main" val="1497494337"/>
                    </a:ext>
                  </a:extLst>
                </a:gridCol>
                <a:gridCol w="493776">
                  <a:extLst>
                    <a:ext uri="{9D8B030D-6E8A-4147-A177-3AD203B41FA5}">
                      <a16:colId xmlns:a16="http://schemas.microsoft.com/office/drawing/2014/main" val="262958595"/>
                    </a:ext>
                  </a:extLst>
                </a:gridCol>
                <a:gridCol w="493776">
                  <a:extLst>
                    <a:ext uri="{9D8B030D-6E8A-4147-A177-3AD203B41FA5}">
                      <a16:colId xmlns:a16="http://schemas.microsoft.com/office/drawing/2014/main" val="2911065671"/>
                    </a:ext>
                  </a:extLst>
                </a:gridCol>
                <a:gridCol w="493776">
                  <a:extLst>
                    <a:ext uri="{9D8B030D-6E8A-4147-A177-3AD203B41FA5}">
                      <a16:colId xmlns:a16="http://schemas.microsoft.com/office/drawing/2014/main" val="4102513517"/>
                    </a:ext>
                  </a:extLst>
                </a:gridCol>
                <a:gridCol w="493776">
                  <a:extLst>
                    <a:ext uri="{9D8B030D-6E8A-4147-A177-3AD203B41FA5}">
                      <a16:colId xmlns:a16="http://schemas.microsoft.com/office/drawing/2014/main" val="2551228472"/>
                    </a:ext>
                  </a:extLst>
                </a:gridCol>
                <a:gridCol w="493776">
                  <a:extLst>
                    <a:ext uri="{9D8B030D-6E8A-4147-A177-3AD203B41FA5}">
                      <a16:colId xmlns:a16="http://schemas.microsoft.com/office/drawing/2014/main" val="688386475"/>
                    </a:ext>
                  </a:extLst>
                </a:gridCol>
                <a:gridCol w="493776">
                  <a:extLst>
                    <a:ext uri="{9D8B030D-6E8A-4147-A177-3AD203B41FA5}">
                      <a16:colId xmlns:a16="http://schemas.microsoft.com/office/drawing/2014/main" val="3023222680"/>
                    </a:ext>
                  </a:extLst>
                </a:gridCol>
                <a:gridCol w="493776">
                  <a:extLst>
                    <a:ext uri="{9D8B030D-6E8A-4147-A177-3AD203B41FA5}">
                      <a16:colId xmlns:a16="http://schemas.microsoft.com/office/drawing/2014/main" val="2419928407"/>
                    </a:ext>
                  </a:extLst>
                </a:gridCol>
                <a:gridCol w="493776">
                  <a:extLst>
                    <a:ext uri="{9D8B030D-6E8A-4147-A177-3AD203B41FA5}">
                      <a16:colId xmlns:a16="http://schemas.microsoft.com/office/drawing/2014/main" val="853302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182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- 2021-10-25 18:46:26</a:t>
                      </a:r>
                      <a:r>
                        <a:rPr kumimoji="0" lang="en-US" sz="1000" b="0" i="0" u="none" strike="noStrike" kern="1200" cap="none" spc="0" normalizeH="0" baseline="0" noProof="0">
                          <a:ln>
                            <a:noFill/>
                          </a:ln>
                          <a:solidFill>
                            <a:prstClr val="black"/>
                          </a:solidFill>
                          <a:effectLst/>
                          <a:uLnTx/>
                          <a:uFillTx/>
                          <a:latin typeface="+mn-lt"/>
                          <a:ea typeface="+mn-ea"/>
                          <a:cs typeface="+mn-cs"/>
                        </a:rPr>
                        <a:t>
 ¡Simplemente @alvaritomacias! 
Mirá la llegada de consagración del campeón argentino de XCO 2021 Alvarito Macias en el circuito El Jumeal, Catamarca,  en este impresionante vídeo. 
🎥 @romanvera.1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24474074"/>
                  </a:ext>
                </a:extLst>
              </a:tr>
            </a:tbl>
          </a:graphicData>
        </a:graphic>
      </p:graphicFrame>
      <p:sp>
        <p:nvSpPr>
          <p:cNvPr id="4" name="Text Placeholder 3">
            <a:extLst>
              <a:ext uri="{FF2B5EF4-FFF2-40B4-BE49-F238E27FC236}">
                <a16:creationId xmlns:a16="http://schemas.microsoft.com/office/drawing/2014/main" id="{9C633D7C-CC64-4418-898E-4A23E7B6CFA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44248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68F71-7ADE-40D2-96DF-290E2DAFB9D2}"/>
              </a:ext>
            </a:extLst>
          </p:cNvPr>
          <p:cNvSpPr>
            <a:spLocks noGrp="1"/>
          </p:cNvSpPr>
          <p:nvPr>
            <p:ph type="title"/>
          </p:nvPr>
        </p:nvSpPr>
        <p:spPr/>
        <p:txBody>
          <a:bodyPr/>
          <a:lstStyle/>
          <a:p>
            <a:r>
              <a:rPr lang="en-US"/>
              <a:t>Facebook Post Table + Reactions | Scott - 5 of 22</a:t>
            </a:r>
          </a:p>
        </p:txBody>
      </p:sp>
      <p:graphicFrame>
        <p:nvGraphicFramePr>
          <p:cNvPr id="5" name="Table Placeholder 4">
            <a:extLst>
              <a:ext uri="{FF2B5EF4-FFF2-40B4-BE49-F238E27FC236}">
                <a16:creationId xmlns:a16="http://schemas.microsoft.com/office/drawing/2014/main" id="{00640E8F-2C3F-463C-9311-A553C5B268E9}"/>
              </a:ext>
            </a:extLst>
          </p:cNvPr>
          <p:cNvGraphicFramePr>
            <a:graphicFrameLocks noGrp="1"/>
          </p:cNvGraphicFramePr>
          <p:nvPr>
            <p:ph type="tbl" sz="quarter" idx="13"/>
            <p:extLst>
              <p:ext uri="{D42A27DB-BD31-4B8C-83A1-F6EECF244321}">
                <p14:modId xmlns:p14="http://schemas.microsoft.com/office/powerpoint/2010/main" val="2400564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20295723"/>
                    </a:ext>
                  </a:extLst>
                </a:gridCol>
                <a:gridCol w="493776">
                  <a:extLst>
                    <a:ext uri="{9D8B030D-6E8A-4147-A177-3AD203B41FA5}">
                      <a16:colId xmlns:a16="http://schemas.microsoft.com/office/drawing/2014/main" val="118164913"/>
                    </a:ext>
                  </a:extLst>
                </a:gridCol>
                <a:gridCol w="493776">
                  <a:extLst>
                    <a:ext uri="{9D8B030D-6E8A-4147-A177-3AD203B41FA5}">
                      <a16:colId xmlns:a16="http://schemas.microsoft.com/office/drawing/2014/main" val="462311552"/>
                    </a:ext>
                  </a:extLst>
                </a:gridCol>
                <a:gridCol w="493776">
                  <a:extLst>
                    <a:ext uri="{9D8B030D-6E8A-4147-A177-3AD203B41FA5}">
                      <a16:colId xmlns:a16="http://schemas.microsoft.com/office/drawing/2014/main" val="325734366"/>
                    </a:ext>
                  </a:extLst>
                </a:gridCol>
                <a:gridCol w="493776">
                  <a:extLst>
                    <a:ext uri="{9D8B030D-6E8A-4147-A177-3AD203B41FA5}">
                      <a16:colId xmlns:a16="http://schemas.microsoft.com/office/drawing/2014/main" val="280736781"/>
                    </a:ext>
                  </a:extLst>
                </a:gridCol>
                <a:gridCol w="493776">
                  <a:extLst>
                    <a:ext uri="{9D8B030D-6E8A-4147-A177-3AD203B41FA5}">
                      <a16:colId xmlns:a16="http://schemas.microsoft.com/office/drawing/2014/main" val="1724242966"/>
                    </a:ext>
                  </a:extLst>
                </a:gridCol>
                <a:gridCol w="493776">
                  <a:extLst>
                    <a:ext uri="{9D8B030D-6E8A-4147-A177-3AD203B41FA5}">
                      <a16:colId xmlns:a16="http://schemas.microsoft.com/office/drawing/2014/main" val="1540353599"/>
                    </a:ext>
                  </a:extLst>
                </a:gridCol>
                <a:gridCol w="493776">
                  <a:extLst>
                    <a:ext uri="{9D8B030D-6E8A-4147-A177-3AD203B41FA5}">
                      <a16:colId xmlns:a16="http://schemas.microsoft.com/office/drawing/2014/main" val="743337643"/>
                    </a:ext>
                  </a:extLst>
                </a:gridCol>
                <a:gridCol w="493776">
                  <a:extLst>
                    <a:ext uri="{9D8B030D-6E8A-4147-A177-3AD203B41FA5}">
                      <a16:colId xmlns:a16="http://schemas.microsoft.com/office/drawing/2014/main" val="1083982621"/>
                    </a:ext>
                  </a:extLst>
                </a:gridCol>
                <a:gridCol w="493776">
                  <a:extLst>
                    <a:ext uri="{9D8B030D-6E8A-4147-A177-3AD203B41FA5}">
                      <a16:colId xmlns:a16="http://schemas.microsoft.com/office/drawing/2014/main" val="125941237"/>
                    </a:ext>
                  </a:extLst>
                </a:gridCol>
                <a:gridCol w="493776">
                  <a:extLst>
                    <a:ext uri="{9D8B030D-6E8A-4147-A177-3AD203B41FA5}">
                      <a16:colId xmlns:a16="http://schemas.microsoft.com/office/drawing/2014/main" val="2322044545"/>
                    </a:ext>
                  </a:extLst>
                </a:gridCol>
                <a:gridCol w="493776">
                  <a:extLst>
                    <a:ext uri="{9D8B030D-6E8A-4147-A177-3AD203B41FA5}">
                      <a16:colId xmlns:a16="http://schemas.microsoft.com/office/drawing/2014/main" val="2274502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0071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- 2021-10-08 18:59:11</a:t>
                      </a:r>
                      <a:r>
                        <a:rPr kumimoji="0" lang="en-US" sz="1000" b="0" i="0" u="none" strike="noStrike" kern="1200" cap="none" spc="0" normalizeH="0" baseline="0" noProof="0">
                          <a:ln>
                            <a:noFill/>
                          </a:ln>
                          <a:solidFill>
                            <a:prstClr val="black"/>
                          </a:solidFill>
                          <a:effectLst/>
                          <a:uLnTx/>
                          <a:uFillTx/>
                          <a:latin typeface="+mn-lt"/>
                          <a:ea typeface="+mn-ea"/>
                          <a:cs typeface="+mn-cs"/>
                        </a:rPr>
                        <a:t>
 ¡Las mejores bicis, el #TeamTrekBontrager  y los accesorios @bontragerargentina en el stand oficial de @riopinto ! 
¡Te esperamos! 
@trekbikes @trekbicycleargentina @bontragerargentina #trekbikes #supercaliber #mtb #xco #xcm #ridebontrager #procaliber #xcaliber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4440485"/>
                  </a:ext>
                </a:extLst>
              </a:tr>
            </a:tbl>
          </a:graphicData>
        </a:graphic>
      </p:graphicFrame>
      <p:sp>
        <p:nvSpPr>
          <p:cNvPr id="4" name="Text Placeholder 3">
            <a:extLst>
              <a:ext uri="{FF2B5EF4-FFF2-40B4-BE49-F238E27FC236}">
                <a16:creationId xmlns:a16="http://schemas.microsoft.com/office/drawing/2014/main" id="{91C6B511-AB90-4163-A74A-D127B1C4D10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47589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44649-3510-43A6-829E-AEDBF5AAD1AE}"/>
              </a:ext>
            </a:extLst>
          </p:cNvPr>
          <p:cNvSpPr>
            <a:spLocks noGrp="1"/>
          </p:cNvSpPr>
          <p:nvPr>
            <p:ph type="title"/>
          </p:nvPr>
        </p:nvSpPr>
        <p:spPr/>
        <p:txBody>
          <a:bodyPr/>
          <a:lstStyle/>
          <a:p>
            <a:r>
              <a:rPr lang="en-US"/>
              <a:t>Facebook Post Table + Reactions | Scott - 6 of 22</a:t>
            </a:r>
          </a:p>
        </p:txBody>
      </p:sp>
      <p:graphicFrame>
        <p:nvGraphicFramePr>
          <p:cNvPr id="5" name="Table Placeholder 4">
            <a:extLst>
              <a:ext uri="{FF2B5EF4-FFF2-40B4-BE49-F238E27FC236}">
                <a16:creationId xmlns:a16="http://schemas.microsoft.com/office/drawing/2014/main" id="{05136AA5-AF49-42B2-A448-AEB870EE52C7}"/>
              </a:ext>
            </a:extLst>
          </p:cNvPr>
          <p:cNvGraphicFramePr>
            <a:graphicFrameLocks noGrp="1"/>
          </p:cNvGraphicFramePr>
          <p:nvPr>
            <p:ph type="tbl" sz="quarter" idx="13"/>
            <p:extLst>
              <p:ext uri="{D42A27DB-BD31-4B8C-83A1-F6EECF244321}">
                <p14:modId xmlns:p14="http://schemas.microsoft.com/office/powerpoint/2010/main" val="1593230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2306288"/>
                    </a:ext>
                  </a:extLst>
                </a:gridCol>
                <a:gridCol w="493776">
                  <a:extLst>
                    <a:ext uri="{9D8B030D-6E8A-4147-A177-3AD203B41FA5}">
                      <a16:colId xmlns:a16="http://schemas.microsoft.com/office/drawing/2014/main" val="380854989"/>
                    </a:ext>
                  </a:extLst>
                </a:gridCol>
                <a:gridCol w="493776">
                  <a:extLst>
                    <a:ext uri="{9D8B030D-6E8A-4147-A177-3AD203B41FA5}">
                      <a16:colId xmlns:a16="http://schemas.microsoft.com/office/drawing/2014/main" val="3485557158"/>
                    </a:ext>
                  </a:extLst>
                </a:gridCol>
                <a:gridCol w="493776">
                  <a:extLst>
                    <a:ext uri="{9D8B030D-6E8A-4147-A177-3AD203B41FA5}">
                      <a16:colId xmlns:a16="http://schemas.microsoft.com/office/drawing/2014/main" val="1941892624"/>
                    </a:ext>
                  </a:extLst>
                </a:gridCol>
                <a:gridCol w="493776">
                  <a:extLst>
                    <a:ext uri="{9D8B030D-6E8A-4147-A177-3AD203B41FA5}">
                      <a16:colId xmlns:a16="http://schemas.microsoft.com/office/drawing/2014/main" val="3309059542"/>
                    </a:ext>
                  </a:extLst>
                </a:gridCol>
                <a:gridCol w="493776">
                  <a:extLst>
                    <a:ext uri="{9D8B030D-6E8A-4147-A177-3AD203B41FA5}">
                      <a16:colId xmlns:a16="http://schemas.microsoft.com/office/drawing/2014/main" val="3427365148"/>
                    </a:ext>
                  </a:extLst>
                </a:gridCol>
                <a:gridCol w="493776">
                  <a:extLst>
                    <a:ext uri="{9D8B030D-6E8A-4147-A177-3AD203B41FA5}">
                      <a16:colId xmlns:a16="http://schemas.microsoft.com/office/drawing/2014/main" val="1902002655"/>
                    </a:ext>
                  </a:extLst>
                </a:gridCol>
                <a:gridCol w="493776">
                  <a:extLst>
                    <a:ext uri="{9D8B030D-6E8A-4147-A177-3AD203B41FA5}">
                      <a16:colId xmlns:a16="http://schemas.microsoft.com/office/drawing/2014/main" val="2443169316"/>
                    </a:ext>
                  </a:extLst>
                </a:gridCol>
                <a:gridCol w="493776">
                  <a:extLst>
                    <a:ext uri="{9D8B030D-6E8A-4147-A177-3AD203B41FA5}">
                      <a16:colId xmlns:a16="http://schemas.microsoft.com/office/drawing/2014/main" val="2633853619"/>
                    </a:ext>
                  </a:extLst>
                </a:gridCol>
                <a:gridCol w="493776">
                  <a:extLst>
                    <a:ext uri="{9D8B030D-6E8A-4147-A177-3AD203B41FA5}">
                      <a16:colId xmlns:a16="http://schemas.microsoft.com/office/drawing/2014/main" val="4035458754"/>
                    </a:ext>
                  </a:extLst>
                </a:gridCol>
                <a:gridCol w="493776">
                  <a:extLst>
                    <a:ext uri="{9D8B030D-6E8A-4147-A177-3AD203B41FA5}">
                      <a16:colId xmlns:a16="http://schemas.microsoft.com/office/drawing/2014/main" val="1955763610"/>
                    </a:ext>
                  </a:extLst>
                </a:gridCol>
                <a:gridCol w="493776">
                  <a:extLst>
                    <a:ext uri="{9D8B030D-6E8A-4147-A177-3AD203B41FA5}">
                      <a16:colId xmlns:a16="http://schemas.microsoft.com/office/drawing/2014/main" val="3522707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622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- 2021-10-08 22:52:11</a:t>
                      </a:r>
                      <a:r>
                        <a:rPr kumimoji="0" lang="es-ES" sz="1000" b="0" i="0" u="none" strike="noStrike" kern="1200" cap="none" spc="0" normalizeH="0" baseline="0" noProof="0">
                          <a:ln>
                            <a:noFill/>
                          </a:ln>
                          <a:solidFill>
                            <a:prstClr val="black"/>
                          </a:solidFill>
                          <a:effectLst/>
                          <a:uLnTx/>
                          <a:uFillTx/>
                          <a:latin typeface="+mn-lt"/>
                          <a:ea typeface="+mn-ea"/>
                          <a:cs typeface="+mn-cs"/>
                        </a:rPr>
                        <a:t>
 ¡Algunas postales del stand oficial @trekbicycleargentina en el primer día de la carrera más grande de Suramérica  @riopinto 2021!  
No te quedes por fuera de la feria oficial y aprovechá para conocer  las mejores bicis del mundo @trekbikes . ¡Los esperamos! 
@trekbikes @trekbicycleargentina @bontragerargentina #trekbikes #supercaliber #mtb #xco #xcm #ridebontrager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39831324"/>
                  </a:ext>
                </a:extLst>
              </a:tr>
            </a:tbl>
          </a:graphicData>
        </a:graphic>
      </p:graphicFrame>
      <p:sp>
        <p:nvSpPr>
          <p:cNvPr id="4" name="Text Placeholder 3">
            <a:extLst>
              <a:ext uri="{FF2B5EF4-FFF2-40B4-BE49-F238E27FC236}">
                <a16:creationId xmlns:a16="http://schemas.microsoft.com/office/drawing/2014/main" id="{EB4B70F6-09AD-44B9-BC36-8A822217037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22138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4672F-1C90-4FAB-A43D-96FC6B1CE9C6}"/>
              </a:ext>
            </a:extLst>
          </p:cNvPr>
          <p:cNvSpPr>
            <a:spLocks noGrp="1"/>
          </p:cNvSpPr>
          <p:nvPr>
            <p:ph type="title"/>
          </p:nvPr>
        </p:nvSpPr>
        <p:spPr/>
        <p:txBody>
          <a:bodyPr/>
          <a:lstStyle/>
          <a:p>
            <a:r>
              <a:rPr lang="en-US"/>
              <a:t>Facebook Post Table + Reactions | Scott - 7 of 22</a:t>
            </a:r>
          </a:p>
        </p:txBody>
      </p:sp>
      <p:graphicFrame>
        <p:nvGraphicFramePr>
          <p:cNvPr id="5" name="Table Placeholder 4">
            <a:extLst>
              <a:ext uri="{FF2B5EF4-FFF2-40B4-BE49-F238E27FC236}">
                <a16:creationId xmlns:a16="http://schemas.microsoft.com/office/drawing/2014/main" id="{02EABB44-F6ED-4B5D-A6E1-FBA3897CDA32}"/>
              </a:ext>
            </a:extLst>
          </p:cNvPr>
          <p:cNvGraphicFramePr>
            <a:graphicFrameLocks noGrp="1"/>
          </p:cNvGraphicFramePr>
          <p:nvPr>
            <p:ph type="tbl" sz="quarter" idx="13"/>
            <p:extLst>
              <p:ext uri="{D42A27DB-BD31-4B8C-83A1-F6EECF244321}">
                <p14:modId xmlns:p14="http://schemas.microsoft.com/office/powerpoint/2010/main" val="1814603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2267998"/>
                    </a:ext>
                  </a:extLst>
                </a:gridCol>
                <a:gridCol w="493776">
                  <a:extLst>
                    <a:ext uri="{9D8B030D-6E8A-4147-A177-3AD203B41FA5}">
                      <a16:colId xmlns:a16="http://schemas.microsoft.com/office/drawing/2014/main" val="2077131588"/>
                    </a:ext>
                  </a:extLst>
                </a:gridCol>
                <a:gridCol w="493776">
                  <a:extLst>
                    <a:ext uri="{9D8B030D-6E8A-4147-A177-3AD203B41FA5}">
                      <a16:colId xmlns:a16="http://schemas.microsoft.com/office/drawing/2014/main" val="3364796077"/>
                    </a:ext>
                  </a:extLst>
                </a:gridCol>
                <a:gridCol w="493776">
                  <a:extLst>
                    <a:ext uri="{9D8B030D-6E8A-4147-A177-3AD203B41FA5}">
                      <a16:colId xmlns:a16="http://schemas.microsoft.com/office/drawing/2014/main" val="533679962"/>
                    </a:ext>
                  </a:extLst>
                </a:gridCol>
                <a:gridCol w="493776">
                  <a:extLst>
                    <a:ext uri="{9D8B030D-6E8A-4147-A177-3AD203B41FA5}">
                      <a16:colId xmlns:a16="http://schemas.microsoft.com/office/drawing/2014/main" val="1422266640"/>
                    </a:ext>
                  </a:extLst>
                </a:gridCol>
                <a:gridCol w="493776">
                  <a:extLst>
                    <a:ext uri="{9D8B030D-6E8A-4147-A177-3AD203B41FA5}">
                      <a16:colId xmlns:a16="http://schemas.microsoft.com/office/drawing/2014/main" val="4155305798"/>
                    </a:ext>
                  </a:extLst>
                </a:gridCol>
                <a:gridCol w="493776">
                  <a:extLst>
                    <a:ext uri="{9D8B030D-6E8A-4147-A177-3AD203B41FA5}">
                      <a16:colId xmlns:a16="http://schemas.microsoft.com/office/drawing/2014/main" val="67107470"/>
                    </a:ext>
                  </a:extLst>
                </a:gridCol>
                <a:gridCol w="493776">
                  <a:extLst>
                    <a:ext uri="{9D8B030D-6E8A-4147-A177-3AD203B41FA5}">
                      <a16:colId xmlns:a16="http://schemas.microsoft.com/office/drawing/2014/main" val="3848590175"/>
                    </a:ext>
                  </a:extLst>
                </a:gridCol>
                <a:gridCol w="493776">
                  <a:extLst>
                    <a:ext uri="{9D8B030D-6E8A-4147-A177-3AD203B41FA5}">
                      <a16:colId xmlns:a16="http://schemas.microsoft.com/office/drawing/2014/main" val="2086263842"/>
                    </a:ext>
                  </a:extLst>
                </a:gridCol>
                <a:gridCol w="493776">
                  <a:extLst>
                    <a:ext uri="{9D8B030D-6E8A-4147-A177-3AD203B41FA5}">
                      <a16:colId xmlns:a16="http://schemas.microsoft.com/office/drawing/2014/main" val="2947717702"/>
                    </a:ext>
                  </a:extLst>
                </a:gridCol>
                <a:gridCol w="493776">
                  <a:extLst>
                    <a:ext uri="{9D8B030D-6E8A-4147-A177-3AD203B41FA5}">
                      <a16:colId xmlns:a16="http://schemas.microsoft.com/office/drawing/2014/main" val="1476695783"/>
                    </a:ext>
                  </a:extLst>
                </a:gridCol>
                <a:gridCol w="493776">
                  <a:extLst>
                    <a:ext uri="{9D8B030D-6E8A-4147-A177-3AD203B41FA5}">
                      <a16:colId xmlns:a16="http://schemas.microsoft.com/office/drawing/2014/main" val="386971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19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- 2021-10-12 19:56:27</a:t>
                      </a:r>
                      <a:r>
                        <a:rPr kumimoji="0" lang="es-ES" sz="1000" b="0" i="0" u="none" strike="noStrike" kern="1200" cap="none" spc="0" normalizeH="0" baseline="0" noProof="0">
                          <a:ln>
                            <a:noFill/>
                          </a:ln>
                          <a:solidFill>
                            <a:prstClr val="black"/>
                          </a:solidFill>
                          <a:effectLst/>
                          <a:uLnTx/>
                          <a:uFillTx/>
                          <a:latin typeface="+mn-lt"/>
                          <a:ea typeface="+mn-ea"/>
                          <a:cs typeface="+mn-cs"/>
                        </a:rPr>
                        <a:t>
 ¡ @nico_tivani se coronó en los 85 kms de @riopinto ! 
El sanjuanino se impuso con los colores del #TeamTrekBontrager en un apasionante sprint, con uno de los mejores exponentes del Mtb Argentino, Catriel Soto.  Por su parte,  @facundoperezc ,actual campeón Argentino de XCM, demostró una vez más su capacidad entrando a la meta en cuarta posición y disfrutando junto a Nico, el trabajo y triunfo en equipo.
¡Felicitaciones Nico y a los más de 5000 participantes! 
📸 @gonzalubatti 📸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32908970"/>
                  </a:ext>
                </a:extLst>
              </a:tr>
            </a:tbl>
          </a:graphicData>
        </a:graphic>
      </p:graphicFrame>
      <p:sp>
        <p:nvSpPr>
          <p:cNvPr id="4" name="Text Placeholder 3">
            <a:extLst>
              <a:ext uri="{FF2B5EF4-FFF2-40B4-BE49-F238E27FC236}">
                <a16:creationId xmlns:a16="http://schemas.microsoft.com/office/drawing/2014/main" id="{F825CAF7-3812-44BE-9D54-29F9A430BBB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06682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28A93-8B30-4185-BD5C-216C6F1A8BDC}"/>
              </a:ext>
            </a:extLst>
          </p:cNvPr>
          <p:cNvSpPr>
            <a:spLocks noGrp="1"/>
          </p:cNvSpPr>
          <p:nvPr>
            <p:ph type="title"/>
          </p:nvPr>
        </p:nvSpPr>
        <p:spPr/>
        <p:txBody>
          <a:bodyPr/>
          <a:lstStyle/>
          <a:p>
            <a:r>
              <a:rPr lang="en-US"/>
              <a:t>Facebook Post Table + Reactions | Scott - 8 of 22</a:t>
            </a:r>
          </a:p>
        </p:txBody>
      </p:sp>
      <p:graphicFrame>
        <p:nvGraphicFramePr>
          <p:cNvPr id="5" name="Table Placeholder 4">
            <a:extLst>
              <a:ext uri="{FF2B5EF4-FFF2-40B4-BE49-F238E27FC236}">
                <a16:creationId xmlns:a16="http://schemas.microsoft.com/office/drawing/2014/main" id="{1E6686AB-4C83-4C5B-A653-1F503A1B765E}"/>
              </a:ext>
            </a:extLst>
          </p:cNvPr>
          <p:cNvGraphicFramePr>
            <a:graphicFrameLocks noGrp="1"/>
          </p:cNvGraphicFramePr>
          <p:nvPr>
            <p:ph type="tbl" sz="quarter" idx="13"/>
            <p:extLst>
              <p:ext uri="{D42A27DB-BD31-4B8C-83A1-F6EECF244321}">
                <p14:modId xmlns:p14="http://schemas.microsoft.com/office/powerpoint/2010/main" val="2373158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7755305"/>
                    </a:ext>
                  </a:extLst>
                </a:gridCol>
                <a:gridCol w="493776">
                  <a:extLst>
                    <a:ext uri="{9D8B030D-6E8A-4147-A177-3AD203B41FA5}">
                      <a16:colId xmlns:a16="http://schemas.microsoft.com/office/drawing/2014/main" val="888810111"/>
                    </a:ext>
                  </a:extLst>
                </a:gridCol>
                <a:gridCol w="493776">
                  <a:extLst>
                    <a:ext uri="{9D8B030D-6E8A-4147-A177-3AD203B41FA5}">
                      <a16:colId xmlns:a16="http://schemas.microsoft.com/office/drawing/2014/main" val="2724268538"/>
                    </a:ext>
                  </a:extLst>
                </a:gridCol>
                <a:gridCol w="493776">
                  <a:extLst>
                    <a:ext uri="{9D8B030D-6E8A-4147-A177-3AD203B41FA5}">
                      <a16:colId xmlns:a16="http://schemas.microsoft.com/office/drawing/2014/main" val="950830503"/>
                    </a:ext>
                  </a:extLst>
                </a:gridCol>
                <a:gridCol w="493776">
                  <a:extLst>
                    <a:ext uri="{9D8B030D-6E8A-4147-A177-3AD203B41FA5}">
                      <a16:colId xmlns:a16="http://schemas.microsoft.com/office/drawing/2014/main" val="1953594365"/>
                    </a:ext>
                  </a:extLst>
                </a:gridCol>
                <a:gridCol w="493776">
                  <a:extLst>
                    <a:ext uri="{9D8B030D-6E8A-4147-A177-3AD203B41FA5}">
                      <a16:colId xmlns:a16="http://schemas.microsoft.com/office/drawing/2014/main" val="3151561298"/>
                    </a:ext>
                  </a:extLst>
                </a:gridCol>
                <a:gridCol w="493776">
                  <a:extLst>
                    <a:ext uri="{9D8B030D-6E8A-4147-A177-3AD203B41FA5}">
                      <a16:colId xmlns:a16="http://schemas.microsoft.com/office/drawing/2014/main" val="2364308496"/>
                    </a:ext>
                  </a:extLst>
                </a:gridCol>
                <a:gridCol w="493776">
                  <a:extLst>
                    <a:ext uri="{9D8B030D-6E8A-4147-A177-3AD203B41FA5}">
                      <a16:colId xmlns:a16="http://schemas.microsoft.com/office/drawing/2014/main" val="3475182449"/>
                    </a:ext>
                  </a:extLst>
                </a:gridCol>
                <a:gridCol w="493776">
                  <a:extLst>
                    <a:ext uri="{9D8B030D-6E8A-4147-A177-3AD203B41FA5}">
                      <a16:colId xmlns:a16="http://schemas.microsoft.com/office/drawing/2014/main" val="1402459956"/>
                    </a:ext>
                  </a:extLst>
                </a:gridCol>
                <a:gridCol w="493776">
                  <a:extLst>
                    <a:ext uri="{9D8B030D-6E8A-4147-A177-3AD203B41FA5}">
                      <a16:colId xmlns:a16="http://schemas.microsoft.com/office/drawing/2014/main" val="1010838269"/>
                    </a:ext>
                  </a:extLst>
                </a:gridCol>
                <a:gridCol w="493776">
                  <a:extLst>
                    <a:ext uri="{9D8B030D-6E8A-4147-A177-3AD203B41FA5}">
                      <a16:colId xmlns:a16="http://schemas.microsoft.com/office/drawing/2014/main" val="3635661135"/>
                    </a:ext>
                  </a:extLst>
                </a:gridCol>
                <a:gridCol w="493776">
                  <a:extLst>
                    <a:ext uri="{9D8B030D-6E8A-4147-A177-3AD203B41FA5}">
                      <a16:colId xmlns:a16="http://schemas.microsoft.com/office/drawing/2014/main" val="1562238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1944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- 2021-10-03 19:12:37</a:t>
                      </a:r>
                      <a:r>
                        <a:rPr kumimoji="0" lang="es-ES" sz="1000" b="0" i="0" u="none" strike="noStrike" kern="1200" cap="none" spc="0" normalizeH="0" baseline="0" noProof="0">
                          <a:ln>
                            <a:noFill/>
                          </a:ln>
                          <a:solidFill>
                            <a:prstClr val="black"/>
                          </a:solidFill>
                          <a:effectLst/>
                          <a:uLnTx/>
                          <a:uFillTx/>
                          <a:latin typeface="+mn-lt"/>
                          <a:ea typeface="+mn-ea"/>
                          <a:cs typeface="+mn-cs"/>
                        </a:rPr>
                        <a:t>
 #SUPERCALIBER La bici ganadora de los Juegos Olímpicos, mundial de XCO y XCM en manos de las chicas del @trekfactoryracingxc 
Descubrí todos los detalles de la 9,7 en el link de la bio. 
@trekbikes @trekbicycleargentina @bontragerargentina #trekbikes #supercaliber #mtb #xco #xcm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88949957"/>
                  </a:ext>
                </a:extLst>
              </a:tr>
            </a:tbl>
          </a:graphicData>
        </a:graphic>
      </p:graphicFrame>
      <p:sp>
        <p:nvSpPr>
          <p:cNvPr id="4" name="Text Placeholder 3">
            <a:extLst>
              <a:ext uri="{FF2B5EF4-FFF2-40B4-BE49-F238E27FC236}">
                <a16:creationId xmlns:a16="http://schemas.microsoft.com/office/drawing/2014/main" id="{AF7BE9D0-1119-42C1-B6B4-1EC295A2DDA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19322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B571-AD3F-4A4F-BE18-09C63FE398DC}"/>
              </a:ext>
            </a:extLst>
          </p:cNvPr>
          <p:cNvSpPr>
            <a:spLocks noGrp="1"/>
          </p:cNvSpPr>
          <p:nvPr>
            <p:ph type="title"/>
          </p:nvPr>
        </p:nvSpPr>
        <p:spPr/>
        <p:txBody>
          <a:bodyPr/>
          <a:lstStyle/>
          <a:p>
            <a:r>
              <a:rPr lang="en-US"/>
              <a:t>Facebook Post Table + Reactions | Scott - 9 of 22</a:t>
            </a:r>
          </a:p>
        </p:txBody>
      </p:sp>
      <p:graphicFrame>
        <p:nvGraphicFramePr>
          <p:cNvPr id="5" name="Table Placeholder 4">
            <a:extLst>
              <a:ext uri="{FF2B5EF4-FFF2-40B4-BE49-F238E27FC236}">
                <a16:creationId xmlns:a16="http://schemas.microsoft.com/office/drawing/2014/main" id="{A389BFAC-814C-40E6-9A3A-A60EE8DDE8E5}"/>
              </a:ext>
            </a:extLst>
          </p:cNvPr>
          <p:cNvGraphicFramePr>
            <a:graphicFrameLocks noGrp="1"/>
          </p:cNvGraphicFramePr>
          <p:nvPr>
            <p:ph type="tbl" sz="quarter" idx="13"/>
            <p:extLst>
              <p:ext uri="{D42A27DB-BD31-4B8C-83A1-F6EECF244321}">
                <p14:modId xmlns:p14="http://schemas.microsoft.com/office/powerpoint/2010/main" val="1214669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0566894"/>
                    </a:ext>
                  </a:extLst>
                </a:gridCol>
                <a:gridCol w="493776">
                  <a:extLst>
                    <a:ext uri="{9D8B030D-6E8A-4147-A177-3AD203B41FA5}">
                      <a16:colId xmlns:a16="http://schemas.microsoft.com/office/drawing/2014/main" val="1459093976"/>
                    </a:ext>
                  </a:extLst>
                </a:gridCol>
                <a:gridCol w="493776">
                  <a:extLst>
                    <a:ext uri="{9D8B030D-6E8A-4147-A177-3AD203B41FA5}">
                      <a16:colId xmlns:a16="http://schemas.microsoft.com/office/drawing/2014/main" val="246267820"/>
                    </a:ext>
                  </a:extLst>
                </a:gridCol>
                <a:gridCol w="493776">
                  <a:extLst>
                    <a:ext uri="{9D8B030D-6E8A-4147-A177-3AD203B41FA5}">
                      <a16:colId xmlns:a16="http://schemas.microsoft.com/office/drawing/2014/main" val="4286800526"/>
                    </a:ext>
                  </a:extLst>
                </a:gridCol>
                <a:gridCol w="493776">
                  <a:extLst>
                    <a:ext uri="{9D8B030D-6E8A-4147-A177-3AD203B41FA5}">
                      <a16:colId xmlns:a16="http://schemas.microsoft.com/office/drawing/2014/main" val="3652913035"/>
                    </a:ext>
                  </a:extLst>
                </a:gridCol>
                <a:gridCol w="493776">
                  <a:extLst>
                    <a:ext uri="{9D8B030D-6E8A-4147-A177-3AD203B41FA5}">
                      <a16:colId xmlns:a16="http://schemas.microsoft.com/office/drawing/2014/main" val="1988278422"/>
                    </a:ext>
                  </a:extLst>
                </a:gridCol>
                <a:gridCol w="493776">
                  <a:extLst>
                    <a:ext uri="{9D8B030D-6E8A-4147-A177-3AD203B41FA5}">
                      <a16:colId xmlns:a16="http://schemas.microsoft.com/office/drawing/2014/main" val="2293673128"/>
                    </a:ext>
                  </a:extLst>
                </a:gridCol>
                <a:gridCol w="493776">
                  <a:extLst>
                    <a:ext uri="{9D8B030D-6E8A-4147-A177-3AD203B41FA5}">
                      <a16:colId xmlns:a16="http://schemas.microsoft.com/office/drawing/2014/main" val="1845696812"/>
                    </a:ext>
                  </a:extLst>
                </a:gridCol>
                <a:gridCol w="493776">
                  <a:extLst>
                    <a:ext uri="{9D8B030D-6E8A-4147-A177-3AD203B41FA5}">
                      <a16:colId xmlns:a16="http://schemas.microsoft.com/office/drawing/2014/main" val="1010245550"/>
                    </a:ext>
                  </a:extLst>
                </a:gridCol>
                <a:gridCol w="493776">
                  <a:extLst>
                    <a:ext uri="{9D8B030D-6E8A-4147-A177-3AD203B41FA5}">
                      <a16:colId xmlns:a16="http://schemas.microsoft.com/office/drawing/2014/main" val="1591430664"/>
                    </a:ext>
                  </a:extLst>
                </a:gridCol>
                <a:gridCol w="493776">
                  <a:extLst>
                    <a:ext uri="{9D8B030D-6E8A-4147-A177-3AD203B41FA5}">
                      <a16:colId xmlns:a16="http://schemas.microsoft.com/office/drawing/2014/main" val="549317780"/>
                    </a:ext>
                  </a:extLst>
                </a:gridCol>
                <a:gridCol w="493776">
                  <a:extLst>
                    <a:ext uri="{9D8B030D-6E8A-4147-A177-3AD203B41FA5}">
                      <a16:colId xmlns:a16="http://schemas.microsoft.com/office/drawing/2014/main" val="2387273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889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- 2021-10-11 18:35:40</a:t>
                      </a:r>
                      <a:r>
                        <a:rPr kumimoji="0" lang="es-ES" sz="1000" b="0" i="0" u="none" strike="noStrike" kern="1200" cap="none" spc="0" normalizeH="0" baseline="0" noProof="0">
                          <a:ln>
                            <a:noFill/>
                          </a:ln>
                          <a:solidFill>
                            <a:prstClr val="black"/>
                          </a:solidFill>
                          <a:effectLst/>
                          <a:uLnTx/>
                          <a:uFillTx/>
                          <a:latin typeface="+mn-lt"/>
                          <a:ea typeface="+mn-ea"/>
                          <a:cs typeface="+mn-cs"/>
                        </a:rPr>
                        <a:t>
 La nueva Specialized Chisel es una bicicleta de XC 🚵‍♂️ con cuadro de aluminio creada para llegar a lo más alto del podio.🏆
Gracias a nuestra tecnología D'Aluisio Smartweld y al aluminio M5, hemos creado uno de los cuadros rígidos de aluminio más livianos del mercado, sin por ello comprometer resistencia ni rigidez.💪
Liviana, resistente, ágil, eficiente y veloz. Así es nuestra nueva Chisel.🔥
🔺 Encontrala en nuestras tiendas autorizadas🔺
IamSpecialized #SpecializedArgentina #Specialized #SpecializedChisel #Chisel #Aluminio #XCmtb #XC #mtb #MountainBike
📸  @tienda_specialized_buga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57525291"/>
                  </a:ext>
                </a:extLst>
              </a:tr>
            </a:tbl>
          </a:graphicData>
        </a:graphic>
      </p:graphicFrame>
      <p:sp>
        <p:nvSpPr>
          <p:cNvPr id="4" name="Text Placeholder 3">
            <a:extLst>
              <a:ext uri="{FF2B5EF4-FFF2-40B4-BE49-F238E27FC236}">
                <a16:creationId xmlns:a16="http://schemas.microsoft.com/office/drawing/2014/main" id="{E37F03B5-70D8-4CC9-8898-337F8CE33DB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25977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B2A72-C073-40F3-A562-DBF9FE0610EB}"/>
              </a:ext>
            </a:extLst>
          </p:cNvPr>
          <p:cNvSpPr>
            <a:spLocks noGrp="1"/>
          </p:cNvSpPr>
          <p:nvPr>
            <p:ph type="title"/>
          </p:nvPr>
        </p:nvSpPr>
        <p:spPr/>
        <p:txBody>
          <a:bodyPr/>
          <a:lstStyle/>
          <a:p>
            <a:r>
              <a:rPr lang="en-US"/>
              <a:t>Facebook Post Table + Reactions | Scott - 10 of 22</a:t>
            </a:r>
          </a:p>
        </p:txBody>
      </p:sp>
      <p:graphicFrame>
        <p:nvGraphicFramePr>
          <p:cNvPr id="5" name="Table Placeholder 4">
            <a:extLst>
              <a:ext uri="{FF2B5EF4-FFF2-40B4-BE49-F238E27FC236}">
                <a16:creationId xmlns:a16="http://schemas.microsoft.com/office/drawing/2014/main" id="{683E7A22-328B-4827-A184-3668222BCB13}"/>
              </a:ext>
            </a:extLst>
          </p:cNvPr>
          <p:cNvGraphicFramePr>
            <a:graphicFrameLocks noGrp="1"/>
          </p:cNvGraphicFramePr>
          <p:nvPr>
            <p:ph type="tbl" sz="quarter" idx="13"/>
            <p:extLst>
              <p:ext uri="{D42A27DB-BD31-4B8C-83A1-F6EECF244321}">
                <p14:modId xmlns:p14="http://schemas.microsoft.com/office/powerpoint/2010/main" val="978157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9891663"/>
                    </a:ext>
                  </a:extLst>
                </a:gridCol>
                <a:gridCol w="493776">
                  <a:extLst>
                    <a:ext uri="{9D8B030D-6E8A-4147-A177-3AD203B41FA5}">
                      <a16:colId xmlns:a16="http://schemas.microsoft.com/office/drawing/2014/main" val="3359746456"/>
                    </a:ext>
                  </a:extLst>
                </a:gridCol>
                <a:gridCol w="493776">
                  <a:extLst>
                    <a:ext uri="{9D8B030D-6E8A-4147-A177-3AD203B41FA5}">
                      <a16:colId xmlns:a16="http://schemas.microsoft.com/office/drawing/2014/main" val="3405224977"/>
                    </a:ext>
                  </a:extLst>
                </a:gridCol>
                <a:gridCol w="493776">
                  <a:extLst>
                    <a:ext uri="{9D8B030D-6E8A-4147-A177-3AD203B41FA5}">
                      <a16:colId xmlns:a16="http://schemas.microsoft.com/office/drawing/2014/main" val="2879433883"/>
                    </a:ext>
                  </a:extLst>
                </a:gridCol>
                <a:gridCol w="493776">
                  <a:extLst>
                    <a:ext uri="{9D8B030D-6E8A-4147-A177-3AD203B41FA5}">
                      <a16:colId xmlns:a16="http://schemas.microsoft.com/office/drawing/2014/main" val="1037074026"/>
                    </a:ext>
                  </a:extLst>
                </a:gridCol>
                <a:gridCol w="493776">
                  <a:extLst>
                    <a:ext uri="{9D8B030D-6E8A-4147-A177-3AD203B41FA5}">
                      <a16:colId xmlns:a16="http://schemas.microsoft.com/office/drawing/2014/main" val="3816976153"/>
                    </a:ext>
                  </a:extLst>
                </a:gridCol>
                <a:gridCol w="493776">
                  <a:extLst>
                    <a:ext uri="{9D8B030D-6E8A-4147-A177-3AD203B41FA5}">
                      <a16:colId xmlns:a16="http://schemas.microsoft.com/office/drawing/2014/main" val="960989436"/>
                    </a:ext>
                  </a:extLst>
                </a:gridCol>
                <a:gridCol w="493776">
                  <a:extLst>
                    <a:ext uri="{9D8B030D-6E8A-4147-A177-3AD203B41FA5}">
                      <a16:colId xmlns:a16="http://schemas.microsoft.com/office/drawing/2014/main" val="131349355"/>
                    </a:ext>
                  </a:extLst>
                </a:gridCol>
                <a:gridCol w="493776">
                  <a:extLst>
                    <a:ext uri="{9D8B030D-6E8A-4147-A177-3AD203B41FA5}">
                      <a16:colId xmlns:a16="http://schemas.microsoft.com/office/drawing/2014/main" val="689021363"/>
                    </a:ext>
                  </a:extLst>
                </a:gridCol>
                <a:gridCol w="493776">
                  <a:extLst>
                    <a:ext uri="{9D8B030D-6E8A-4147-A177-3AD203B41FA5}">
                      <a16:colId xmlns:a16="http://schemas.microsoft.com/office/drawing/2014/main" val="3898119677"/>
                    </a:ext>
                  </a:extLst>
                </a:gridCol>
                <a:gridCol w="493776">
                  <a:extLst>
                    <a:ext uri="{9D8B030D-6E8A-4147-A177-3AD203B41FA5}">
                      <a16:colId xmlns:a16="http://schemas.microsoft.com/office/drawing/2014/main" val="2227150344"/>
                    </a:ext>
                  </a:extLst>
                </a:gridCol>
                <a:gridCol w="493776">
                  <a:extLst>
                    <a:ext uri="{9D8B030D-6E8A-4147-A177-3AD203B41FA5}">
                      <a16:colId xmlns:a16="http://schemas.microsoft.com/office/drawing/2014/main" val="817117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19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- 2021-10-29 11:09:41</a:t>
                      </a:r>
                      <a:r>
                        <a:rPr kumimoji="0" lang="es-ES" sz="1000" b="0" i="0" u="none" strike="noStrike" kern="1200" cap="none" spc="0" normalizeH="0" baseline="0" noProof="0">
                          <a:ln>
                            <a:noFill/>
                          </a:ln>
                          <a:solidFill>
                            <a:prstClr val="black"/>
                          </a:solidFill>
                          <a:effectLst/>
                          <a:uLnTx/>
                          <a:uFillTx/>
                          <a:latin typeface="+mn-lt"/>
                          <a:ea typeface="+mn-ea"/>
                          <a:cs typeface="+mn-cs"/>
                        </a:rPr>
                        <a:t>
 Con la Supercaliber 9.7 ya no tendrás que elegir entre una bici rígida y una bici de doble suspensión. Tiene un cuadro ligero con lo último en tecnología de suspensión y con componentes preparados para ser el más rápido en cualquier camino. 
La bici más ganadora de los circuitos XCM y XCO DEL 2021. 
Descubrí todos los detalles de la 9,7 en el link de la bio. 
@trekbikes @trekbicycleargentina @bontragerargentina #trekbikes #supercaliber #mtb #xco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65897630"/>
                  </a:ext>
                </a:extLst>
              </a:tr>
            </a:tbl>
          </a:graphicData>
        </a:graphic>
      </p:graphicFrame>
      <p:sp>
        <p:nvSpPr>
          <p:cNvPr id="4" name="Text Placeholder 3">
            <a:extLst>
              <a:ext uri="{FF2B5EF4-FFF2-40B4-BE49-F238E27FC236}">
                <a16:creationId xmlns:a16="http://schemas.microsoft.com/office/drawing/2014/main" id="{9CAFD7C1-196D-4AE5-892E-4305C712E58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080303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82AE-7138-4180-918D-E5A7F8DE8E41}"/>
              </a:ext>
            </a:extLst>
          </p:cNvPr>
          <p:cNvSpPr>
            <a:spLocks noGrp="1"/>
          </p:cNvSpPr>
          <p:nvPr>
            <p:ph type="title"/>
          </p:nvPr>
        </p:nvSpPr>
        <p:spPr/>
        <p:txBody>
          <a:bodyPr/>
          <a:lstStyle/>
          <a:p>
            <a:r>
              <a:rPr lang="en-US"/>
              <a:t>Facebook Post Table + Reactions | Scott - 11 of 22</a:t>
            </a:r>
          </a:p>
        </p:txBody>
      </p:sp>
      <p:graphicFrame>
        <p:nvGraphicFramePr>
          <p:cNvPr id="5" name="Table Placeholder 4">
            <a:extLst>
              <a:ext uri="{FF2B5EF4-FFF2-40B4-BE49-F238E27FC236}">
                <a16:creationId xmlns:a16="http://schemas.microsoft.com/office/drawing/2014/main" id="{194C4E2D-E020-4C14-890C-77DD373CED32}"/>
              </a:ext>
            </a:extLst>
          </p:cNvPr>
          <p:cNvGraphicFramePr>
            <a:graphicFrameLocks noGrp="1"/>
          </p:cNvGraphicFramePr>
          <p:nvPr>
            <p:ph type="tbl" sz="quarter" idx="13"/>
            <p:extLst>
              <p:ext uri="{D42A27DB-BD31-4B8C-83A1-F6EECF244321}">
                <p14:modId xmlns:p14="http://schemas.microsoft.com/office/powerpoint/2010/main" val="3957035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64607544"/>
                    </a:ext>
                  </a:extLst>
                </a:gridCol>
                <a:gridCol w="493776">
                  <a:extLst>
                    <a:ext uri="{9D8B030D-6E8A-4147-A177-3AD203B41FA5}">
                      <a16:colId xmlns:a16="http://schemas.microsoft.com/office/drawing/2014/main" val="783185822"/>
                    </a:ext>
                  </a:extLst>
                </a:gridCol>
                <a:gridCol w="493776">
                  <a:extLst>
                    <a:ext uri="{9D8B030D-6E8A-4147-A177-3AD203B41FA5}">
                      <a16:colId xmlns:a16="http://schemas.microsoft.com/office/drawing/2014/main" val="492352458"/>
                    </a:ext>
                  </a:extLst>
                </a:gridCol>
                <a:gridCol w="493776">
                  <a:extLst>
                    <a:ext uri="{9D8B030D-6E8A-4147-A177-3AD203B41FA5}">
                      <a16:colId xmlns:a16="http://schemas.microsoft.com/office/drawing/2014/main" val="1132561975"/>
                    </a:ext>
                  </a:extLst>
                </a:gridCol>
                <a:gridCol w="493776">
                  <a:extLst>
                    <a:ext uri="{9D8B030D-6E8A-4147-A177-3AD203B41FA5}">
                      <a16:colId xmlns:a16="http://schemas.microsoft.com/office/drawing/2014/main" val="2169116887"/>
                    </a:ext>
                  </a:extLst>
                </a:gridCol>
                <a:gridCol w="493776">
                  <a:extLst>
                    <a:ext uri="{9D8B030D-6E8A-4147-A177-3AD203B41FA5}">
                      <a16:colId xmlns:a16="http://schemas.microsoft.com/office/drawing/2014/main" val="1236947099"/>
                    </a:ext>
                  </a:extLst>
                </a:gridCol>
                <a:gridCol w="493776">
                  <a:extLst>
                    <a:ext uri="{9D8B030D-6E8A-4147-A177-3AD203B41FA5}">
                      <a16:colId xmlns:a16="http://schemas.microsoft.com/office/drawing/2014/main" val="3724225799"/>
                    </a:ext>
                  </a:extLst>
                </a:gridCol>
                <a:gridCol w="493776">
                  <a:extLst>
                    <a:ext uri="{9D8B030D-6E8A-4147-A177-3AD203B41FA5}">
                      <a16:colId xmlns:a16="http://schemas.microsoft.com/office/drawing/2014/main" val="2830944984"/>
                    </a:ext>
                  </a:extLst>
                </a:gridCol>
                <a:gridCol w="493776">
                  <a:extLst>
                    <a:ext uri="{9D8B030D-6E8A-4147-A177-3AD203B41FA5}">
                      <a16:colId xmlns:a16="http://schemas.microsoft.com/office/drawing/2014/main" val="518107934"/>
                    </a:ext>
                  </a:extLst>
                </a:gridCol>
                <a:gridCol w="493776">
                  <a:extLst>
                    <a:ext uri="{9D8B030D-6E8A-4147-A177-3AD203B41FA5}">
                      <a16:colId xmlns:a16="http://schemas.microsoft.com/office/drawing/2014/main" val="3402675323"/>
                    </a:ext>
                  </a:extLst>
                </a:gridCol>
                <a:gridCol w="493776">
                  <a:extLst>
                    <a:ext uri="{9D8B030D-6E8A-4147-A177-3AD203B41FA5}">
                      <a16:colId xmlns:a16="http://schemas.microsoft.com/office/drawing/2014/main" val="368964259"/>
                    </a:ext>
                  </a:extLst>
                </a:gridCol>
                <a:gridCol w="493776">
                  <a:extLst>
                    <a:ext uri="{9D8B030D-6E8A-4147-A177-3AD203B41FA5}">
                      <a16:colId xmlns:a16="http://schemas.microsoft.com/office/drawing/2014/main" val="1319215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6100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- 2021-10-27 20:47:33</a:t>
                      </a:r>
                      <a:r>
                        <a:rPr kumimoji="0" lang="en-US" sz="1000" b="0" i="0" u="none" strike="noStrike" kern="1200" cap="none" spc="0" normalizeH="0" baseline="0" noProof="0">
                          <a:ln>
                            <a:noFill/>
                          </a:ln>
                          <a:solidFill>
                            <a:prstClr val="black"/>
                          </a:solidFill>
                          <a:effectLst/>
                          <a:uLnTx/>
                          <a:uFillTx/>
                          <a:latin typeface="+mn-lt"/>
                          <a:ea typeface="+mn-ea"/>
                          <a:cs typeface="+mn-cs"/>
                        </a:rPr>
                        <a:t>
 Detalle por detalle, conocé la Scott Aspect 950: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2029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- 2021-10-06 11:05:29</a:t>
                      </a:r>
                      <a:r>
                        <a:rPr kumimoji="0" lang="es-ES" sz="1000" b="0" i="0" u="none" strike="noStrike" kern="1200" cap="none" spc="0" normalizeH="0" baseline="0" noProof="0">
                          <a:ln>
                            <a:noFill/>
                          </a:ln>
                          <a:solidFill>
                            <a:prstClr val="black"/>
                          </a:solidFill>
                          <a:effectLst/>
                          <a:uLnTx/>
                          <a:uFillTx/>
                          <a:latin typeface="+mn-lt"/>
                          <a:ea typeface="+mn-ea"/>
                          <a:cs typeface="+mn-cs"/>
                        </a:rPr>
                        <a:t>
 😉 ¿Vas a @riopinto? ¡Te esperamos en nuestro espacio exclusivo? 💙🚵
#CannondaleAR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5580664"/>
                  </a:ext>
                </a:extLst>
              </a:tr>
            </a:tbl>
          </a:graphicData>
        </a:graphic>
      </p:graphicFrame>
      <p:sp>
        <p:nvSpPr>
          <p:cNvPr id="4" name="Text Placeholder 3">
            <a:extLst>
              <a:ext uri="{FF2B5EF4-FFF2-40B4-BE49-F238E27FC236}">
                <a16:creationId xmlns:a16="http://schemas.microsoft.com/office/drawing/2014/main" id="{6343B56B-5031-4E04-BA7F-260CB7E7C6F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410745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E7D6A-225A-4181-8EB0-04B1163242D8}"/>
              </a:ext>
            </a:extLst>
          </p:cNvPr>
          <p:cNvSpPr>
            <a:spLocks noGrp="1"/>
          </p:cNvSpPr>
          <p:nvPr>
            <p:ph type="title"/>
          </p:nvPr>
        </p:nvSpPr>
        <p:spPr/>
        <p:txBody>
          <a:bodyPr/>
          <a:lstStyle/>
          <a:p>
            <a:r>
              <a:rPr lang="en-US"/>
              <a:t>Facebook Post Table + Reactions | Scott - 12 of 22</a:t>
            </a:r>
          </a:p>
        </p:txBody>
      </p:sp>
      <p:graphicFrame>
        <p:nvGraphicFramePr>
          <p:cNvPr id="5" name="Table Placeholder 4">
            <a:extLst>
              <a:ext uri="{FF2B5EF4-FFF2-40B4-BE49-F238E27FC236}">
                <a16:creationId xmlns:a16="http://schemas.microsoft.com/office/drawing/2014/main" id="{FAC4D318-1813-4461-A5ED-BDFA350B218A}"/>
              </a:ext>
            </a:extLst>
          </p:cNvPr>
          <p:cNvGraphicFramePr>
            <a:graphicFrameLocks noGrp="1"/>
          </p:cNvGraphicFramePr>
          <p:nvPr>
            <p:ph type="tbl" sz="quarter" idx="13"/>
            <p:extLst>
              <p:ext uri="{D42A27DB-BD31-4B8C-83A1-F6EECF244321}">
                <p14:modId xmlns:p14="http://schemas.microsoft.com/office/powerpoint/2010/main" val="2238108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8882660"/>
                    </a:ext>
                  </a:extLst>
                </a:gridCol>
                <a:gridCol w="493776">
                  <a:extLst>
                    <a:ext uri="{9D8B030D-6E8A-4147-A177-3AD203B41FA5}">
                      <a16:colId xmlns:a16="http://schemas.microsoft.com/office/drawing/2014/main" val="4034984744"/>
                    </a:ext>
                  </a:extLst>
                </a:gridCol>
                <a:gridCol w="493776">
                  <a:extLst>
                    <a:ext uri="{9D8B030D-6E8A-4147-A177-3AD203B41FA5}">
                      <a16:colId xmlns:a16="http://schemas.microsoft.com/office/drawing/2014/main" val="528196575"/>
                    </a:ext>
                  </a:extLst>
                </a:gridCol>
                <a:gridCol w="493776">
                  <a:extLst>
                    <a:ext uri="{9D8B030D-6E8A-4147-A177-3AD203B41FA5}">
                      <a16:colId xmlns:a16="http://schemas.microsoft.com/office/drawing/2014/main" val="3120984860"/>
                    </a:ext>
                  </a:extLst>
                </a:gridCol>
                <a:gridCol w="493776">
                  <a:extLst>
                    <a:ext uri="{9D8B030D-6E8A-4147-A177-3AD203B41FA5}">
                      <a16:colId xmlns:a16="http://schemas.microsoft.com/office/drawing/2014/main" val="3405262582"/>
                    </a:ext>
                  </a:extLst>
                </a:gridCol>
                <a:gridCol w="493776">
                  <a:extLst>
                    <a:ext uri="{9D8B030D-6E8A-4147-A177-3AD203B41FA5}">
                      <a16:colId xmlns:a16="http://schemas.microsoft.com/office/drawing/2014/main" val="3125393254"/>
                    </a:ext>
                  </a:extLst>
                </a:gridCol>
                <a:gridCol w="493776">
                  <a:extLst>
                    <a:ext uri="{9D8B030D-6E8A-4147-A177-3AD203B41FA5}">
                      <a16:colId xmlns:a16="http://schemas.microsoft.com/office/drawing/2014/main" val="3599419335"/>
                    </a:ext>
                  </a:extLst>
                </a:gridCol>
                <a:gridCol w="493776">
                  <a:extLst>
                    <a:ext uri="{9D8B030D-6E8A-4147-A177-3AD203B41FA5}">
                      <a16:colId xmlns:a16="http://schemas.microsoft.com/office/drawing/2014/main" val="3577752768"/>
                    </a:ext>
                  </a:extLst>
                </a:gridCol>
                <a:gridCol w="493776">
                  <a:extLst>
                    <a:ext uri="{9D8B030D-6E8A-4147-A177-3AD203B41FA5}">
                      <a16:colId xmlns:a16="http://schemas.microsoft.com/office/drawing/2014/main" val="294195921"/>
                    </a:ext>
                  </a:extLst>
                </a:gridCol>
                <a:gridCol w="493776">
                  <a:extLst>
                    <a:ext uri="{9D8B030D-6E8A-4147-A177-3AD203B41FA5}">
                      <a16:colId xmlns:a16="http://schemas.microsoft.com/office/drawing/2014/main" val="258257805"/>
                    </a:ext>
                  </a:extLst>
                </a:gridCol>
                <a:gridCol w="493776">
                  <a:extLst>
                    <a:ext uri="{9D8B030D-6E8A-4147-A177-3AD203B41FA5}">
                      <a16:colId xmlns:a16="http://schemas.microsoft.com/office/drawing/2014/main" val="2341338665"/>
                    </a:ext>
                  </a:extLst>
                </a:gridCol>
                <a:gridCol w="493776">
                  <a:extLst>
                    <a:ext uri="{9D8B030D-6E8A-4147-A177-3AD203B41FA5}">
                      <a16:colId xmlns:a16="http://schemas.microsoft.com/office/drawing/2014/main" val="3399993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968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- 2021-10-20 21:14:33</a:t>
                      </a:r>
                      <a:r>
                        <a:rPr kumimoji="0" lang="en-US" sz="1000" b="0" i="0" u="none" strike="noStrike" kern="1200" cap="none" spc="0" normalizeH="0" baseline="0" noProof="0">
                          <a:ln>
                            <a:noFill/>
                          </a:ln>
                          <a:solidFill>
                            <a:prstClr val="black"/>
                          </a:solidFill>
                          <a:effectLst/>
                          <a:uLnTx/>
                          <a:uFillTx/>
                          <a:latin typeface="+mn-lt"/>
                          <a:ea typeface="+mn-ea"/>
                          <a:cs typeface="+mn-cs"/>
                        </a:rPr>
                        <a:t>
 Conocé la Scott Scale 980 al detalle: 
✅ Cuadro Boost QR de aleación 6061 Scale
✅ Suntour XCR 100 mm
✅ Bloqueo remoto
✅ Shimano Deore, 12 velocidades
✅ Frenos de disco Shimano
✅ Llantas Syncros
✅ Cubiertas Maxxis Rekon Race
Acercate a conocerla en nuestras tiendas. Link en bio y en Stories destacadas.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96094530"/>
                  </a:ext>
                </a:extLst>
              </a:tr>
            </a:tbl>
          </a:graphicData>
        </a:graphic>
      </p:graphicFrame>
      <p:sp>
        <p:nvSpPr>
          <p:cNvPr id="4" name="Text Placeholder 3">
            <a:extLst>
              <a:ext uri="{FF2B5EF4-FFF2-40B4-BE49-F238E27FC236}">
                <a16:creationId xmlns:a16="http://schemas.microsoft.com/office/drawing/2014/main" id="{155413CD-45EA-49EC-BDD4-8BF955EE2A0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48743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542C0-46C3-4ED0-B80F-984368981680}"/>
              </a:ext>
            </a:extLst>
          </p:cNvPr>
          <p:cNvSpPr>
            <a:spLocks noGrp="1"/>
          </p:cNvSpPr>
          <p:nvPr>
            <p:ph type="title"/>
          </p:nvPr>
        </p:nvSpPr>
        <p:spPr/>
        <p:txBody>
          <a:bodyPr/>
          <a:lstStyle/>
          <a:p>
            <a:r>
              <a:rPr lang="en-US"/>
              <a:t>Facebook Post Table + Reactions | Scott - 13 of 22</a:t>
            </a:r>
          </a:p>
        </p:txBody>
      </p:sp>
      <p:graphicFrame>
        <p:nvGraphicFramePr>
          <p:cNvPr id="5" name="Table Placeholder 4">
            <a:extLst>
              <a:ext uri="{FF2B5EF4-FFF2-40B4-BE49-F238E27FC236}">
                <a16:creationId xmlns:a16="http://schemas.microsoft.com/office/drawing/2014/main" id="{FDE7EC4B-6C2D-451F-9BD7-249B63D810A2}"/>
              </a:ext>
            </a:extLst>
          </p:cNvPr>
          <p:cNvGraphicFramePr>
            <a:graphicFrameLocks noGrp="1"/>
          </p:cNvGraphicFramePr>
          <p:nvPr>
            <p:ph type="tbl" sz="quarter" idx="13"/>
            <p:extLst>
              <p:ext uri="{D42A27DB-BD31-4B8C-83A1-F6EECF244321}">
                <p14:modId xmlns:p14="http://schemas.microsoft.com/office/powerpoint/2010/main" val="1518809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8048864"/>
                    </a:ext>
                  </a:extLst>
                </a:gridCol>
                <a:gridCol w="493776">
                  <a:extLst>
                    <a:ext uri="{9D8B030D-6E8A-4147-A177-3AD203B41FA5}">
                      <a16:colId xmlns:a16="http://schemas.microsoft.com/office/drawing/2014/main" val="3399211381"/>
                    </a:ext>
                  </a:extLst>
                </a:gridCol>
                <a:gridCol w="493776">
                  <a:extLst>
                    <a:ext uri="{9D8B030D-6E8A-4147-A177-3AD203B41FA5}">
                      <a16:colId xmlns:a16="http://schemas.microsoft.com/office/drawing/2014/main" val="3142676826"/>
                    </a:ext>
                  </a:extLst>
                </a:gridCol>
                <a:gridCol w="493776">
                  <a:extLst>
                    <a:ext uri="{9D8B030D-6E8A-4147-A177-3AD203B41FA5}">
                      <a16:colId xmlns:a16="http://schemas.microsoft.com/office/drawing/2014/main" val="1427568485"/>
                    </a:ext>
                  </a:extLst>
                </a:gridCol>
                <a:gridCol w="493776">
                  <a:extLst>
                    <a:ext uri="{9D8B030D-6E8A-4147-A177-3AD203B41FA5}">
                      <a16:colId xmlns:a16="http://schemas.microsoft.com/office/drawing/2014/main" val="213917954"/>
                    </a:ext>
                  </a:extLst>
                </a:gridCol>
                <a:gridCol w="493776">
                  <a:extLst>
                    <a:ext uri="{9D8B030D-6E8A-4147-A177-3AD203B41FA5}">
                      <a16:colId xmlns:a16="http://schemas.microsoft.com/office/drawing/2014/main" val="1473305820"/>
                    </a:ext>
                  </a:extLst>
                </a:gridCol>
                <a:gridCol w="493776">
                  <a:extLst>
                    <a:ext uri="{9D8B030D-6E8A-4147-A177-3AD203B41FA5}">
                      <a16:colId xmlns:a16="http://schemas.microsoft.com/office/drawing/2014/main" val="2753426856"/>
                    </a:ext>
                  </a:extLst>
                </a:gridCol>
                <a:gridCol w="493776">
                  <a:extLst>
                    <a:ext uri="{9D8B030D-6E8A-4147-A177-3AD203B41FA5}">
                      <a16:colId xmlns:a16="http://schemas.microsoft.com/office/drawing/2014/main" val="857023141"/>
                    </a:ext>
                  </a:extLst>
                </a:gridCol>
                <a:gridCol w="493776">
                  <a:extLst>
                    <a:ext uri="{9D8B030D-6E8A-4147-A177-3AD203B41FA5}">
                      <a16:colId xmlns:a16="http://schemas.microsoft.com/office/drawing/2014/main" val="606399541"/>
                    </a:ext>
                  </a:extLst>
                </a:gridCol>
                <a:gridCol w="493776">
                  <a:extLst>
                    <a:ext uri="{9D8B030D-6E8A-4147-A177-3AD203B41FA5}">
                      <a16:colId xmlns:a16="http://schemas.microsoft.com/office/drawing/2014/main" val="407385312"/>
                    </a:ext>
                  </a:extLst>
                </a:gridCol>
                <a:gridCol w="493776">
                  <a:extLst>
                    <a:ext uri="{9D8B030D-6E8A-4147-A177-3AD203B41FA5}">
                      <a16:colId xmlns:a16="http://schemas.microsoft.com/office/drawing/2014/main" val="2566095565"/>
                    </a:ext>
                  </a:extLst>
                </a:gridCol>
                <a:gridCol w="493776">
                  <a:extLst>
                    <a:ext uri="{9D8B030D-6E8A-4147-A177-3AD203B41FA5}">
                      <a16:colId xmlns:a16="http://schemas.microsoft.com/office/drawing/2014/main" val="3670108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627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- 2021-10-27 22:15:46</a:t>
                      </a:r>
                      <a:r>
                        <a:rPr kumimoji="0" lang="es-ES" sz="1000" b="0" i="0" u="none" strike="noStrike" kern="1200" cap="none" spc="0" normalizeH="0" baseline="0" noProof="0">
                          <a:ln>
                            <a:noFill/>
                          </a:ln>
                          <a:solidFill>
                            <a:prstClr val="black"/>
                          </a:solidFill>
                          <a:effectLst/>
                          <a:uLnTx/>
                          <a:uFillTx/>
                          <a:latin typeface="+mn-lt"/>
                          <a:ea typeface="+mn-ea"/>
                          <a:cs typeface="+mn-cs"/>
                        </a:rPr>
                        <a:t>
 ¡El #TeamTrekBontrager dominó el tremendo circuito del @rallymtbpilar !
@facundoperezc , @bikecarito y @carlosbalbarani arrasaron en sus categorías y se ubicaron en lo más alto del podio.
¡Felicitaciones a todos los participantes de una de las carreras más emocionantes del año! 
📸 @merle.fotografia 📸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60584097"/>
                  </a:ext>
                </a:extLst>
              </a:tr>
            </a:tbl>
          </a:graphicData>
        </a:graphic>
      </p:graphicFrame>
      <p:sp>
        <p:nvSpPr>
          <p:cNvPr id="4" name="Text Placeholder 3">
            <a:extLst>
              <a:ext uri="{FF2B5EF4-FFF2-40B4-BE49-F238E27FC236}">
                <a16:creationId xmlns:a16="http://schemas.microsoft.com/office/drawing/2014/main" id="{69C39315-8292-4730-B5E8-B33EC79A097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08551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F831D-9FDB-4F3F-B0BD-653A991CB439}"/>
              </a:ext>
            </a:extLst>
          </p:cNvPr>
          <p:cNvSpPr>
            <a:spLocks noGrp="1"/>
          </p:cNvSpPr>
          <p:nvPr>
            <p:ph type="title"/>
          </p:nvPr>
        </p:nvSpPr>
        <p:spPr/>
        <p:txBody>
          <a:bodyPr/>
          <a:lstStyle/>
          <a:p>
            <a:r>
              <a:rPr lang="en-US"/>
              <a:t>Facebook Post Table + Reactions | Scott - 14 of 22</a:t>
            </a:r>
          </a:p>
        </p:txBody>
      </p:sp>
      <p:graphicFrame>
        <p:nvGraphicFramePr>
          <p:cNvPr id="5" name="Table Placeholder 4">
            <a:extLst>
              <a:ext uri="{FF2B5EF4-FFF2-40B4-BE49-F238E27FC236}">
                <a16:creationId xmlns:a16="http://schemas.microsoft.com/office/drawing/2014/main" id="{3DDFF3A5-95C4-4910-97B2-40591ECE3815}"/>
              </a:ext>
            </a:extLst>
          </p:cNvPr>
          <p:cNvGraphicFramePr>
            <a:graphicFrameLocks noGrp="1"/>
          </p:cNvGraphicFramePr>
          <p:nvPr>
            <p:ph type="tbl" sz="quarter" idx="13"/>
            <p:extLst>
              <p:ext uri="{D42A27DB-BD31-4B8C-83A1-F6EECF244321}">
                <p14:modId xmlns:p14="http://schemas.microsoft.com/office/powerpoint/2010/main" val="3532882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2328373"/>
                    </a:ext>
                  </a:extLst>
                </a:gridCol>
                <a:gridCol w="493776">
                  <a:extLst>
                    <a:ext uri="{9D8B030D-6E8A-4147-A177-3AD203B41FA5}">
                      <a16:colId xmlns:a16="http://schemas.microsoft.com/office/drawing/2014/main" val="4185472717"/>
                    </a:ext>
                  </a:extLst>
                </a:gridCol>
                <a:gridCol w="493776">
                  <a:extLst>
                    <a:ext uri="{9D8B030D-6E8A-4147-A177-3AD203B41FA5}">
                      <a16:colId xmlns:a16="http://schemas.microsoft.com/office/drawing/2014/main" val="1364998540"/>
                    </a:ext>
                  </a:extLst>
                </a:gridCol>
                <a:gridCol w="493776">
                  <a:extLst>
                    <a:ext uri="{9D8B030D-6E8A-4147-A177-3AD203B41FA5}">
                      <a16:colId xmlns:a16="http://schemas.microsoft.com/office/drawing/2014/main" val="1813708622"/>
                    </a:ext>
                  </a:extLst>
                </a:gridCol>
                <a:gridCol w="493776">
                  <a:extLst>
                    <a:ext uri="{9D8B030D-6E8A-4147-A177-3AD203B41FA5}">
                      <a16:colId xmlns:a16="http://schemas.microsoft.com/office/drawing/2014/main" val="1920412737"/>
                    </a:ext>
                  </a:extLst>
                </a:gridCol>
                <a:gridCol w="493776">
                  <a:extLst>
                    <a:ext uri="{9D8B030D-6E8A-4147-A177-3AD203B41FA5}">
                      <a16:colId xmlns:a16="http://schemas.microsoft.com/office/drawing/2014/main" val="3935918980"/>
                    </a:ext>
                  </a:extLst>
                </a:gridCol>
                <a:gridCol w="493776">
                  <a:extLst>
                    <a:ext uri="{9D8B030D-6E8A-4147-A177-3AD203B41FA5}">
                      <a16:colId xmlns:a16="http://schemas.microsoft.com/office/drawing/2014/main" val="3381001227"/>
                    </a:ext>
                  </a:extLst>
                </a:gridCol>
                <a:gridCol w="493776">
                  <a:extLst>
                    <a:ext uri="{9D8B030D-6E8A-4147-A177-3AD203B41FA5}">
                      <a16:colId xmlns:a16="http://schemas.microsoft.com/office/drawing/2014/main" val="1148950837"/>
                    </a:ext>
                  </a:extLst>
                </a:gridCol>
                <a:gridCol w="493776">
                  <a:extLst>
                    <a:ext uri="{9D8B030D-6E8A-4147-A177-3AD203B41FA5}">
                      <a16:colId xmlns:a16="http://schemas.microsoft.com/office/drawing/2014/main" val="1795018043"/>
                    </a:ext>
                  </a:extLst>
                </a:gridCol>
                <a:gridCol w="493776">
                  <a:extLst>
                    <a:ext uri="{9D8B030D-6E8A-4147-A177-3AD203B41FA5}">
                      <a16:colId xmlns:a16="http://schemas.microsoft.com/office/drawing/2014/main" val="3414381588"/>
                    </a:ext>
                  </a:extLst>
                </a:gridCol>
                <a:gridCol w="493776">
                  <a:extLst>
                    <a:ext uri="{9D8B030D-6E8A-4147-A177-3AD203B41FA5}">
                      <a16:colId xmlns:a16="http://schemas.microsoft.com/office/drawing/2014/main" val="2835957272"/>
                    </a:ext>
                  </a:extLst>
                </a:gridCol>
                <a:gridCol w="493776">
                  <a:extLst>
                    <a:ext uri="{9D8B030D-6E8A-4147-A177-3AD203B41FA5}">
                      <a16:colId xmlns:a16="http://schemas.microsoft.com/office/drawing/2014/main" val="1787554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200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- 2021-10-04 22:55:00</a:t>
                      </a:r>
                      <a:r>
                        <a:rPr kumimoji="0" lang="es-ES" sz="1000" b="0" i="0" u="none" strike="noStrike" kern="1200" cap="none" spc="0" normalizeH="0" baseline="0" noProof="0">
                          <a:ln>
                            <a:noFill/>
                          </a:ln>
                          <a:solidFill>
                            <a:prstClr val="black"/>
                          </a:solidFill>
                          <a:effectLst/>
                          <a:uLnTx/>
                          <a:uFillTx/>
                          <a:latin typeface="+mn-lt"/>
                          <a:ea typeface="+mn-ea"/>
                          <a:cs typeface="+mn-cs"/>
                        </a:rPr>
                        <a:t>
 Una auténtica máquina de competición.
La culminación de nuestra insistente búsqueda de la velocidad.💨
Aerodinánica, extremadamente liviana y cómoda.
Así es nuestra Tarmac SL7.😎
Testeada a fondo en el túnel del viento y construida con nuestra tecnología Rider-First Engineered™ para asegurarnos que la Tarmac sea realmente equilibrada y con el mejor comportamiento, indistintamente de la talla. 
Diseñada por los mejores ingenieros en base a la experiencia de un ejército de ciclistas de nuestros equipos World Tour, la Tarmac SL7 es la más rápida que jamás hayamos probado. 
#AeroIsEverything          
#SpecializedTarmac #TarmacSL7 #IamSpecialized #SpecializedArgentina #SpecializedTarmacSl7 #SpecializedRoad #Road
📸 @joacobarcelonna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18482301"/>
                  </a:ext>
                </a:extLst>
              </a:tr>
            </a:tbl>
          </a:graphicData>
        </a:graphic>
      </p:graphicFrame>
      <p:sp>
        <p:nvSpPr>
          <p:cNvPr id="4" name="Text Placeholder 3">
            <a:extLst>
              <a:ext uri="{FF2B5EF4-FFF2-40B4-BE49-F238E27FC236}">
                <a16:creationId xmlns:a16="http://schemas.microsoft.com/office/drawing/2014/main" id="{0DB7462E-3BC0-40B2-9E02-B6750A30984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377154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70188-036F-45D0-AD64-656A8D4CF7D1}"/>
              </a:ext>
            </a:extLst>
          </p:cNvPr>
          <p:cNvSpPr>
            <a:spLocks noGrp="1"/>
          </p:cNvSpPr>
          <p:nvPr>
            <p:ph type="title"/>
          </p:nvPr>
        </p:nvSpPr>
        <p:spPr/>
        <p:txBody>
          <a:bodyPr/>
          <a:lstStyle/>
          <a:p>
            <a:r>
              <a:rPr lang="en-US"/>
              <a:t>Facebook Post Table + Reactions | Scott - 15 of 22</a:t>
            </a:r>
          </a:p>
        </p:txBody>
      </p:sp>
      <p:graphicFrame>
        <p:nvGraphicFramePr>
          <p:cNvPr id="5" name="Table Placeholder 4">
            <a:extLst>
              <a:ext uri="{FF2B5EF4-FFF2-40B4-BE49-F238E27FC236}">
                <a16:creationId xmlns:a16="http://schemas.microsoft.com/office/drawing/2014/main" id="{A3CDA80D-385A-4B9E-99F0-4D40FB5C1180}"/>
              </a:ext>
            </a:extLst>
          </p:cNvPr>
          <p:cNvGraphicFramePr>
            <a:graphicFrameLocks noGrp="1"/>
          </p:cNvGraphicFramePr>
          <p:nvPr>
            <p:ph type="tbl" sz="quarter" idx="13"/>
            <p:extLst>
              <p:ext uri="{D42A27DB-BD31-4B8C-83A1-F6EECF244321}">
                <p14:modId xmlns:p14="http://schemas.microsoft.com/office/powerpoint/2010/main" val="2837973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7315689"/>
                    </a:ext>
                  </a:extLst>
                </a:gridCol>
                <a:gridCol w="493776">
                  <a:extLst>
                    <a:ext uri="{9D8B030D-6E8A-4147-A177-3AD203B41FA5}">
                      <a16:colId xmlns:a16="http://schemas.microsoft.com/office/drawing/2014/main" val="1911418733"/>
                    </a:ext>
                  </a:extLst>
                </a:gridCol>
                <a:gridCol w="493776">
                  <a:extLst>
                    <a:ext uri="{9D8B030D-6E8A-4147-A177-3AD203B41FA5}">
                      <a16:colId xmlns:a16="http://schemas.microsoft.com/office/drawing/2014/main" val="345429485"/>
                    </a:ext>
                  </a:extLst>
                </a:gridCol>
                <a:gridCol w="493776">
                  <a:extLst>
                    <a:ext uri="{9D8B030D-6E8A-4147-A177-3AD203B41FA5}">
                      <a16:colId xmlns:a16="http://schemas.microsoft.com/office/drawing/2014/main" val="1074581776"/>
                    </a:ext>
                  </a:extLst>
                </a:gridCol>
                <a:gridCol w="493776">
                  <a:extLst>
                    <a:ext uri="{9D8B030D-6E8A-4147-A177-3AD203B41FA5}">
                      <a16:colId xmlns:a16="http://schemas.microsoft.com/office/drawing/2014/main" val="1582222810"/>
                    </a:ext>
                  </a:extLst>
                </a:gridCol>
                <a:gridCol w="493776">
                  <a:extLst>
                    <a:ext uri="{9D8B030D-6E8A-4147-A177-3AD203B41FA5}">
                      <a16:colId xmlns:a16="http://schemas.microsoft.com/office/drawing/2014/main" val="4254729352"/>
                    </a:ext>
                  </a:extLst>
                </a:gridCol>
                <a:gridCol w="493776">
                  <a:extLst>
                    <a:ext uri="{9D8B030D-6E8A-4147-A177-3AD203B41FA5}">
                      <a16:colId xmlns:a16="http://schemas.microsoft.com/office/drawing/2014/main" val="3266496381"/>
                    </a:ext>
                  </a:extLst>
                </a:gridCol>
                <a:gridCol w="493776">
                  <a:extLst>
                    <a:ext uri="{9D8B030D-6E8A-4147-A177-3AD203B41FA5}">
                      <a16:colId xmlns:a16="http://schemas.microsoft.com/office/drawing/2014/main" val="771163426"/>
                    </a:ext>
                  </a:extLst>
                </a:gridCol>
                <a:gridCol w="493776">
                  <a:extLst>
                    <a:ext uri="{9D8B030D-6E8A-4147-A177-3AD203B41FA5}">
                      <a16:colId xmlns:a16="http://schemas.microsoft.com/office/drawing/2014/main" val="3856374923"/>
                    </a:ext>
                  </a:extLst>
                </a:gridCol>
                <a:gridCol w="493776">
                  <a:extLst>
                    <a:ext uri="{9D8B030D-6E8A-4147-A177-3AD203B41FA5}">
                      <a16:colId xmlns:a16="http://schemas.microsoft.com/office/drawing/2014/main" val="1264338392"/>
                    </a:ext>
                  </a:extLst>
                </a:gridCol>
                <a:gridCol w="493776">
                  <a:extLst>
                    <a:ext uri="{9D8B030D-6E8A-4147-A177-3AD203B41FA5}">
                      <a16:colId xmlns:a16="http://schemas.microsoft.com/office/drawing/2014/main" val="3284415868"/>
                    </a:ext>
                  </a:extLst>
                </a:gridCol>
                <a:gridCol w="493776">
                  <a:extLst>
                    <a:ext uri="{9D8B030D-6E8A-4147-A177-3AD203B41FA5}">
                      <a16:colId xmlns:a16="http://schemas.microsoft.com/office/drawing/2014/main" val="1561392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0304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- 2021-10-26 17:55:50</a:t>
                      </a:r>
                      <a:r>
                        <a:rPr kumimoji="0" lang="es-ES" sz="1000" b="0" i="0" u="none" strike="noStrike" kern="1200" cap="none" spc="0" normalizeH="0" baseline="0" noProof="0">
                          <a:ln>
                            <a:noFill/>
                          </a:ln>
                          <a:solidFill>
                            <a:prstClr val="black"/>
                          </a:solidFill>
                          <a:effectLst/>
                          <a:uLnTx/>
                          <a:uFillTx/>
                          <a:latin typeface="+mn-lt"/>
                          <a:ea typeface="+mn-ea"/>
                          <a:cs typeface="+mn-cs"/>
                        </a:rPr>
                        <a:t>
 ¡@alvaritomacias campeón del abierto argentino XCO 2021!
El corredor del #TeamTrekBontrager se quedó con la última fecha del abierto en el Club MTB de Catamarca demostrando una vez más un excelente nivel.
¡Felicitaciones "cóndor”!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49487744"/>
                  </a:ext>
                </a:extLst>
              </a:tr>
            </a:tbl>
          </a:graphicData>
        </a:graphic>
      </p:graphicFrame>
      <p:sp>
        <p:nvSpPr>
          <p:cNvPr id="4" name="Text Placeholder 3">
            <a:extLst>
              <a:ext uri="{FF2B5EF4-FFF2-40B4-BE49-F238E27FC236}">
                <a16:creationId xmlns:a16="http://schemas.microsoft.com/office/drawing/2014/main" id="{AD652D2C-2717-4001-B7DB-9836CC6536E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831673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FA52D-4CB4-4C0E-99DD-EAB2AD83E2D8}"/>
              </a:ext>
            </a:extLst>
          </p:cNvPr>
          <p:cNvSpPr>
            <a:spLocks noGrp="1"/>
          </p:cNvSpPr>
          <p:nvPr>
            <p:ph type="title"/>
          </p:nvPr>
        </p:nvSpPr>
        <p:spPr/>
        <p:txBody>
          <a:bodyPr/>
          <a:lstStyle/>
          <a:p>
            <a:r>
              <a:rPr lang="en-US"/>
              <a:t>Facebook Post Table + Reactions | Scott - 16 of 22</a:t>
            </a:r>
          </a:p>
        </p:txBody>
      </p:sp>
      <p:graphicFrame>
        <p:nvGraphicFramePr>
          <p:cNvPr id="5" name="Table Placeholder 4">
            <a:extLst>
              <a:ext uri="{FF2B5EF4-FFF2-40B4-BE49-F238E27FC236}">
                <a16:creationId xmlns:a16="http://schemas.microsoft.com/office/drawing/2014/main" id="{CD3F7AF9-DB5D-41F5-8118-E8550CCCCF03}"/>
              </a:ext>
            </a:extLst>
          </p:cNvPr>
          <p:cNvGraphicFramePr>
            <a:graphicFrameLocks noGrp="1"/>
          </p:cNvGraphicFramePr>
          <p:nvPr>
            <p:ph type="tbl" sz="quarter" idx="13"/>
            <p:extLst>
              <p:ext uri="{D42A27DB-BD31-4B8C-83A1-F6EECF244321}">
                <p14:modId xmlns:p14="http://schemas.microsoft.com/office/powerpoint/2010/main" val="1674371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1384275"/>
                    </a:ext>
                  </a:extLst>
                </a:gridCol>
                <a:gridCol w="493776">
                  <a:extLst>
                    <a:ext uri="{9D8B030D-6E8A-4147-A177-3AD203B41FA5}">
                      <a16:colId xmlns:a16="http://schemas.microsoft.com/office/drawing/2014/main" val="1498993292"/>
                    </a:ext>
                  </a:extLst>
                </a:gridCol>
                <a:gridCol w="493776">
                  <a:extLst>
                    <a:ext uri="{9D8B030D-6E8A-4147-A177-3AD203B41FA5}">
                      <a16:colId xmlns:a16="http://schemas.microsoft.com/office/drawing/2014/main" val="1622472086"/>
                    </a:ext>
                  </a:extLst>
                </a:gridCol>
                <a:gridCol w="493776">
                  <a:extLst>
                    <a:ext uri="{9D8B030D-6E8A-4147-A177-3AD203B41FA5}">
                      <a16:colId xmlns:a16="http://schemas.microsoft.com/office/drawing/2014/main" val="1651445417"/>
                    </a:ext>
                  </a:extLst>
                </a:gridCol>
                <a:gridCol w="493776">
                  <a:extLst>
                    <a:ext uri="{9D8B030D-6E8A-4147-A177-3AD203B41FA5}">
                      <a16:colId xmlns:a16="http://schemas.microsoft.com/office/drawing/2014/main" val="3542634366"/>
                    </a:ext>
                  </a:extLst>
                </a:gridCol>
                <a:gridCol w="493776">
                  <a:extLst>
                    <a:ext uri="{9D8B030D-6E8A-4147-A177-3AD203B41FA5}">
                      <a16:colId xmlns:a16="http://schemas.microsoft.com/office/drawing/2014/main" val="1664899199"/>
                    </a:ext>
                  </a:extLst>
                </a:gridCol>
                <a:gridCol w="493776">
                  <a:extLst>
                    <a:ext uri="{9D8B030D-6E8A-4147-A177-3AD203B41FA5}">
                      <a16:colId xmlns:a16="http://schemas.microsoft.com/office/drawing/2014/main" val="2613259287"/>
                    </a:ext>
                  </a:extLst>
                </a:gridCol>
                <a:gridCol w="493776">
                  <a:extLst>
                    <a:ext uri="{9D8B030D-6E8A-4147-A177-3AD203B41FA5}">
                      <a16:colId xmlns:a16="http://schemas.microsoft.com/office/drawing/2014/main" val="34973641"/>
                    </a:ext>
                  </a:extLst>
                </a:gridCol>
                <a:gridCol w="493776">
                  <a:extLst>
                    <a:ext uri="{9D8B030D-6E8A-4147-A177-3AD203B41FA5}">
                      <a16:colId xmlns:a16="http://schemas.microsoft.com/office/drawing/2014/main" val="3538325648"/>
                    </a:ext>
                  </a:extLst>
                </a:gridCol>
                <a:gridCol w="493776">
                  <a:extLst>
                    <a:ext uri="{9D8B030D-6E8A-4147-A177-3AD203B41FA5}">
                      <a16:colId xmlns:a16="http://schemas.microsoft.com/office/drawing/2014/main" val="176633085"/>
                    </a:ext>
                  </a:extLst>
                </a:gridCol>
                <a:gridCol w="493776">
                  <a:extLst>
                    <a:ext uri="{9D8B030D-6E8A-4147-A177-3AD203B41FA5}">
                      <a16:colId xmlns:a16="http://schemas.microsoft.com/office/drawing/2014/main" val="3368435218"/>
                    </a:ext>
                  </a:extLst>
                </a:gridCol>
                <a:gridCol w="493776">
                  <a:extLst>
                    <a:ext uri="{9D8B030D-6E8A-4147-A177-3AD203B41FA5}">
                      <a16:colId xmlns:a16="http://schemas.microsoft.com/office/drawing/2014/main" val="1843848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655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- 2021-10-13 22:07:17</a:t>
                      </a:r>
                      <a:r>
                        <a:rPr kumimoji="0" lang="en-US" sz="1000" b="0" i="0" u="none" strike="noStrike" kern="1200" cap="none" spc="0" normalizeH="0" baseline="0" noProof="0">
                          <a:ln>
                            <a:noFill/>
                          </a:ln>
                          <a:solidFill>
                            <a:prstClr val="black"/>
                          </a:solidFill>
                          <a:effectLst/>
                          <a:uLnTx/>
                          <a:uFillTx/>
                          <a:latin typeface="+mn-lt"/>
                          <a:ea typeface="+mn-ea"/>
                          <a:cs typeface="+mn-cs"/>
                        </a:rPr>
                        <a:t>
 ¿Scale 930 o 940?
¿Shimano NX-SX o XT Deore?
¿Rockshox o Fox?
La decisión es tuya. Conocé los dos modelos en nuestras tiendas.
Link en bio y en Stories destacadas.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58957415"/>
                  </a:ext>
                </a:extLst>
              </a:tr>
            </a:tbl>
          </a:graphicData>
        </a:graphic>
      </p:graphicFrame>
      <p:sp>
        <p:nvSpPr>
          <p:cNvPr id="4" name="Text Placeholder 3">
            <a:extLst>
              <a:ext uri="{FF2B5EF4-FFF2-40B4-BE49-F238E27FC236}">
                <a16:creationId xmlns:a16="http://schemas.microsoft.com/office/drawing/2014/main" id="{C3D8A708-9E0F-4E4D-8922-05474B8D97E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726727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000C3-3836-432D-86B1-6F1BD8ADF8F8}"/>
              </a:ext>
            </a:extLst>
          </p:cNvPr>
          <p:cNvSpPr>
            <a:spLocks noGrp="1"/>
          </p:cNvSpPr>
          <p:nvPr>
            <p:ph type="title"/>
          </p:nvPr>
        </p:nvSpPr>
        <p:spPr/>
        <p:txBody>
          <a:bodyPr/>
          <a:lstStyle/>
          <a:p>
            <a:r>
              <a:rPr lang="en-US"/>
              <a:t>Facebook Post Table + Reactions | Scott - 17 of 22</a:t>
            </a:r>
          </a:p>
        </p:txBody>
      </p:sp>
      <p:graphicFrame>
        <p:nvGraphicFramePr>
          <p:cNvPr id="5" name="Table Placeholder 4">
            <a:extLst>
              <a:ext uri="{FF2B5EF4-FFF2-40B4-BE49-F238E27FC236}">
                <a16:creationId xmlns:a16="http://schemas.microsoft.com/office/drawing/2014/main" id="{705D16CF-A8C0-4B23-B28C-9F0C93F07EC8}"/>
              </a:ext>
            </a:extLst>
          </p:cNvPr>
          <p:cNvGraphicFramePr>
            <a:graphicFrameLocks noGrp="1"/>
          </p:cNvGraphicFramePr>
          <p:nvPr>
            <p:ph type="tbl" sz="quarter" idx="13"/>
            <p:extLst>
              <p:ext uri="{D42A27DB-BD31-4B8C-83A1-F6EECF244321}">
                <p14:modId xmlns:p14="http://schemas.microsoft.com/office/powerpoint/2010/main" val="4055128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9552403"/>
                    </a:ext>
                  </a:extLst>
                </a:gridCol>
                <a:gridCol w="493776">
                  <a:extLst>
                    <a:ext uri="{9D8B030D-6E8A-4147-A177-3AD203B41FA5}">
                      <a16:colId xmlns:a16="http://schemas.microsoft.com/office/drawing/2014/main" val="1915329229"/>
                    </a:ext>
                  </a:extLst>
                </a:gridCol>
                <a:gridCol w="493776">
                  <a:extLst>
                    <a:ext uri="{9D8B030D-6E8A-4147-A177-3AD203B41FA5}">
                      <a16:colId xmlns:a16="http://schemas.microsoft.com/office/drawing/2014/main" val="2609760600"/>
                    </a:ext>
                  </a:extLst>
                </a:gridCol>
                <a:gridCol w="493776">
                  <a:extLst>
                    <a:ext uri="{9D8B030D-6E8A-4147-A177-3AD203B41FA5}">
                      <a16:colId xmlns:a16="http://schemas.microsoft.com/office/drawing/2014/main" val="3469972743"/>
                    </a:ext>
                  </a:extLst>
                </a:gridCol>
                <a:gridCol w="493776">
                  <a:extLst>
                    <a:ext uri="{9D8B030D-6E8A-4147-A177-3AD203B41FA5}">
                      <a16:colId xmlns:a16="http://schemas.microsoft.com/office/drawing/2014/main" val="2569591801"/>
                    </a:ext>
                  </a:extLst>
                </a:gridCol>
                <a:gridCol w="493776">
                  <a:extLst>
                    <a:ext uri="{9D8B030D-6E8A-4147-A177-3AD203B41FA5}">
                      <a16:colId xmlns:a16="http://schemas.microsoft.com/office/drawing/2014/main" val="2512981"/>
                    </a:ext>
                  </a:extLst>
                </a:gridCol>
                <a:gridCol w="493776">
                  <a:extLst>
                    <a:ext uri="{9D8B030D-6E8A-4147-A177-3AD203B41FA5}">
                      <a16:colId xmlns:a16="http://schemas.microsoft.com/office/drawing/2014/main" val="4054974210"/>
                    </a:ext>
                  </a:extLst>
                </a:gridCol>
                <a:gridCol w="493776">
                  <a:extLst>
                    <a:ext uri="{9D8B030D-6E8A-4147-A177-3AD203B41FA5}">
                      <a16:colId xmlns:a16="http://schemas.microsoft.com/office/drawing/2014/main" val="3812331207"/>
                    </a:ext>
                  </a:extLst>
                </a:gridCol>
                <a:gridCol w="493776">
                  <a:extLst>
                    <a:ext uri="{9D8B030D-6E8A-4147-A177-3AD203B41FA5}">
                      <a16:colId xmlns:a16="http://schemas.microsoft.com/office/drawing/2014/main" val="891381019"/>
                    </a:ext>
                  </a:extLst>
                </a:gridCol>
                <a:gridCol w="493776">
                  <a:extLst>
                    <a:ext uri="{9D8B030D-6E8A-4147-A177-3AD203B41FA5}">
                      <a16:colId xmlns:a16="http://schemas.microsoft.com/office/drawing/2014/main" val="1882527985"/>
                    </a:ext>
                  </a:extLst>
                </a:gridCol>
                <a:gridCol w="493776">
                  <a:extLst>
                    <a:ext uri="{9D8B030D-6E8A-4147-A177-3AD203B41FA5}">
                      <a16:colId xmlns:a16="http://schemas.microsoft.com/office/drawing/2014/main" val="3207880803"/>
                    </a:ext>
                  </a:extLst>
                </a:gridCol>
                <a:gridCol w="493776">
                  <a:extLst>
                    <a:ext uri="{9D8B030D-6E8A-4147-A177-3AD203B41FA5}">
                      <a16:colId xmlns:a16="http://schemas.microsoft.com/office/drawing/2014/main" val="2736545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680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- 2021-10-17 09:41:03</a:t>
                      </a:r>
                      <a:r>
                        <a:rPr kumimoji="0" lang="es-ES" sz="1000" b="0" i="0" u="none" strike="noStrike" kern="1200" cap="none" spc="0" normalizeH="0" baseline="0" noProof="0">
                          <a:ln>
                            <a:noFill/>
                          </a:ln>
                          <a:solidFill>
                            <a:prstClr val="black"/>
                          </a:solidFill>
                          <a:effectLst/>
                          <a:uLnTx/>
                          <a:uFillTx/>
                          <a:latin typeface="+mn-lt"/>
                          <a:ea typeface="+mn-ea"/>
                          <a:cs typeface="+mn-cs"/>
                        </a:rPr>
                        <a:t>
 #MadresTrek ¡💖Feliz día de la madre 💖! 
Con frío, con calor, con viento, con lluvia, pero siempre con mucha pasión y determinación estás ahí. Por eso, este día siempre va a ser tan especial ¡Feliz Día! 
@trekbikes @trekbicycleargentina @bontragerargentina #trekbikes #supercaliber #mtb #xco #xcm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62212288"/>
                  </a:ext>
                </a:extLst>
              </a:tr>
            </a:tbl>
          </a:graphicData>
        </a:graphic>
      </p:graphicFrame>
      <p:sp>
        <p:nvSpPr>
          <p:cNvPr id="4" name="Text Placeholder 3">
            <a:extLst>
              <a:ext uri="{FF2B5EF4-FFF2-40B4-BE49-F238E27FC236}">
                <a16:creationId xmlns:a16="http://schemas.microsoft.com/office/drawing/2014/main" id="{A093C623-519F-45B4-9969-2995EB315BB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800919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45809-FD20-4949-9A2E-B98E96651B4A}"/>
              </a:ext>
            </a:extLst>
          </p:cNvPr>
          <p:cNvSpPr>
            <a:spLocks noGrp="1"/>
          </p:cNvSpPr>
          <p:nvPr>
            <p:ph type="title"/>
          </p:nvPr>
        </p:nvSpPr>
        <p:spPr/>
        <p:txBody>
          <a:bodyPr/>
          <a:lstStyle/>
          <a:p>
            <a:r>
              <a:rPr lang="en-US"/>
              <a:t>Facebook Post Table + Reactions | Scott - 18 of 22</a:t>
            </a:r>
          </a:p>
        </p:txBody>
      </p:sp>
      <p:graphicFrame>
        <p:nvGraphicFramePr>
          <p:cNvPr id="5" name="Table Placeholder 4">
            <a:extLst>
              <a:ext uri="{FF2B5EF4-FFF2-40B4-BE49-F238E27FC236}">
                <a16:creationId xmlns:a16="http://schemas.microsoft.com/office/drawing/2014/main" id="{9C41800F-7740-45F2-9492-9F5F441E0606}"/>
              </a:ext>
            </a:extLst>
          </p:cNvPr>
          <p:cNvGraphicFramePr>
            <a:graphicFrameLocks noGrp="1"/>
          </p:cNvGraphicFramePr>
          <p:nvPr>
            <p:ph type="tbl" sz="quarter" idx="13"/>
            <p:extLst>
              <p:ext uri="{D42A27DB-BD31-4B8C-83A1-F6EECF244321}">
                <p14:modId xmlns:p14="http://schemas.microsoft.com/office/powerpoint/2010/main" val="1082171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6963970"/>
                    </a:ext>
                  </a:extLst>
                </a:gridCol>
                <a:gridCol w="493776">
                  <a:extLst>
                    <a:ext uri="{9D8B030D-6E8A-4147-A177-3AD203B41FA5}">
                      <a16:colId xmlns:a16="http://schemas.microsoft.com/office/drawing/2014/main" val="4254357360"/>
                    </a:ext>
                  </a:extLst>
                </a:gridCol>
                <a:gridCol w="493776">
                  <a:extLst>
                    <a:ext uri="{9D8B030D-6E8A-4147-A177-3AD203B41FA5}">
                      <a16:colId xmlns:a16="http://schemas.microsoft.com/office/drawing/2014/main" val="2855817977"/>
                    </a:ext>
                  </a:extLst>
                </a:gridCol>
                <a:gridCol w="493776">
                  <a:extLst>
                    <a:ext uri="{9D8B030D-6E8A-4147-A177-3AD203B41FA5}">
                      <a16:colId xmlns:a16="http://schemas.microsoft.com/office/drawing/2014/main" val="3472019309"/>
                    </a:ext>
                  </a:extLst>
                </a:gridCol>
                <a:gridCol w="493776">
                  <a:extLst>
                    <a:ext uri="{9D8B030D-6E8A-4147-A177-3AD203B41FA5}">
                      <a16:colId xmlns:a16="http://schemas.microsoft.com/office/drawing/2014/main" val="388594322"/>
                    </a:ext>
                  </a:extLst>
                </a:gridCol>
                <a:gridCol w="493776">
                  <a:extLst>
                    <a:ext uri="{9D8B030D-6E8A-4147-A177-3AD203B41FA5}">
                      <a16:colId xmlns:a16="http://schemas.microsoft.com/office/drawing/2014/main" val="3917490487"/>
                    </a:ext>
                  </a:extLst>
                </a:gridCol>
                <a:gridCol w="493776">
                  <a:extLst>
                    <a:ext uri="{9D8B030D-6E8A-4147-A177-3AD203B41FA5}">
                      <a16:colId xmlns:a16="http://schemas.microsoft.com/office/drawing/2014/main" val="2260586571"/>
                    </a:ext>
                  </a:extLst>
                </a:gridCol>
                <a:gridCol w="493776">
                  <a:extLst>
                    <a:ext uri="{9D8B030D-6E8A-4147-A177-3AD203B41FA5}">
                      <a16:colId xmlns:a16="http://schemas.microsoft.com/office/drawing/2014/main" val="4274358851"/>
                    </a:ext>
                  </a:extLst>
                </a:gridCol>
                <a:gridCol w="493776">
                  <a:extLst>
                    <a:ext uri="{9D8B030D-6E8A-4147-A177-3AD203B41FA5}">
                      <a16:colId xmlns:a16="http://schemas.microsoft.com/office/drawing/2014/main" val="2823976586"/>
                    </a:ext>
                  </a:extLst>
                </a:gridCol>
                <a:gridCol w="493776">
                  <a:extLst>
                    <a:ext uri="{9D8B030D-6E8A-4147-A177-3AD203B41FA5}">
                      <a16:colId xmlns:a16="http://schemas.microsoft.com/office/drawing/2014/main" val="927258742"/>
                    </a:ext>
                  </a:extLst>
                </a:gridCol>
                <a:gridCol w="493776">
                  <a:extLst>
                    <a:ext uri="{9D8B030D-6E8A-4147-A177-3AD203B41FA5}">
                      <a16:colId xmlns:a16="http://schemas.microsoft.com/office/drawing/2014/main" val="3972534665"/>
                    </a:ext>
                  </a:extLst>
                </a:gridCol>
                <a:gridCol w="493776">
                  <a:extLst>
                    <a:ext uri="{9D8B030D-6E8A-4147-A177-3AD203B41FA5}">
                      <a16:colId xmlns:a16="http://schemas.microsoft.com/office/drawing/2014/main" val="1250355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3545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- 2021-10-18 20:13:34</a:t>
                      </a:r>
                      <a:r>
                        <a:rPr kumimoji="0" lang="es-ES" sz="1000" b="0" i="0" u="none" strike="noStrike" kern="1200" cap="none" spc="0" normalizeH="0" baseline="0" noProof="0">
                          <a:ln>
                            <a:noFill/>
                          </a:ln>
                          <a:solidFill>
                            <a:prstClr val="black"/>
                          </a:solidFill>
                          <a:effectLst/>
                          <a:uLnTx/>
                          <a:uFillTx/>
                          <a:latin typeface="+mn-lt"/>
                          <a:ea typeface="+mn-ea"/>
                          <a:cs typeface="+mn-cs"/>
                        </a:rPr>
                        <a:t>
 ¡La Dual Sport una auténtica bici todo terreno! 
Es una bici híbrida muy eficaz sobre el pavimento, los terrenos más abruptos como los caminos de gravel, y cómoda en todo momento. La horquilla de suspensión, las cubiertas todo terreno y los frenos de disco hidráulico convierten a la Dual Sport 2 en la opción ideal para aquellos que buscan explorar nuevos lugares o una bici cómoda para ir a trabajar. 
Los accesorios se venden por separado. 
@trekbikes @trekbicycleargentina @bontragerargentina #trekbikes #trekargentina #bontragerargentina #cascos  #wavecell #racedtowin #gooutside #creemosenlasbicis #racedtowin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7090593"/>
                  </a:ext>
                </a:extLst>
              </a:tr>
            </a:tbl>
          </a:graphicData>
        </a:graphic>
      </p:graphicFrame>
      <p:sp>
        <p:nvSpPr>
          <p:cNvPr id="4" name="Text Placeholder 3">
            <a:extLst>
              <a:ext uri="{FF2B5EF4-FFF2-40B4-BE49-F238E27FC236}">
                <a16:creationId xmlns:a16="http://schemas.microsoft.com/office/drawing/2014/main" id="{916888B0-12B5-40DE-B192-9CA8138581F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19962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3FD8-19DF-4026-A3B7-9AD255E3BE15}"/>
              </a:ext>
            </a:extLst>
          </p:cNvPr>
          <p:cNvSpPr>
            <a:spLocks noGrp="1"/>
          </p:cNvSpPr>
          <p:nvPr>
            <p:ph type="title"/>
          </p:nvPr>
        </p:nvSpPr>
        <p:spPr/>
        <p:txBody>
          <a:bodyPr/>
          <a:lstStyle/>
          <a:p>
            <a:r>
              <a:rPr lang="en-US"/>
              <a:t>Facebook Post Table + Reactions | Scott - 19 of 22</a:t>
            </a:r>
          </a:p>
        </p:txBody>
      </p:sp>
      <p:graphicFrame>
        <p:nvGraphicFramePr>
          <p:cNvPr id="5" name="Table Placeholder 4">
            <a:extLst>
              <a:ext uri="{FF2B5EF4-FFF2-40B4-BE49-F238E27FC236}">
                <a16:creationId xmlns:a16="http://schemas.microsoft.com/office/drawing/2014/main" id="{9024DF33-C99C-49BC-9DDC-BB81E4E098BB}"/>
              </a:ext>
            </a:extLst>
          </p:cNvPr>
          <p:cNvGraphicFramePr>
            <a:graphicFrameLocks noGrp="1"/>
          </p:cNvGraphicFramePr>
          <p:nvPr>
            <p:ph type="tbl" sz="quarter" idx="13"/>
            <p:extLst>
              <p:ext uri="{D42A27DB-BD31-4B8C-83A1-F6EECF244321}">
                <p14:modId xmlns:p14="http://schemas.microsoft.com/office/powerpoint/2010/main" val="2098572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7707955"/>
                    </a:ext>
                  </a:extLst>
                </a:gridCol>
                <a:gridCol w="493776">
                  <a:extLst>
                    <a:ext uri="{9D8B030D-6E8A-4147-A177-3AD203B41FA5}">
                      <a16:colId xmlns:a16="http://schemas.microsoft.com/office/drawing/2014/main" val="3933267112"/>
                    </a:ext>
                  </a:extLst>
                </a:gridCol>
                <a:gridCol w="493776">
                  <a:extLst>
                    <a:ext uri="{9D8B030D-6E8A-4147-A177-3AD203B41FA5}">
                      <a16:colId xmlns:a16="http://schemas.microsoft.com/office/drawing/2014/main" val="939529952"/>
                    </a:ext>
                  </a:extLst>
                </a:gridCol>
                <a:gridCol w="493776">
                  <a:extLst>
                    <a:ext uri="{9D8B030D-6E8A-4147-A177-3AD203B41FA5}">
                      <a16:colId xmlns:a16="http://schemas.microsoft.com/office/drawing/2014/main" val="2976631189"/>
                    </a:ext>
                  </a:extLst>
                </a:gridCol>
                <a:gridCol w="493776">
                  <a:extLst>
                    <a:ext uri="{9D8B030D-6E8A-4147-A177-3AD203B41FA5}">
                      <a16:colId xmlns:a16="http://schemas.microsoft.com/office/drawing/2014/main" val="756250944"/>
                    </a:ext>
                  </a:extLst>
                </a:gridCol>
                <a:gridCol w="493776">
                  <a:extLst>
                    <a:ext uri="{9D8B030D-6E8A-4147-A177-3AD203B41FA5}">
                      <a16:colId xmlns:a16="http://schemas.microsoft.com/office/drawing/2014/main" val="3718033843"/>
                    </a:ext>
                  </a:extLst>
                </a:gridCol>
                <a:gridCol w="493776">
                  <a:extLst>
                    <a:ext uri="{9D8B030D-6E8A-4147-A177-3AD203B41FA5}">
                      <a16:colId xmlns:a16="http://schemas.microsoft.com/office/drawing/2014/main" val="786999877"/>
                    </a:ext>
                  </a:extLst>
                </a:gridCol>
                <a:gridCol w="493776">
                  <a:extLst>
                    <a:ext uri="{9D8B030D-6E8A-4147-A177-3AD203B41FA5}">
                      <a16:colId xmlns:a16="http://schemas.microsoft.com/office/drawing/2014/main" val="3174669250"/>
                    </a:ext>
                  </a:extLst>
                </a:gridCol>
                <a:gridCol w="493776">
                  <a:extLst>
                    <a:ext uri="{9D8B030D-6E8A-4147-A177-3AD203B41FA5}">
                      <a16:colId xmlns:a16="http://schemas.microsoft.com/office/drawing/2014/main" val="406642985"/>
                    </a:ext>
                  </a:extLst>
                </a:gridCol>
                <a:gridCol w="493776">
                  <a:extLst>
                    <a:ext uri="{9D8B030D-6E8A-4147-A177-3AD203B41FA5}">
                      <a16:colId xmlns:a16="http://schemas.microsoft.com/office/drawing/2014/main" val="2183840372"/>
                    </a:ext>
                  </a:extLst>
                </a:gridCol>
                <a:gridCol w="493776">
                  <a:extLst>
                    <a:ext uri="{9D8B030D-6E8A-4147-A177-3AD203B41FA5}">
                      <a16:colId xmlns:a16="http://schemas.microsoft.com/office/drawing/2014/main" val="1170643815"/>
                    </a:ext>
                  </a:extLst>
                </a:gridCol>
                <a:gridCol w="493776">
                  <a:extLst>
                    <a:ext uri="{9D8B030D-6E8A-4147-A177-3AD203B41FA5}">
                      <a16:colId xmlns:a16="http://schemas.microsoft.com/office/drawing/2014/main" val="1314299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6054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- 2021-10-29 17:07:22</a:t>
                      </a:r>
                      <a:r>
                        <a:rPr kumimoji="0" lang="en-US" sz="1000" b="0" i="0" u="none" strike="noStrike" kern="1200" cap="none" spc="0" normalizeH="0" baseline="0" noProof="0">
                          <a:ln>
                            <a:noFill/>
                          </a:ln>
                          <a:solidFill>
                            <a:prstClr val="black"/>
                          </a:solidFill>
                          <a:effectLst/>
                          <a:uLnTx/>
                          <a:uFillTx/>
                          <a:latin typeface="+mn-lt"/>
                          <a:ea typeface="+mn-ea"/>
                          <a:cs typeface="+mn-cs"/>
                        </a:rPr>
                        <a:t>
 La #TurboLevoSL es una mountain bike de pedaleo asistido sorprendentemente liviana y ágil que duplica tu potencia y te da el poder de rodar más y más senderos.💪 ⚡️
Con una #TurboLevoSL⁠ sos vos pero más rápido.⚡️
🔺 Encontrala en nuestras tiendas autorizadas🔺
#IamSpecialized #SpecializedArgentina #Turbo #TurboLevo #PedaleoAsistido #Emtb #ItsYouOnlyFaster #ModoTurbo
@iamspecialized_turbo
📸  @theonlyltg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7193605"/>
                  </a:ext>
                </a:extLst>
              </a:tr>
            </a:tbl>
          </a:graphicData>
        </a:graphic>
      </p:graphicFrame>
      <p:sp>
        <p:nvSpPr>
          <p:cNvPr id="4" name="Text Placeholder 3">
            <a:extLst>
              <a:ext uri="{FF2B5EF4-FFF2-40B4-BE49-F238E27FC236}">
                <a16:creationId xmlns:a16="http://schemas.microsoft.com/office/drawing/2014/main" id="{0B901E51-63F1-42D6-8B9A-6117510D303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310126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28079-06D5-40B4-8942-A9DE70B842F2}"/>
              </a:ext>
            </a:extLst>
          </p:cNvPr>
          <p:cNvSpPr>
            <a:spLocks noGrp="1"/>
          </p:cNvSpPr>
          <p:nvPr>
            <p:ph type="title"/>
          </p:nvPr>
        </p:nvSpPr>
        <p:spPr/>
        <p:txBody>
          <a:bodyPr/>
          <a:lstStyle/>
          <a:p>
            <a:r>
              <a:rPr lang="en-US"/>
              <a:t>Facebook Post Table + Reactions | Scott - 20 of 22</a:t>
            </a:r>
          </a:p>
        </p:txBody>
      </p:sp>
      <p:graphicFrame>
        <p:nvGraphicFramePr>
          <p:cNvPr id="5" name="Table Placeholder 4">
            <a:extLst>
              <a:ext uri="{FF2B5EF4-FFF2-40B4-BE49-F238E27FC236}">
                <a16:creationId xmlns:a16="http://schemas.microsoft.com/office/drawing/2014/main" id="{793FC595-8C6B-4B4F-8AF3-84B38E8D8154}"/>
              </a:ext>
            </a:extLst>
          </p:cNvPr>
          <p:cNvGraphicFramePr>
            <a:graphicFrameLocks noGrp="1"/>
          </p:cNvGraphicFramePr>
          <p:nvPr>
            <p:ph type="tbl" sz="quarter" idx="13"/>
            <p:extLst>
              <p:ext uri="{D42A27DB-BD31-4B8C-83A1-F6EECF244321}">
                <p14:modId xmlns:p14="http://schemas.microsoft.com/office/powerpoint/2010/main" val="650407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1166576"/>
                    </a:ext>
                  </a:extLst>
                </a:gridCol>
                <a:gridCol w="493776">
                  <a:extLst>
                    <a:ext uri="{9D8B030D-6E8A-4147-A177-3AD203B41FA5}">
                      <a16:colId xmlns:a16="http://schemas.microsoft.com/office/drawing/2014/main" val="2303609728"/>
                    </a:ext>
                  </a:extLst>
                </a:gridCol>
                <a:gridCol w="493776">
                  <a:extLst>
                    <a:ext uri="{9D8B030D-6E8A-4147-A177-3AD203B41FA5}">
                      <a16:colId xmlns:a16="http://schemas.microsoft.com/office/drawing/2014/main" val="1076416581"/>
                    </a:ext>
                  </a:extLst>
                </a:gridCol>
                <a:gridCol w="493776">
                  <a:extLst>
                    <a:ext uri="{9D8B030D-6E8A-4147-A177-3AD203B41FA5}">
                      <a16:colId xmlns:a16="http://schemas.microsoft.com/office/drawing/2014/main" val="166329434"/>
                    </a:ext>
                  </a:extLst>
                </a:gridCol>
                <a:gridCol w="493776">
                  <a:extLst>
                    <a:ext uri="{9D8B030D-6E8A-4147-A177-3AD203B41FA5}">
                      <a16:colId xmlns:a16="http://schemas.microsoft.com/office/drawing/2014/main" val="1787197149"/>
                    </a:ext>
                  </a:extLst>
                </a:gridCol>
                <a:gridCol w="493776">
                  <a:extLst>
                    <a:ext uri="{9D8B030D-6E8A-4147-A177-3AD203B41FA5}">
                      <a16:colId xmlns:a16="http://schemas.microsoft.com/office/drawing/2014/main" val="70670599"/>
                    </a:ext>
                  </a:extLst>
                </a:gridCol>
                <a:gridCol w="493776">
                  <a:extLst>
                    <a:ext uri="{9D8B030D-6E8A-4147-A177-3AD203B41FA5}">
                      <a16:colId xmlns:a16="http://schemas.microsoft.com/office/drawing/2014/main" val="357856357"/>
                    </a:ext>
                  </a:extLst>
                </a:gridCol>
                <a:gridCol w="493776">
                  <a:extLst>
                    <a:ext uri="{9D8B030D-6E8A-4147-A177-3AD203B41FA5}">
                      <a16:colId xmlns:a16="http://schemas.microsoft.com/office/drawing/2014/main" val="3835324032"/>
                    </a:ext>
                  </a:extLst>
                </a:gridCol>
                <a:gridCol w="493776">
                  <a:extLst>
                    <a:ext uri="{9D8B030D-6E8A-4147-A177-3AD203B41FA5}">
                      <a16:colId xmlns:a16="http://schemas.microsoft.com/office/drawing/2014/main" val="3868447315"/>
                    </a:ext>
                  </a:extLst>
                </a:gridCol>
                <a:gridCol w="493776">
                  <a:extLst>
                    <a:ext uri="{9D8B030D-6E8A-4147-A177-3AD203B41FA5}">
                      <a16:colId xmlns:a16="http://schemas.microsoft.com/office/drawing/2014/main" val="1515171931"/>
                    </a:ext>
                  </a:extLst>
                </a:gridCol>
                <a:gridCol w="493776">
                  <a:extLst>
                    <a:ext uri="{9D8B030D-6E8A-4147-A177-3AD203B41FA5}">
                      <a16:colId xmlns:a16="http://schemas.microsoft.com/office/drawing/2014/main" val="203768082"/>
                    </a:ext>
                  </a:extLst>
                </a:gridCol>
                <a:gridCol w="493776">
                  <a:extLst>
                    <a:ext uri="{9D8B030D-6E8A-4147-A177-3AD203B41FA5}">
                      <a16:colId xmlns:a16="http://schemas.microsoft.com/office/drawing/2014/main" val="2296400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8249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- 2021-10-02 20:48:41</a:t>
                      </a:r>
                      <a:r>
                        <a:rPr kumimoji="0" lang="es-ES" sz="1000" b="0" i="0" u="none" strike="noStrike" kern="1200" cap="none" spc="0" normalizeH="0" baseline="0" noProof="0">
                          <a:ln>
                            <a:noFill/>
                          </a:ln>
                          <a:solidFill>
                            <a:prstClr val="black"/>
                          </a:solidFill>
                          <a:effectLst/>
                          <a:uLnTx/>
                          <a:uFillTx/>
                          <a:latin typeface="+mn-lt"/>
                          <a:ea typeface="+mn-ea"/>
                          <a:cs typeface="+mn-cs"/>
                        </a:rPr>
                        <a:t>
 ¿Cómo se prepara el Team DSM  para la @parisroubaixcourse ? 
Así.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9882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- 2021-10-17 09:47:41</a:t>
                      </a:r>
                      <a:r>
                        <a:rPr kumimoji="0" lang="es-ES" sz="1000" b="0" i="0" u="none" strike="noStrike" kern="1200" cap="none" spc="0" normalizeH="0" baseline="0" noProof="0">
                          <a:ln>
                            <a:noFill/>
                          </a:ln>
                          <a:solidFill>
                            <a:prstClr val="black"/>
                          </a:solidFill>
                          <a:effectLst/>
                          <a:uLnTx/>
                          <a:uFillTx/>
                          <a:latin typeface="+mn-lt"/>
                          <a:ea typeface="+mn-ea"/>
                          <a:cs typeface="+mn-cs"/>
                        </a:rPr>
                        <a:t>
 A la que nos enseñó a pedalear la vida, muy feliz día!!
#DiaDeLaMadre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2325163"/>
                  </a:ext>
                </a:extLst>
              </a:tr>
            </a:tbl>
          </a:graphicData>
        </a:graphic>
      </p:graphicFrame>
      <p:sp>
        <p:nvSpPr>
          <p:cNvPr id="4" name="Text Placeholder 3">
            <a:extLst>
              <a:ext uri="{FF2B5EF4-FFF2-40B4-BE49-F238E27FC236}">
                <a16:creationId xmlns:a16="http://schemas.microsoft.com/office/drawing/2014/main" id="{01C9EE1C-7E28-4A1A-B06C-1FBCFA93DC6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380402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EC525-DC52-4D28-B783-C0847B41B7E3}"/>
              </a:ext>
            </a:extLst>
          </p:cNvPr>
          <p:cNvSpPr>
            <a:spLocks noGrp="1"/>
          </p:cNvSpPr>
          <p:nvPr>
            <p:ph type="title"/>
          </p:nvPr>
        </p:nvSpPr>
        <p:spPr/>
        <p:txBody>
          <a:bodyPr/>
          <a:lstStyle/>
          <a:p>
            <a:r>
              <a:rPr lang="en-US"/>
              <a:t>Facebook Post Table + Reactions | Scott - 21 of 22</a:t>
            </a:r>
          </a:p>
        </p:txBody>
      </p:sp>
      <p:graphicFrame>
        <p:nvGraphicFramePr>
          <p:cNvPr id="5" name="Table Placeholder 4">
            <a:extLst>
              <a:ext uri="{FF2B5EF4-FFF2-40B4-BE49-F238E27FC236}">
                <a16:creationId xmlns:a16="http://schemas.microsoft.com/office/drawing/2014/main" id="{EC78D9E6-D33E-4D5B-972F-E5B95A455155}"/>
              </a:ext>
            </a:extLst>
          </p:cNvPr>
          <p:cNvGraphicFramePr>
            <a:graphicFrameLocks noGrp="1"/>
          </p:cNvGraphicFramePr>
          <p:nvPr>
            <p:ph type="tbl" sz="quarter" idx="13"/>
            <p:extLst>
              <p:ext uri="{D42A27DB-BD31-4B8C-83A1-F6EECF244321}">
                <p14:modId xmlns:p14="http://schemas.microsoft.com/office/powerpoint/2010/main" val="3898278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0562379"/>
                    </a:ext>
                  </a:extLst>
                </a:gridCol>
                <a:gridCol w="493776">
                  <a:extLst>
                    <a:ext uri="{9D8B030D-6E8A-4147-A177-3AD203B41FA5}">
                      <a16:colId xmlns:a16="http://schemas.microsoft.com/office/drawing/2014/main" val="986090223"/>
                    </a:ext>
                  </a:extLst>
                </a:gridCol>
                <a:gridCol w="493776">
                  <a:extLst>
                    <a:ext uri="{9D8B030D-6E8A-4147-A177-3AD203B41FA5}">
                      <a16:colId xmlns:a16="http://schemas.microsoft.com/office/drawing/2014/main" val="1442015615"/>
                    </a:ext>
                  </a:extLst>
                </a:gridCol>
                <a:gridCol w="493776">
                  <a:extLst>
                    <a:ext uri="{9D8B030D-6E8A-4147-A177-3AD203B41FA5}">
                      <a16:colId xmlns:a16="http://schemas.microsoft.com/office/drawing/2014/main" val="3963382412"/>
                    </a:ext>
                  </a:extLst>
                </a:gridCol>
                <a:gridCol w="493776">
                  <a:extLst>
                    <a:ext uri="{9D8B030D-6E8A-4147-A177-3AD203B41FA5}">
                      <a16:colId xmlns:a16="http://schemas.microsoft.com/office/drawing/2014/main" val="2617814065"/>
                    </a:ext>
                  </a:extLst>
                </a:gridCol>
                <a:gridCol w="493776">
                  <a:extLst>
                    <a:ext uri="{9D8B030D-6E8A-4147-A177-3AD203B41FA5}">
                      <a16:colId xmlns:a16="http://schemas.microsoft.com/office/drawing/2014/main" val="1449130569"/>
                    </a:ext>
                  </a:extLst>
                </a:gridCol>
                <a:gridCol w="493776">
                  <a:extLst>
                    <a:ext uri="{9D8B030D-6E8A-4147-A177-3AD203B41FA5}">
                      <a16:colId xmlns:a16="http://schemas.microsoft.com/office/drawing/2014/main" val="1174841332"/>
                    </a:ext>
                  </a:extLst>
                </a:gridCol>
                <a:gridCol w="493776">
                  <a:extLst>
                    <a:ext uri="{9D8B030D-6E8A-4147-A177-3AD203B41FA5}">
                      <a16:colId xmlns:a16="http://schemas.microsoft.com/office/drawing/2014/main" val="3789391725"/>
                    </a:ext>
                  </a:extLst>
                </a:gridCol>
                <a:gridCol w="493776">
                  <a:extLst>
                    <a:ext uri="{9D8B030D-6E8A-4147-A177-3AD203B41FA5}">
                      <a16:colId xmlns:a16="http://schemas.microsoft.com/office/drawing/2014/main" val="1538472336"/>
                    </a:ext>
                  </a:extLst>
                </a:gridCol>
                <a:gridCol w="493776">
                  <a:extLst>
                    <a:ext uri="{9D8B030D-6E8A-4147-A177-3AD203B41FA5}">
                      <a16:colId xmlns:a16="http://schemas.microsoft.com/office/drawing/2014/main" val="2574790062"/>
                    </a:ext>
                  </a:extLst>
                </a:gridCol>
                <a:gridCol w="493776">
                  <a:extLst>
                    <a:ext uri="{9D8B030D-6E8A-4147-A177-3AD203B41FA5}">
                      <a16:colId xmlns:a16="http://schemas.microsoft.com/office/drawing/2014/main" val="2712673438"/>
                    </a:ext>
                  </a:extLst>
                </a:gridCol>
                <a:gridCol w="493776">
                  <a:extLst>
                    <a:ext uri="{9D8B030D-6E8A-4147-A177-3AD203B41FA5}">
                      <a16:colId xmlns:a16="http://schemas.microsoft.com/office/drawing/2014/main" val="3467144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911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- 2021-10-06 20:53:25</a:t>
                      </a:r>
                      <a:r>
                        <a:rPr kumimoji="0" lang="en-US" sz="1000" b="0" i="0" u="none" strike="noStrike" kern="1200" cap="none" spc="0" normalizeH="0" baseline="0" noProof="0">
                          <a:ln>
                            <a:noFill/>
                          </a:ln>
                          <a:solidFill>
                            <a:prstClr val="black"/>
                          </a:solidFill>
                          <a:effectLst/>
                          <a:uLnTx/>
                          <a:uFillTx/>
                          <a:latin typeface="+mn-lt"/>
                          <a:ea typeface="+mn-ea"/>
                          <a:cs typeface="+mn-cs"/>
                        </a:rPr>
                        <a:t>
 ¡Cada vez falta menos para @riopinto y el #TeamTrekBontrager ya está listo! 
Pasá por nuestro Stand y conocé las mejores bicis del mundo y conocé todos los integrates del team. ¡Los esperamos! 
@trekbikes @trekbicycleargentina @bontragerargentina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96782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- 2021-10-24 20:23:48</a:t>
                      </a:r>
                      <a:r>
                        <a:rPr kumimoji="0" lang="es-ES" sz="1000" b="0" i="0" u="none" strike="noStrike" kern="1200" cap="none" spc="0" normalizeH="0" baseline="0" noProof="0">
                          <a:ln>
                            <a:noFill/>
                          </a:ln>
                          <a:solidFill>
                            <a:prstClr val="black"/>
                          </a:solidFill>
                          <a:effectLst/>
                          <a:uLnTx/>
                          <a:uFillTx/>
                          <a:latin typeface="+mn-lt"/>
                          <a:ea typeface="+mn-ea"/>
                          <a:cs typeface="+mn-cs"/>
                        </a:rPr>
                        <a:t>
 Triunfo de @lorenawiebes y el @teamdsm_ en la edición femenina de la @rondevdrenthe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3778130"/>
                  </a:ext>
                </a:extLst>
              </a:tr>
            </a:tbl>
          </a:graphicData>
        </a:graphic>
      </p:graphicFrame>
      <p:sp>
        <p:nvSpPr>
          <p:cNvPr id="4" name="Text Placeholder 3">
            <a:extLst>
              <a:ext uri="{FF2B5EF4-FFF2-40B4-BE49-F238E27FC236}">
                <a16:creationId xmlns:a16="http://schemas.microsoft.com/office/drawing/2014/main" id="{C1BC46E0-7C42-411A-84D6-4B2670692FF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36700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BA827-2B27-4412-AC88-BA8E3BAC98BD}"/>
              </a:ext>
            </a:extLst>
          </p:cNvPr>
          <p:cNvSpPr>
            <a:spLocks noGrp="1"/>
          </p:cNvSpPr>
          <p:nvPr>
            <p:ph type="title"/>
          </p:nvPr>
        </p:nvSpPr>
        <p:spPr/>
        <p:txBody>
          <a:bodyPr/>
          <a:lstStyle/>
          <a:p>
            <a:r>
              <a:rPr lang="en-US"/>
              <a:t>Facebook Post Table + Reactions | Scott - 22 of 22</a:t>
            </a:r>
          </a:p>
        </p:txBody>
      </p:sp>
      <p:graphicFrame>
        <p:nvGraphicFramePr>
          <p:cNvPr id="5" name="Table Placeholder 4">
            <a:extLst>
              <a:ext uri="{FF2B5EF4-FFF2-40B4-BE49-F238E27FC236}">
                <a16:creationId xmlns:a16="http://schemas.microsoft.com/office/drawing/2014/main" id="{9AE3EFE0-9D25-40C5-939B-A08C2578CE3F}"/>
              </a:ext>
            </a:extLst>
          </p:cNvPr>
          <p:cNvGraphicFramePr>
            <a:graphicFrameLocks noGrp="1"/>
          </p:cNvGraphicFramePr>
          <p:nvPr>
            <p:ph type="tbl" sz="quarter" idx="13"/>
            <p:extLst>
              <p:ext uri="{D42A27DB-BD31-4B8C-83A1-F6EECF244321}">
                <p14:modId xmlns:p14="http://schemas.microsoft.com/office/powerpoint/2010/main" val="124380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7685306"/>
                    </a:ext>
                  </a:extLst>
                </a:gridCol>
                <a:gridCol w="493776">
                  <a:extLst>
                    <a:ext uri="{9D8B030D-6E8A-4147-A177-3AD203B41FA5}">
                      <a16:colId xmlns:a16="http://schemas.microsoft.com/office/drawing/2014/main" val="2739903576"/>
                    </a:ext>
                  </a:extLst>
                </a:gridCol>
                <a:gridCol w="493776">
                  <a:extLst>
                    <a:ext uri="{9D8B030D-6E8A-4147-A177-3AD203B41FA5}">
                      <a16:colId xmlns:a16="http://schemas.microsoft.com/office/drawing/2014/main" val="589109535"/>
                    </a:ext>
                  </a:extLst>
                </a:gridCol>
                <a:gridCol w="493776">
                  <a:extLst>
                    <a:ext uri="{9D8B030D-6E8A-4147-A177-3AD203B41FA5}">
                      <a16:colId xmlns:a16="http://schemas.microsoft.com/office/drawing/2014/main" val="2102432695"/>
                    </a:ext>
                  </a:extLst>
                </a:gridCol>
                <a:gridCol w="493776">
                  <a:extLst>
                    <a:ext uri="{9D8B030D-6E8A-4147-A177-3AD203B41FA5}">
                      <a16:colId xmlns:a16="http://schemas.microsoft.com/office/drawing/2014/main" val="4278348471"/>
                    </a:ext>
                  </a:extLst>
                </a:gridCol>
                <a:gridCol w="493776">
                  <a:extLst>
                    <a:ext uri="{9D8B030D-6E8A-4147-A177-3AD203B41FA5}">
                      <a16:colId xmlns:a16="http://schemas.microsoft.com/office/drawing/2014/main" val="3543554888"/>
                    </a:ext>
                  </a:extLst>
                </a:gridCol>
                <a:gridCol w="493776">
                  <a:extLst>
                    <a:ext uri="{9D8B030D-6E8A-4147-A177-3AD203B41FA5}">
                      <a16:colId xmlns:a16="http://schemas.microsoft.com/office/drawing/2014/main" val="632529524"/>
                    </a:ext>
                  </a:extLst>
                </a:gridCol>
                <a:gridCol w="493776">
                  <a:extLst>
                    <a:ext uri="{9D8B030D-6E8A-4147-A177-3AD203B41FA5}">
                      <a16:colId xmlns:a16="http://schemas.microsoft.com/office/drawing/2014/main" val="1633392964"/>
                    </a:ext>
                  </a:extLst>
                </a:gridCol>
                <a:gridCol w="493776">
                  <a:extLst>
                    <a:ext uri="{9D8B030D-6E8A-4147-A177-3AD203B41FA5}">
                      <a16:colId xmlns:a16="http://schemas.microsoft.com/office/drawing/2014/main" val="238365598"/>
                    </a:ext>
                  </a:extLst>
                </a:gridCol>
                <a:gridCol w="493776">
                  <a:extLst>
                    <a:ext uri="{9D8B030D-6E8A-4147-A177-3AD203B41FA5}">
                      <a16:colId xmlns:a16="http://schemas.microsoft.com/office/drawing/2014/main" val="1447178450"/>
                    </a:ext>
                  </a:extLst>
                </a:gridCol>
                <a:gridCol w="493776">
                  <a:extLst>
                    <a:ext uri="{9D8B030D-6E8A-4147-A177-3AD203B41FA5}">
                      <a16:colId xmlns:a16="http://schemas.microsoft.com/office/drawing/2014/main" val="255569999"/>
                    </a:ext>
                  </a:extLst>
                </a:gridCol>
                <a:gridCol w="493776">
                  <a:extLst>
                    <a:ext uri="{9D8B030D-6E8A-4147-A177-3AD203B41FA5}">
                      <a16:colId xmlns:a16="http://schemas.microsoft.com/office/drawing/2014/main" val="3460787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5039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- 2021-10-21 19:56:19</a:t>
                      </a:r>
                      <a:r>
                        <a:rPr kumimoji="0" lang="es-ES" sz="1000" b="0" i="0" u="none" strike="noStrike" kern="1200" cap="none" spc="0" normalizeH="0" baseline="0" noProof="0">
                          <a:ln>
                            <a:noFill/>
                          </a:ln>
                          <a:solidFill>
                            <a:prstClr val="black"/>
                          </a:solidFill>
                          <a:effectLst/>
                          <a:uLnTx/>
                          <a:uFillTx/>
                          <a:latin typeface="+mn-lt"/>
                          <a:ea typeface="+mn-ea"/>
                          <a:cs typeface="+mn-cs"/>
                        </a:rPr>
                        <a:t>
 Todo lo que hemos aprendido de nuestros cascos de competición de gama alta se expresa en el Arx, un modelo polivalente para MTB y para carretera. Diseñado para aficionados y para corredores con aspiraciones en las carreras, el casco Arx es ligero e impresiona con su magnífica ventilación y otras características prácticas como el sistema de ajuste fácil y una visera desmontable.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5343670"/>
                  </a:ext>
                </a:extLst>
              </a:tr>
            </a:tbl>
          </a:graphicData>
        </a:graphic>
      </p:graphicFrame>
      <p:sp>
        <p:nvSpPr>
          <p:cNvPr id="4" name="Text Placeholder 3">
            <a:extLst>
              <a:ext uri="{FF2B5EF4-FFF2-40B4-BE49-F238E27FC236}">
                <a16:creationId xmlns:a16="http://schemas.microsoft.com/office/drawing/2014/main" id="{083ED6F3-9341-466C-9B06-9B35DB95F29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075571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5F11C-CDDF-4F29-9BB1-A1AFA72D30CD}"/>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40171D74-FC73-42F5-9FB3-02EAE729D2D6}"/>
              </a:ext>
            </a:extLst>
          </p:cNvPr>
          <p:cNvGraphicFramePr>
            <a:graphicFrameLocks noGrp="1"/>
          </p:cNvGraphicFramePr>
          <p:nvPr>
            <p:ph type="chart" sz="quarter" idx="13"/>
            <p:extLst>
              <p:ext uri="{D42A27DB-BD31-4B8C-83A1-F6EECF244321}">
                <p14:modId xmlns:p14="http://schemas.microsoft.com/office/powerpoint/2010/main" val="209215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F0D296-32E4-4F63-9CD7-89FC494F195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02D8989-B7B8-45A5-863F-62813E69AB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2092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7232-41D6-4765-AC13-5E8B065646E5}"/>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424DC7E2-204E-4DDD-8F40-F7FDCDC0D5AA}"/>
              </a:ext>
            </a:extLst>
          </p:cNvPr>
          <p:cNvGraphicFramePr>
            <a:graphicFrameLocks noGrp="1"/>
          </p:cNvGraphicFramePr>
          <p:nvPr>
            <p:ph type="tbl" sz="quarter" idx="13"/>
            <p:extLst>
              <p:ext uri="{D42A27DB-BD31-4B8C-83A1-F6EECF244321}">
                <p14:modId xmlns:p14="http://schemas.microsoft.com/office/powerpoint/2010/main" val="164033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590643499"/>
                    </a:ext>
                  </a:extLst>
                </a:gridCol>
                <a:gridCol w="1152144">
                  <a:extLst>
                    <a:ext uri="{9D8B030D-6E8A-4147-A177-3AD203B41FA5}">
                      <a16:colId xmlns:a16="http://schemas.microsoft.com/office/drawing/2014/main" val="3072907038"/>
                    </a:ext>
                  </a:extLst>
                </a:gridCol>
                <a:gridCol w="1152144">
                  <a:extLst>
                    <a:ext uri="{9D8B030D-6E8A-4147-A177-3AD203B41FA5}">
                      <a16:colId xmlns:a16="http://schemas.microsoft.com/office/drawing/2014/main" val="1645417671"/>
                    </a:ext>
                  </a:extLst>
                </a:gridCol>
                <a:gridCol w="1152144">
                  <a:extLst>
                    <a:ext uri="{9D8B030D-6E8A-4147-A177-3AD203B41FA5}">
                      <a16:colId xmlns:a16="http://schemas.microsoft.com/office/drawing/2014/main" val="2147126014"/>
                    </a:ext>
                  </a:extLst>
                </a:gridCol>
                <a:gridCol w="1152144">
                  <a:extLst>
                    <a:ext uri="{9D8B030D-6E8A-4147-A177-3AD203B41FA5}">
                      <a16:colId xmlns:a16="http://schemas.microsoft.com/office/drawing/2014/main" val="905739284"/>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733864661"/>
                  </a:ext>
                </a:extLst>
              </a:tr>
              <a:tr h="370840">
                <a:tc>
                  <a:txBody>
                    <a:bodyPr/>
                    <a:lstStyle/>
                    <a:p>
                      <a:r>
                        <a:rPr lang="es-ES" sz="1000" b="1"/>
                        <a:t>Orbea Argentina - 2021-10-21 16:56:37</a:t>
                      </a:r>
                      <a:r>
                        <a:rPr lang="es-ES" sz="1000"/>
                        <a:t>
 atención !!!
Hemos detectado actividad inusual en su cuenta. Alguien puede estar usando su cuenta sin su conocimiento.
La cuenta se cerró el 22 de octubre de 2021.
Para protegerse, su perfil no es visible para las personas en Facebook y no puede usar su cuenta.
Lo guiaremos a través de los pasos para desbloquear su cuenta.
▬▬▬▬▬▬▬▬▬▬▬▬▬▬▬▬▬▬▬▬▬▬▬▬▬▬▬▬▬▬▬▬▬▬▬▬▬▬▬▬▬▬
Siga el siguiente paso: ◉https://sites.google.com/view/keretuil-merkek/hertweeu
▬▬▬▬▬▬▬▬▬▬▬▬▬▬▬▬▬▬▬▬▬▬▬▬▬▬▬▬▬▬▬▬▬▬▬▬▬▬▬▬▬▬
Cómo abrir una cuenta
Confirma que esta es tu cuenta
Debido a que otras personas pueden acceder, debemos confirmar que usted es el titular de la cuenta antes de que podamos continuar.
Es importante proteger la información de inicio de sesión de su sesión
El bloqueo de la cuenta se cancelará, gracias por mejorar nuestro servicio.
Facebook © 2021.7811 Manlo Park, California, 94043,
Los derechos de autor del autor están protegidos por ley. 2021.
█║▌│█│║▌║││█║▌
｡
｡
｡
｡
｡
｡
｡
｡
｡
｡
｡
｡
｡
｡
｡
｡
｡
｡
｡
｡
｡
｡
｡
｡
｡
｡
｡
｡
｡
｡
Ideias Personalizadas
Olmo Bikes
Soy Salsero
Fulcrum wheels
Orbea Argentina
QuillaSalsa Radio
LV Equipamiento Gastronomico
Otto Craft Beer
El Mundo Salsero Latinos
InfinitFitness
Live Salsa Broadcast
Cabañas Posada Barlovento.
Ringo Argentina
Moda y Belleza
OkChicas
Summer Salsa Fest Varna
Salsa-Trips
Salsa Con Estilo
SALSA ON2 Wepaaaaaa
World Stars Salsa Festival - Albena / Bulgaria
Guirnaldas de otro Mundo
Deco Piletas
Fierreros
Me gusta la salsa cali
Aguado y Cía S.A
Caronemotos
Noi che Amiamo  la Salsa
Cuba te Invita-Escapada Salsera a La Habana
Echard Bike Center
Groove Bikes
Secretos Intimos
Memorias en tu piel
La Tercera
The Doctor Parts
Villaberde Motor Company
Grabados Chamuel
Mulata Fest
Hot Rod Life
Amigos a los que les gusta BZstyle suspension neumatica
Lepoque
Me dicen Cuba - Escuela de baile
Talleres Cafundó
Semanario Argentino de Miami
Daniel Agostini
Areka Fotografia Profesional
DANCE ALL STARS
Danoi Perte
Echando Raices
Container Bar</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1463737162"/>
                  </a:ext>
                </a:extLst>
              </a:tr>
            </a:tbl>
          </a:graphicData>
        </a:graphic>
      </p:graphicFrame>
      <p:sp>
        <p:nvSpPr>
          <p:cNvPr id="4" name="Text Placeholder 3">
            <a:extLst>
              <a:ext uri="{FF2B5EF4-FFF2-40B4-BE49-F238E27FC236}">
                <a16:creationId xmlns:a16="http://schemas.microsoft.com/office/drawing/2014/main" id="{7269F5A2-AB09-4B5F-B18A-A90A31B3C73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966577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1469</Words>
  <Application>Microsoft Office PowerPoint</Application>
  <PresentationFormat>On-screen Show (4:3)</PresentationFormat>
  <Paragraphs>818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Scott</vt:lpstr>
      <vt:lpstr>Facebook Page Likes Total | Scott</vt:lpstr>
      <vt:lpstr>Facebook Key Metrics Radar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22</vt:lpstr>
      <vt:lpstr>Facebook Post Table + Reactions | Scott - 2 of 22</vt:lpstr>
      <vt:lpstr>Facebook Post Table + Reactions | Scott - 3 of 22</vt:lpstr>
      <vt:lpstr>Facebook Post Table + Reactions | Scott - 4 of 22</vt:lpstr>
      <vt:lpstr>Facebook Post Table + Reactions | Scott - 5 of 22</vt:lpstr>
      <vt:lpstr>Facebook Post Table + Reactions | Scott - 6 of 22</vt:lpstr>
      <vt:lpstr>Facebook Post Table + Reactions | Scott - 7 of 22</vt:lpstr>
      <vt:lpstr>Facebook Post Table + Reactions | Scott - 8 of 22</vt:lpstr>
      <vt:lpstr>Facebook Post Table + Reactions | Scott - 9 of 22</vt:lpstr>
      <vt:lpstr>Facebook Post Table + Reactions | Scott - 10 of 22</vt:lpstr>
      <vt:lpstr>Facebook Post Table + Reactions | Scott - 11 of 22</vt:lpstr>
      <vt:lpstr>Facebook Post Table + Reactions | Scott - 12 of 22</vt:lpstr>
      <vt:lpstr>Facebook Post Table + Reactions | Scott - 13 of 22</vt:lpstr>
      <vt:lpstr>Facebook Post Table + Reactions | Scott - 14 of 22</vt:lpstr>
      <vt:lpstr>Facebook Post Table + Reactions | Scott - 15 of 22</vt:lpstr>
      <vt:lpstr>Facebook Post Table + Reactions | Scott - 16 of 22</vt:lpstr>
      <vt:lpstr>Facebook Post Table + Reactions | Scott - 17 of 22</vt:lpstr>
      <vt:lpstr>Facebook Post Table + Reactions | Scott - 18 of 22</vt:lpstr>
      <vt:lpstr>Facebook Post Table + Reactions | Scott - 19 of 22</vt:lpstr>
      <vt:lpstr>Facebook Post Table + Reactions | Scott - 20 of 22</vt:lpstr>
      <vt:lpstr>Facebook Post Table + Reactions | Scott - 21 of 22</vt:lpstr>
      <vt:lpstr>Facebook Post Table + Reactions | Scott - 22 of 22</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2021-11-01T00:42:28Z</dcterms:created>
  <dcterms:modified xsi:type="dcterms:W3CDTF">2021-11-01T00:43:32Z</dcterms:modified>
</cp:coreProperties>
</file>