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75526</c:v>
                </c:pt>
                <c:pt idx="1">
                  <c:v>75520</c:v>
                </c:pt>
                <c:pt idx="2">
                  <c:v>75514</c:v>
                </c:pt>
                <c:pt idx="3">
                  <c:v>75513</c:v>
                </c:pt>
                <c:pt idx="4">
                  <c:v>75612</c:v>
                </c:pt>
                <c:pt idx="5">
                  <c:v>75767</c:v>
                </c:pt>
                <c:pt idx="6">
                  <c:v>75887</c:v>
                </c:pt>
                <c:pt idx="7">
                  <c:v>75988</c:v>
                </c:pt>
                <c:pt idx="8">
                  <c:v>76089</c:v>
                </c:pt>
                <c:pt idx="9">
                  <c:v>76211</c:v>
                </c:pt>
                <c:pt idx="10">
                  <c:v>76321</c:v>
                </c:pt>
                <c:pt idx="11">
                  <c:v>76402</c:v>
                </c:pt>
                <c:pt idx="12">
                  <c:v>76424</c:v>
                </c:pt>
                <c:pt idx="13">
                  <c:v>76508</c:v>
                </c:pt>
                <c:pt idx="14">
                  <c:v>76602</c:v>
                </c:pt>
                <c:pt idx="15">
                  <c:v>76692</c:v>
                </c:pt>
                <c:pt idx="16">
                  <c:v>76786</c:v>
                </c:pt>
                <c:pt idx="17">
                  <c:v>76883</c:v>
                </c:pt>
                <c:pt idx="18">
                  <c:v>76983</c:v>
                </c:pt>
                <c:pt idx="19">
                  <c:v>77073</c:v>
                </c:pt>
                <c:pt idx="20">
                  <c:v>77159</c:v>
                </c:pt>
                <c:pt idx="21">
                  <c:v>77253</c:v>
                </c:pt>
                <c:pt idx="22">
                  <c:v>77318</c:v>
                </c:pt>
                <c:pt idx="23">
                  <c:v>77404</c:v>
                </c:pt>
                <c:pt idx="24">
                  <c:v>77471</c:v>
                </c:pt>
                <c:pt idx="25">
                  <c:v>77561</c:v>
                </c:pt>
                <c:pt idx="26">
                  <c:v>77624</c:v>
                </c:pt>
                <c:pt idx="27">
                  <c:v>77708</c:v>
                </c:pt>
                <c:pt idx="28">
                  <c:v>77805</c:v>
                </c:pt>
                <c:pt idx="29">
                  <c:v>77875</c:v>
                </c:pt>
                <c:pt idx="30">
                  <c:v>77944</c:v>
                </c:pt>
              </c:numCache>
            </c:numRef>
          </c:val>
          <c:smooth val="0"/>
          <c:extLst>
            <c:ext xmlns:c16="http://schemas.microsoft.com/office/drawing/2014/chart" uri="{C3380CC4-5D6E-409C-BE32-E72D297353CC}">
              <c16:uniqueId val="{00000000-576C-4DAB-B73D-909A1055E05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19605</c:v>
                </c:pt>
                <c:pt idx="1">
                  <c:v>19606</c:v>
                </c:pt>
                <c:pt idx="2">
                  <c:v>19606</c:v>
                </c:pt>
                <c:pt idx="3">
                  <c:v>19607</c:v>
                </c:pt>
                <c:pt idx="4">
                  <c:v>19606</c:v>
                </c:pt>
                <c:pt idx="5">
                  <c:v>19607</c:v>
                </c:pt>
                <c:pt idx="6">
                  <c:v>19606</c:v>
                </c:pt>
                <c:pt idx="7">
                  <c:v>19607</c:v>
                </c:pt>
                <c:pt idx="8">
                  <c:v>19609</c:v>
                </c:pt>
                <c:pt idx="9">
                  <c:v>19610</c:v>
                </c:pt>
                <c:pt idx="10">
                  <c:v>19610</c:v>
                </c:pt>
                <c:pt idx="11">
                  <c:v>19609</c:v>
                </c:pt>
                <c:pt idx="12">
                  <c:v>19608</c:v>
                </c:pt>
                <c:pt idx="13">
                  <c:v>19608</c:v>
                </c:pt>
                <c:pt idx="14">
                  <c:v>19607</c:v>
                </c:pt>
                <c:pt idx="15">
                  <c:v>19606</c:v>
                </c:pt>
                <c:pt idx="16">
                  <c:v>19610</c:v>
                </c:pt>
                <c:pt idx="17">
                  <c:v>19613</c:v>
                </c:pt>
                <c:pt idx="18">
                  <c:v>19612</c:v>
                </c:pt>
                <c:pt idx="19">
                  <c:v>19614</c:v>
                </c:pt>
                <c:pt idx="20">
                  <c:v>19617</c:v>
                </c:pt>
                <c:pt idx="21">
                  <c:v>19618</c:v>
                </c:pt>
                <c:pt idx="22">
                  <c:v>19623</c:v>
                </c:pt>
                <c:pt idx="23">
                  <c:v>19623</c:v>
                </c:pt>
                <c:pt idx="24">
                  <c:v>19623</c:v>
                </c:pt>
                <c:pt idx="25">
                  <c:v>19624</c:v>
                </c:pt>
                <c:pt idx="26">
                  <c:v>19627</c:v>
                </c:pt>
                <c:pt idx="27">
                  <c:v>19630</c:v>
                </c:pt>
                <c:pt idx="28">
                  <c:v>19636</c:v>
                </c:pt>
                <c:pt idx="29">
                  <c:v>19639</c:v>
                </c:pt>
                <c:pt idx="30">
                  <c:v>19640</c:v>
                </c:pt>
              </c:numCache>
            </c:numRef>
          </c:val>
          <c:smooth val="0"/>
          <c:extLst>
            <c:ext xmlns:c16="http://schemas.microsoft.com/office/drawing/2014/chart" uri="{C3380CC4-5D6E-409C-BE32-E72D297353CC}">
              <c16:uniqueId val="{00000001-576C-4DAB-B73D-909A1055E05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10410</c:v>
                </c:pt>
                <c:pt idx="1">
                  <c:v>10411</c:v>
                </c:pt>
                <c:pt idx="2">
                  <c:v>10414</c:v>
                </c:pt>
                <c:pt idx="3">
                  <c:v>10416</c:v>
                </c:pt>
                <c:pt idx="4">
                  <c:v>10419</c:v>
                </c:pt>
                <c:pt idx="5">
                  <c:v>10419</c:v>
                </c:pt>
                <c:pt idx="6">
                  <c:v>10421</c:v>
                </c:pt>
                <c:pt idx="7">
                  <c:v>10423</c:v>
                </c:pt>
                <c:pt idx="8">
                  <c:v>10423</c:v>
                </c:pt>
                <c:pt idx="9">
                  <c:v>10424</c:v>
                </c:pt>
                <c:pt idx="10">
                  <c:v>10425</c:v>
                </c:pt>
                <c:pt idx="11">
                  <c:v>10425</c:v>
                </c:pt>
                <c:pt idx="12">
                  <c:v>10422</c:v>
                </c:pt>
                <c:pt idx="13">
                  <c:v>10422</c:v>
                </c:pt>
                <c:pt idx="14">
                  <c:v>10422</c:v>
                </c:pt>
                <c:pt idx="15">
                  <c:v>10423</c:v>
                </c:pt>
                <c:pt idx="16">
                  <c:v>10423</c:v>
                </c:pt>
                <c:pt idx="17">
                  <c:v>10423</c:v>
                </c:pt>
                <c:pt idx="18">
                  <c:v>10425</c:v>
                </c:pt>
                <c:pt idx="19">
                  <c:v>10426</c:v>
                </c:pt>
                <c:pt idx="20">
                  <c:v>10425</c:v>
                </c:pt>
                <c:pt idx="21">
                  <c:v>10426</c:v>
                </c:pt>
                <c:pt idx="22">
                  <c:v>10426</c:v>
                </c:pt>
                <c:pt idx="23">
                  <c:v>10426</c:v>
                </c:pt>
                <c:pt idx="24">
                  <c:v>10426</c:v>
                </c:pt>
                <c:pt idx="25">
                  <c:v>10428</c:v>
                </c:pt>
                <c:pt idx="26">
                  <c:v>10429</c:v>
                </c:pt>
                <c:pt idx="27">
                  <c:v>10429</c:v>
                </c:pt>
                <c:pt idx="28">
                  <c:v>10428</c:v>
                </c:pt>
                <c:pt idx="29">
                  <c:v>10429</c:v>
                </c:pt>
                <c:pt idx="30">
                  <c:v>10425</c:v>
                </c:pt>
              </c:numCache>
            </c:numRef>
          </c:val>
          <c:smooth val="0"/>
          <c:extLst>
            <c:ext xmlns:c16="http://schemas.microsoft.com/office/drawing/2014/chart" uri="{C3380CC4-5D6E-409C-BE32-E72D297353CC}">
              <c16:uniqueId val="{00000002-576C-4DAB-B73D-909A1055E05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1975745</c:v>
                </c:pt>
                <c:pt idx="1">
                  <c:v>1975533</c:v>
                </c:pt>
                <c:pt idx="2">
                  <c:v>1975707</c:v>
                </c:pt>
                <c:pt idx="3">
                  <c:v>1975697</c:v>
                </c:pt>
                <c:pt idx="4">
                  <c:v>1975584</c:v>
                </c:pt>
                <c:pt idx="5">
                  <c:v>1976184</c:v>
                </c:pt>
                <c:pt idx="6">
                  <c:v>1975845</c:v>
                </c:pt>
                <c:pt idx="7">
                  <c:v>1976001</c:v>
                </c:pt>
                <c:pt idx="8">
                  <c:v>1976374</c:v>
                </c:pt>
                <c:pt idx="9">
                  <c:v>1976279</c:v>
                </c:pt>
                <c:pt idx="10">
                  <c:v>1976186</c:v>
                </c:pt>
                <c:pt idx="11">
                  <c:v>1976648</c:v>
                </c:pt>
                <c:pt idx="12">
                  <c:v>1976533</c:v>
                </c:pt>
                <c:pt idx="13">
                  <c:v>1977016</c:v>
                </c:pt>
                <c:pt idx="14">
                  <c:v>1976921</c:v>
                </c:pt>
                <c:pt idx="15">
                  <c:v>1977040</c:v>
                </c:pt>
                <c:pt idx="16">
                  <c:v>1977577</c:v>
                </c:pt>
                <c:pt idx="17">
                  <c:v>1977481</c:v>
                </c:pt>
                <c:pt idx="18">
                  <c:v>1977948</c:v>
                </c:pt>
                <c:pt idx="19">
                  <c:v>1976980</c:v>
                </c:pt>
                <c:pt idx="20">
                  <c:v>1977231</c:v>
                </c:pt>
                <c:pt idx="21">
                  <c:v>1977833</c:v>
                </c:pt>
                <c:pt idx="22">
                  <c:v>1977696</c:v>
                </c:pt>
                <c:pt idx="23">
                  <c:v>1977901</c:v>
                </c:pt>
                <c:pt idx="24">
                  <c:v>1977515</c:v>
                </c:pt>
                <c:pt idx="25">
                  <c:v>1977551</c:v>
                </c:pt>
                <c:pt idx="26">
                  <c:v>1977781</c:v>
                </c:pt>
                <c:pt idx="27">
                  <c:v>1978036</c:v>
                </c:pt>
                <c:pt idx="28">
                  <c:v>1978233</c:v>
                </c:pt>
                <c:pt idx="29">
                  <c:v>1978449</c:v>
                </c:pt>
                <c:pt idx="30">
                  <c:v>1977866</c:v>
                </c:pt>
              </c:numCache>
            </c:numRef>
          </c:val>
          <c:smooth val="0"/>
          <c:extLst>
            <c:ext xmlns:c16="http://schemas.microsoft.com/office/drawing/2014/chart" uri="{C3380CC4-5D6E-409C-BE32-E72D297353CC}">
              <c16:uniqueId val="{00000003-576C-4DAB-B73D-909A1055E05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31116</c:v>
                </c:pt>
                <c:pt idx="1">
                  <c:v>31115</c:v>
                </c:pt>
                <c:pt idx="2">
                  <c:v>31115</c:v>
                </c:pt>
                <c:pt idx="3">
                  <c:v>31118</c:v>
                </c:pt>
                <c:pt idx="4">
                  <c:v>31117</c:v>
                </c:pt>
                <c:pt idx="5">
                  <c:v>31119</c:v>
                </c:pt>
                <c:pt idx="6">
                  <c:v>31119</c:v>
                </c:pt>
                <c:pt idx="7">
                  <c:v>31119</c:v>
                </c:pt>
                <c:pt idx="8">
                  <c:v>31149</c:v>
                </c:pt>
                <c:pt idx="9">
                  <c:v>31158</c:v>
                </c:pt>
                <c:pt idx="10">
                  <c:v>31166</c:v>
                </c:pt>
                <c:pt idx="11">
                  <c:v>31181</c:v>
                </c:pt>
                <c:pt idx="12">
                  <c:v>31195</c:v>
                </c:pt>
                <c:pt idx="13">
                  <c:v>31215</c:v>
                </c:pt>
                <c:pt idx="14">
                  <c:v>31219</c:v>
                </c:pt>
                <c:pt idx="15">
                  <c:v>31224</c:v>
                </c:pt>
                <c:pt idx="16">
                  <c:v>31226</c:v>
                </c:pt>
                <c:pt idx="17">
                  <c:v>31229</c:v>
                </c:pt>
                <c:pt idx="18">
                  <c:v>31231</c:v>
                </c:pt>
                <c:pt idx="19">
                  <c:v>31232</c:v>
                </c:pt>
                <c:pt idx="20">
                  <c:v>31231</c:v>
                </c:pt>
                <c:pt idx="21">
                  <c:v>31231</c:v>
                </c:pt>
                <c:pt idx="22">
                  <c:v>31232</c:v>
                </c:pt>
                <c:pt idx="23">
                  <c:v>31233</c:v>
                </c:pt>
                <c:pt idx="24">
                  <c:v>31233</c:v>
                </c:pt>
                <c:pt idx="25">
                  <c:v>31236</c:v>
                </c:pt>
                <c:pt idx="26">
                  <c:v>31236</c:v>
                </c:pt>
                <c:pt idx="27">
                  <c:v>31236</c:v>
                </c:pt>
                <c:pt idx="28">
                  <c:v>31236</c:v>
                </c:pt>
                <c:pt idx="29">
                  <c:v>31238</c:v>
                </c:pt>
                <c:pt idx="30">
                  <c:v>31238</c:v>
                </c:pt>
              </c:numCache>
            </c:numRef>
          </c:val>
          <c:smooth val="0"/>
          <c:extLst>
            <c:ext xmlns:c16="http://schemas.microsoft.com/office/drawing/2014/chart" uri="{C3380CC4-5D6E-409C-BE32-E72D297353CC}">
              <c16:uniqueId val="{00000004-576C-4DAB-B73D-909A1055E059}"/>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62376</c:v>
                </c:pt>
                <c:pt idx="1">
                  <c:v>62377</c:v>
                </c:pt>
                <c:pt idx="2">
                  <c:v>62375</c:v>
                </c:pt>
                <c:pt idx="3">
                  <c:v>62375</c:v>
                </c:pt>
                <c:pt idx="4">
                  <c:v>62376</c:v>
                </c:pt>
                <c:pt idx="5">
                  <c:v>62377</c:v>
                </c:pt>
                <c:pt idx="6">
                  <c:v>62377</c:v>
                </c:pt>
                <c:pt idx="7">
                  <c:v>62377</c:v>
                </c:pt>
                <c:pt idx="8">
                  <c:v>62377</c:v>
                </c:pt>
                <c:pt idx="9">
                  <c:v>62380</c:v>
                </c:pt>
                <c:pt idx="10">
                  <c:v>62377</c:v>
                </c:pt>
                <c:pt idx="11">
                  <c:v>62377</c:v>
                </c:pt>
                <c:pt idx="12">
                  <c:v>62380</c:v>
                </c:pt>
                <c:pt idx="13">
                  <c:v>62380</c:v>
                </c:pt>
                <c:pt idx="14">
                  <c:v>62378</c:v>
                </c:pt>
                <c:pt idx="15">
                  <c:v>62380</c:v>
                </c:pt>
                <c:pt idx="16">
                  <c:v>62383</c:v>
                </c:pt>
                <c:pt idx="17">
                  <c:v>62386</c:v>
                </c:pt>
                <c:pt idx="18">
                  <c:v>62386</c:v>
                </c:pt>
                <c:pt idx="19">
                  <c:v>62385</c:v>
                </c:pt>
                <c:pt idx="20">
                  <c:v>62387</c:v>
                </c:pt>
                <c:pt idx="21">
                  <c:v>62385</c:v>
                </c:pt>
                <c:pt idx="22">
                  <c:v>62387</c:v>
                </c:pt>
                <c:pt idx="23">
                  <c:v>62390</c:v>
                </c:pt>
                <c:pt idx="24">
                  <c:v>62388</c:v>
                </c:pt>
                <c:pt idx="25">
                  <c:v>62388</c:v>
                </c:pt>
                <c:pt idx="26">
                  <c:v>62393</c:v>
                </c:pt>
                <c:pt idx="27">
                  <c:v>62393</c:v>
                </c:pt>
                <c:pt idx="28">
                  <c:v>62393</c:v>
                </c:pt>
                <c:pt idx="29">
                  <c:v>62391</c:v>
                </c:pt>
                <c:pt idx="30">
                  <c:v>62392</c:v>
                </c:pt>
              </c:numCache>
            </c:numRef>
          </c:val>
          <c:smooth val="0"/>
          <c:extLst>
            <c:ext xmlns:c16="http://schemas.microsoft.com/office/drawing/2014/chart" uri="{C3380CC4-5D6E-409C-BE32-E72D297353CC}">
              <c16:uniqueId val="{00000005-576C-4DAB-B73D-909A1055E059}"/>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6503</c:v>
                </c:pt>
                <c:pt idx="1">
                  <c:v>6502</c:v>
                </c:pt>
                <c:pt idx="2">
                  <c:v>6503</c:v>
                </c:pt>
                <c:pt idx="3">
                  <c:v>6503</c:v>
                </c:pt>
                <c:pt idx="4">
                  <c:v>6503</c:v>
                </c:pt>
                <c:pt idx="5">
                  <c:v>6503</c:v>
                </c:pt>
                <c:pt idx="6">
                  <c:v>6503</c:v>
                </c:pt>
                <c:pt idx="7">
                  <c:v>6503</c:v>
                </c:pt>
                <c:pt idx="8">
                  <c:v>6503</c:v>
                </c:pt>
                <c:pt idx="9">
                  <c:v>6502</c:v>
                </c:pt>
                <c:pt idx="10">
                  <c:v>6503</c:v>
                </c:pt>
                <c:pt idx="11">
                  <c:v>6503</c:v>
                </c:pt>
                <c:pt idx="12">
                  <c:v>6503</c:v>
                </c:pt>
                <c:pt idx="13">
                  <c:v>6503</c:v>
                </c:pt>
                <c:pt idx="14">
                  <c:v>6502</c:v>
                </c:pt>
                <c:pt idx="15">
                  <c:v>6502</c:v>
                </c:pt>
                <c:pt idx="16">
                  <c:v>6502</c:v>
                </c:pt>
                <c:pt idx="17">
                  <c:v>6503</c:v>
                </c:pt>
                <c:pt idx="18">
                  <c:v>6503</c:v>
                </c:pt>
                <c:pt idx="19">
                  <c:v>6502</c:v>
                </c:pt>
                <c:pt idx="20">
                  <c:v>6503</c:v>
                </c:pt>
                <c:pt idx="21">
                  <c:v>6503</c:v>
                </c:pt>
                <c:pt idx="22">
                  <c:v>6504</c:v>
                </c:pt>
                <c:pt idx="23">
                  <c:v>6505</c:v>
                </c:pt>
                <c:pt idx="24">
                  <c:v>6506</c:v>
                </c:pt>
                <c:pt idx="25">
                  <c:v>6506</c:v>
                </c:pt>
                <c:pt idx="26">
                  <c:v>6506</c:v>
                </c:pt>
                <c:pt idx="27">
                  <c:v>6506</c:v>
                </c:pt>
                <c:pt idx="28">
                  <c:v>6506</c:v>
                </c:pt>
                <c:pt idx="29">
                  <c:v>6507</c:v>
                </c:pt>
                <c:pt idx="30">
                  <c:v>6506</c:v>
                </c:pt>
              </c:numCache>
            </c:numRef>
          </c:val>
          <c:smooth val="0"/>
          <c:extLst>
            <c:ext xmlns:c16="http://schemas.microsoft.com/office/drawing/2014/chart" uri="{C3380CC4-5D6E-409C-BE32-E72D297353CC}">
              <c16:uniqueId val="{00000006-576C-4DAB-B73D-909A1055E059}"/>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2364</c:v>
                </c:pt>
                <c:pt idx="1">
                  <c:v>2364</c:v>
                </c:pt>
                <c:pt idx="2">
                  <c:v>2365</c:v>
                </c:pt>
                <c:pt idx="3">
                  <c:v>2366</c:v>
                </c:pt>
                <c:pt idx="4">
                  <c:v>2367</c:v>
                </c:pt>
                <c:pt idx="5">
                  <c:v>2367</c:v>
                </c:pt>
                <c:pt idx="6">
                  <c:v>2367</c:v>
                </c:pt>
                <c:pt idx="7">
                  <c:v>2368</c:v>
                </c:pt>
                <c:pt idx="8">
                  <c:v>2368</c:v>
                </c:pt>
                <c:pt idx="9">
                  <c:v>2368</c:v>
                </c:pt>
                <c:pt idx="10">
                  <c:v>2368</c:v>
                </c:pt>
                <c:pt idx="11">
                  <c:v>2369</c:v>
                </c:pt>
                <c:pt idx="12">
                  <c:v>2369</c:v>
                </c:pt>
                <c:pt idx="13">
                  <c:v>2369</c:v>
                </c:pt>
                <c:pt idx="14">
                  <c:v>2370</c:v>
                </c:pt>
                <c:pt idx="15">
                  <c:v>2371</c:v>
                </c:pt>
                <c:pt idx="16">
                  <c:v>2373</c:v>
                </c:pt>
                <c:pt idx="17">
                  <c:v>2375</c:v>
                </c:pt>
                <c:pt idx="18">
                  <c:v>2375</c:v>
                </c:pt>
                <c:pt idx="19">
                  <c:v>2376</c:v>
                </c:pt>
                <c:pt idx="20">
                  <c:v>2377</c:v>
                </c:pt>
                <c:pt idx="21">
                  <c:v>2377</c:v>
                </c:pt>
                <c:pt idx="22">
                  <c:v>2378</c:v>
                </c:pt>
                <c:pt idx="23">
                  <c:v>2379</c:v>
                </c:pt>
                <c:pt idx="24">
                  <c:v>2380</c:v>
                </c:pt>
                <c:pt idx="25">
                  <c:v>2380</c:v>
                </c:pt>
                <c:pt idx="26">
                  <c:v>2380</c:v>
                </c:pt>
                <c:pt idx="27">
                  <c:v>2381</c:v>
                </c:pt>
                <c:pt idx="28">
                  <c:v>2381</c:v>
                </c:pt>
                <c:pt idx="29">
                  <c:v>2382</c:v>
                </c:pt>
                <c:pt idx="30">
                  <c:v>2382</c:v>
                </c:pt>
              </c:numCache>
            </c:numRef>
          </c:val>
          <c:smooth val="0"/>
          <c:extLst>
            <c:ext xmlns:c16="http://schemas.microsoft.com/office/drawing/2014/chart" uri="{C3380CC4-5D6E-409C-BE32-E72D297353CC}">
              <c16:uniqueId val="{00000007-576C-4DAB-B73D-909A1055E059}"/>
            </c:ext>
          </c:extLst>
        </c:ser>
        <c:dLbls>
          <c:showLegendKey val="0"/>
          <c:showVal val="0"/>
          <c:showCatName val="0"/>
          <c:showSerName val="0"/>
          <c:showPercent val="0"/>
          <c:showBubbleSize val="0"/>
        </c:dLbls>
        <c:smooth val="0"/>
        <c:axId val="334049832"/>
        <c:axId val="334050160"/>
      </c:lineChart>
      <c:dateAx>
        <c:axId val="33404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0160"/>
        <c:crosses val="autoZero"/>
        <c:auto val="1"/>
        <c:lblOffset val="100"/>
        <c:baseTimeUnit val="days"/>
      </c:dateAx>
      <c:valAx>
        <c:axId val="3340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4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3.9407999999999999</c:v>
                </c:pt>
                <c:pt idx="1">
                  <c:v>100</c:v>
                </c:pt>
                <c:pt idx="2">
                  <c:v>30.254200000000001</c:v>
                </c:pt>
                <c:pt idx="3">
                  <c:v>0</c:v>
                </c:pt>
                <c:pt idx="4">
                  <c:v>4.5808</c:v>
                </c:pt>
                <c:pt idx="5">
                  <c:v>100</c:v>
                </c:pt>
              </c:numCache>
            </c:numRef>
          </c:val>
          <c:extLst>
            <c:ext xmlns:c16="http://schemas.microsoft.com/office/drawing/2014/chart" uri="{C3380CC4-5D6E-409C-BE32-E72D297353CC}">
              <c16:uniqueId val="{00000000-6460-41B4-8636-F873CFDD98A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0.99299999999999999</c:v>
                </c:pt>
                <c:pt idx="1">
                  <c:v>0</c:v>
                </c:pt>
                <c:pt idx="2">
                  <c:v>0</c:v>
                </c:pt>
                <c:pt idx="3">
                  <c:v>0</c:v>
                </c:pt>
                <c:pt idx="4">
                  <c:v>0</c:v>
                </c:pt>
                <c:pt idx="5">
                  <c:v>5.5667</c:v>
                </c:pt>
              </c:numCache>
            </c:numRef>
          </c:val>
          <c:extLst>
            <c:ext xmlns:c16="http://schemas.microsoft.com/office/drawing/2014/chart" uri="{C3380CC4-5D6E-409C-BE32-E72D297353CC}">
              <c16:uniqueId val="{00000001-6460-41B4-8636-F873CFDD98A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0.52710000000000001</c:v>
                </c:pt>
                <c:pt idx="1">
                  <c:v>4.3478000000000003</c:v>
                </c:pt>
                <c:pt idx="2">
                  <c:v>3.8982999999999999</c:v>
                </c:pt>
                <c:pt idx="3">
                  <c:v>0</c:v>
                </c:pt>
                <c:pt idx="4">
                  <c:v>100</c:v>
                </c:pt>
                <c:pt idx="5">
                  <c:v>4.4930000000000003</c:v>
                </c:pt>
              </c:numCache>
            </c:numRef>
          </c:val>
          <c:extLst>
            <c:ext xmlns:c16="http://schemas.microsoft.com/office/drawing/2014/chart" uri="{C3380CC4-5D6E-409C-BE32-E72D297353CC}">
              <c16:uniqueId val="{00000002-6460-41B4-8636-F873CFDD98A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65.217399999999998</c:v>
                </c:pt>
                <c:pt idx="2">
                  <c:v>20.5932</c:v>
                </c:pt>
                <c:pt idx="3">
                  <c:v>0</c:v>
                </c:pt>
                <c:pt idx="4">
                  <c:v>0.18559999999999999</c:v>
                </c:pt>
                <c:pt idx="5">
                  <c:v>3.3885000000000001</c:v>
                </c:pt>
              </c:numCache>
            </c:numRef>
          </c:val>
          <c:extLst>
            <c:ext xmlns:c16="http://schemas.microsoft.com/office/drawing/2014/chart" uri="{C3380CC4-5D6E-409C-BE32-E72D297353CC}">
              <c16:uniqueId val="{00000003-6460-41B4-8636-F873CFDD98A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1.5793999999999999</c:v>
                </c:pt>
                <c:pt idx="1">
                  <c:v>65.217399999999998</c:v>
                </c:pt>
                <c:pt idx="2">
                  <c:v>100</c:v>
                </c:pt>
                <c:pt idx="3">
                  <c:v>0</c:v>
                </c:pt>
                <c:pt idx="4">
                  <c:v>57.143799999999999</c:v>
                </c:pt>
                <c:pt idx="5">
                  <c:v>12.5276</c:v>
                </c:pt>
              </c:numCache>
            </c:numRef>
          </c:val>
          <c:extLst>
            <c:ext xmlns:c16="http://schemas.microsoft.com/office/drawing/2014/chart" uri="{C3380CC4-5D6E-409C-BE32-E72D297353CC}">
              <c16:uniqueId val="{00000004-6460-41B4-8636-F873CFDD98A0}"/>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3.1545000000000001</c:v>
                </c:pt>
                <c:pt idx="1">
                  <c:v>0</c:v>
                </c:pt>
                <c:pt idx="2">
                  <c:v>0</c:v>
                </c:pt>
                <c:pt idx="3">
                  <c:v>0</c:v>
                </c:pt>
                <c:pt idx="4">
                  <c:v>0</c:v>
                </c:pt>
                <c:pt idx="5">
                  <c:v>0.8498</c:v>
                </c:pt>
              </c:numCache>
            </c:numRef>
          </c:val>
          <c:extLst>
            <c:ext xmlns:c16="http://schemas.microsoft.com/office/drawing/2014/chart" uri="{C3380CC4-5D6E-409C-BE32-E72D297353CC}">
              <c16:uniqueId val="{00000005-6460-41B4-8636-F873CFDD98A0}"/>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0.32890000000000003</c:v>
                </c:pt>
                <c:pt idx="1">
                  <c:v>0</c:v>
                </c:pt>
                <c:pt idx="2">
                  <c:v>0</c:v>
                </c:pt>
                <c:pt idx="3">
                  <c:v>0</c:v>
                </c:pt>
                <c:pt idx="4">
                  <c:v>0</c:v>
                </c:pt>
                <c:pt idx="5">
                  <c:v>1.4384999999999999</c:v>
                </c:pt>
              </c:numCache>
            </c:numRef>
          </c:val>
          <c:extLst>
            <c:ext xmlns:c16="http://schemas.microsoft.com/office/drawing/2014/chart" uri="{C3380CC4-5D6E-409C-BE32-E72D297353CC}">
              <c16:uniqueId val="{00000006-6460-41B4-8636-F873CFDD98A0}"/>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0.12039999999999999</c:v>
                </c:pt>
                <c:pt idx="1">
                  <c:v>0</c:v>
                </c:pt>
                <c:pt idx="2">
                  <c:v>0</c:v>
                </c:pt>
                <c:pt idx="3">
                  <c:v>0</c:v>
                </c:pt>
                <c:pt idx="4">
                  <c:v>0</c:v>
                </c:pt>
                <c:pt idx="5">
                  <c:v>23.7424</c:v>
                </c:pt>
              </c:numCache>
            </c:numRef>
          </c:val>
          <c:extLst>
            <c:ext xmlns:c16="http://schemas.microsoft.com/office/drawing/2014/chart" uri="{C3380CC4-5D6E-409C-BE32-E72D297353CC}">
              <c16:uniqueId val="{00000007-6460-41B4-8636-F873CFDD98A0}"/>
            </c:ext>
          </c:extLst>
        </c:ser>
        <c:dLbls>
          <c:showLegendKey val="0"/>
          <c:showVal val="0"/>
          <c:showCatName val="0"/>
          <c:showSerName val="0"/>
          <c:showPercent val="0"/>
          <c:showBubbleSize val="0"/>
        </c:dLbls>
        <c:axId val="334059016"/>
        <c:axId val="334057704"/>
      </c:radarChart>
      <c:catAx>
        <c:axId val="33405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7704"/>
        <c:crosses val="autoZero"/>
        <c:auto val="1"/>
        <c:lblAlgn val="ctr"/>
        <c:lblOffset val="100"/>
        <c:noMultiLvlLbl val="0"/>
      </c:catAx>
      <c:valAx>
        <c:axId val="33405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c:v>
                </c:pt>
                <c:pt idx="1">
                  <c:v>-6</c:v>
                </c:pt>
                <c:pt idx="2">
                  <c:v>-6</c:v>
                </c:pt>
                <c:pt idx="3">
                  <c:v>-1</c:v>
                </c:pt>
                <c:pt idx="4">
                  <c:v>99</c:v>
                </c:pt>
                <c:pt idx="5">
                  <c:v>155</c:v>
                </c:pt>
                <c:pt idx="6">
                  <c:v>120</c:v>
                </c:pt>
                <c:pt idx="7">
                  <c:v>101</c:v>
                </c:pt>
                <c:pt idx="8">
                  <c:v>101</c:v>
                </c:pt>
                <c:pt idx="9">
                  <c:v>122</c:v>
                </c:pt>
                <c:pt idx="10">
                  <c:v>110</c:v>
                </c:pt>
                <c:pt idx="11">
                  <c:v>81</c:v>
                </c:pt>
                <c:pt idx="12">
                  <c:v>22</c:v>
                </c:pt>
                <c:pt idx="13">
                  <c:v>84</c:v>
                </c:pt>
                <c:pt idx="14">
                  <c:v>94</c:v>
                </c:pt>
                <c:pt idx="15">
                  <c:v>90</c:v>
                </c:pt>
                <c:pt idx="16">
                  <c:v>94</c:v>
                </c:pt>
                <c:pt idx="17">
                  <c:v>97</c:v>
                </c:pt>
                <c:pt idx="18">
                  <c:v>100</c:v>
                </c:pt>
                <c:pt idx="19">
                  <c:v>90</c:v>
                </c:pt>
                <c:pt idx="20">
                  <c:v>86</c:v>
                </c:pt>
                <c:pt idx="21">
                  <c:v>94</c:v>
                </c:pt>
                <c:pt idx="22">
                  <c:v>65</c:v>
                </c:pt>
                <c:pt idx="23">
                  <c:v>86</c:v>
                </c:pt>
                <c:pt idx="24">
                  <c:v>67</c:v>
                </c:pt>
                <c:pt idx="25">
                  <c:v>90</c:v>
                </c:pt>
                <c:pt idx="26">
                  <c:v>63</c:v>
                </c:pt>
                <c:pt idx="27">
                  <c:v>84</c:v>
                </c:pt>
                <c:pt idx="28">
                  <c:v>97</c:v>
                </c:pt>
                <c:pt idx="29">
                  <c:v>70</c:v>
                </c:pt>
                <c:pt idx="30">
                  <c:v>69</c:v>
                </c:pt>
              </c:numCache>
            </c:numRef>
          </c:val>
          <c:smooth val="0"/>
          <c:extLst>
            <c:ext xmlns:c16="http://schemas.microsoft.com/office/drawing/2014/chart" uri="{C3380CC4-5D6E-409C-BE32-E72D297353CC}">
              <c16:uniqueId val="{00000000-1D3E-4452-A6D5-3812E807C2D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1</c:v>
                </c:pt>
                <c:pt idx="2">
                  <c:v>0</c:v>
                </c:pt>
                <c:pt idx="3">
                  <c:v>1</c:v>
                </c:pt>
                <c:pt idx="4">
                  <c:v>-1</c:v>
                </c:pt>
                <c:pt idx="5">
                  <c:v>1</c:v>
                </c:pt>
                <c:pt idx="6">
                  <c:v>-1</c:v>
                </c:pt>
                <c:pt idx="7">
                  <c:v>1</c:v>
                </c:pt>
                <c:pt idx="8">
                  <c:v>2</c:v>
                </c:pt>
                <c:pt idx="9">
                  <c:v>1</c:v>
                </c:pt>
                <c:pt idx="10">
                  <c:v>0</c:v>
                </c:pt>
                <c:pt idx="11">
                  <c:v>-1</c:v>
                </c:pt>
                <c:pt idx="12">
                  <c:v>-1</c:v>
                </c:pt>
                <c:pt idx="13">
                  <c:v>0</c:v>
                </c:pt>
                <c:pt idx="14">
                  <c:v>-1</c:v>
                </c:pt>
                <c:pt idx="15">
                  <c:v>-1</c:v>
                </c:pt>
                <c:pt idx="16">
                  <c:v>4</c:v>
                </c:pt>
                <c:pt idx="17">
                  <c:v>3</c:v>
                </c:pt>
                <c:pt idx="18">
                  <c:v>-1</c:v>
                </c:pt>
                <c:pt idx="19">
                  <c:v>2</c:v>
                </c:pt>
                <c:pt idx="20">
                  <c:v>3</c:v>
                </c:pt>
                <c:pt idx="21">
                  <c:v>1</c:v>
                </c:pt>
                <c:pt idx="22">
                  <c:v>5</c:v>
                </c:pt>
                <c:pt idx="23">
                  <c:v>0</c:v>
                </c:pt>
                <c:pt idx="24">
                  <c:v>0</c:v>
                </c:pt>
                <c:pt idx="25">
                  <c:v>1</c:v>
                </c:pt>
                <c:pt idx="26">
                  <c:v>3</c:v>
                </c:pt>
                <c:pt idx="27">
                  <c:v>3</c:v>
                </c:pt>
                <c:pt idx="28">
                  <c:v>6</c:v>
                </c:pt>
                <c:pt idx="29">
                  <c:v>3</c:v>
                </c:pt>
                <c:pt idx="30">
                  <c:v>1</c:v>
                </c:pt>
              </c:numCache>
            </c:numRef>
          </c:val>
          <c:smooth val="0"/>
          <c:extLst>
            <c:ext xmlns:c16="http://schemas.microsoft.com/office/drawing/2014/chart" uri="{C3380CC4-5D6E-409C-BE32-E72D297353CC}">
              <c16:uniqueId val="{00000001-1D3E-4452-A6D5-3812E807C2D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3</c:v>
                </c:pt>
                <c:pt idx="3">
                  <c:v>2</c:v>
                </c:pt>
                <c:pt idx="4">
                  <c:v>3</c:v>
                </c:pt>
                <c:pt idx="5">
                  <c:v>0</c:v>
                </c:pt>
                <c:pt idx="6">
                  <c:v>2</c:v>
                </c:pt>
                <c:pt idx="7">
                  <c:v>2</c:v>
                </c:pt>
                <c:pt idx="8">
                  <c:v>0</c:v>
                </c:pt>
                <c:pt idx="9">
                  <c:v>1</c:v>
                </c:pt>
                <c:pt idx="10">
                  <c:v>1</c:v>
                </c:pt>
                <c:pt idx="11">
                  <c:v>0</c:v>
                </c:pt>
                <c:pt idx="12">
                  <c:v>-3</c:v>
                </c:pt>
                <c:pt idx="13">
                  <c:v>0</c:v>
                </c:pt>
                <c:pt idx="14">
                  <c:v>0</c:v>
                </c:pt>
                <c:pt idx="15">
                  <c:v>1</c:v>
                </c:pt>
                <c:pt idx="16">
                  <c:v>0</c:v>
                </c:pt>
                <c:pt idx="17">
                  <c:v>0</c:v>
                </c:pt>
                <c:pt idx="18">
                  <c:v>2</c:v>
                </c:pt>
                <c:pt idx="19">
                  <c:v>1</c:v>
                </c:pt>
                <c:pt idx="20">
                  <c:v>-1</c:v>
                </c:pt>
                <c:pt idx="21">
                  <c:v>1</c:v>
                </c:pt>
                <c:pt idx="22">
                  <c:v>0</c:v>
                </c:pt>
                <c:pt idx="23">
                  <c:v>0</c:v>
                </c:pt>
                <c:pt idx="24">
                  <c:v>0</c:v>
                </c:pt>
                <c:pt idx="25">
                  <c:v>2</c:v>
                </c:pt>
                <c:pt idx="26">
                  <c:v>1</c:v>
                </c:pt>
                <c:pt idx="27">
                  <c:v>0</c:v>
                </c:pt>
                <c:pt idx="28">
                  <c:v>-1</c:v>
                </c:pt>
                <c:pt idx="29">
                  <c:v>1</c:v>
                </c:pt>
                <c:pt idx="30">
                  <c:v>-4</c:v>
                </c:pt>
              </c:numCache>
            </c:numRef>
          </c:val>
          <c:smooth val="0"/>
          <c:extLst>
            <c:ext xmlns:c16="http://schemas.microsoft.com/office/drawing/2014/chart" uri="{C3380CC4-5D6E-409C-BE32-E72D297353CC}">
              <c16:uniqueId val="{00000002-1D3E-4452-A6D5-3812E807C2D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26</c:v>
                </c:pt>
                <c:pt idx="1">
                  <c:v>-212</c:v>
                </c:pt>
                <c:pt idx="2">
                  <c:v>174</c:v>
                </c:pt>
                <c:pt idx="3">
                  <c:v>-10</c:v>
                </c:pt>
                <c:pt idx="4">
                  <c:v>-113</c:v>
                </c:pt>
                <c:pt idx="5">
                  <c:v>600</c:v>
                </c:pt>
                <c:pt idx="6">
                  <c:v>-339</c:v>
                </c:pt>
                <c:pt idx="7">
                  <c:v>156</c:v>
                </c:pt>
                <c:pt idx="8">
                  <c:v>373</c:v>
                </c:pt>
                <c:pt idx="9">
                  <c:v>-95</c:v>
                </c:pt>
                <c:pt idx="10">
                  <c:v>-93</c:v>
                </c:pt>
                <c:pt idx="11">
                  <c:v>462</c:v>
                </c:pt>
                <c:pt idx="12">
                  <c:v>-115</c:v>
                </c:pt>
                <c:pt idx="13">
                  <c:v>483</c:v>
                </c:pt>
                <c:pt idx="14">
                  <c:v>-95</c:v>
                </c:pt>
                <c:pt idx="15">
                  <c:v>119</c:v>
                </c:pt>
                <c:pt idx="16">
                  <c:v>537</c:v>
                </c:pt>
                <c:pt idx="17">
                  <c:v>-96</c:v>
                </c:pt>
                <c:pt idx="18">
                  <c:v>467</c:v>
                </c:pt>
                <c:pt idx="19">
                  <c:v>-968</c:v>
                </c:pt>
                <c:pt idx="20">
                  <c:v>251</c:v>
                </c:pt>
                <c:pt idx="21">
                  <c:v>602</c:v>
                </c:pt>
                <c:pt idx="22">
                  <c:v>-137</c:v>
                </c:pt>
                <c:pt idx="23">
                  <c:v>205</c:v>
                </c:pt>
                <c:pt idx="24">
                  <c:v>-386</c:v>
                </c:pt>
                <c:pt idx="25">
                  <c:v>36</c:v>
                </c:pt>
                <c:pt idx="26">
                  <c:v>230</c:v>
                </c:pt>
                <c:pt idx="27">
                  <c:v>255</c:v>
                </c:pt>
                <c:pt idx="28">
                  <c:v>197</c:v>
                </c:pt>
                <c:pt idx="29">
                  <c:v>216</c:v>
                </c:pt>
                <c:pt idx="30">
                  <c:v>-583</c:v>
                </c:pt>
              </c:numCache>
            </c:numRef>
          </c:val>
          <c:smooth val="0"/>
          <c:extLst>
            <c:ext xmlns:c16="http://schemas.microsoft.com/office/drawing/2014/chart" uri="{C3380CC4-5D6E-409C-BE32-E72D297353CC}">
              <c16:uniqueId val="{00000003-1D3E-4452-A6D5-3812E807C2D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c:v>
                </c:pt>
                <c:pt idx="1">
                  <c:v>-1</c:v>
                </c:pt>
                <c:pt idx="2">
                  <c:v>0</c:v>
                </c:pt>
                <c:pt idx="3">
                  <c:v>3</c:v>
                </c:pt>
                <c:pt idx="4">
                  <c:v>-1</c:v>
                </c:pt>
                <c:pt idx="5">
                  <c:v>2</c:v>
                </c:pt>
                <c:pt idx="6">
                  <c:v>0</c:v>
                </c:pt>
                <c:pt idx="7">
                  <c:v>0</c:v>
                </c:pt>
                <c:pt idx="8">
                  <c:v>30</c:v>
                </c:pt>
                <c:pt idx="9">
                  <c:v>9</c:v>
                </c:pt>
                <c:pt idx="10">
                  <c:v>8</c:v>
                </c:pt>
                <c:pt idx="11">
                  <c:v>15</c:v>
                </c:pt>
                <c:pt idx="12">
                  <c:v>14</c:v>
                </c:pt>
                <c:pt idx="13">
                  <c:v>20</c:v>
                </c:pt>
                <c:pt idx="14">
                  <c:v>4</c:v>
                </c:pt>
                <c:pt idx="15">
                  <c:v>5</c:v>
                </c:pt>
                <c:pt idx="16">
                  <c:v>2</c:v>
                </c:pt>
                <c:pt idx="17">
                  <c:v>3</c:v>
                </c:pt>
                <c:pt idx="18">
                  <c:v>2</c:v>
                </c:pt>
                <c:pt idx="19">
                  <c:v>1</c:v>
                </c:pt>
                <c:pt idx="20">
                  <c:v>-1</c:v>
                </c:pt>
                <c:pt idx="21">
                  <c:v>0</c:v>
                </c:pt>
                <c:pt idx="22">
                  <c:v>1</c:v>
                </c:pt>
                <c:pt idx="23">
                  <c:v>1</c:v>
                </c:pt>
                <c:pt idx="24">
                  <c:v>0</c:v>
                </c:pt>
                <c:pt idx="25">
                  <c:v>3</c:v>
                </c:pt>
                <c:pt idx="26">
                  <c:v>0</c:v>
                </c:pt>
                <c:pt idx="27">
                  <c:v>0</c:v>
                </c:pt>
                <c:pt idx="28">
                  <c:v>0</c:v>
                </c:pt>
                <c:pt idx="29">
                  <c:v>2</c:v>
                </c:pt>
                <c:pt idx="30">
                  <c:v>0</c:v>
                </c:pt>
              </c:numCache>
            </c:numRef>
          </c:val>
          <c:smooth val="0"/>
          <c:extLst>
            <c:ext xmlns:c16="http://schemas.microsoft.com/office/drawing/2014/chart" uri="{C3380CC4-5D6E-409C-BE32-E72D297353CC}">
              <c16:uniqueId val="{00000004-1D3E-4452-A6D5-3812E807C2D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1</c:v>
                </c:pt>
                <c:pt idx="2">
                  <c:v>-2</c:v>
                </c:pt>
                <c:pt idx="3">
                  <c:v>0</c:v>
                </c:pt>
                <c:pt idx="4">
                  <c:v>1</c:v>
                </c:pt>
                <c:pt idx="5">
                  <c:v>1</c:v>
                </c:pt>
                <c:pt idx="6">
                  <c:v>0</c:v>
                </c:pt>
                <c:pt idx="7">
                  <c:v>0</c:v>
                </c:pt>
                <c:pt idx="8">
                  <c:v>0</c:v>
                </c:pt>
                <c:pt idx="9">
                  <c:v>3</c:v>
                </c:pt>
                <c:pt idx="10">
                  <c:v>-3</c:v>
                </c:pt>
                <c:pt idx="11">
                  <c:v>0</c:v>
                </c:pt>
                <c:pt idx="12">
                  <c:v>3</c:v>
                </c:pt>
                <c:pt idx="13">
                  <c:v>0</c:v>
                </c:pt>
                <c:pt idx="14">
                  <c:v>-2</c:v>
                </c:pt>
                <c:pt idx="15">
                  <c:v>2</c:v>
                </c:pt>
                <c:pt idx="16">
                  <c:v>3</c:v>
                </c:pt>
                <c:pt idx="17">
                  <c:v>3</c:v>
                </c:pt>
                <c:pt idx="18">
                  <c:v>0</c:v>
                </c:pt>
                <c:pt idx="19">
                  <c:v>-1</c:v>
                </c:pt>
                <c:pt idx="20">
                  <c:v>2</c:v>
                </c:pt>
                <c:pt idx="21">
                  <c:v>-2</c:v>
                </c:pt>
                <c:pt idx="22">
                  <c:v>2</c:v>
                </c:pt>
                <c:pt idx="23">
                  <c:v>3</c:v>
                </c:pt>
                <c:pt idx="24">
                  <c:v>-2</c:v>
                </c:pt>
                <c:pt idx="25">
                  <c:v>0</c:v>
                </c:pt>
                <c:pt idx="26">
                  <c:v>5</c:v>
                </c:pt>
                <c:pt idx="27">
                  <c:v>0</c:v>
                </c:pt>
                <c:pt idx="28">
                  <c:v>0</c:v>
                </c:pt>
                <c:pt idx="29">
                  <c:v>-2</c:v>
                </c:pt>
                <c:pt idx="30">
                  <c:v>1</c:v>
                </c:pt>
              </c:numCache>
            </c:numRef>
          </c:val>
          <c:smooth val="0"/>
          <c:extLst>
            <c:ext xmlns:c16="http://schemas.microsoft.com/office/drawing/2014/chart" uri="{C3380CC4-5D6E-409C-BE32-E72D297353CC}">
              <c16:uniqueId val="{00000005-1D3E-4452-A6D5-3812E807C2D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-1</c:v>
                </c:pt>
                <c:pt idx="15">
                  <c:v>0</c:v>
                </c:pt>
                <c:pt idx="16">
                  <c:v>0</c:v>
                </c:pt>
                <c:pt idx="17">
                  <c:v>1</c:v>
                </c:pt>
                <c:pt idx="18">
                  <c:v>0</c:v>
                </c:pt>
                <c:pt idx="19">
                  <c:v>-1</c:v>
                </c:pt>
                <c:pt idx="20">
                  <c:v>1</c:v>
                </c:pt>
                <c:pt idx="21">
                  <c:v>0</c:v>
                </c:pt>
                <c:pt idx="22">
                  <c:v>1</c:v>
                </c:pt>
                <c:pt idx="23">
                  <c:v>1</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6-1D3E-4452-A6D5-3812E807C2D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1</c:v>
                </c:pt>
                <c:pt idx="3">
                  <c:v>1</c:v>
                </c:pt>
                <c:pt idx="4">
                  <c:v>1</c:v>
                </c:pt>
                <c:pt idx="5">
                  <c:v>0</c:v>
                </c:pt>
                <c:pt idx="6">
                  <c:v>0</c:v>
                </c:pt>
                <c:pt idx="7">
                  <c:v>1</c:v>
                </c:pt>
                <c:pt idx="8">
                  <c:v>0</c:v>
                </c:pt>
                <c:pt idx="9">
                  <c:v>0</c:v>
                </c:pt>
                <c:pt idx="10">
                  <c:v>0</c:v>
                </c:pt>
                <c:pt idx="11">
                  <c:v>1</c:v>
                </c:pt>
                <c:pt idx="12">
                  <c:v>0</c:v>
                </c:pt>
                <c:pt idx="13">
                  <c:v>0</c:v>
                </c:pt>
                <c:pt idx="14">
                  <c:v>1</c:v>
                </c:pt>
                <c:pt idx="15">
                  <c:v>1</c:v>
                </c:pt>
                <c:pt idx="16">
                  <c:v>2</c:v>
                </c:pt>
                <c:pt idx="17">
                  <c:v>2</c:v>
                </c:pt>
                <c:pt idx="18">
                  <c:v>0</c:v>
                </c:pt>
                <c:pt idx="19">
                  <c:v>1</c:v>
                </c:pt>
                <c:pt idx="20">
                  <c:v>1</c:v>
                </c:pt>
                <c:pt idx="21">
                  <c:v>0</c:v>
                </c:pt>
                <c:pt idx="22">
                  <c:v>1</c:v>
                </c:pt>
                <c:pt idx="23">
                  <c:v>1</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7-1D3E-4452-A6D5-3812E807C2D3}"/>
            </c:ext>
          </c:extLst>
        </c:ser>
        <c:dLbls>
          <c:showLegendKey val="0"/>
          <c:showVal val="0"/>
          <c:showCatName val="0"/>
          <c:showSerName val="0"/>
          <c:showPercent val="0"/>
          <c:showBubbleSize val="0"/>
        </c:dLbls>
        <c:smooth val="0"/>
        <c:axId val="334060656"/>
        <c:axId val="334060984"/>
      </c:lineChart>
      <c:dateAx>
        <c:axId val="33406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0984"/>
        <c:crosses val="autoZero"/>
        <c:auto val="1"/>
        <c:lblOffset val="100"/>
        <c:baseTimeUnit val="days"/>
      </c:dateAx>
      <c:valAx>
        <c:axId val="33406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93</c:v>
                </c:pt>
                <c:pt idx="2">
                  <c:v>83</c:v>
                </c:pt>
                <c:pt idx="3">
                  <c:v>94</c:v>
                </c:pt>
                <c:pt idx="4">
                  <c:v>78</c:v>
                </c:pt>
                <c:pt idx="5">
                  <c:v>64</c:v>
                </c:pt>
                <c:pt idx="6">
                  <c:v>73</c:v>
                </c:pt>
              </c:numCache>
            </c:numRef>
          </c:val>
          <c:extLst>
            <c:ext xmlns:c16="http://schemas.microsoft.com/office/drawing/2014/chart" uri="{C3380CC4-5D6E-409C-BE32-E72D297353CC}">
              <c16:uniqueId val="{00000000-6DC3-4DFB-8A60-DC7A0266D668}"/>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2</c:v>
                </c:pt>
                <c:pt idx="6">
                  <c:v>1</c:v>
                </c:pt>
              </c:numCache>
            </c:numRef>
          </c:val>
          <c:extLst>
            <c:ext xmlns:c16="http://schemas.microsoft.com/office/drawing/2014/chart" uri="{C3380CC4-5D6E-409C-BE32-E72D297353CC}">
              <c16:uniqueId val="{00000001-6DC3-4DFB-8A60-DC7A0266D668}"/>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0</c:v>
                </c:pt>
                <c:pt idx="3">
                  <c:v>0</c:v>
                </c:pt>
                <c:pt idx="4">
                  <c:v>0</c:v>
                </c:pt>
                <c:pt idx="5">
                  <c:v>1</c:v>
                </c:pt>
                <c:pt idx="6">
                  <c:v>0</c:v>
                </c:pt>
              </c:numCache>
            </c:numRef>
          </c:val>
          <c:extLst>
            <c:ext xmlns:c16="http://schemas.microsoft.com/office/drawing/2014/chart" uri="{C3380CC4-5D6E-409C-BE32-E72D297353CC}">
              <c16:uniqueId val="{00000002-6DC3-4DFB-8A60-DC7A0266D66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-146</c:v>
                </c:pt>
                <c:pt idx="1">
                  <c:v>213</c:v>
                </c:pt>
                <c:pt idx="2">
                  <c:v>-63</c:v>
                </c:pt>
                <c:pt idx="3">
                  <c:v>163</c:v>
                </c:pt>
                <c:pt idx="4">
                  <c:v>177</c:v>
                </c:pt>
                <c:pt idx="5">
                  <c:v>72</c:v>
                </c:pt>
                <c:pt idx="6">
                  <c:v>48</c:v>
                </c:pt>
              </c:numCache>
            </c:numRef>
          </c:val>
          <c:extLst>
            <c:ext xmlns:c16="http://schemas.microsoft.com/office/drawing/2014/chart" uri="{C3380CC4-5D6E-409C-BE32-E72D297353CC}">
              <c16:uniqueId val="{00000003-6DC3-4DFB-8A60-DC7A0266D668}"/>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4</c:v>
                </c:pt>
                <c:pt idx="3">
                  <c:v>5</c:v>
                </c:pt>
                <c:pt idx="4">
                  <c:v>1</c:v>
                </c:pt>
                <c:pt idx="5">
                  <c:v>7</c:v>
                </c:pt>
                <c:pt idx="6">
                  <c:v>2</c:v>
                </c:pt>
              </c:numCache>
            </c:numRef>
          </c:val>
          <c:extLst>
            <c:ext xmlns:c16="http://schemas.microsoft.com/office/drawing/2014/chart" uri="{C3380CC4-5D6E-409C-BE32-E72D297353CC}">
              <c16:uniqueId val="{00000004-6DC3-4DFB-8A60-DC7A0266D668}"/>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2</c:v>
                </c:pt>
                <c:pt idx="3">
                  <c:v>1</c:v>
                </c:pt>
                <c:pt idx="4">
                  <c:v>-1</c:v>
                </c:pt>
                <c:pt idx="5">
                  <c:v>1</c:v>
                </c:pt>
                <c:pt idx="6">
                  <c:v>2</c:v>
                </c:pt>
              </c:numCache>
            </c:numRef>
          </c:val>
          <c:extLst>
            <c:ext xmlns:c16="http://schemas.microsoft.com/office/drawing/2014/chart" uri="{C3380CC4-5D6E-409C-BE32-E72D297353CC}">
              <c16:uniqueId val="{00000005-6DC3-4DFB-8A60-DC7A0266D668}"/>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6-6DC3-4DFB-8A60-DC7A0266D668}"/>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0</c:v>
                </c:pt>
                <c:pt idx="3">
                  <c:v>1</c:v>
                </c:pt>
                <c:pt idx="4">
                  <c:v>0</c:v>
                </c:pt>
                <c:pt idx="5">
                  <c:v>1</c:v>
                </c:pt>
                <c:pt idx="6">
                  <c:v>1</c:v>
                </c:pt>
              </c:numCache>
            </c:numRef>
          </c:val>
          <c:extLst>
            <c:ext xmlns:c16="http://schemas.microsoft.com/office/drawing/2014/chart" uri="{C3380CC4-5D6E-409C-BE32-E72D297353CC}">
              <c16:uniqueId val="{00000007-6DC3-4DFB-8A60-DC7A0266D668}"/>
            </c:ext>
          </c:extLst>
        </c:ser>
        <c:dLbls>
          <c:showLegendKey val="0"/>
          <c:showVal val="0"/>
          <c:showCatName val="0"/>
          <c:showSerName val="0"/>
          <c:showPercent val="0"/>
          <c:showBubbleSize val="0"/>
        </c:dLbls>
        <c:gapWidth val="219"/>
        <c:overlap val="-27"/>
        <c:axId val="410300328"/>
        <c:axId val="410303280"/>
      </c:barChart>
      <c:catAx>
        <c:axId val="41030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3280"/>
        <c:crosses val="autoZero"/>
        <c:auto val="1"/>
        <c:lblAlgn val="ctr"/>
        <c:lblOffset val="100"/>
        <c:noMultiLvlLbl val="0"/>
      </c:catAx>
      <c:valAx>
        <c:axId val="41030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5.2964699028097799E-3</c:v>
                </c:pt>
                <c:pt idx="1">
                  <c:v>-7.9442840875989709E-3</c:v>
                </c:pt>
                <c:pt idx="2">
                  <c:v>-7.9449152542372895E-3</c:v>
                </c:pt>
                <c:pt idx="3">
                  <c:v>-1.32425775352915E-3</c:v>
                </c:pt>
                <c:pt idx="4">
                  <c:v>0.131103253744388</c:v>
                </c:pt>
                <c:pt idx="5">
                  <c:v>0.20499391630958</c:v>
                </c:pt>
                <c:pt idx="6">
                  <c:v>0.158380297490992</c:v>
                </c:pt>
                <c:pt idx="7">
                  <c:v>0.13309262456020099</c:v>
                </c:pt>
                <c:pt idx="8">
                  <c:v>0.13291572353529499</c:v>
                </c:pt>
                <c:pt idx="9">
                  <c:v>0.16033855090749</c:v>
                </c:pt>
                <c:pt idx="10">
                  <c:v>0.14433611945782099</c:v>
                </c:pt>
                <c:pt idx="11">
                  <c:v>0.106130684870481</c:v>
                </c:pt>
                <c:pt idx="12">
                  <c:v>2.8795057721002101E-2</c:v>
                </c:pt>
                <c:pt idx="13">
                  <c:v>0.109913116298545</c:v>
                </c:pt>
                <c:pt idx="14">
                  <c:v>0.122862968578449</c:v>
                </c:pt>
                <c:pt idx="15">
                  <c:v>0.117490404950262</c:v>
                </c:pt>
                <c:pt idx="16">
                  <c:v>0.122568194857351</c:v>
                </c:pt>
                <c:pt idx="17">
                  <c:v>0.126325111348423</c:v>
                </c:pt>
                <c:pt idx="18">
                  <c:v>0.130067765305724</c:v>
                </c:pt>
                <c:pt idx="19">
                  <c:v>0.116908927945131</c:v>
                </c:pt>
                <c:pt idx="20">
                  <c:v>0.11158252565749401</c:v>
                </c:pt>
                <c:pt idx="21">
                  <c:v>0.121826358558302</c:v>
                </c:pt>
                <c:pt idx="22">
                  <c:v>8.4139127283082898E-2</c:v>
                </c:pt>
                <c:pt idx="23">
                  <c:v>0.11122895056778501</c:v>
                </c:pt>
                <c:pt idx="24">
                  <c:v>8.6558834168776799E-2</c:v>
                </c:pt>
                <c:pt idx="25">
                  <c:v>0.11617250325928399</c:v>
                </c:pt>
                <c:pt idx="26">
                  <c:v>8.1226389551449799E-2</c:v>
                </c:pt>
                <c:pt idx="27">
                  <c:v>0.108213954447078</c:v>
                </c:pt>
                <c:pt idx="28">
                  <c:v>0.124826272713234</c:v>
                </c:pt>
                <c:pt idx="29">
                  <c:v>8.9968511021142603E-2</c:v>
                </c:pt>
                <c:pt idx="30">
                  <c:v>8.8603531300160507E-2</c:v>
                </c:pt>
              </c:numCache>
            </c:numRef>
          </c:val>
          <c:smooth val="0"/>
          <c:extLst>
            <c:ext xmlns:c16="http://schemas.microsoft.com/office/drawing/2014/chart" uri="{C3380CC4-5D6E-409C-BE32-E72D297353CC}">
              <c16:uniqueId val="{00000000-007C-4B20-912B-3E7EF8A8617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5.1007396072430501E-3</c:v>
                </c:pt>
                <c:pt idx="2">
                  <c:v>0</c:v>
                </c:pt>
                <c:pt idx="3">
                  <c:v>5.10047944506784E-3</c:v>
                </c:pt>
                <c:pt idx="4">
                  <c:v>-5.10021930943031E-3</c:v>
                </c:pt>
                <c:pt idx="5">
                  <c:v>5.10047944506784E-3</c:v>
                </c:pt>
                <c:pt idx="6">
                  <c:v>-5.10021930943031E-3</c:v>
                </c:pt>
                <c:pt idx="7">
                  <c:v>5.10047944506784E-3</c:v>
                </c:pt>
                <c:pt idx="8">
                  <c:v>1.0200438618860601E-2</c:v>
                </c:pt>
                <c:pt idx="9">
                  <c:v>5.0996991177520504E-3</c:v>
                </c:pt>
                <c:pt idx="10">
                  <c:v>0</c:v>
                </c:pt>
                <c:pt idx="11">
                  <c:v>-5.0994390617032101E-3</c:v>
                </c:pt>
                <c:pt idx="12">
                  <c:v>-5.0996991177520504E-3</c:v>
                </c:pt>
                <c:pt idx="13">
                  <c:v>0</c:v>
                </c:pt>
                <c:pt idx="14">
                  <c:v>-5.0999592003263998E-3</c:v>
                </c:pt>
                <c:pt idx="15">
                  <c:v>-5.10021930943031E-3</c:v>
                </c:pt>
                <c:pt idx="16">
                  <c:v>2.0401917780271301E-2</c:v>
                </c:pt>
                <c:pt idx="17">
                  <c:v>1.52983171851096E-2</c:v>
                </c:pt>
                <c:pt idx="18">
                  <c:v>-5.0986590526691496E-3</c:v>
                </c:pt>
                <c:pt idx="19">
                  <c:v>1.0197838058331601E-2</c:v>
                </c:pt>
                <c:pt idx="20">
                  <c:v>1.5295197308045299E-2</c:v>
                </c:pt>
                <c:pt idx="21">
                  <c:v>5.0976194117347204E-3</c:v>
                </c:pt>
                <c:pt idx="22">
                  <c:v>2.5486797838719499E-2</c:v>
                </c:pt>
                <c:pt idx="23">
                  <c:v>0</c:v>
                </c:pt>
                <c:pt idx="24">
                  <c:v>0</c:v>
                </c:pt>
                <c:pt idx="25">
                  <c:v>5.0960607450440797E-3</c:v>
                </c:pt>
                <c:pt idx="26">
                  <c:v>1.5287403179779901E-2</c:v>
                </c:pt>
                <c:pt idx="27">
                  <c:v>1.52850664900392E-2</c:v>
                </c:pt>
                <c:pt idx="28">
                  <c:v>3.0565461029037198E-2</c:v>
                </c:pt>
                <c:pt idx="29">
                  <c:v>1.52780607048279E-2</c:v>
                </c:pt>
                <c:pt idx="30">
                  <c:v>5.0919089566678604E-3</c:v>
                </c:pt>
              </c:numCache>
            </c:numRef>
          </c:val>
          <c:smooth val="0"/>
          <c:extLst>
            <c:ext xmlns:c16="http://schemas.microsoft.com/office/drawing/2014/chart" uri="{C3380CC4-5D6E-409C-BE32-E72D297353CC}">
              <c16:uniqueId val="{00000001-007C-4B20-912B-3E7EF8A8617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9.6061479346781897E-3</c:v>
                </c:pt>
                <c:pt idx="2">
                  <c:v>2.8815675727595799E-2</c:v>
                </c:pt>
                <c:pt idx="3">
                  <c:v>1.92049164586134E-2</c:v>
                </c:pt>
                <c:pt idx="4">
                  <c:v>2.8801843317972399E-2</c:v>
                </c:pt>
                <c:pt idx="5">
                  <c:v>0</c:v>
                </c:pt>
                <c:pt idx="6">
                  <c:v>1.91957001631635E-2</c:v>
                </c:pt>
                <c:pt idx="7">
                  <c:v>1.9192016121293499E-2</c:v>
                </c:pt>
                <c:pt idx="8">
                  <c:v>0</c:v>
                </c:pt>
                <c:pt idx="9">
                  <c:v>9.5941667466180602E-3</c:v>
                </c:pt>
                <c:pt idx="10">
                  <c:v>9.5932463545663794E-3</c:v>
                </c:pt>
                <c:pt idx="11">
                  <c:v>0</c:v>
                </c:pt>
                <c:pt idx="12">
                  <c:v>-2.8776978417266199E-2</c:v>
                </c:pt>
                <c:pt idx="13">
                  <c:v>0</c:v>
                </c:pt>
                <c:pt idx="14">
                  <c:v>0</c:v>
                </c:pt>
                <c:pt idx="15">
                  <c:v>9.5950873152945704E-3</c:v>
                </c:pt>
                <c:pt idx="16">
                  <c:v>0</c:v>
                </c:pt>
                <c:pt idx="17">
                  <c:v>0</c:v>
                </c:pt>
                <c:pt idx="18">
                  <c:v>1.91883334932361E-2</c:v>
                </c:pt>
                <c:pt idx="19">
                  <c:v>9.5923261390887301E-3</c:v>
                </c:pt>
                <c:pt idx="20">
                  <c:v>-9.5914061001342796E-3</c:v>
                </c:pt>
                <c:pt idx="21">
                  <c:v>9.5923261390887301E-3</c:v>
                </c:pt>
                <c:pt idx="22">
                  <c:v>0</c:v>
                </c:pt>
                <c:pt idx="23">
                  <c:v>0</c:v>
                </c:pt>
                <c:pt idx="24">
                  <c:v>0</c:v>
                </c:pt>
                <c:pt idx="25">
                  <c:v>1.9182812200268601E-2</c:v>
                </c:pt>
                <c:pt idx="26">
                  <c:v>9.5895665515918702E-3</c:v>
                </c:pt>
                <c:pt idx="27">
                  <c:v>0</c:v>
                </c:pt>
                <c:pt idx="28">
                  <c:v>-9.58864704190239E-3</c:v>
                </c:pt>
                <c:pt idx="29">
                  <c:v>9.5895665515918702E-3</c:v>
                </c:pt>
                <c:pt idx="30">
                  <c:v>-3.8354588167609602E-2</c:v>
                </c:pt>
              </c:numCache>
            </c:numRef>
          </c:val>
          <c:smooth val="0"/>
          <c:extLst>
            <c:ext xmlns:c16="http://schemas.microsoft.com/office/drawing/2014/chart" uri="{C3380CC4-5D6E-409C-BE32-E72D297353CC}">
              <c16:uniqueId val="{00000002-007C-4B20-912B-3E7EF8A8617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1.3159766140832801E-3</c:v>
                </c:pt>
                <c:pt idx="1">
                  <c:v>-1.0730129647297601E-2</c:v>
                </c:pt>
                <c:pt idx="2">
                  <c:v>8.8077496047902007E-3</c:v>
                </c:pt>
                <c:pt idx="3">
                  <c:v>-5.0614792578049304E-4</c:v>
                </c:pt>
                <c:pt idx="4">
                  <c:v>-5.7195005104527701E-3</c:v>
                </c:pt>
                <c:pt idx="5">
                  <c:v>3.0370766315175698E-2</c:v>
                </c:pt>
                <c:pt idx="6">
                  <c:v>-1.7154273083882898E-2</c:v>
                </c:pt>
                <c:pt idx="7">
                  <c:v>7.8953561640715802E-3</c:v>
                </c:pt>
                <c:pt idx="8">
                  <c:v>1.8876508665734499E-2</c:v>
                </c:pt>
                <c:pt idx="9">
                  <c:v>-4.8067825219315803E-3</c:v>
                </c:pt>
                <c:pt idx="10">
                  <c:v>-4.7058132986283804E-3</c:v>
                </c:pt>
                <c:pt idx="11">
                  <c:v>2.3378366206419799E-2</c:v>
                </c:pt>
                <c:pt idx="12">
                  <c:v>-5.8179301524601303E-3</c:v>
                </c:pt>
                <c:pt idx="13">
                  <c:v>2.4436728352119599E-2</c:v>
                </c:pt>
                <c:pt idx="14">
                  <c:v>-4.8052216067042504E-3</c:v>
                </c:pt>
                <c:pt idx="15">
                  <c:v>6.0194615768662503E-3</c:v>
                </c:pt>
                <c:pt idx="16">
                  <c:v>2.7161817666815E-2</c:v>
                </c:pt>
                <c:pt idx="17">
                  <c:v>-4.8544253902629304E-3</c:v>
                </c:pt>
                <c:pt idx="18">
                  <c:v>2.36159032627874E-2</c:v>
                </c:pt>
                <c:pt idx="19">
                  <c:v>-4.8939608119121403E-2</c:v>
                </c:pt>
                <c:pt idx="20">
                  <c:v>1.26961324849012E-2</c:v>
                </c:pt>
                <c:pt idx="21">
                  <c:v>3.0446619540154901E-2</c:v>
                </c:pt>
                <c:pt idx="22">
                  <c:v>-6.9267728872963504E-3</c:v>
                </c:pt>
                <c:pt idx="23">
                  <c:v>1.0365597139297401E-2</c:v>
                </c:pt>
                <c:pt idx="24">
                  <c:v>-1.95156380425512E-2</c:v>
                </c:pt>
                <c:pt idx="25">
                  <c:v>1.82046659570218E-3</c:v>
                </c:pt>
                <c:pt idx="26">
                  <c:v>1.16305470756506E-2</c:v>
                </c:pt>
                <c:pt idx="27">
                  <c:v>1.2893237421130001E-2</c:v>
                </c:pt>
                <c:pt idx="28">
                  <c:v>9.9593738435498607E-3</c:v>
                </c:pt>
                <c:pt idx="29">
                  <c:v>1.09188351422709E-2</c:v>
                </c:pt>
                <c:pt idx="30">
                  <c:v>-2.9467527340861499E-2</c:v>
                </c:pt>
              </c:numCache>
            </c:numRef>
          </c:val>
          <c:smooth val="0"/>
          <c:extLst>
            <c:ext xmlns:c16="http://schemas.microsoft.com/office/drawing/2014/chart" uri="{C3380CC4-5D6E-409C-BE32-E72D297353CC}">
              <c16:uniqueId val="{00000003-007C-4B20-912B-3E7EF8A8617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9.6422717192170496E-3</c:v>
                </c:pt>
                <c:pt idx="1">
                  <c:v>-3.2137806916055999E-3</c:v>
                </c:pt>
                <c:pt idx="2">
                  <c:v>0</c:v>
                </c:pt>
                <c:pt idx="3">
                  <c:v>9.6416519363650994E-3</c:v>
                </c:pt>
                <c:pt idx="4">
                  <c:v>-3.2135741371553399E-3</c:v>
                </c:pt>
                <c:pt idx="5">
                  <c:v>6.4273548221229502E-3</c:v>
                </c:pt>
                <c:pt idx="6">
                  <c:v>0</c:v>
                </c:pt>
                <c:pt idx="7">
                  <c:v>0</c:v>
                </c:pt>
                <c:pt idx="8">
                  <c:v>9.6404126096596904E-2</c:v>
                </c:pt>
                <c:pt idx="9">
                  <c:v>2.8893383415197899E-2</c:v>
                </c:pt>
                <c:pt idx="10">
                  <c:v>2.56755889338212E-2</c:v>
                </c:pt>
                <c:pt idx="11">
                  <c:v>4.81293717512674E-2</c:v>
                </c:pt>
                <c:pt idx="12">
                  <c:v>4.4899137295147697E-2</c:v>
                </c:pt>
                <c:pt idx="13">
                  <c:v>6.4112838595928798E-2</c:v>
                </c:pt>
                <c:pt idx="14">
                  <c:v>1.28143520743232E-2</c:v>
                </c:pt>
                <c:pt idx="15">
                  <c:v>1.6015887760658602E-2</c:v>
                </c:pt>
                <c:pt idx="16">
                  <c:v>6.4053292339226204E-3</c:v>
                </c:pt>
                <c:pt idx="17">
                  <c:v>9.6073784666623994E-3</c:v>
                </c:pt>
                <c:pt idx="18">
                  <c:v>6.40430369208108E-3</c:v>
                </c:pt>
                <c:pt idx="19">
                  <c:v>3.2019467836444599E-3</c:v>
                </c:pt>
                <c:pt idx="20">
                  <c:v>-3.2018442622950799E-3</c:v>
                </c:pt>
                <c:pt idx="21">
                  <c:v>0</c:v>
                </c:pt>
                <c:pt idx="22">
                  <c:v>3.2019467836444599E-3</c:v>
                </c:pt>
                <c:pt idx="23">
                  <c:v>3.2018442622950799E-3</c:v>
                </c:pt>
                <c:pt idx="24">
                  <c:v>0</c:v>
                </c:pt>
                <c:pt idx="25">
                  <c:v>9.6052252425319392E-3</c:v>
                </c:pt>
                <c:pt idx="26">
                  <c:v>0</c:v>
                </c:pt>
                <c:pt idx="27">
                  <c:v>0</c:v>
                </c:pt>
                <c:pt idx="28">
                  <c:v>0</c:v>
                </c:pt>
                <c:pt idx="29">
                  <c:v>6.4028684850813197E-3</c:v>
                </c:pt>
                <c:pt idx="30">
                  <c:v>0</c:v>
                </c:pt>
              </c:numCache>
            </c:numRef>
          </c:val>
          <c:smooth val="0"/>
          <c:extLst>
            <c:ext xmlns:c16="http://schemas.microsoft.com/office/drawing/2014/chart" uri="{C3380CC4-5D6E-409C-BE32-E72D297353CC}">
              <c16:uniqueId val="{00000004-007C-4B20-912B-3E7EF8A86175}"/>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1.60320641282565E-3</c:v>
                </c:pt>
                <c:pt idx="1">
                  <c:v>1.60318071052969E-3</c:v>
                </c:pt>
                <c:pt idx="2">
                  <c:v>-3.20631001811565E-3</c:v>
                </c:pt>
                <c:pt idx="3">
                  <c:v>0</c:v>
                </c:pt>
                <c:pt idx="4">
                  <c:v>1.60320641282565E-3</c:v>
                </c:pt>
                <c:pt idx="5">
                  <c:v>1.60318071052969E-3</c:v>
                </c:pt>
                <c:pt idx="6">
                  <c:v>0</c:v>
                </c:pt>
                <c:pt idx="7">
                  <c:v>0</c:v>
                </c:pt>
                <c:pt idx="8">
                  <c:v>0</c:v>
                </c:pt>
                <c:pt idx="9">
                  <c:v>4.8094650271734802E-3</c:v>
                </c:pt>
                <c:pt idx="10">
                  <c:v>-4.8092337287592201E-3</c:v>
                </c:pt>
                <c:pt idx="11">
                  <c:v>0</c:v>
                </c:pt>
                <c:pt idx="12">
                  <c:v>4.8094650271734802E-3</c:v>
                </c:pt>
                <c:pt idx="13">
                  <c:v>0</c:v>
                </c:pt>
                <c:pt idx="14">
                  <c:v>-3.2061558191728099E-3</c:v>
                </c:pt>
                <c:pt idx="15">
                  <c:v>3.20625861682003E-3</c:v>
                </c:pt>
                <c:pt idx="16">
                  <c:v>4.8092337287592201E-3</c:v>
                </c:pt>
                <c:pt idx="17">
                  <c:v>4.8090024525912498E-3</c:v>
                </c:pt>
                <c:pt idx="18">
                  <c:v>0</c:v>
                </c:pt>
                <c:pt idx="19">
                  <c:v>-1.60292373288879E-3</c:v>
                </c:pt>
                <c:pt idx="20">
                  <c:v>3.20589885389116E-3</c:v>
                </c:pt>
                <c:pt idx="21">
                  <c:v>-3.2057960793113898E-3</c:v>
                </c:pt>
                <c:pt idx="22">
                  <c:v>3.20589885389116E-3</c:v>
                </c:pt>
                <c:pt idx="23">
                  <c:v>4.8086941189670902E-3</c:v>
                </c:pt>
                <c:pt idx="24">
                  <c:v>-3.2056419297964399E-3</c:v>
                </c:pt>
                <c:pt idx="25">
                  <c:v>0</c:v>
                </c:pt>
                <c:pt idx="26">
                  <c:v>8.0143617362313305E-3</c:v>
                </c:pt>
                <c:pt idx="27">
                  <c:v>0</c:v>
                </c:pt>
                <c:pt idx="28">
                  <c:v>0</c:v>
                </c:pt>
                <c:pt idx="29">
                  <c:v>-3.2054877951052199E-3</c:v>
                </c:pt>
                <c:pt idx="30">
                  <c:v>1.6027952749595299E-3</c:v>
                </c:pt>
              </c:numCache>
            </c:numRef>
          </c:val>
          <c:smooth val="0"/>
          <c:extLst>
            <c:ext xmlns:c16="http://schemas.microsoft.com/office/drawing/2014/chart" uri="{C3380CC4-5D6E-409C-BE32-E72D297353CC}">
              <c16:uniqueId val="{00000005-007C-4B20-912B-3E7EF8A86175}"/>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-1.5377518068583699E-2</c:v>
                </c:pt>
                <c:pt idx="2">
                  <c:v>1.53798831128883E-2</c:v>
                </c:pt>
                <c:pt idx="3">
                  <c:v>0</c:v>
                </c:pt>
                <c:pt idx="4">
                  <c:v>0</c:v>
                </c:pt>
                <c:pt idx="5">
                  <c:v>0</c:v>
                </c:pt>
                <c:pt idx="6">
                  <c:v>0</c:v>
                </c:pt>
                <c:pt idx="7">
                  <c:v>0</c:v>
                </c:pt>
                <c:pt idx="8">
                  <c:v>0</c:v>
                </c:pt>
                <c:pt idx="9">
                  <c:v>-1.5377518068583699E-2</c:v>
                </c:pt>
                <c:pt idx="10">
                  <c:v>1.53798831128883E-2</c:v>
                </c:pt>
                <c:pt idx="11">
                  <c:v>0</c:v>
                </c:pt>
                <c:pt idx="12">
                  <c:v>0</c:v>
                </c:pt>
                <c:pt idx="13">
                  <c:v>0</c:v>
                </c:pt>
                <c:pt idx="14">
                  <c:v>-1.5377518068583699E-2</c:v>
                </c:pt>
                <c:pt idx="15">
                  <c:v>0</c:v>
                </c:pt>
                <c:pt idx="16">
                  <c:v>0</c:v>
                </c:pt>
                <c:pt idx="17">
                  <c:v>1.53798831128883E-2</c:v>
                </c:pt>
                <c:pt idx="18">
                  <c:v>0</c:v>
                </c:pt>
                <c:pt idx="19">
                  <c:v>-1.5377518068583699E-2</c:v>
                </c:pt>
                <c:pt idx="20">
                  <c:v>1.53798831128883E-2</c:v>
                </c:pt>
                <c:pt idx="21">
                  <c:v>0</c:v>
                </c:pt>
                <c:pt idx="22">
                  <c:v>1.5377518068583699E-2</c:v>
                </c:pt>
                <c:pt idx="23">
                  <c:v>1.53751537515375E-2</c:v>
                </c:pt>
                <c:pt idx="24">
                  <c:v>1.5372790161414299E-2</c:v>
                </c:pt>
                <c:pt idx="25">
                  <c:v>0</c:v>
                </c:pt>
                <c:pt idx="26">
                  <c:v>0</c:v>
                </c:pt>
                <c:pt idx="27">
                  <c:v>0</c:v>
                </c:pt>
                <c:pt idx="28">
                  <c:v>0</c:v>
                </c:pt>
                <c:pt idx="29">
                  <c:v>1.5370427297878899E-2</c:v>
                </c:pt>
                <c:pt idx="30">
                  <c:v>-1.53680651605963E-2</c:v>
                </c:pt>
              </c:numCache>
            </c:numRef>
          </c:val>
          <c:smooth val="0"/>
          <c:extLst>
            <c:ext xmlns:c16="http://schemas.microsoft.com/office/drawing/2014/chart" uri="{C3380CC4-5D6E-409C-BE32-E72D297353CC}">
              <c16:uniqueId val="{00000006-007C-4B20-912B-3E7EF8A86175}"/>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4.23011844331641E-2</c:v>
                </c:pt>
                <c:pt idx="3">
                  <c:v>4.22832980972516E-2</c:v>
                </c:pt>
                <c:pt idx="4">
                  <c:v>4.2265426880811502E-2</c:v>
                </c:pt>
                <c:pt idx="5">
                  <c:v>0</c:v>
                </c:pt>
                <c:pt idx="6">
                  <c:v>0</c:v>
                </c:pt>
                <c:pt idx="7">
                  <c:v>4.2247570764680997E-2</c:v>
                </c:pt>
                <c:pt idx="8">
                  <c:v>0</c:v>
                </c:pt>
                <c:pt idx="9">
                  <c:v>0</c:v>
                </c:pt>
                <c:pt idx="10">
                  <c:v>0</c:v>
                </c:pt>
                <c:pt idx="11">
                  <c:v>4.2229729729729701E-2</c:v>
                </c:pt>
                <c:pt idx="12">
                  <c:v>0</c:v>
                </c:pt>
                <c:pt idx="13">
                  <c:v>0</c:v>
                </c:pt>
                <c:pt idx="14">
                  <c:v>4.2211903756859397E-2</c:v>
                </c:pt>
                <c:pt idx="15">
                  <c:v>4.2194092827004197E-2</c:v>
                </c:pt>
                <c:pt idx="16">
                  <c:v>8.4352593842260695E-2</c:v>
                </c:pt>
                <c:pt idx="17">
                  <c:v>8.4281500210703797E-2</c:v>
                </c:pt>
                <c:pt idx="18">
                  <c:v>0</c:v>
                </c:pt>
                <c:pt idx="19">
                  <c:v>4.2105263157894701E-2</c:v>
                </c:pt>
                <c:pt idx="20">
                  <c:v>4.2087542087542097E-2</c:v>
                </c:pt>
                <c:pt idx="21">
                  <c:v>0</c:v>
                </c:pt>
                <c:pt idx="22">
                  <c:v>4.2069835927639902E-2</c:v>
                </c:pt>
                <c:pt idx="23">
                  <c:v>4.2052144659377601E-2</c:v>
                </c:pt>
                <c:pt idx="24">
                  <c:v>4.2034468263976499E-2</c:v>
                </c:pt>
                <c:pt idx="25">
                  <c:v>0</c:v>
                </c:pt>
                <c:pt idx="26">
                  <c:v>0</c:v>
                </c:pt>
                <c:pt idx="27">
                  <c:v>4.20168067226891E-2</c:v>
                </c:pt>
                <c:pt idx="28">
                  <c:v>0</c:v>
                </c:pt>
                <c:pt idx="29">
                  <c:v>4.1999160016799701E-2</c:v>
                </c:pt>
                <c:pt idx="30">
                  <c:v>0</c:v>
                </c:pt>
              </c:numCache>
            </c:numRef>
          </c:val>
          <c:smooth val="0"/>
          <c:extLst>
            <c:ext xmlns:c16="http://schemas.microsoft.com/office/drawing/2014/chart" uri="{C3380CC4-5D6E-409C-BE32-E72D297353CC}">
              <c16:uniqueId val="{00000007-007C-4B20-912B-3E7EF8A86175}"/>
            </c:ext>
          </c:extLst>
        </c:ser>
        <c:dLbls>
          <c:showLegendKey val="0"/>
          <c:showVal val="0"/>
          <c:showCatName val="0"/>
          <c:showSerName val="0"/>
          <c:showPercent val="0"/>
          <c:showBubbleSize val="0"/>
        </c:dLbls>
        <c:smooth val="0"/>
        <c:axId val="410291144"/>
        <c:axId val="410291800"/>
      </c:lineChart>
      <c:dateAx>
        <c:axId val="41029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1800"/>
        <c:crosses val="autoZero"/>
        <c:auto val="1"/>
        <c:lblOffset val="100"/>
        <c:baseTimeUnit val="days"/>
      </c:dateAx>
      <c:valAx>
        <c:axId val="41029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c:v>
                </c:pt>
                <c:pt idx="2">
                  <c:v>1</c:v>
                </c:pt>
                <c:pt idx="3">
                  <c:v>0</c:v>
                </c:pt>
                <c:pt idx="4">
                  <c:v>1</c:v>
                </c:pt>
                <c:pt idx="5">
                  <c:v>1</c:v>
                </c:pt>
                <c:pt idx="6">
                  <c:v>1</c:v>
                </c:pt>
                <c:pt idx="7">
                  <c:v>0</c:v>
                </c:pt>
                <c:pt idx="8">
                  <c:v>1</c:v>
                </c:pt>
                <c:pt idx="9">
                  <c:v>0</c:v>
                </c:pt>
                <c:pt idx="10">
                  <c:v>1</c:v>
                </c:pt>
                <c:pt idx="11">
                  <c:v>1</c:v>
                </c:pt>
                <c:pt idx="12">
                  <c:v>1</c:v>
                </c:pt>
                <c:pt idx="13">
                  <c:v>1</c:v>
                </c:pt>
                <c:pt idx="14">
                  <c:v>0</c:v>
                </c:pt>
                <c:pt idx="15">
                  <c:v>1</c:v>
                </c:pt>
                <c:pt idx="16">
                  <c:v>1</c:v>
                </c:pt>
                <c:pt idx="17">
                  <c:v>1</c:v>
                </c:pt>
                <c:pt idx="18">
                  <c:v>2</c:v>
                </c:pt>
                <c:pt idx="19">
                  <c:v>1</c:v>
                </c:pt>
                <c:pt idx="20">
                  <c:v>1</c:v>
                </c:pt>
                <c:pt idx="21">
                  <c:v>1</c:v>
                </c:pt>
                <c:pt idx="22">
                  <c:v>0</c:v>
                </c:pt>
                <c:pt idx="23">
                  <c:v>1</c:v>
                </c:pt>
                <c:pt idx="24">
                  <c:v>0</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0-6F80-4396-B7D5-357D69A162E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6F80-4396-B7D5-357D69A162E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6F80-4396-B7D5-357D69A162E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1</c:v>
                </c:pt>
                <c:pt idx="4">
                  <c:v>1</c:v>
                </c:pt>
                <c:pt idx="5">
                  <c:v>1</c:v>
                </c:pt>
                <c:pt idx="6">
                  <c:v>0</c:v>
                </c:pt>
                <c:pt idx="7">
                  <c:v>1</c:v>
                </c:pt>
                <c:pt idx="8">
                  <c:v>0</c:v>
                </c:pt>
                <c:pt idx="9">
                  <c:v>0</c:v>
                </c:pt>
                <c:pt idx="10">
                  <c:v>1</c:v>
                </c:pt>
                <c:pt idx="11">
                  <c:v>1</c:v>
                </c:pt>
                <c:pt idx="12">
                  <c:v>0</c:v>
                </c:pt>
                <c:pt idx="13">
                  <c:v>0</c:v>
                </c:pt>
                <c:pt idx="14">
                  <c:v>1</c:v>
                </c:pt>
                <c:pt idx="15">
                  <c:v>0</c:v>
                </c:pt>
                <c:pt idx="16">
                  <c:v>1</c:v>
                </c:pt>
                <c:pt idx="17">
                  <c:v>0</c:v>
                </c:pt>
                <c:pt idx="18">
                  <c:v>1</c:v>
                </c:pt>
                <c:pt idx="19">
                  <c:v>0</c:v>
                </c:pt>
                <c:pt idx="20">
                  <c:v>1</c:v>
                </c:pt>
                <c:pt idx="21">
                  <c:v>1</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6F80-4396-B7D5-357D69A162E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1</c:v>
                </c:pt>
                <c:pt idx="3">
                  <c:v>0</c:v>
                </c:pt>
                <c:pt idx="4">
                  <c:v>1</c:v>
                </c:pt>
                <c:pt idx="5">
                  <c:v>1</c:v>
                </c:pt>
                <c:pt idx="6">
                  <c:v>0</c:v>
                </c:pt>
                <c:pt idx="7">
                  <c:v>2</c:v>
                </c:pt>
                <c:pt idx="8">
                  <c:v>1</c:v>
                </c:pt>
                <c:pt idx="9">
                  <c:v>0</c:v>
                </c:pt>
                <c:pt idx="10">
                  <c:v>1</c:v>
                </c:pt>
                <c:pt idx="11">
                  <c:v>1</c:v>
                </c:pt>
                <c:pt idx="12">
                  <c:v>1</c:v>
                </c:pt>
                <c:pt idx="13">
                  <c:v>0</c:v>
                </c:pt>
                <c:pt idx="14">
                  <c:v>0</c:v>
                </c:pt>
                <c:pt idx="15">
                  <c:v>0</c:v>
                </c:pt>
                <c:pt idx="16">
                  <c:v>1</c:v>
                </c:pt>
                <c:pt idx="17">
                  <c:v>1</c:v>
                </c:pt>
                <c:pt idx="18">
                  <c:v>0</c:v>
                </c:pt>
                <c:pt idx="19">
                  <c:v>0</c:v>
                </c:pt>
                <c:pt idx="20">
                  <c:v>0</c:v>
                </c:pt>
                <c:pt idx="21">
                  <c:v>0</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4-6F80-4396-B7D5-357D69A162E9}"/>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6F80-4396-B7D5-357D69A162E9}"/>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6F80-4396-B7D5-357D69A162E9}"/>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6F80-4396-B7D5-357D69A162E9}"/>
            </c:ext>
          </c:extLst>
        </c:ser>
        <c:dLbls>
          <c:showLegendKey val="0"/>
          <c:showVal val="0"/>
          <c:showCatName val="0"/>
          <c:showSerName val="0"/>
          <c:showPercent val="0"/>
          <c:showBubbleSize val="0"/>
        </c:dLbls>
        <c:smooth val="0"/>
        <c:axId val="460990664"/>
        <c:axId val="460988696"/>
      </c:lineChart>
      <c:dateAx>
        <c:axId val="46099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88696"/>
        <c:crosses val="autoZero"/>
        <c:auto val="1"/>
        <c:lblOffset val="100"/>
        <c:baseTimeUnit val="days"/>
      </c:dateAx>
      <c:valAx>
        <c:axId val="46098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9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1</c:v>
                </c:pt>
                <c:pt idx="16">
                  <c:v>0</c:v>
                </c:pt>
                <c:pt idx="17">
                  <c:v>0</c:v>
                </c:pt>
                <c:pt idx="18">
                  <c:v>2</c:v>
                </c:pt>
                <c:pt idx="19">
                  <c:v>2</c:v>
                </c:pt>
                <c:pt idx="20">
                  <c:v>8</c:v>
                </c:pt>
                <c:pt idx="21">
                  <c:v>4</c:v>
                </c:pt>
                <c:pt idx="22">
                  <c:v>3</c:v>
                </c:pt>
                <c:pt idx="23">
                  <c:v>0</c:v>
                </c:pt>
              </c:numCache>
            </c:numRef>
          </c:val>
          <c:smooth val="0"/>
          <c:extLst>
            <c:ext xmlns:c16="http://schemas.microsoft.com/office/drawing/2014/chart" uri="{C3380CC4-5D6E-409C-BE32-E72D297353CC}">
              <c16:uniqueId val="{00000000-A6BC-42A5-AB3F-4832F9615ED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6BC-42A5-AB3F-4832F9615ED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6BC-42A5-AB3F-4832F9615ED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0</c:v>
                </c:pt>
                <c:pt idx="15">
                  <c:v>1</c:v>
                </c:pt>
                <c:pt idx="16">
                  <c:v>0</c:v>
                </c:pt>
                <c:pt idx="17">
                  <c:v>6</c:v>
                </c:pt>
                <c:pt idx="18">
                  <c:v>3</c:v>
                </c:pt>
                <c:pt idx="19">
                  <c:v>1</c:v>
                </c:pt>
                <c:pt idx="20">
                  <c:v>0</c:v>
                </c:pt>
                <c:pt idx="21">
                  <c:v>0</c:v>
                </c:pt>
                <c:pt idx="22">
                  <c:v>1</c:v>
                </c:pt>
                <c:pt idx="23">
                  <c:v>0</c:v>
                </c:pt>
              </c:numCache>
            </c:numRef>
          </c:val>
          <c:smooth val="0"/>
          <c:extLst>
            <c:ext xmlns:c16="http://schemas.microsoft.com/office/drawing/2014/chart" uri="{C3380CC4-5D6E-409C-BE32-E72D297353CC}">
              <c16:uniqueId val="{00000003-A6BC-42A5-AB3F-4832F9615ED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1</c:v>
                </c:pt>
                <c:pt idx="15">
                  <c:v>0</c:v>
                </c:pt>
                <c:pt idx="16">
                  <c:v>0</c:v>
                </c:pt>
                <c:pt idx="17">
                  <c:v>1</c:v>
                </c:pt>
                <c:pt idx="18">
                  <c:v>3</c:v>
                </c:pt>
                <c:pt idx="19">
                  <c:v>2</c:v>
                </c:pt>
                <c:pt idx="20">
                  <c:v>2</c:v>
                </c:pt>
                <c:pt idx="21">
                  <c:v>2</c:v>
                </c:pt>
                <c:pt idx="22">
                  <c:v>2</c:v>
                </c:pt>
                <c:pt idx="23">
                  <c:v>0</c:v>
                </c:pt>
              </c:numCache>
            </c:numRef>
          </c:val>
          <c:smooth val="0"/>
          <c:extLst>
            <c:ext xmlns:c16="http://schemas.microsoft.com/office/drawing/2014/chart" uri="{C3380CC4-5D6E-409C-BE32-E72D297353CC}">
              <c16:uniqueId val="{00000004-A6BC-42A5-AB3F-4832F9615EDB}"/>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A6BC-42A5-AB3F-4832F9615EDB}"/>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A6BC-42A5-AB3F-4832F9615EDB}"/>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A6BC-42A5-AB3F-4832F9615EDB}"/>
            </c:ext>
          </c:extLst>
        </c:ser>
        <c:dLbls>
          <c:showLegendKey val="0"/>
          <c:showVal val="0"/>
          <c:showCatName val="0"/>
          <c:showSerName val="0"/>
          <c:showPercent val="0"/>
          <c:showBubbleSize val="0"/>
        </c:dLbls>
        <c:smooth val="0"/>
        <c:axId val="460985744"/>
        <c:axId val="460982464"/>
      </c:lineChart>
      <c:catAx>
        <c:axId val="46098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82464"/>
        <c:crosses val="autoZero"/>
        <c:auto val="1"/>
        <c:lblAlgn val="ctr"/>
        <c:lblOffset val="100"/>
        <c:noMultiLvlLbl val="0"/>
      </c:catAx>
      <c:valAx>
        <c:axId val="46098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8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4</c:v>
                </c:pt>
                <c:pt idx="3">
                  <c:v>3</c:v>
                </c:pt>
                <c:pt idx="4">
                  <c:v>2</c:v>
                </c:pt>
                <c:pt idx="5">
                  <c:v>4</c:v>
                </c:pt>
                <c:pt idx="6">
                  <c:v>3</c:v>
                </c:pt>
              </c:numCache>
            </c:numRef>
          </c:val>
          <c:extLst>
            <c:ext xmlns:c16="http://schemas.microsoft.com/office/drawing/2014/chart" uri="{C3380CC4-5D6E-409C-BE32-E72D297353CC}">
              <c16:uniqueId val="{00000000-0CF7-4DEB-9C99-824248A6E3C6}"/>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0CF7-4DEB-9C99-824248A6E3C6}"/>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0CF7-4DEB-9C99-824248A6E3C6}"/>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2</c:v>
                </c:pt>
                <c:pt idx="3">
                  <c:v>1</c:v>
                </c:pt>
                <c:pt idx="4">
                  <c:v>5</c:v>
                </c:pt>
                <c:pt idx="5">
                  <c:v>0</c:v>
                </c:pt>
                <c:pt idx="6">
                  <c:v>1</c:v>
                </c:pt>
              </c:numCache>
            </c:numRef>
          </c:val>
          <c:extLst>
            <c:ext xmlns:c16="http://schemas.microsoft.com/office/drawing/2014/chart" uri="{C3380CC4-5D6E-409C-BE32-E72D297353CC}">
              <c16:uniqueId val="{00000003-0CF7-4DEB-9C99-824248A6E3C6}"/>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0</c:v>
                </c:pt>
                <c:pt idx="4">
                  <c:v>3</c:v>
                </c:pt>
                <c:pt idx="5">
                  <c:v>1</c:v>
                </c:pt>
                <c:pt idx="6">
                  <c:v>2</c:v>
                </c:pt>
              </c:numCache>
            </c:numRef>
          </c:val>
          <c:extLst>
            <c:ext xmlns:c16="http://schemas.microsoft.com/office/drawing/2014/chart" uri="{C3380CC4-5D6E-409C-BE32-E72D297353CC}">
              <c16:uniqueId val="{00000004-0CF7-4DEB-9C99-824248A6E3C6}"/>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0CF7-4DEB-9C99-824248A6E3C6}"/>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0CF7-4DEB-9C99-824248A6E3C6}"/>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0CF7-4DEB-9C99-824248A6E3C6}"/>
            </c:ext>
          </c:extLst>
        </c:ser>
        <c:dLbls>
          <c:showLegendKey val="0"/>
          <c:showVal val="0"/>
          <c:showCatName val="0"/>
          <c:showSerName val="0"/>
          <c:showPercent val="0"/>
          <c:showBubbleSize val="0"/>
        </c:dLbls>
        <c:gapWidth val="219"/>
        <c:overlap val="-27"/>
        <c:axId val="460983120"/>
        <c:axId val="460984432"/>
      </c:barChart>
      <c:catAx>
        <c:axId val="46098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84432"/>
        <c:crosses val="autoZero"/>
        <c:auto val="1"/>
        <c:lblAlgn val="ctr"/>
        <c:lblOffset val="100"/>
        <c:noMultiLvlLbl val="0"/>
      </c:catAx>
      <c:valAx>
        <c:axId val="46098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8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303</c:v>
                </c:pt>
                <c:pt idx="1">
                  <c:v>0</c:v>
                </c:pt>
                <c:pt idx="2">
                  <c:v>32</c:v>
                </c:pt>
                <c:pt idx="3">
                  <c:v>175</c:v>
                </c:pt>
                <c:pt idx="4">
                  <c:v>956</c:v>
                </c:pt>
                <c:pt idx="5">
                  <c:v>0</c:v>
                </c:pt>
                <c:pt idx="6">
                  <c:v>0</c:v>
                </c:pt>
                <c:pt idx="7">
                  <c:v>0</c:v>
                </c:pt>
              </c:numCache>
            </c:numRef>
          </c:val>
          <c:extLst>
            <c:ext xmlns:c16="http://schemas.microsoft.com/office/drawing/2014/chart" uri="{C3380CC4-5D6E-409C-BE32-E72D297353CC}">
              <c16:uniqueId val="{00000000-7624-4EFD-94C7-EDF50C55CBE8}"/>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30</c:v>
                </c:pt>
                <c:pt idx="1">
                  <c:v>0</c:v>
                </c:pt>
                <c:pt idx="2">
                  <c:v>9</c:v>
                </c:pt>
                <c:pt idx="3">
                  <c:v>27</c:v>
                </c:pt>
                <c:pt idx="4">
                  <c:v>83</c:v>
                </c:pt>
                <c:pt idx="5">
                  <c:v>0</c:v>
                </c:pt>
                <c:pt idx="6">
                  <c:v>0</c:v>
                </c:pt>
                <c:pt idx="7">
                  <c:v>0</c:v>
                </c:pt>
              </c:numCache>
            </c:numRef>
          </c:val>
          <c:extLst>
            <c:ext xmlns:c16="http://schemas.microsoft.com/office/drawing/2014/chart" uri="{C3380CC4-5D6E-409C-BE32-E72D297353CC}">
              <c16:uniqueId val="{00000001-7624-4EFD-94C7-EDF50C55CBE8}"/>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7624-4EFD-94C7-EDF50C55CBE8}"/>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1</c:v>
                </c:pt>
                <c:pt idx="3">
                  <c:v>0</c:v>
                </c:pt>
                <c:pt idx="4">
                  <c:v>1</c:v>
                </c:pt>
                <c:pt idx="5">
                  <c:v>0</c:v>
                </c:pt>
                <c:pt idx="6">
                  <c:v>0</c:v>
                </c:pt>
                <c:pt idx="7">
                  <c:v>0</c:v>
                </c:pt>
              </c:numCache>
            </c:numRef>
          </c:val>
          <c:extLst>
            <c:ext xmlns:c16="http://schemas.microsoft.com/office/drawing/2014/chart" uri="{C3380CC4-5D6E-409C-BE32-E72D297353CC}">
              <c16:uniqueId val="{00000003-7624-4EFD-94C7-EDF50C55CBE8}"/>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7624-4EFD-94C7-EDF50C55CBE8}"/>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7624-4EFD-94C7-EDF50C55CBE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12</c:v>
                </c:pt>
                <c:pt idx="1">
                  <c:v>0</c:v>
                </c:pt>
                <c:pt idx="2">
                  <c:v>1</c:v>
                </c:pt>
                <c:pt idx="3">
                  <c:v>31</c:v>
                </c:pt>
                <c:pt idx="4">
                  <c:v>11</c:v>
                </c:pt>
                <c:pt idx="5">
                  <c:v>0</c:v>
                </c:pt>
                <c:pt idx="6">
                  <c:v>0</c:v>
                </c:pt>
                <c:pt idx="7">
                  <c:v>0</c:v>
                </c:pt>
              </c:numCache>
            </c:numRef>
          </c:val>
          <c:extLst>
            <c:ext xmlns:c16="http://schemas.microsoft.com/office/drawing/2014/chart" uri="{C3380CC4-5D6E-409C-BE32-E72D297353CC}">
              <c16:uniqueId val="{00000006-7624-4EFD-94C7-EDF50C55CBE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11</c:v>
                </c:pt>
                <c:pt idx="1">
                  <c:v>0</c:v>
                </c:pt>
                <c:pt idx="2">
                  <c:v>3</c:v>
                </c:pt>
                <c:pt idx="3">
                  <c:v>10</c:v>
                </c:pt>
                <c:pt idx="4">
                  <c:v>129</c:v>
                </c:pt>
                <c:pt idx="5">
                  <c:v>0</c:v>
                </c:pt>
                <c:pt idx="6">
                  <c:v>0</c:v>
                </c:pt>
                <c:pt idx="7">
                  <c:v>0</c:v>
                </c:pt>
              </c:numCache>
            </c:numRef>
          </c:val>
          <c:extLst>
            <c:ext xmlns:c16="http://schemas.microsoft.com/office/drawing/2014/chart" uri="{C3380CC4-5D6E-409C-BE32-E72D297353CC}">
              <c16:uniqueId val="{00000007-7624-4EFD-94C7-EDF50C55CBE8}"/>
            </c:ext>
          </c:extLst>
        </c:ser>
        <c:dLbls>
          <c:showLegendKey val="0"/>
          <c:showVal val="0"/>
          <c:showCatName val="0"/>
          <c:showSerName val="0"/>
          <c:showPercent val="0"/>
          <c:showBubbleSize val="0"/>
        </c:dLbls>
        <c:gapWidth val="150"/>
        <c:overlap val="100"/>
        <c:axId val="460981808"/>
        <c:axId val="460979512"/>
      </c:barChart>
      <c:catAx>
        <c:axId val="46098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79512"/>
        <c:crosses val="autoZero"/>
        <c:auto val="1"/>
        <c:lblAlgn val="ctr"/>
        <c:lblOffset val="100"/>
        <c:noMultiLvlLbl val="0"/>
      </c:catAx>
      <c:valAx>
        <c:axId val="460979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8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4</c:v>
                </c:pt>
                <c:pt idx="1">
                  <c:v>0</c:v>
                </c:pt>
                <c:pt idx="2">
                  <c:v>0</c:v>
                </c:pt>
                <c:pt idx="3">
                  <c:v>8</c:v>
                </c:pt>
                <c:pt idx="4">
                  <c:v>13</c:v>
                </c:pt>
                <c:pt idx="5">
                  <c:v>0</c:v>
                </c:pt>
                <c:pt idx="6">
                  <c:v>0</c:v>
                </c:pt>
                <c:pt idx="7">
                  <c:v>0</c:v>
                </c:pt>
              </c:numCache>
            </c:numRef>
          </c:val>
          <c:extLst>
            <c:ext xmlns:c16="http://schemas.microsoft.com/office/drawing/2014/chart" uri="{C3380CC4-5D6E-409C-BE32-E72D297353CC}">
              <c16:uniqueId val="{00000000-9A78-4B20-831C-B64EC524E74E}"/>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9A78-4B20-831C-B64EC524E74E}"/>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16</c:v>
                </c:pt>
                <c:pt idx="1">
                  <c:v>0</c:v>
                </c:pt>
                <c:pt idx="2">
                  <c:v>1</c:v>
                </c:pt>
                <c:pt idx="3">
                  <c:v>6</c:v>
                </c:pt>
                <c:pt idx="4">
                  <c:v>1</c:v>
                </c:pt>
                <c:pt idx="5">
                  <c:v>0</c:v>
                </c:pt>
                <c:pt idx="6">
                  <c:v>0</c:v>
                </c:pt>
                <c:pt idx="7">
                  <c:v>0</c:v>
                </c:pt>
              </c:numCache>
            </c:numRef>
          </c:val>
          <c:extLst>
            <c:ext xmlns:c16="http://schemas.microsoft.com/office/drawing/2014/chart" uri="{C3380CC4-5D6E-409C-BE32-E72D297353CC}">
              <c16:uniqueId val="{00000002-9A78-4B20-831C-B64EC524E74E}"/>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2</c:v>
                </c:pt>
                <c:pt idx="1">
                  <c:v>0</c:v>
                </c:pt>
                <c:pt idx="2">
                  <c:v>0</c:v>
                </c:pt>
                <c:pt idx="3">
                  <c:v>1</c:v>
                </c:pt>
                <c:pt idx="4">
                  <c:v>1</c:v>
                </c:pt>
                <c:pt idx="5">
                  <c:v>0</c:v>
                </c:pt>
                <c:pt idx="6">
                  <c:v>0</c:v>
                </c:pt>
                <c:pt idx="7">
                  <c:v>0</c:v>
                </c:pt>
              </c:numCache>
            </c:numRef>
          </c:val>
          <c:extLst>
            <c:ext xmlns:c16="http://schemas.microsoft.com/office/drawing/2014/chart" uri="{C3380CC4-5D6E-409C-BE32-E72D297353CC}">
              <c16:uniqueId val="{00000003-9A78-4B20-831C-B64EC524E74E}"/>
            </c:ext>
          </c:extLst>
        </c:ser>
        <c:dLbls>
          <c:showLegendKey val="0"/>
          <c:showVal val="0"/>
          <c:showCatName val="0"/>
          <c:showSerName val="0"/>
          <c:showPercent val="0"/>
          <c:showBubbleSize val="0"/>
        </c:dLbls>
        <c:gapWidth val="150"/>
        <c:overlap val="100"/>
        <c:axId val="410289176"/>
        <c:axId val="410291472"/>
      </c:barChart>
      <c:catAx>
        <c:axId val="41028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1472"/>
        <c:crosses val="autoZero"/>
        <c:auto val="1"/>
        <c:lblAlgn val="ctr"/>
        <c:lblOffset val="100"/>
        <c:noMultiLvlLbl val="0"/>
      </c:catAx>
      <c:valAx>
        <c:axId val="410291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1.1728676614322E-2</c:v>
                </c:pt>
                <c:pt idx="1">
                  <c:v>1.32925001628983E-2</c:v>
                </c:pt>
                <c:pt idx="2">
                  <c:v>4.3330944158467499E-2</c:v>
                </c:pt>
                <c:pt idx="3">
                  <c:v>1.6941421776242901E-2</c:v>
                </c:pt>
                <c:pt idx="4">
                  <c:v>1.5638235485762701E-2</c:v>
                </c:pt>
                <c:pt idx="5">
                  <c:v>1.3683456050042399E-2</c:v>
                </c:pt>
                <c:pt idx="6">
                  <c:v>2.17197715080037E-2</c:v>
                </c:pt>
              </c:numCache>
            </c:numRef>
          </c:val>
          <c:extLst>
            <c:ext xmlns:c16="http://schemas.microsoft.com/office/drawing/2014/chart" uri="{C3380CC4-5D6E-409C-BE32-E72D297353CC}">
              <c16:uniqueId val="{00000000-0F2C-4998-B108-365D0AEDA40B}"/>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0F2C-4998-B108-365D0AEDA40B}"/>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0.44158586925218402</c:v>
                </c:pt>
              </c:numCache>
            </c:numRef>
          </c:val>
          <c:extLst>
            <c:ext xmlns:c16="http://schemas.microsoft.com/office/drawing/2014/chart" uri="{C3380CC4-5D6E-409C-BE32-E72D297353CC}">
              <c16:uniqueId val="{00000002-0F2C-4998-B108-365D0AEDA40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2.1246405184122902E-3</c:v>
                </c:pt>
                <c:pt idx="1">
                  <c:v>5.2272901643476901E-4</c:v>
                </c:pt>
                <c:pt idx="2">
                  <c:v>5.05866790098163E-4</c:v>
                </c:pt>
                <c:pt idx="3">
                  <c:v>7.5880018514724499E-4</c:v>
                </c:pt>
                <c:pt idx="4">
                  <c:v>4.5528011108834698E-4</c:v>
                </c:pt>
                <c:pt idx="6">
                  <c:v>3.0352007405889801E-4</c:v>
                </c:pt>
              </c:numCache>
            </c:numRef>
          </c:val>
          <c:extLst>
            <c:ext xmlns:c16="http://schemas.microsoft.com/office/drawing/2014/chart" uri="{C3380CC4-5D6E-409C-BE32-E72D297353CC}">
              <c16:uniqueId val="{00000003-0F2C-4998-B108-365D0AEDA40B}"/>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0.317541777592456</c:v>
                </c:pt>
                <c:pt idx="1">
                  <c:v>0.144337171632935</c:v>
                </c:pt>
                <c:pt idx="2">
                  <c:v>0.220247832269515</c:v>
                </c:pt>
                <c:pt idx="4">
                  <c:v>0.26515273011087198</c:v>
                </c:pt>
                <c:pt idx="5">
                  <c:v>0.59017865734355501</c:v>
                </c:pt>
                <c:pt idx="6">
                  <c:v>0.17641209866247601</c:v>
                </c:pt>
              </c:numCache>
            </c:numRef>
          </c:val>
          <c:extLst>
            <c:ext xmlns:c16="http://schemas.microsoft.com/office/drawing/2014/chart" uri="{C3380CC4-5D6E-409C-BE32-E72D297353CC}">
              <c16:uniqueId val="{00000004-0F2C-4998-B108-365D0AEDA40B}"/>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0F2C-4998-B108-365D0AEDA40B}"/>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0F2C-4998-B108-365D0AEDA40B}"/>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0F2C-4998-B108-365D0AEDA40B}"/>
            </c:ext>
          </c:extLst>
        </c:ser>
        <c:dLbls>
          <c:showLegendKey val="0"/>
          <c:showVal val="0"/>
          <c:showCatName val="0"/>
          <c:showSerName val="0"/>
          <c:showPercent val="0"/>
          <c:showBubbleSize val="0"/>
        </c:dLbls>
        <c:gapWidth val="219"/>
        <c:overlap val="-27"/>
        <c:axId val="410294752"/>
        <c:axId val="410297048"/>
      </c:barChart>
      <c:catAx>
        <c:axId val="41029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7048"/>
        <c:crosses val="autoZero"/>
        <c:auto val="1"/>
        <c:lblAlgn val="ctr"/>
        <c:lblOffset val="100"/>
        <c:noMultiLvlLbl val="0"/>
      </c:catAx>
      <c:valAx>
        <c:axId val="41029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9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2.64819988612741E-2</c:v>
                </c:pt>
                <c:pt idx="2">
                  <c:v>1.45662566044732E-2</c:v>
                </c:pt>
                <c:pt idx="3">
                  <c:v>0</c:v>
                </c:pt>
                <c:pt idx="4">
                  <c:v>1.19107487890739E-2</c:v>
                </c:pt>
                <c:pt idx="5">
                  <c:v>1.0569567572566701E-2</c:v>
                </c:pt>
                <c:pt idx="6">
                  <c:v>9.2315402165455591E-3</c:v>
                </c:pt>
                <c:pt idx="7">
                  <c:v>0</c:v>
                </c:pt>
                <c:pt idx="8">
                  <c:v>5.2605276309213803E-3</c:v>
                </c:pt>
                <c:pt idx="9">
                  <c:v>0</c:v>
                </c:pt>
                <c:pt idx="10">
                  <c:v>1.3112002727296601E-2</c:v>
                </c:pt>
                <c:pt idx="11">
                  <c:v>1.5714828250022898E-2</c:v>
                </c:pt>
                <c:pt idx="12">
                  <c:v>3.9260335283263302E-2</c:v>
                </c:pt>
                <c:pt idx="13">
                  <c:v>1.96165616090812E-2</c:v>
                </c:pt>
                <c:pt idx="14">
                  <c:v>0</c:v>
                </c:pt>
                <c:pt idx="15">
                  <c:v>1.56561900661474E-2</c:v>
                </c:pt>
                <c:pt idx="16">
                  <c:v>2.6062367244816802E-2</c:v>
                </c:pt>
                <c:pt idx="17">
                  <c:v>1.0412057162193801E-2</c:v>
                </c:pt>
                <c:pt idx="18">
                  <c:v>1.1698490894674601E-2</c:v>
                </c:pt>
                <c:pt idx="19">
                  <c:v>5.7122085475411498E-2</c:v>
                </c:pt>
                <c:pt idx="20">
                  <c:v>2.2044711862648499E-2</c:v>
                </c:pt>
                <c:pt idx="21">
                  <c:v>1.6838069580084498E-2</c:v>
                </c:pt>
                <c:pt idx="22">
                  <c:v>0</c:v>
                </c:pt>
                <c:pt idx="23">
                  <c:v>2.4560178901513699E-2</c:v>
                </c:pt>
                <c:pt idx="24">
                  <c:v>0</c:v>
                </c:pt>
                <c:pt idx="25">
                  <c:v>1.54806749574281E-2</c:v>
                </c:pt>
                <c:pt idx="26">
                  <c:v>6.5728425610887695E-2</c:v>
                </c:pt>
                <c:pt idx="27">
                  <c:v>0</c:v>
                </c:pt>
                <c:pt idx="28">
                  <c:v>1.41468182519677E-2</c:v>
                </c:pt>
                <c:pt idx="29">
                  <c:v>7.7081192189105904E-3</c:v>
                </c:pt>
                <c:pt idx="30">
                  <c:v>0</c:v>
                </c:pt>
              </c:numCache>
            </c:numRef>
          </c:val>
          <c:smooth val="0"/>
          <c:extLst>
            <c:ext xmlns:c16="http://schemas.microsoft.com/office/drawing/2014/chart" uri="{C3380CC4-5D6E-409C-BE32-E72D297353CC}">
              <c16:uniqueId val="{00000000-3782-4B5C-BA48-01514653FE8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782-4B5C-BA48-01514653FE8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0.44150110375275903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3782-4B5C-BA48-01514653FE8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1.5184245636553899E-4</c:v>
                </c:pt>
                <c:pt idx="1">
                  <c:v>0</c:v>
                </c:pt>
                <c:pt idx="2">
                  <c:v>0</c:v>
                </c:pt>
                <c:pt idx="3">
                  <c:v>1.5690625408082801E-3</c:v>
                </c:pt>
                <c:pt idx="4">
                  <c:v>5.0616509080601705E-4</c:v>
                </c:pt>
                <c:pt idx="5">
                  <c:v>6.0732310196347596E-4</c:v>
                </c:pt>
                <c:pt idx="6">
                  <c:v>0</c:v>
                </c:pt>
                <c:pt idx="7">
                  <c:v>4.5548333614214701E-4</c:v>
                </c:pt>
                <c:pt idx="8">
                  <c:v>0</c:v>
                </c:pt>
                <c:pt idx="9">
                  <c:v>0</c:v>
                </c:pt>
                <c:pt idx="10">
                  <c:v>4.1999117512518799E-3</c:v>
                </c:pt>
                <c:pt idx="11">
                  <c:v>6.0715931911130099E-4</c:v>
                </c:pt>
                <c:pt idx="12">
                  <c:v>0</c:v>
                </c:pt>
                <c:pt idx="13">
                  <c:v>0</c:v>
                </c:pt>
                <c:pt idx="14">
                  <c:v>2.5291254082008402E-4</c:v>
                </c:pt>
                <c:pt idx="15">
                  <c:v>0</c:v>
                </c:pt>
                <c:pt idx="16">
                  <c:v>3.0344286272042598E-4</c:v>
                </c:pt>
                <c:pt idx="17">
                  <c:v>0</c:v>
                </c:pt>
                <c:pt idx="18">
                  <c:v>4.5507085453205099E-4</c:v>
                </c:pt>
                <c:pt idx="19">
                  <c:v>0</c:v>
                </c:pt>
                <c:pt idx="20">
                  <c:v>7.5868504707640705E-4</c:v>
                </c:pt>
                <c:pt idx="21">
                  <c:v>2.5284040915646402E-4</c:v>
                </c:pt>
                <c:pt idx="22">
                  <c:v>0</c:v>
                </c:pt>
                <c:pt idx="23">
                  <c:v>0</c:v>
                </c:pt>
                <c:pt idx="24">
                  <c:v>6.0676298017705297E-4</c:v>
                </c:pt>
                <c:pt idx="25">
                  <c:v>0</c:v>
                </c:pt>
                <c:pt idx="26">
                  <c:v>4.0451724406446798E-4</c:v>
                </c:pt>
                <c:pt idx="27">
                  <c:v>0</c:v>
                </c:pt>
                <c:pt idx="28">
                  <c:v>1.1627119295255001E-3</c:v>
                </c:pt>
                <c:pt idx="29">
                  <c:v>0</c:v>
                </c:pt>
                <c:pt idx="30">
                  <c:v>0</c:v>
                </c:pt>
              </c:numCache>
            </c:numRef>
          </c:val>
          <c:smooth val="0"/>
          <c:extLst>
            <c:ext xmlns:c16="http://schemas.microsoft.com/office/drawing/2014/chart" uri="{C3380CC4-5D6E-409C-BE32-E72D297353CC}">
              <c16:uniqueId val="{00000003-3782-4B5C-BA48-01514653FE8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0.276394022175799</c:v>
                </c:pt>
                <c:pt idx="3">
                  <c:v>0</c:v>
                </c:pt>
                <c:pt idx="4">
                  <c:v>4.1777806343799198E-2</c:v>
                </c:pt>
                <c:pt idx="5">
                  <c:v>6.1057908605951498E-2</c:v>
                </c:pt>
                <c:pt idx="6">
                  <c:v>0</c:v>
                </c:pt>
                <c:pt idx="7">
                  <c:v>0.30688646807416697</c:v>
                </c:pt>
                <c:pt idx="8">
                  <c:v>0.59099376887004595</c:v>
                </c:pt>
                <c:pt idx="9">
                  <c:v>0</c:v>
                </c:pt>
                <c:pt idx="10">
                  <c:v>0.56158141325973898</c:v>
                </c:pt>
                <c:pt idx="11">
                  <c:v>0.29512719340454902</c:v>
                </c:pt>
                <c:pt idx="12">
                  <c:v>0.47454149031678799</c:v>
                </c:pt>
                <c:pt idx="13">
                  <c:v>0</c:v>
                </c:pt>
                <c:pt idx="14">
                  <c:v>0</c:v>
                </c:pt>
                <c:pt idx="15">
                  <c:v>0</c:v>
                </c:pt>
                <c:pt idx="16">
                  <c:v>7.6861489191353105E-2</c:v>
                </c:pt>
                <c:pt idx="17">
                  <c:v>7.3654209498190695E-2</c:v>
                </c:pt>
                <c:pt idx="18">
                  <c:v>0</c:v>
                </c:pt>
                <c:pt idx="19">
                  <c:v>0</c:v>
                </c:pt>
                <c:pt idx="20">
                  <c:v>0</c:v>
                </c:pt>
                <c:pt idx="21">
                  <c:v>0</c:v>
                </c:pt>
                <c:pt idx="22">
                  <c:v>0</c:v>
                </c:pt>
                <c:pt idx="23">
                  <c:v>0</c:v>
                </c:pt>
                <c:pt idx="24">
                  <c:v>0.31697243300355399</c:v>
                </c:pt>
                <c:pt idx="25">
                  <c:v>9.60491771787155E-2</c:v>
                </c:pt>
                <c:pt idx="26">
                  <c:v>0.12485593545908601</c:v>
                </c:pt>
                <c:pt idx="27">
                  <c:v>0</c:v>
                </c:pt>
                <c:pt idx="28">
                  <c:v>0.18248175182481799</c:v>
                </c:pt>
                <c:pt idx="29">
                  <c:v>0</c:v>
                </c:pt>
                <c:pt idx="30">
                  <c:v>0</c:v>
                </c:pt>
              </c:numCache>
            </c:numRef>
          </c:val>
          <c:smooth val="0"/>
          <c:extLst>
            <c:ext xmlns:c16="http://schemas.microsoft.com/office/drawing/2014/chart" uri="{C3380CC4-5D6E-409C-BE32-E72D297353CC}">
              <c16:uniqueId val="{00000004-3782-4B5C-BA48-01514653FE8B}"/>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3782-4B5C-BA48-01514653FE8B}"/>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3782-4B5C-BA48-01514653FE8B}"/>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3782-4B5C-BA48-01514653FE8B}"/>
            </c:ext>
          </c:extLst>
        </c:ser>
        <c:dLbls>
          <c:showLegendKey val="0"/>
          <c:showVal val="0"/>
          <c:showCatName val="0"/>
          <c:showSerName val="0"/>
          <c:showPercent val="0"/>
          <c:showBubbleSize val="0"/>
        </c:dLbls>
        <c:smooth val="0"/>
        <c:axId val="400416656"/>
        <c:axId val="75480240"/>
      </c:lineChart>
      <c:dateAx>
        <c:axId val="40041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480240"/>
        <c:crosses val="autoZero"/>
        <c:auto val="1"/>
        <c:lblOffset val="100"/>
        <c:baseTimeUnit val="days"/>
      </c:dateAx>
      <c:valAx>
        <c:axId val="7548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1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2.2457899800604898E-2</c:v>
                </c:pt>
                <c:pt idx="1">
                  <c:v>1.68278254566166E-2</c:v>
                </c:pt>
                <c:pt idx="2">
                  <c:v>1.7151414838608599E-2</c:v>
                </c:pt>
                <c:pt idx="3">
                  <c:v>4.1785892452389999E-2</c:v>
                </c:pt>
              </c:numCache>
            </c:numRef>
          </c:val>
          <c:extLst>
            <c:ext xmlns:c16="http://schemas.microsoft.com/office/drawing/2014/chart" uri="{C3380CC4-5D6E-409C-BE32-E72D297353CC}">
              <c16:uniqueId val="{00000000-D72D-4EF9-83EA-4156DBF5308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D72D-4EF9-83EA-4156DBF5308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0.44150110375275903</c:v>
                </c:pt>
                <c:pt idx="3">
                  <c:v>0</c:v>
                </c:pt>
              </c:numCache>
            </c:numRef>
          </c:val>
          <c:extLst>
            <c:ext xmlns:c16="http://schemas.microsoft.com/office/drawing/2014/chart" uri="{C3380CC4-5D6E-409C-BE32-E72D297353CC}">
              <c16:uniqueId val="{00000002-D72D-4EF9-83EA-4156DBF5308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1.0752023303379299E-3</c:v>
                </c:pt>
                <c:pt idx="1">
                  <c:v>0</c:v>
                </c:pt>
                <c:pt idx="2">
                  <c:v>5.3097148615453501E-4</c:v>
                </c:pt>
                <c:pt idx="3">
                  <c:v>5.06179438586261E-4</c:v>
                </c:pt>
              </c:numCache>
            </c:numRef>
          </c:val>
          <c:extLst>
            <c:ext xmlns:c16="http://schemas.microsoft.com/office/drawing/2014/chart" uri="{C3380CC4-5D6E-409C-BE32-E72D297353CC}">
              <c16:uniqueId val="{00000003-D72D-4EF9-83EA-4156DBF5308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0.261149649376544</c:v>
                </c:pt>
                <c:pt idx="1">
                  <c:v>0</c:v>
                </c:pt>
                <c:pt idx="2">
                  <c:v>7.3649492458932403E-2</c:v>
                </c:pt>
                <c:pt idx="3">
                  <c:v>0.31697243300355399</c:v>
                </c:pt>
              </c:numCache>
            </c:numRef>
          </c:val>
          <c:extLst>
            <c:ext xmlns:c16="http://schemas.microsoft.com/office/drawing/2014/chart" uri="{C3380CC4-5D6E-409C-BE32-E72D297353CC}">
              <c16:uniqueId val="{00000004-D72D-4EF9-83EA-4156DBF53084}"/>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D72D-4EF9-83EA-4156DBF53084}"/>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D72D-4EF9-83EA-4156DBF53084}"/>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D72D-4EF9-83EA-4156DBF53084}"/>
            </c:ext>
          </c:extLst>
        </c:ser>
        <c:dLbls>
          <c:showLegendKey val="0"/>
          <c:showVal val="0"/>
          <c:showCatName val="0"/>
          <c:showSerName val="0"/>
          <c:showPercent val="0"/>
          <c:showBubbleSize val="0"/>
        </c:dLbls>
        <c:gapWidth val="219"/>
        <c:overlap val="-27"/>
        <c:axId val="332066736"/>
        <c:axId val="462606384"/>
      </c:barChart>
      <c:catAx>
        <c:axId val="33206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06384"/>
        <c:crosses val="autoZero"/>
        <c:auto val="1"/>
        <c:lblAlgn val="ctr"/>
        <c:lblOffset val="100"/>
        <c:noMultiLvlLbl val="0"/>
      </c:catAx>
      <c:valAx>
        <c:axId val="46260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6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2.6063725809604501E-2</c:v>
                </c:pt>
                <c:pt idx="10">
                  <c:v>5.2127451619208998E-3</c:v>
                </c:pt>
                <c:pt idx="11">
                  <c:v>0</c:v>
                </c:pt>
                <c:pt idx="12">
                  <c:v>1.4335049195282499E-2</c:v>
                </c:pt>
                <c:pt idx="13">
                  <c:v>0</c:v>
                </c:pt>
                <c:pt idx="14">
                  <c:v>0</c:v>
                </c:pt>
                <c:pt idx="15">
                  <c:v>1.1728676614322E-2</c:v>
                </c:pt>
                <c:pt idx="16">
                  <c:v>0</c:v>
                </c:pt>
                <c:pt idx="17">
                  <c:v>0</c:v>
                </c:pt>
                <c:pt idx="18">
                  <c:v>1.1728676614322E-2</c:v>
                </c:pt>
                <c:pt idx="19">
                  <c:v>1.8244608066723102E-2</c:v>
                </c:pt>
                <c:pt idx="20">
                  <c:v>2.4597641232814198E-2</c:v>
                </c:pt>
                <c:pt idx="21">
                  <c:v>2.1502573792923699E-2</c:v>
                </c:pt>
                <c:pt idx="22">
                  <c:v>2.17197715080037E-2</c:v>
                </c:pt>
                <c:pt idx="23">
                  <c:v>0</c:v>
                </c:pt>
              </c:numCache>
            </c:numRef>
          </c:val>
          <c:smooth val="0"/>
          <c:extLst>
            <c:ext xmlns:c16="http://schemas.microsoft.com/office/drawing/2014/chart" uri="{C3380CC4-5D6E-409C-BE32-E72D297353CC}">
              <c16:uniqueId val="{00000000-0DBD-4E8D-84C8-EC6772D8161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DBD-4E8D-84C8-EC6772D8161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0.44158586925218402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DBD-4E8D-84C8-EC6772D8161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3.0353496824012501E-4</c:v>
                </c:pt>
                <c:pt idx="10">
                  <c:v>0</c:v>
                </c:pt>
                <c:pt idx="11">
                  <c:v>4.55302452360187E-4</c:v>
                </c:pt>
                <c:pt idx="12">
                  <c:v>0</c:v>
                </c:pt>
                <c:pt idx="13">
                  <c:v>6.0706993648024904E-4</c:v>
                </c:pt>
                <c:pt idx="14">
                  <c:v>0</c:v>
                </c:pt>
                <c:pt idx="15">
                  <c:v>2.5294580686676998E-4</c:v>
                </c:pt>
                <c:pt idx="16">
                  <c:v>0</c:v>
                </c:pt>
                <c:pt idx="17">
                  <c:v>5.5648077510689505E-4</c:v>
                </c:pt>
                <c:pt idx="18">
                  <c:v>1.75375759427627E-3</c:v>
                </c:pt>
                <c:pt idx="19">
                  <c:v>5.0589161373354105E-4</c:v>
                </c:pt>
                <c:pt idx="20">
                  <c:v>0</c:v>
                </c:pt>
                <c:pt idx="21">
                  <c:v>0</c:v>
                </c:pt>
                <c:pt idx="22">
                  <c:v>1.5682640025739801E-3</c:v>
                </c:pt>
                <c:pt idx="23">
                  <c:v>0</c:v>
                </c:pt>
              </c:numCache>
            </c:numRef>
          </c:val>
          <c:smooth val="0"/>
          <c:extLst>
            <c:ext xmlns:c16="http://schemas.microsoft.com/office/drawing/2014/chart" uri="{C3380CC4-5D6E-409C-BE32-E72D297353CC}">
              <c16:uniqueId val="{00000003-0DBD-4E8D-84C8-EC6772D8161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7.6984763432237396E-2</c:v>
                </c:pt>
                <c:pt idx="10">
                  <c:v>0</c:v>
                </c:pt>
                <c:pt idx="11">
                  <c:v>0.182838813151564</c:v>
                </c:pt>
                <c:pt idx="12">
                  <c:v>0</c:v>
                </c:pt>
                <c:pt idx="13">
                  <c:v>0</c:v>
                </c:pt>
                <c:pt idx="14">
                  <c:v>0.59021651964715305</c:v>
                </c:pt>
                <c:pt idx="15">
                  <c:v>0</c:v>
                </c:pt>
                <c:pt idx="16">
                  <c:v>0</c:v>
                </c:pt>
                <c:pt idx="17">
                  <c:v>9.6230954290296697E-2</c:v>
                </c:pt>
                <c:pt idx="18">
                  <c:v>0.223469660518578</c:v>
                </c:pt>
                <c:pt idx="19">
                  <c:v>0.28548516439454702</c:v>
                </c:pt>
                <c:pt idx="20">
                  <c:v>6.7361668003207698E-2</c:v>
                </c:pt>
                <c:pt idx="21">
                  <c:v>0.51804330392943099</c:v>
                </c:pt>
                <c:pt idx="22">
                  <c:v>0.21331194867682399</c:v>
                </c:pt>
                <c:pt idx="23">
                  <c:v>0</c:v>
                </c:pt>
              </c:numCache>
            </c:numRef>
          </c:val>
          <c:smooth val="0"/>
          <c:extLst>
            <c:ext xmlns:c16="http://schemas.microsoft.com/office/drawing/2014/chart" uri="{C3380CC4-5D6E-409C-BE32-E72D297353CC}">
              <c16:uniqueId val="{00000004-0DBD-4E8D-84C8-EC6772D81612}"/>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DBD-4E8D-84C8-EC6772D81612}"/>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0DBD-4E8D-84C8-EC6772D81612}"/>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0DBD-4E8D-84C8-EC6772D81612}"/>
            </c:ext>
          </c:extLst>
        </c:ser>
        <c:dLbls>
          <c:showLegendKey val="0"/>
          <c:showVal val="0"/>
          <c:showCatName val="0"/>
          <c:showSerName val="0"/>
          <c:showPercent val="0"/>
          <c:showBubbleSize val="0"/>
        </c:dLbls>
        <c:smooth val="0"/>
        <c:axId val="462609992"/>
        <c:axId val="462613272"/>
      </c:lineChart>
      <c:catAx>
        <c:axId val="46260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13272"/>
        <c:crosses val="autoZero"/>
        <c:auto val="1"/>
        <c:lblAlgn val="ctr"/>
        <c:lblOffset val="100"/>
        <c:noMultiLvlLbl val="0"/>
      </c:catAx>
      <c:valAx>
        <c:axId val="46261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0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82D-4229-99A2-C437600C673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82D-4229-99A2-C437600C673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182D-4229-99A2-C437600C673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182D-4229-99A2-C437600C673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182D-4229-99A2-C437600C6731}"/>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182D-4229-99A2-C437600C6731}"/>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182D-4229-99A2-C437600C6731}"/>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182D-4229-99A2-C437600C6731}"/>
            </c:ext>
          </c:extLst>
        </c:ser>
        <c:dLbls>
          <c:showLegendKey val="0"/>
          <c:showVal val="0"/>
          <c:showCatName val="0"/>
          <c:showSerName val="0"/>
          <c:showPercent val="0"/>
          <c:showBubbleSize val="0"/>
        </c:dLbls>
        <c:smooth val="0"/>
        <c:axId val="285443968"/>
        <c:axId val="285444296"/>
      </c:lineChart>
      <c:dateAx>
        <c:axId val="28544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44296"/>
        <c:crosses val="autoZero"/>
        <c:auto val="1"/>
        <c:lblOffset val="100"/>
        <c:baseTimeUnit val="days"/>
      </c:dateAx>
      <c:valAx>
        <c:axId val="28544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4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8D20F-0B6E-40E9-8415-428BFD246BD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57EF435-D291-4226-9E76-956F131F97D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26926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2E10D-85F2-4458-95C9-27A6E15C3BA6}"/>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1C54E6B1-017C-4781-BBE3-32D18C8DE9D0}"/>
              </a:ext>
            </a:extLst>
          </p:cNvPr>
          <p:cNvGraphicFramePr>
            <a:graphicFrameLocks noGrp="1"/>
          </p:cNvGraphicFramePr>
          <p:nvPr>
            <p:ph type="tbl" sz="quarter" idx="13"/>
            <p:extLst>
              <p:ext uri="{D42A27DB-BD31-4B8C-83A1-F6EECF244321}">
                <p14:modId xmlns:p14="http://schemas.microsoft.com/office/powerpoint/2010/main" val="251470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1532547"/>
                    </a:ext>
                  </a:extLst>
                </a:gridCol>
                <a:gridCol w="740664">
                  <a:extLst>
                    <a:ext uri="{9D8B030D-6E8A-4147-A177-3AD203B41FA5}">
                      <a16:colId xmlns:a16="http://schemas.microsoft.com/office/drawing/2014/main" val="1714294182"/>
                    </a:ext>
                  </a:extLst>
                </a:gridCol>
                <a:gridCol w="740664">
                  <a:extLst>
                    <a:ext uri="{9D8B030D-6E8A-4147-A177-3AD203B41FA5}">
                      <a16:colId xmlns:a16="http://schemas.microsoft.com/office/drawing/2014/main" val="2804559492"/>
                    </a:ext>
                  </a:extLst>
                </a:gridCol>
                <a:gridCol w="740664">
                  <a:extLst>
                    <a:ext uri="{9D8B030D-6E8A-4147-A177-3AD203B41FA5}">
                      <a16:colId xmlns:a16="http://schemas.microsoft.com/office/drawing/2014/main" val="2505712876"/>
                    </a:ext>
                  </a:extLst>
                </a:gridCol>
                <a:gridCol w="740664">
                  <a:extLst>
                    <a:ext uri="{9D8B030D-6E8A-4147-A177-3AD203B41FA5}">
                      <a16:colId xmlns:a16="http://schemas.microsoft.com/office/drawing/2014/main" val="1879552046"/>
                    </a:ext>
                  </a:extLst>
                </a:gridCol>
                <a:gridCol w="740664">
                  <a:extLst>
                    <a:ext uri="{9D8B030D-6E8A-4147-A177-3AD203B41FA5}">
                      <a16:colId xmlns:a16="http://schemas.microsoft.com/office/drawing/2014/main" val="32248008"/>
                    </a:ext>
                  </a:extLst>
                </a:gridCol>
                <a:gridCol w="740664">
                  <a:extLst>
                    <a:ext uri="{9D8B030D-6E8A-4147-A177-3AD203B41FA5}">
                      <a16:colId xmlns:a16="http://schemas.microsoft.com/office/drawing/2014/main" val="3045658976"/>
                    </a:ext>
                  </a:extLst>
                </a:gridCol>
                <a:gridCol w="740664">
                  <a:extLst>
                    <a:ext uri="{9D8B030D-6E8A-4147-A177-3AD203B41FA5}">
                      <a16:colId xmlns:a16="http://schemas.microsoft.com/office/drawing/2014/main" val="245668874"/>
                    </a:ext>
                  </a:extLst>
                </a:gridCol>
                <a:gridCol w="740664">
                  <a:extLst>
                    <a:ext uri="{9D8B030D-6E8A-4147-A177-3AD203B41FA5}">
                      <a16:colId xmlns:a16="http://schemas.microsoft.com/office/drawing/2014/main" val="16518032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901451546"/>
                  </a:ext>
                </a:extLst>
              </a:tr>
              <a:tr h="370840">
                <a:tc>
                  <a:txBody>
                    <a:bodyPr/>
                    <a:lstStyle/>
                    <a:p>
                      <a:r>
                        <a:rPr lang="en-US" sz="1000"/>
                        <a:t>Specialized Bicycles</a:t>
                      </a:r>
                    </a:p>
                  </a:txBody>
                  <a:tcPr/>
                </a:tc>
                <a:tc>
                  <a:txBody>
                    <a:bodyPr/>
                    <a:lstStyle/>
                    <a:p>
                      <a:r>
                        <a:rPr lang="en-US" sz="1000"/>
                        <a:t>1977866</a:t>
                      </a:r>
                    </a:p>
                  </a:txBody>
                  <a:tcPr/>
                </a:tc>
                <a:tc>
                  <a:txBody>
                    <a:bodyPr/>
                    <a:lstStyle/>
                    <a:p>
                      <a:r>
                        <a:rPr lang="en-US" sz="1000"/>
                        <a:t>2147</a:t>
                      </a:r>
                    </a:p>
                  </a:txBody>
                  <a:tcPr/>
                </a:tc>
                <a:tc>
                  <a:txBody>
                    <a:bodyPr/>
                    <a:lstStyle/>
                    <a:p>
                      <a:r>
                        <a:rPr lang="en-US" sz="1000"/>
                        <a:t>15</a:t>
                      </a:r>
                    </a:p>
                  </a:txBody>
                  <a:tcPr/>
                </a:tc>
                <a:tc>
                  <a:txBody>
                    <a:bodyPr/>
                    <a:lstStyle/>
                    <a:p>
                      <a:r>
                        <a:rPr lang="en-US" sz="1000"/>
                        <a:t>202</a:t>
                      </a:r>
                    </a:p>
                  </a:txBody>
                  <a:tcPr/>
                </a:tc>
                <a:tc>
                  <a:txBody>
                    <a:bodyPr/>
                    <a:lstStyle/>
                    <a:p>
                      <a:r>
                        <a:rPr lang="en-US" sz="1000"/>
                        <a:t>31</a:t>
                      </a:r>
                    </a:p>
                  </a:txBody>
                  <a:tcPr/>
                </a:tc>
                <a:tc>
                  <a:txBody>
                    <a:bodyPr/>
                    <a:lstStyle/>
                    <a:p>
                      <a:r>
                        <a:rPr lang="en-US" sz="1000"/>
                        <a:t>10</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1081779948"/>
                  </a:ext>
                </a:extLst>
              </a:tr>
              <a:tr h="370840">
                <a:tc>
                  <a:txBody>
                    <a:bodyPr/>
                    <a:lstStyle/>
                    <a:p>
                      <a:r>
                        <a:rPr lang="en-US" sz="1000"/>
                        <a:t>Scott Sports Argentina</a:t>
                      </a:r>
                    </a:p>
                  </a:txBody>
                  <a:tcPr/>
                </a:tc>
                <a:tc>
                  <a:txBody>
                    <a:bodyPr/>
                    <a:lstStyle/>
                    <a:p>
                      <a:r>
                        <a:rPr lang="en-US" sz="1000"/>
                        <a:t>77944</a:t>
                      </a:r>
                    </a:p>
                  </a:txBody>
                  <a:tcPr/>
                </a:tc>
                <a:tc>
                  <a:txBody>
                    <a:bodyPr/>
                    <a:lstStyle/>
                    <a:p>
                      <a:r>
                        <a:rPr lang="en-US" sz="1000"/>
                        <a:t>2422</a:t>
                      </a:r>
                    </a:p>
                  </a:txBody>
                  <a:tcPr/>
                </a:tc>
                <a:tc>
                  <a:txBody>
                    <a:bodyPr/>
                    <a:lstStyle/>
                    <a:p>
                      <a:r>
                        <a:rPr lang="en-US" sz="1000"/>
                        <a:t>23</a:t>
                      </a:r>
                    </a:p>
                  </a:txBody>
                  <a:tcPr/>
                </a:tc>
                <a:tc>
                  <a:txBody>
                    <a:bodyPr/>
                    <a:lstStyle/>
                    <a:p>
                      <a:r>
                        <a:rPr lang="en-US" sz="1000"/>
                        <a:t>334</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0.0202 %</a:t>
                      </a:r>
                    </a:p>
                  </a:txBody>
                  <a:tcPr/>
                </a:tc>
                <a:extLst>
                  <a:ext uri="{0D108BD9-81ED-4DB2-BD59-A6C34878D82A}">
                    <a16:rowId xmlns:a16="http://schemas.microsoft.com/office/drawing/2014/main" val="771779106"/>
                  </a:ext>
                </a:extLst>
              </a:tr>
              <a:tr h="370840">
                <a:tc>
                  <a:txBody>
                    <a:bodyPr/>
                    <a:lstStyle/>
                    <a:p>
                      <a:r>
                        <a:rPr lang="en-US" sz="1000"/>
                        <a:t>Orbea Argentina</a:t>
                      </a:r>
                    </a:p>
                  </a:txBody>
                  <a:tcPr/>
                </a:tc>
                <a:tc>
                  <a:txBody>
                    <a:bodyPr/>
                    <a:lstStyle/>
                    <a:p>
                      <a:r>
                        <a:rPr lang="en-US" sz="1000"/>
                        <a:t>62392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4233760552"/>
                  </a:ext>
                </a:extLst>
              </a:tr>
              <a:tr h="370840">
                <a:tc>
                  <a:txBody>
                    <a:bodyPr/>
                    <a:lstStyle/>
                    <a:p>
                      <a:r>
                        <a:rPr lang="en-US" sz="1000"/>
                        <a:t>Trek Bicycle Argentina</a:t>
                      </a:r>
                    </a:p>
                  </a:txBody>
                  <a:tcPr/>
                </a:tc>
                <a:tc>
                  <a:txBody>
                    <a:bodyPr/>
                    <a:lstStyle/>
                    <a:p>
                      <a:r>
                        <a:rPr lang="en-US" sz="1000"/>
                        <a:t>31238</a:t>
                      </a:r>
                    </a:p>
                  </a:txBody>
                  <a:tcPr/>
                </a:tc>
                <a:tc>
                  <a:txBody>
                    <a:bodyPr/>
                    <a:lstStyle/>
                    <a:p>
                      <a:r>
                        <a:rPr lang="en-US" sz="1000"/>
                        <a:t>125</a:t>
                      </a:r>
                    </a:p>
                  </a:txBody>
                  <a:tcPr/>
                </a:tc>
                <a:tc>
                  <a:txBody>
                    <a:bodyPr/>
                    <a:lstStyle/>
                    <a:p>
                      <a:r>
                        <a:rPr lang="en-US" sz="1000"/>
                        <a:t>15</a:t>
                      </a:r>
                    </a:p>
                  </a:txBody>
                  <a:tcPr/>
                </a:tc>
                <a:tc>
                  <a:txBody>
                    <a:bodyPr/>
                    <a:lstStyle/>
                    <a:p>
                      <a:r>
                        <a:rPr lang="en-US" sz="1000"/>
                        <a:t>1040</a:t>
                      </a:r>
                    </a:p>
                  </a:txBody>
                  <a:tcPr/>
                </a:tc>
                <a:tc>
                  <a:txBody>
                    <a:bodyPr/>
                    <a:lstStyle/>
                    <a:p>
                      <a:r>
                        <a:rPr lang="en-US" sz="1000"/>
                        <a:t>11</a:t>
                      </a:r>
                    </a:p>
                  </a:txBody>
                  <a:tcPr/>
                </a:tc>
                <a:tc>
                  <a:txBody>
                    <a:bodyPr/>
                    <a:lstStyle/>
                    <a:p>
                      <a:r>
                        <a:rPr lang="en-US" sz="1000"/>
                        <a:t>129</a:t>
                      </a:r>
                    </a:p>
                  </a:txBody>
                  <a:tcPr/>
                </a:tc>
                <a:tc>
                  <a:txBody>
                    <a:bodyPr/>
                    <a:lstStyle/>
                    <a:p>
                      <a:r>
                        <a:rPr lang="en-US" sz="1000"/>
                        <a:t>0</a:t>
                      </a:r>
                    </a:p>
                  </a:txBody>
                  <a:tcPr/>
                </a:tc>
                <a:tc>
                  <a:txBody>
                    <a:bodyPr/>
                    <a:lstStyle/>
                    <a:p>
                      <a:r>
                        <a:rPr lang="en-US" sz="1000"/>
                        <a:t>0.2523 %</a:t>
                      </a:r>
                    </a:p>
                  </a:txBody>
                  <a:tcPr/>
                </a:tc>
                <a:extLst>
                  <a:ext uri="{0D108BD9-81ED-4DB2-BD59-A6C34878D82A}">
                    <a16:rowId xmlns:a16="http://schemas.microsoft.com/office/drawing/2014/main" val="2728468147"/>
                  </a:ext>
                </a:extLst>
              </a:tr>
              <a:tr h="370840">
                <a:tc>
                  <a:txBody>
                    <a:bodyPr/>
                    <a:lstStyle/>
                    <a:p>
                      <a:r>
                        <a:rPr lang="en-US" sz="1000"/>
                        <a:t>Giant Bicycles Argentina</a:t>
                      </a:r>
                    </a:p>
                  </a:txBody>
                  <a:tcPr/>
                </a:tc>
                <a:tc>
                  <a:txBody>
                    <a:bodyPr/>
                    <a:lstStyle/>
                    <a:p>
                      <a:r>
                        <a:rPr lang="en-US" sz="1000"/>
                        <a:t>19640</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37152185"/>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15</a:t>
                      </a:r>
                    </a:p>
                  </a:txBody>
                  <a:tcPr/>
                </a:tc>
                <a:tc>
                  <a:txBody>
                    <a:bodyPr/>
                    <a:lstStyle/>
                    <a:p>
                      <a:r>
                        <a:rPr lang="en-US" sz="1000"/>
                        <a:t>1</a:t>
                      </a:r>
                    </a:p>
                  </a:txBody>
                  <a:tcPr/>
                </a:tc>
                <a:tc>
                  <a:txBody>
                    <a:bodyPr/>
                    <a:lstStyle/>
                    <a:p>
                      <a:r>
                        <a:rPr lang="en-US" sz="1000"/>
                        <a:t>42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0.4416 %</a:t>
                      </a:r>
                    </a:p>
                  </a:txBody>
                  <a:tcPr/>
                </a:tc>
                <a:extLst>
                  <a:ext uri="{0D108BD9-81ED-4DB2-BD59-A6C34878D82A}">
                    <a16:rowId xmlns:a16="http://schemas.microsoft.com/office/drawing/2014/main" val="249857745"/>
                  </a:ext>
                </a:extLst>
              </a:tr>
              <a:tr h="370840">
                <a:tc>
                  <a:txBody>
                    <a:bodyPr/>
                    <a:lstStyle/>
                    <a:p>
                      <a:r>
                        <a:rPr lang="en-US" sz="1000"/>
                        <a:t>Merida Bikes Argentina</a:t>
                      </a:r>
                    </a:p>
                  </a:txBody>
                  <a:tcPr/>
                </a:tc>
                <a:tc>
                  <a:txBody>
                    <a:bodyPr/>
                    <a:lstStyle/>
                    <a:p>
                      <a:r>
                        <a:rPr lang="en-US" sz="1000"/>
                        <a:t>6506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36376895"/>
                  </a:ext>
                </a:extLst>
              </a:tr>
              <a:tr h="370840">
                <a:tc>
                  <a:txBody>
                    <a:bodyPr/>
                    <a:lstStyle/>
                    <a:p>
                      <a:r>
                        <a:rPr lang="en-US" sz="1000"/>
                        <a:t>Cervelo Argentina</a:t>
                      </a:r>
                    </a:p>
                  </a:txBody>
                  <a:tcPr/>
                </a:tc>
                <a:tc>
                  <a:txBody>
                    <a:bodyPr/>
                    <a:lstStyle/>
                    <a:p>
                      <a:r>
                        <a:rPr lang="en-US" sz="1000"/>
                        <a:t>2382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06222840"/>
                  </a:ext>
                </a:extLst>
              </a:tr>
            </a:tbl>
          </a:graphicData>
        </a:graphic>
      </p:graphicFrame>
      <p:sp>
        <p:nvSpPr>
          <p:cNvPr id="4" name="Text Placeholder 3">
            <a:extLst>
              <a:ext uri="{FF2B5EF4-FFF2-40B4-BE49-F238E27FC236}">
                <a16:creationId xmlns:a16="http://schemas.microsoft.com/office/drawing/2014/main" id="{EC8E6CC1-1407-43D4-B936-DAFE7D0B55B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11469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AAE5-66A3-4EA8-B432-0B0C213C508A}"/>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B21C4D76-F317-4D25-BAEA-2ED07429ECBC}"/>
              </a:ext>
            </a:extLst>
          </p:cNvPr>
          <p:cNvGraphicFramePr>
            <a:graphicFrameLocks noGrp="1"/>
          </p:cNvGraphicFramePr>
          <p:nvPr>
            <p:ph type="chart" sz="quarter" idx="13"/>
            <p:extLst>
              <p:ext uri="{D42A27DB-BD31-4B8C-83A1-F6EECF244321}">
                <p14:modId xmlns:p14="http://schemas.microsoft.com/office/powerpoint/2010/main" val="4059424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734B8-EC23-4810-BCCD-7EBB941233D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FBA264C-39F9-4700-B9C5-AF3EDEB7F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415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5C86-9970-41CC-A492-034DEB5FFF7F}"/>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5C52E421-8E2E-402D-8702-1DC78BB7FCEB}"/>
              </a:ext>
            </a:extLst>
          </p:cNvPr>
          <p:cNvGraphicFramePr>
            <a:graphicFrameLocks noGrp="1"/>
          </p:cNvGraphicFramePr>
          <p:nvPr>
            <p:ph type="chart" sz="quarter" idx="13"/>
            <p:extLst>
              <p:ext uri="{D42A27DB-BD31-4B8C-83A1-F6EECF244321}">
                <p14:modId xmlns:p14="http://schemas.microsoft.com/office/powerpoint/2010/main" val="4144727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BE8D0-8FBE-4682-9519-8D63DA2E88B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09E9407-259D-4F44-ADE2-E71367995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343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63BB-64A6-4485-9D18-DC5DC7004164}"/>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F70A94E3-F929-4D52-8E6D-0EFE873D3B16}"/>
              </a:ext>
            </a:extLst>
          </p:cNvPr>
          <p:cNvGraphicFramePr>
            <a:graphicFrameLocks noGrp="1"/>
          </p:cNvGraphicFramePr>
          <p:nvPr>
            <p:ph type="chart" sz="quarter" idx="13"/>
            <p:extLst>
              <p:ext uri="{D42A27DB-BD31-4B8C-83A1-F6EECF244321}">
                <p14:modId xmlns:p14="http://schemas.microsoft.com/office/powerpoint/2010/main" val="3049222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25302A-9157-4463-BF2C-5A3AA132C1F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6E0658E-F44D-417C-9448-24E4EA193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71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81E-3F06-4EF3-9643-F68DFD06D0FE}"/>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755FC875-E34A-4BFE-8038-65674B71D156}"/>
              </a:ext>
            </a:extLst>
          </p:cNvPr>
          <p:cNvGraphicFramePr>
            <a:graphicFrameLocks noGrp="1"/>
          </p:cNvGraphicFramePr>
          <p:nvPr>
            <p:ph type="chart" sz="quarter" idx="13"/>
            <p:extLst>
              <p:ext uri="{D42A27DB-BD31-4B8C-83A1-F6EECF244321}">
                <p14:modId xmlns:p14="http://schemas.microsoft.com/office/powerpoint/2010/main" val="2861244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FF0B4-047E-4B4B-AFF6-DBE8F840344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1B48610-7911-4F08-B728-4C61C0C41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635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0685B-B0E2-4292-9C66-59A6D65B4F03}"/>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F1B92FC2-DB22-428D-A83B-0A78B54F86BB}"/>
              </a:ext>
            </a:extLst>
          </p:cNvPr>
          <p:cNvGraphicFramePr>
            <a:graphicFrameLocks noGrp="1"/>
          </p:cNvGraphicFramePr>
          <p:nvPr>
            <p:ph type="chart" sz="quarter" idx="13"/>
            <p:extLst>
              <p:ext uri="{D42A27DB-BD31-4B8C-83A1-F6EECF244321}">
                <p14:modId xmlns:p14="http://schemas.microsoft.com/office/powerpoint/2010/main" val="3331512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7A419-5714-4A56-8ED6-BB235B98A1F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226EFEA-97D4-4B83-BFFC-418E63F70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264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E4096-0E0D-49C7-B532-E15F41D474A0}"/>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580E1856-B40F-4852-8D62-AB1132D98A57}"/>
              </a:ext>
            </a:extLst>
          </p:cNvPr>
          <p:cNvGraphicFramePr>
            <a:graphicFrameLocks noGrp="1"/>
          </p:cNvGraphicFramePr>
          <p:nvPr>
            <p:ph type="chart" sz="quarter" idx="13"/>
            <p:extLst>
              <p:ext uri="{D42A27DB-BD31-4B8C-83A1-F6EECF244321}">
                <p14:modId xmlns:p14="http://schemas.microsoft.com/office/powerpoint/2010/main" val="790699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3A6A1-DA2E-499D-8AD5-9E33F777B99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6EEB07D-8132-482D-AB9D-86C87DC9A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421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6693F-A3F7-40F3-8E4A-736B85ECDFA2}"/>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4174672E-E7EF-4EA5-9FEC-C76E74E38193}"/>
              </a:ext>
            </a:extLst>
          </p:cNvPr>
          <p:cNvGraphicFramePr>
            <a:graphicFrameLocks noGrp="1"/>
          </p:cNvGraphicFramePr>
          <p:nvPr>
            <p:ph type="chart" sz="quarter" idx="13"/>
            <p:extLst>
              <p:ext uri="{D42A27DB-BD31-4B8C-83A1-F6EECF244321}">
                <p14:modId xmlns:p14="http://schemas.microsoft.com/office/powerpoint/2010/main" val="2559850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FC24A-2527-4479-B4F5-D1489BCACFC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45C7CDE-77E2-4C99-B8BC-122188D02F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4192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7B7E-FFC2-49BE-A24E-3B46E0E3D4D3}"/>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37ACFB5F-FA15-49D9-BCED-E9BE27260519}"/>
              </a:ext>
            </a:extLst>
          </p:cNvPr>
          <p:cNvGraphicFramePr>
            <a:graphicFrameLocks noGrp="1"/>
          </p:cNvGraphicFramePr>
          <p:nvPr>
            <p:ph type="chart" sz="quarter" idx="13"/>
            <p:extLst>
              <p:ext uri="{D42A27DB-BD31-4B8C-83A1-F6EECF244321}">
                <p14:modId xmlns:p14="http://schemas.microsoft.com/office/powerpoint/2010/main" val="1832962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F8579-38C9-4D6E-A6ED-AB411A699EA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3358302-E8CE-4E2A-A598-F228ECC04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143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514A-AFA8-45ED-9F94-B04C54B6C71F}"/>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5549BDE0-353E-426A-8686-CBDEDD37AF30}"/>
              </a:ext>
            </a:extLst>
          </p:cNvPr>
          <p:cNvGraphicFramePr>
            <a:graphicFrameLocks noGrp="1"/>
          </p:cNvGraphicFramePr>
          <p:nvPr>
            <p:ph type="chart" sz="quarter" idx="13"/>
            <p:extLst>
              <p:ext uri="{D42A27DB-BD31-4B8C-83A1-F6EECF244321}">
                <p14:modId xmlns:p14="http://schemas.microsoft.com/office/powerpoint/2010/main" val="2645754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A8108-416D-4434-91E0-82DC1F13BCD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8EA7388-00EA-4E60-B4FE-EDA9A27B3E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4594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4EC8-C1A5-41BC-A3E5-4A9502E0E079}"/>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38A6D0A9-228F-424A-A1B2-207251C9B2F1}"/>
              </a:ext>
            </a:extLst>
          </p:cNvPr>
          <p:cNvGraphicFramePr>
            <a:graphicFrameLocks noGrp="1"/>
          </p:cNvGraphicFramePr>
          <p:nvPr>
            <p:ph type="chart" sz="quarter" idx="13"/>
            <p:extLst>
              <p:ext uri="{D42A27DB-BD31-4B8C-83A1-F6EECF244321}">
                <p14:modId xmlns:p14="http://schemas.microsoft.com/office/powerpoint/2010/main" val="4290224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2D1C63-A60E-4CAC-AAA2-7540C12261A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66D6C3A-FDA4-4A98-9424-2276998C9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690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F8771-D6C0-4296-8556-9D63E6FFACEF}"/>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1B157F48-A8DA-4355-9E09-005C57275A75}"/>
              </a:ext>
            </a:extLst>
          </p:cNvPr>
          <p:cNvGraphicFramePr>
            <a:graphicFrameLocks noGrp="1"/>
          </p:cNvGraphicFramePr>
          <p:nvPr>
            <p:ph type="chart" sz="quarter" idx="13"/>
            <p:extLst>
              <p:ext uri="{D42A27DB-BD31-4B8C-83A1-F6EECF244321}">
                <p14:modId xmlns:p14="http://schemas.microsoft.com/office/powerpoint/2010/main" val="4016212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4F218A-AD7E-42F2-BADB-31A7522CBC1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364CD2C-9E6B-4A9A-BAB4-E521A5F4BC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892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2BFAC-F3A5-42BB-910F-F59D5FB45B86}"/>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7F76A448-A33B-40AD-A067-CEB8A5C8201A}"/>
              </a:ext>
            </a:extLst>
          </p:cNvPr>
          <p:cNvGraphicFramePr>
            <a:graphicFrameLocks noGrp="1"/>
          </p:cNvGraphicFramePr>
          <p:nvPr>
            <p:ph type="chart" sz="quarter" idx="13"/>
            <p:extLst>
              <p:ext uri="{D42A27DB-BD31-4B8C-83A1-F6EECF244321}">
                <p14:modId xmlns:p14="http://schemas.microsoft.com/office/powerpoint/2010/main" val="3741943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5000E-C058-4D87-A7D0-96F2C2177F1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5A6D107-7ACA-4F63-8E08-4C9912738F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1016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1FFAA-4AA1-4DE9-AB4D-937CF30A222C}"/>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DBC49F18-B3FE-47F4-94EE-644B08E49722}"/>
              </a:ext>
            </a:extLst>
          </p:cNvPr>
          <p:cNvGraphicFramePr>
            <a:graphicFrameLocks noGrp="1"/>
          </p:cNvGraphicFramePr>
          <p:nvPr>
            <p:ph type="chart" sz="quarter" idx="13"/>
            <p:extLst>
              <p:ext uri="{D42A27DB-BD31-4B8C-83A1-F6EECF244321}">
                <p14:modId xmlns:p14="http://schemas.microsoft.com/office/powerpoint/2010/main" val="2539031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252A9C-A0D6-45A8-B2BE-B1796E9D859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80F5BDE-9347-4E1A-BEC8-0D830762F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996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DE1C-A739-4724-9CBE-70E94ADD4288}"/>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5002218-CB19-4B00-A414-732286B11A88}"/>
              </a:ext>
            </a:extLst>
          </p:cNvPr>
          <p:cNvGraphicFramePr>
            <a:graphicFrameLocks noGrp="1"/>
          </p:cNvGraphicFramePr>
          <p:nvPr>
            <p:ph type="chart" sz="quarter" idx="13"/>
            <p:extLst>
              <p:ext uri="{D42A27DB-BD31-4B8C-83A1-F6EECF244321}">
                <p14:modId xmlns:p14="http://schemas.microsoft.com/office/powerpoint/2010/main" val="3063846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A5FDA-F730-4D73-A313-DF0116472D7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BA9047B-D8DF-40AC-BC34-37DFC20500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408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30BFA-BE10-47A1-81A6-97FEFCA75708}"/>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F977B661-B11D-462A-AD69-87AEA06B2E68}"/>
              </a:ext>
            </a:extLst>
          </p:cNvPr>
          <p:cNvGraphicFramePr>
            <a:graphicFrameLocks noGrp="1"/>
          </p:cNvGraphicFramePr>
          <p:nvPr>
            <p:ph type="tbl" sz="quarter" idx="13"/>
            <p:extLst>
              <p:ext uri="{D42A27DB-BD31-4B8C-83A1-F6EECF244321}">
                <p14:modId xmlns:p14="http://schemas.microsoft.com/office/powerpoint/2010/main" val="402379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417827"/>
                    </a:ext>
                  </a:extLst>
                </a:gridCol>
                <a:gridCol w="1152144">
                  <a:extLst>
                    <a:ext uri="{9D8B030D-6E8A-4147-A177-3AD203B41FA5}">
                      <a16:colId xmlns:a16="http://schemas.microsoft.com/office/drawing/2014/main" val="2402520813"/>
                    </a:ext>
                  </a:extLst>
                </a:gridCol>
                <a:gridCol w="1152144">
                  <a:extLst>
                    <a:ext uri="{9D8B030D-6E8A-4147-A177-3AD203B41FA5}">
                      <a16:colId xmlns:a16="http://schemas.microsoft.com/office/drawing/2014/main" val="3938111554"/>
                    </a:ext>
                  </a:extLst>
                </a:gridCol>
                <a:gridCol w="1152144">
                  <a:extLst>
                    <a:ext uri="{9D8B030D-6E8A-4147-A177-3AD203B41FA5}">
                      <a16:colId xmlns:a16="http://schemas.microsoft.com/office/drawing/2014/main" val="77767343"/>
                    </a:ext>
                  </a:extLst>
                </a:gridCol>
                <a:gridCol w="1152144">
                  <a:extLst>
                    <a:ext uri="{9D8B030D-6E8A-4147-A177-3AD203B41FA5}">
                      <a16:colId xmlns:a16="http://schemas.microsoft.com/office/drawing/2014/main" val="3094884754"/>
                    </a:ext>
                  </a:extLst>
                </a:gridCol>
                <a:gridCol w="1152144">
                  <a:extLst>
                    <a:ext uri="{9D8B030D-6E8A-4147-A177-3AD203B41FA5}">
                      <a16:colId xmlns:a16="http://schemas.microsoft.com/office/drawing/2014/main" val="397838322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338210326"/>
                  </a:ext>
                </a:extLst>
              </a:tr>
              <a:tr h="370840">
                <a:tc>
                  <a:txBody>
                    <a:bodyPr/>
                    <a:lstStyle/>
                    <a:p>
                      <a:r>
                        <a:rPr lang="en-US" sz="1000"/>
                        <a:t>#SCOTTargentina</a:t>
                      </a:r>
                    </a:p>
                  </a:txBody>
                  <a:tcPr/>
                </a:tc>
                <a:tc>
                  <a:txBody>
                    <a:bodyPr/>
                    <a:lstStyle/>
                    <a:p>
                      <a:r>
                        <a:rPr lang="en-US" sz="1000"/>
                        <a:t>21</a:t>
                      </a:r>
                    </a:p>
                  </a:txBody>
                  <a:tcPr/>
                </a:tc>
                <a:tc>
                  <a:txBody>
                    <a:bodyPr/>
                    <a:lstStyle/>
                    <a:p>
                      <a:r>
                        <a:rPr lang="en-US" sz="1000"/>
                        <a:t>14.47619047619</a:t>
                      </a:r>
                    </a:p>
                  </a:txBody>
                  <a:tcPr/>
                </a:tc>
                <a:tc>
                  <a:txBody>
                    <a:bodyPr/>
                    <a:lstStyle/>
                    <a:p>
                      <a:r>
                        <a:rPr lang="en-US" sz="1000"/>
                        <a:t>0.57142857142857</a:t>
                      </a:r>
                    </a:p>
                  </a:txBody>
                  <a:tcPr/>
                </a:tc>
                <a:tc>
                  <a:txBody>
                    <a:bodyPr/>
                    <a:lstStyle/>
                    <a:p>
                      <a:r>
                        <a:rPr lang="en-US" sz="1000"/>
                        <a:t>0.42857142857143</a:t>
                      </a:r>
                    </a:p>
                  </a:txBody>
                  <a:tcPr/>
                </a:tc>
                <a:tc>
                  <a:txBody>
                    <a:bodyPr/>
                    <a:lstStyle/>
                    <a:p>
                      <a:r>
                        <a:rPr lang="en-US" sz="1000"/>
                        <a:t>15.47619047619</a:t>
                      </a:r>
                    </a:p>
                  </a:txBody>
                  <a:tcPr/>
                </a:tc>
                <a:extLst>
                  <a:ext uri="{0D108BD9-81ED-4DB2-BD59-A6C34878D82A}">
                    <a16:rowId xmlns:a16="http://schemas.microsoft.com/office/drawing/2014/main" val="1192763553"/>
                  </a:ext>
                </a:extLst>
              </a:tr>
              <a:tr h="370840">
                <a:tc>
                  <a:txBody>
                    <a:bodyPr/>
                    <a:lstStyle/>
                    <a:p>
                      <a:r>
                        <a:rPr lang="en-US" sz="1000"/>
                        <a:t>#SCOTTbikes</a:t>
                      </a:r>
                    </a:p>
                  </a:txBody>
                  <a:tcPr/>
                </a:tc>
                <a:tc>
                  <a:txBody>
                    <a:bodyPr/>
                    <a:lstStyle/>
                    <a:p>
                      <a:r>
                        <a:rPr lang="en-US" sz="1000"/>
                        <a:t>20</a:t>
                      </a:r>
                    </a:p>
                  </a:txBody>
                  <a:tcPr/>
                </a:tc>
                <a:tc>
                  <a:txBody>
                    <a:bodyPr/>
                    <a:lstStyle/>
                    <a:p>
                      <a:r>
                        <a:rPr lang="en-US" sz="1000"/>
                        <a:t>14.65</a:t>
                      </a:r>
                    </a:p>
                  </a:txBody>
                  <a:tcPr/>
                </a:tc>
                <a:tc>
                  <a:txBody>
                    <a:bodyPr/>
                    <a:lstStyle/>
                    <a:p>
                      <a:r>
                        <a:rPr lang="en-US" sz="1000"/>
                        <a:t>0.6</a:t>
                      </a:r>
                    </a:p>
                  </a:txBody>
                  <a:tcPr/>
                </a:tc>
                <a:tc>
                  <a:txBody>
                    <a:bodyPr/>
                    <a:lstStyle/>
                    <a:p>
                      <a:r>
                        <a:rPr lang="en-US" sz="1000"/>
                        <a:t>0.4</a:t>
                      </a:r>
                    </a:p>
                  </a:txBody>
                  <a:tcPr/>
                </a:tc>
                <a:tc>
                  <a:txBody>
                    <a:bodyPr/>
                    <a:lstStyle/>
                    <a:p>
                      <a:r>
                        <a:rPr lang="en-US" sz="1000"/>
                        <a:t>15.65</a:t>
                      </a:r>
                    </a:p>
                  </a:txBody>
                  <a:tcPr/>
                </a:tc>
                <a:extLst>
                  <a:ext uri="{0D108BD9-81ED-4DB2-BD59-A6C34878D82A}">
                    <a16:rowId xmlns:a16="http://schemas.microsoft.com/office/drawing/2014/main" val="751481462"/>
                  </a:ext>
                </a:extLst>
              </a:tr>
              <a:tr h="370840">
                <a:tc>
                  <a:txBody>
                    <a:bodyPr/>
                    <a:lstStyle/>
                    <a:p>
                      <a:r>
                        <a:rPr lang="en-US" sz="1000"/>
                        <a:t>#SpecializedArgentina</a:t>
                      </a:r>
                    </a:p>
                  </a:txBody>
                  <a:tcPr/>
                </a:tc>
                <a:tc>
                  <a:txBody>
                    <a:bodyPr/>
                    <a:lstStyle/>
                    <a:p>
                      <a:r>
                        <a:rPr lang="en-US" sz="1000"/>
                        <a:t>15</a:t>
                      </a:r>
                    </a:p>
                  </a:txBody>
                  <a:tcPr/>
                </a:tc>
                <a:tc>
                  <a:txBody>
                    <a:bodyPr/>
                    <a:lstStyle/>
                    <a:p>
                      <a:r>
                        <a:rPr lang="en-US" sz="1000"/>
                        <a:t>13.466666666667</a:t>
                      </a:r>
                    </a:p>
                  </a:txBody>
                  <a:tcPr/>
                </a:tc>
                <a:tc>
                  <a:txBody>
                    <a:bodyPr/>
                    <a:lstStyle/>
                    <a:p>
                      <a:r>
                        <a:rPr lang="en-US" sz="1000"/>
                        <a:t>2.0666666666667</a:t>
                      </a:r>
                    </a:p>
                  </a:txBody>
                  <a:tcPr/>
                </a:tc>
                <a:tc>
                  <a:txBody>
                    <a:bodyPr/>
                    <a:lstStyle/>
                    <a:p>
                      <a:r>
                        <a:rPr lang="en-US" sz="1000"/>
                        <a:t>0.66666666666667</a:t>
                      </a:r>
                    </a:p>
                  </a:txBody>
                  <a:tcPr/>
                </a:tc>
                <a:tc>
                  <a:txBody>
                    <a:bodyPr/>
                    <a:lstStyle/>
                    <a:p>
                      <a:r>
                        <a:rPr lang="en-US" sz="1000"/>
                        <a:t>16.2</a:t>
                      </a:r>
                    </a:p>
                  </a:txBody>
                  <a:tcPr/>
                </a:tc>
                <a:extLst>
                  <a:ext uri="{0D108BD9-81ED-4DB2-BD59-A6C34878D82A}">
                    <a16:rowId xmlns:a16="http://schemas.microsoft.com/office/drawing/2014/main" val="1735095104"/>
                  </a:ext>
                </a:extLst>
              </a:tr>
              <a:tr h="370840">
                <a:tc>
                  <a:txBody>
                    <a:bodyPr/>
                    <a:lstStyle/>
                    <a:p>
                      <a:r>
                        <a:rPr lang="en-US" sz="1000"/>
                        <a:t>#IamSpecialized</a:t>
                      </a:r>
                    </a:p>
                  </a:txBody>
                  <a:tcPr/>
                </a:tc>
                <a:tc>
                  <a:txBody>
                    <a:bodyPr/>
                    <a:lstStyle/>
                    <a:p>
                      <a:r>
                        <a:rPr lang="en-US" sz="1000"/>
                        <a:t>14</a:t>
                      </a:r>
                    </a:p>
                  </a:txBody>
                  <a:tcPr/>
                </a:tc>
                <a:tc>
                  <a:txBody>
                    <a:bodyPr/>
                    <a:lstStyle/>
                    <a:p>
                      <a:r>
                        <a:rPr lang="en-US" sz="1000"/>
                        <a:t>9.7857142857143</a:t>
                      </a:r>
                    </a:p>
                  </a:txBody>
                  <a:tcPr/>
                </a:tc>
                <a:tc>
                  <a:txBody>
                    <a:bodyPr/>
                    <a:lstStyle/>
                    <a:p>
                      <a:r>
                        <a:rPr lang="en-US" sz="1000"/>
                        <a:t>1.1428571428571</a:t>
                      </a:r>
                    </a:p>
                  </a:txBody>
                  <a:tcPr/>
                </a:tc>
                <a:tc>
                  <a:txBody>
                    <a:bodyPr/>
                    <a:lstStyle/>
                    <a:p>
                      <a:r>
                        <a:rPr lang="en-US" sz="1000"/>
                        <a:t>0.5</a:t>
                      </a:r>
                    </a:p>
                  </a:txBody>
                  <a:tcPr/>
                </a:tc>
                <a:tc>
                  <a:txBody>
                    <a:bodyPr/>
                    <a:lstStyle/>
                    <a:p>
                      <a:r>
                        <a:rPr lang="en-US" sz="1000"/>
                        <a:t>11.428571428571</a:t>
                      </a:r>
                    </a:p>
                  </a:txBody>
                  <a:tcPr/>
                </a:tc>
                <a:extLst>
                  <a:ext uri="{0D108BD9-81ED-4DB2-BD59-A6C34878D82A}">
                    <a16:rowId xmlns:a16="http://schemas.microsoft.com/office/drawing/2014/main" val="754731918"/>
                  </a:ext>
                </a:extLst>
              </a:tr>
              <a:tr h="370840">
                <a:tc>
                  <a:txBody>
                    <a:bodyPr/>
                    <a:lstStyle/>
                    <a:p>
                      <a:r>
                        <a:rPr lang="en-US" sz="1000"/>
                        <a:t>#supercaliber</a:t>
                      </a:r>
                    </a:p>
                  </a:txBody>
                  <a:tcPr/>
                </a:tc>
                <a:tc>
                  <a:txBody>
                    <a:bodyPr/>
                    <a:lstStyle/>
                    <a:p>
                      <a:r>
                        <a:rPr lang="en-US" sz="1000"/>
                        <a:t>11</a:t>
                      </a:r>
                    </a:p>
                  </a:txBody>
                  <a:tcPr/>
                </a:tc>
                <a:tc>
                  <a:txBody>
                    <a:bodyPr/>
                    <a:lstStyle/>
                    <a:p>
                      <a:r>
                        <a:rPr lang="en-US" sz="1000"/>
                        <a:t>85.727272727273</a:t>
                      </a:r>
                    </a:p>
                  </a:txBody>
                  <a:tcPr/>
                </a:tc>
                <a:tc>
                  <a:txBody>
                    <a:bodyPr/>
                    <a:lstStyle/>
                    <a:p>
                      <a:r>
                        <a:rPr lang="en-US" sz="1000"/>
                        <a:t>0.81818181818182</a:t>
                      </a:r>
                    </a:p>
                  </a:txBody>
                  <a:tcPr/>
                </a:tc>
                <a:tc>
                  <a:txBody>
                    <a:bodyPr/>
                    <a:lstStyle/>
                    <a:p>
                      <a:r>
                        <a:rPr lang="en-US" sz="1000"/>
                        <a:t>11.181818181818</a:t>
                      </a:r>
                    </a:p>
                  </a:txBody>
                  <a:tcPr/>
                </a:tc>
                <a:tc>
                  <a:txBody>
                    <a:bodyPr/>
                    <a:lstStyle/>
                    <a:p>
                      <a:r>
                        <a:rPr lang="en-US" sz="1000"/>
                        <a:t>97.727272727273</a:t>
                      </a:r>
                    </a:p>
                  </a:txBody>
                  <a:tcPr/>
                </a:tc>
                <a:extLst>
                  <a:ext uri="{0D108BD9-81ED-4DB2-BD59-A6C34878D82A}">
                    <a16:rowId xmlns:a16="http://schemas.microsoft.com/office/drawing/2014/main" val="1499581419"/>
                  </a:ext>
                </a:extLst>
              </a:tr>
              <a:tr h="370840">
                <a:tc>
                  <a:txBody>
                    <a:bodyPr/>
                    <a:lstStyle/>
                    <a:p>
                      <a:r>
                        <a:rPr lang="en-US" sz="1000"/>
                        <a:t>#mtb</a:t>
                      </a:r>
                    </a:p>
                  </a:txBody>
                  <a:tcPr/>
                </a:tc>
                <a:tc>
                  <a:txBody>
                    <a:bodyPr/>
                    <a:lstStyle/>
                    <a:p>
                      <a:r>
                        <a:rPr lang="en-US" sz="1000"/>
                        <a:t>9</a:t>
                      </a:r>
                    </a:p>
                  </a:txBody>
                  <a:tcPr/>
                </a:tc>
                <a:tc>
                  <a:txBody>
                    <a:bodyPr/>
                    <a:lstStyle/>
                    <a:p>
                      <a:r>
                        <a:rPr lang="en-US" sz="1000"/>
                        <a:t>62.222222222222</a:t>
                      </a:r>
                    </a:p>
                  </a:txBody>
                  <a:tcPr/>
                </a:tc>
                <a:tc>
                  <a:txBody>
                    <a:bodyPr/>
                    <a:lstStyle/>
                    <a:p>
                      <a:r>
                        <a:rPr lang="en-US" sz="1000"/>
                        <a:t>2.2222222222222</a:t>
                      </a:r>
                    </a:p>
                  </a:txBody>
                  <a:tcPr/>
                </a:tc>
                <a:tc>
                  <a:txBody>
                    <a:bodyPr/>
                    <a:lstStyle/>
                    <a:p>
                      <a:r>
                        <a:rPr lang="en-US" sz="1000"/>
                        <a:t>7.6666666666667</a:t>
                      </a:r>
                    </a:p>
                  </a:txBody>
                  <a:tcPr/>
                </a:tc>
                <a:tc>
                  <a:txBody>
                    <a:bodyPr/>
                    <a:lstStyle/>
                    <a:p>
                      <a:r>
                        <a:rPr lang="en-US" sz="1000"/>
                        <a:t>72.111111111111</a:t>
                      </a:r>
                    </a:p>
                  </a:txBody>
                  <a:tcPr/>
                </a:tc>
                <a:extLst>
                  <a:ext uri="{0D108BD9-81ED-4DB2-BD59-A6C34878D82A}">
                    <a16:rowId xmlns:a16="http://schemas.microsoft.com/office/drawing/2014/main" val="2313227104"/>
                  </a:ext>
                </a:extLst>
              </a:tr>
              <a:tr h="370840">
                <a:tc>
                  <a:txBody>
                    <a:bodyPr/>
                    <a:lstStyle/>
                    <a:p>
                      <a:r>
                        <a:rPr lang="en-US" sz="1000"/>
                        <a:t>#trekbikes</a:t>
                      </a:r>
                    </a:p>
                  </a:txBody>
                  <a:tcPr/>
                </a:tc>
                <a:tc>
                  <a:txBody>
                    <a:bodyPr/>
                    <a:lstStyle/>
                    <a:p>
                      <a:r>
                        <a:rPr lang="en-US" sz="1000"/>
                        <a:t>8</a:t>
                      </a:r>
                    </a:p>
                  </a:txBody>
                  <a:tcPr/>
                </a:tc>
                <a:tc>
                  <a:txBody>
                    <a:bodyPr/>
                    <a:lstStyle/>
                    <a:p>
                      <a:r>
                        <a:rPr lang="en-US" sz="1000"/>
                        <a:t>63.625</a:t>
                      </a:r>
                    </a:p>
                  </a:txBody>
                  <a:tcPr/>
                </a:tc>
                <a:tc>
                  <a:txBody>
                    <a:bodyPr/>
                    <a:lstStyle/>
                    <a:p>
                      <a:r>
                        <a:rPr lang="en-US" sz="1000"/>
                        <a:t>0.625</a:t>
                      </a:r>
                    </a:p>
                  </a:txBody>
                  <a:tcPr/>
                </a:tc>
                <a:tc>
                  <a:txBody>
                    <a:bodyPr/>
                    <a:lstStyle/>
                    <a:p>
                      <a:r>
                        <a:rPr lang="en-US" sz="1000"/>
                        <a:t>8.75</a:t>
                      </a:r>
                    </a:p>
                  </a:txBody>
                  <a:tcPr/>
                </a:tc>
                <a:tc>
                  <a:txBody>
                    <a:bodyPr/>
                    <a:lstStyle/>
                    <a:p>
                      <a:r>
                        <a:rPr lang="en-US" sz="1000"/>
                        <a:t>73</a:t>
                      </a:r>
                    </a:p>
                  </a:txBody>
                  <a:tcPr/>
                </a:tc>
                <a:extLst>
                  <a:ext uri="{0D108BD9-81ED-4DB2-BD59-A6C34878D82A}">
                    <a16:rowId xmlns:a16="http://schemas.microsoft.com/office/drawing/2014/main" val="2511974002"/>
                  </a:ext>
                </a:extLst>
              </a:tr>
              <a:tr h="370840">
                <a:tc>
                  <a:txBody>
                    <a:bodyPr/>
                    <a:lstStyle/>
                    <a:p>
                      <a:r>
                        <a:rPr lang="en-US" sz="1000"/>
                        <a:t>#procaliber</a:t>
                      </a:r>
                    </a:p>
                  </a:txBody>
                  <a:tcPr/>
                </a:tc>
                <a:tc>
                  <a:txBody>
                    <a:bodyPr/>
                    <a:lstStyle/>
                    <a:p>
                      <a:r>
                        <a:rPr lang="en-US" sz="1000"/>
                        <a:t>8</a:t>
                      </a:r>
                    </a:p>
                  </a:txBody>
                  <a:tcPr/>
                </a:tc>
                <a:tc>
                  <a:txBody>
                    <a:bodyPr/>
                    <a:lstStyle/>
                    <a:p>
                      <a:r>
                        <a:rPr lang="en-US" sz="1000"/>
                        <a:t>99.625</a:t>
                      </a:r>
                    </a:p>
                  </a:txBody>
                  <a:tcPr/>
                </a:tc>
                <a:tc>
                  <a:txBody>
                    <a:bodyPr/>
                    <a:lstStyle/>
                    <a:p>
                      <a:r>
                        <a:rPr lang="en-US" sz="1000"/>
                        <a:t>0.875</a:t>
                      </a:r>
                    </a:p>
                  </a:txBody>
                  <a:tcPr/>
                </a:tc>
                <a:tc>
                  <a:txBody>
                    <a:bodyPr/>
                    <a:lstStyle/>
                    <a:p>
                      <a:r>
                        <a:rPr lang="en-US" sz="1000"/>
                        <a:t>13</a:t>
                      </a:r>
                    </a:p>
                  </a:txBody>
                  <a:tcPr/>
                </a:tc>
                <a:tc>
                  <a:txBody>
                    <a:bodyPr/>
                    <a:lstStyle/>
                    <a:p>
                      <a:r>
                        <a:rPr lang="en-US" sz="1000"/>
                        <a:t>113.5</a:t>
                      </a:r>
                    </a:p>
                  </a:txBody>
                  <a:tcPr/>
                </a:tc>
                <a:extLst>
                  <a:ext uri="{0D108BD9-81ED-4DB2-BD59-A6C34878D82A}">
                    <a16:rowId xmlns:a16="http://schemas.microsoft.com/office/drawing/2014/main" val="3439874591"/>
                  </a:ext>
                </a:extLst>
              </a:tr>
              <a:tr h="370840">
                <a:tc>
                  <a:txBody>
                    <a:bodyPr/>
                    <a:lstStyle/>
                    <a:p>
                      <a:r>
                        <a:rPr lang="en-US" sz="1000"/>
                        <a:t>#xco</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1487402589"/>
                  </a:ext>
                </a:extLst>
              </a:tr>
              <a:tr h="370840">
                <a:tc>
                  <a:txBody>
                    <a:bodyPr/>
                    <a:lstStyle/>
                    <a:p>
                      <a:r>
                        <a:rPr lang="en-US" sz="1000"/>
                        <a:t>#ridebontrager</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269098489"/>
                  </a:ext>
                </a:extLst>
              </a:tr>
            </a:tbl>
          </a:graphicData>
        </a:graphic>
      </p:graphicFrame>
      <p:sp>
        <p:nvSpPr>
          <p:cNvPr id="4" name="Text Placeholder 3">
            <a:extLst>
              <a:ext uri="{FF2B5EF4-FFF2-40B4-BE49-F238E27FC236}">
                <a16:creationId xmlns:a16="http://schemas.microsoft.com/office/drawing/2014/main" id="{44F0B056-0EB9-4C35-8CAA-AA757A726DF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69172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9D55A-09E0-48BC-8E41-41A097828877}"/>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0772ABCD-74BD-4FB9-9602-B1BAF456C295}"/>
              </a:ext>
            </a:extLst>
          </p:cNvPr>
          <p:cNvGraphicFramePr>
            <a:graphicFrameLocks noGrp="1"/>
          </p:cNvGraphicFramePr>
          <p:nvPr>
            <p:ph type="tbl" sz="quarter" idx="13"/>
            <p:extLst>
              <p:ext uri="{D42A27DB-BD31-4B8C-83A1-F6EECF244321}">
                <p14:modId xmlns:p14="http://schemas.microsoft.com/office/powerpoint/2010/main" val="242261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198731"/>
                    </a:ext>
                  </a:extLst>
                </a:gridCol>
                <a:gridCol w="493776">
                  <a:extLst>
                    <a:ext uri="{9D8B030D-6E8A-4147-A177-3AD203B41FA5}">
                      <a16:colId xmlns:a16="http://schemas.microsoft.com/office/drawing/2014/main" val="151977366"/>
                    </a:ext>
                  </a:extLst>
                </a:gridCol>
                <a:gridCol w="493776">
                  <a:extLst>
                    <a:ext uri="{9D8B030D-6E8A-4147-A177-3AD203B41FA5}">
                      <a16:colId xmlns:a16="http://schemas.microsoft.com/office/drawing/2014/main" val="2735791879"/>
                    </a:ext>
                  </a:extLst>
                </a:gridCol>
                <a:gridCol w="493776">
                  <a:extLst>
                    <a:ext uri="{9D8B030D-6E8A-4147-A177-3AD203B41FA5}">
                      <a16:colId xmlns:a16="http://schemas.microsoft.com/office/drawing/2014/main" val="4198153655"/>
                    </a:ext>
                  </a:extLst>
                </a:gridCol>
                <a:gridCol w="493776">
                  <a:extLst>
                    <a:ext uri="{9D8B030D-6E8A-4147-A177-3AD203B41FA5}">
                      <a16:colId xmlns:a16="http://schemas.microsoft.com/office/drawing/2014/main" val="2543445154"/>
                    </a:ext>
                  </a:extLst>
                </a:gridCol>
                <a:gridCol w="493776">
                  <a:extLst>
                    <a:ext uri="{9D8B030D-6E8A-4147-A177-3AD203B41FA5}">
                      <a16:colId xmlns:a16="http://schemas.microsoft.com/office/drawing/2014/main" val="3123328251"/>
                    </a:ext>
                  </a:extLst>
                </a:gridCol>
                <a:gridCol w="493776">
                  <a:extLst>
                    <a:ext uri="{9D8B030D-6E8A-4147-A177-3AD203B41FA5}">
                      <a16:colId xmlns:a16="http://schemas.microsoft.com/office/drawing/2014/main" val="1277575168"/>
                    </a:ext>
                  </a:extLst>
                </a:gridCol>
                <a:gridCol w="493776">
                  <a:extLst>
                    <a:ext uri="{9D8B030D-6E8A-4147-A177-3AD203B41FA5}">
                      <a16:colId xmlns:a16="http://schemas.microsoft.com/office/drawing/2014/main" val="1224357877"/>
                    </a:ext>
                  </a:extLst>
                </a:gridCol>
                <a:gridCol w="493776">
                  <a:extLst>
                    <a:ext uri="{9D8B030D-6E8A-4147-A177-3AD203B41FA5}">
                      <a16:colId xmlns:a16="http://schemas.microsoft.com/office/drawing/2014/main" val="1480598905"/>
                    </a:ext>
                  </a:extLst>
                </a:gridCol>
                <a:gridCol w="493776">
                  <a:extLst>
                    <a:ext uri="{9D8B030D-6E8A-4147-A177-3AD203B41FA5}">
                      <a16:colId xmlns:a16="http://schemas.microsoft.com/office/drawing/2014/main" val="570332446"/>
                    </a:ext>
                  </a:extLst>
                </a:gridCol>
                <a:gridCol w="493776">
                  <a:extLst>
                    <a:ext uri="{9D8B030D-6E8A-4147-A177-3AD203B41FA5}">
                      <a16:colId xmlns:a16="http://schemas.microsoft.com/office/drawing/2014/main" val="2640264551"/>
                    </a:ext>
                  </a:extLst>
                </a:gridCol>
                <a:gridCol w="493776">
                  <a:extLst>
                    <a:ext uri="{9D8B030D-6E8A-4147-A177-3AD203B41FA5}">
                      <a16:colId xmlns:a16="http://schemas.microsoft.com/office/drawing/2014/main" val="315887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389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51954587"/>
                  </a:ext>
                </a:extLst>
              </a:tr>
            </a:tbl>
          </a:graphicData>
        </a:graphic>
      </p:graphicFrame>
      <p:sp>
        <p:nvSpPr>
          <p:cNvPr id="4" name="Text Placeholder 3">
            <a:extLst>
              <a:ext uri="{FF2B5EF4-FFF2-40B4-BE49-F238E27FC236}">
                <a16:creationId xmlns:a16="http://schemas.microsoft.com/office/drawing/2014/main" id="{A7F20639-4F50-4459-8995-5AEB7A80DC5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78972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E1AAD-E54C-4DE7-A3B6-73476A17242D}"/>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5CD4ED49-AE90-4345-837A-E250D7C57A78}"/>
              </a:ext>
            </a:extLst>
          </p:cNvPr>
          <p:cNvGraphicFramePr>
            <a:graphicFrameLocks noGrp="1"/>
          </p:cNvGraphicFramePr>
          <p:nvPr>
            <p:ph type="tbl" sz="quarter" idx="13"/>
            <p:extLst>
              <p:ext uri="{D42A27DB-BD31-4B8C-83A1-F6EECF244321}">
                <p14:modId xmlns:p14="http://schemas.microsoft.com/office/powerpoint/2010/main" val="1153230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5088742"/>
                    </a:ext>
                  </a:extLst>
                </a:gridCol>
                <a:gridCol w="493776">
                  <a:extLst>
                    <a:ext uri="{9D8B030D-6E8A-4147-A177-3AD203B41FA5}">
                      <a16:colId xmlns:a16="http://schemas.microsoft.com/office/drawing/2014/main" val="2398241218"/>
                    </a:ext>
                  </a:extLst>
                </a:gridCol>
                <a:gridCol w="493776">
                  <a:extLst>
                    <a:ext uri="{9D8B030D-6E8A-4147-A177-3AD203B41FA5}">
                      <a16:colId xmlns:a16="http://schemas.microsoft.com/office/drawing/2014/main" val="2678139625"/>
                    </a:ext>
                  </a:extLst>
                </a:gridCol>
                <a:gridCol w="493776">
                  <a:extLst>
                    <a:ext uri="{9D8B030D-6E8A-4147-A177-3AD203B41FA5}">
                      <a16:colId xmlns:a16="http://schemas.microsoft.com/office/drawing/2014/main" val="678884494"/>
                    </a:ext>
                  </a:extLst>
                </a:gridCol>
                <a:gridCol w="493776">
                  <a:extLst>
                    <a:ext uri="{9D8B030D-6E8A-4147-A177-3AD203B41FA5}">
                      <a16:colId xmlns:a16="http://schemas.microsoft.com/office/drawing/2014/main" val="1149948478"/>
                    </a:ext>
                  </a:extLst>
                </a:gridCol>
                <a:gridCol w="493776">
                  <a:extLst>
                    <a:ext uri="{9D8B030D-6E8A-4147-A177-3AD203B41FA5}">
                      <a16:colId xmlns:a16="http://schemas.microsoft.com/office/drawing/2014/main" val="3844527305"/>
                    </a:ext>
                  </a:extLst>
                </a:gridCol>
                <a:gridCol w="493776">
                  <a:extLst>
                    <a:ext uri="{9D8B030D-6E8A-4147-A177-3AD203B41FA5}">
                      <a16:colId xmlns:a16="http://schemas.microsoft.com/office/drawing/2014/main" val="2997389137"/>
                    </a:ext>
                  </a:extLst>
                </a:gridCol>
                <a:gridCol w="493776">
                  <a:extLst>
                    <a:ext uri="{9D8B030D-6E8A-4147-A177-3AD203B41FA5}">
                      <a16:colId xmlns:a16="http://schemas.microsoft.com/office/drawing/2014/main" val="3832185084"/>
                    </a:ext>
                  </a:extLst>
                </a:gridCol>
                <a:gridCol w="493776">
                  <a:extLst>
                    <a:ext uri="{9D8B030D-6E8A-4147-A177-3AD203B41FA5}">
                      <a16:colId xmlns:a16="http://schemas.microsoft.com/office/drawing/2014/main" val="2432309709"/>
                    </a:ext>
                  </a:extLst>
                </a:gridCol>
                <a:gridCol w="493776">
                  <a:extLst>
                    <a:ext uri="{9D8B030D-6E8A-4147-A177-3AD203B41FA5}">
                      <a16:colId xmlns:a16="http://schemas.microsoft.com/office/drawing/2014/main" val="3939462065"/>
                    </a:ext>
                  </a:extLst>
                </a:gridCol>
                <a:gridCol w="493776">
                  <a:extLst>
                    <a:ext uri="{9D8B030D-6E8A-4147-A177-3AD203B41FA5}">
                      <a16:colId xmlns:a16="http://schemas.microsoft.com/office/drawing/2014/main" val="1869553100"/>
                    </a:ext>
                  </a:extLst>
                </a:gridCol>
                <a:gridCol w="493776">
                  <a:extLst>
                    <a:ext uri="{9D8B030D-6E8A-4147-A177-3AD203B41FA5}">
                      <a16:colId xmlns:a16="http://schemas.microsoft.com/office/drawing/2014/main" val="1538543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885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8621563"/>
                  </a:ext>
                </a:extLst>
              </a:tr>
            </a:tbl>
          </a:graphicData>
        </a:graphic>
      </p:graphicFrame>
      <p:sp>
        <p:nvSpPr>
          <p:cNvPr id="4" name="Text Placeholder 3">
            <a:extLst>
              <a:ext uri="{FF2B5EF4-FFF2-40B4-BE49-F238E27FC236}">
                <a16:creationId xmlns:a16="http://schemas.microsoft.com/office/drawing/2014/main" id="{AF3E66D6-23B8-44C4-B2CF-C66345812AB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23831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15F1-5ABE-45AD-A147-86CCBE5E5FE7}"/>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A677F0BA-3AE9-41E9-BA05-6BFD5C85360E}"/>
              </a:ext>
            </a:extLst>
          </p:cNvPr>
          <p:cNvGraphicFramePr>
            <a:graphicFrameLocks noGrp="1"/>
          </p:cNvGraphicFramePr>
          <p:nvPr>
            <p:ph type="tbl" sz="quarter" idx="13"/>
            <p:extLst>
              <p:ext uri="{D42A27DB-BD31-4B8C-83A1-F6EECF244321}">
                <p14:modId xmlns:p14="http://schemas.microsoft.com/office/powerpoint/2010/main" val="306357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2262478"/>
                    </a:ext>
                  </a:extLst>
                </a:gridCol>
                <a:gridCol w="493776">
                  <a:extLst>
                    <a:ext uri="{9D8B030D-6E8A-4147-A177-3AD203B41FA5}">
                      <a16:colId xmlns:a16="http://schemas.microsoft.com/office/drawing/2014/main" val="4153899096"/>
                    </a:ext>
                  </a:extLst>
                </a:gridCol>
                <a:gridCol w="493776">
                  <a:extLst>
                    <a:ext uri="{9D8B030D-6E8A-4147-A177-3AD203B41FA5}">
                      <a16:colId xmlns:a16="http://schemas.microsoft.com/office/drawing/2014/main" val="1082877050"/>
                    </a:ext>
                  </a:extLst>
                </a:gridCol>
                <a:gridCol w="493776">
                  <a:extLst>
                    <a:ext uri="{9D8B030D-6E8A-4147-A177-3AD203B41FA5}">
                      <a16:colId xmlns:a16="http://schemas.microsoft.com/office/drawing/2014/main" val="2852333203"/>
                    </a:ext>
                  </a:extLst>
                </a:gridCol>
                <a:gridCol w="493776">
                  <a:extLst>
                    <a:ext uri="{9D8B030D-6E8A-4147-A177-3AD203B41FA5}">
                      <a16:colId xmlns:a16="http://schemas.microsoft.com/office/drawing/2014/main" val="1298447125"/>
                    </a:ext>
                  </a:extLst>
                </a:gridCol>
                <a:gridCol w="493776">
                  <a:extLst>
                    <a:ext uri="{9D8B030D-6E8A-4147-A177-3AD203B41FA5}">
                      <a16:colId xmlns:a16="http://schemas.microsoft.com/office/drawing/2014/main" val="222256581"/>
                    </a:ext>
                  </a:extLst>
                </a:gridCol>
                <a:gridCol w="493776">
                  <a:extLst>
                    <a:ext uri="{9D8B030D-6E8A-4147-A177-3AD203B41FA5}">
                      <a16:colId xmlns:a16="http://schemas.microsoft.com/office/drawing/2014/main" val="752657918"/>
                    </a:ext>
                  </a:extLst>
                </a:gridCol>
                <a:gridCol w="493776">
                  <a:extLst>
                    <a:ext uri="{9D8B030D-6E8A-4147-A177-3AD203B41FA5}">
                      <a16:colId xmlns:a16="http://schemas.microsoft.com/office/drawing/2014/main" val="830566941"/>
                    </a:ext>
                  </a:extLst>
                </a:gridCol>
                <a:gridCol w="493776">
                  <a:extLst>
                    <a:ext uri="{9D8B030D-6E8A-4147-A177-3AD203B41FA5}">
                      <a16:colId xmlns:a16="http://schemas.microsoft.com/office/drawing/2014/main" val="1025085868"/>
                    </a:ext>
                  </a:extLst>
                </a:gridCol>
                <a:gridCol w="493776">
                  <a:extLst>
                    <a:ext uri="{9D8B030D-6E8A-4147-A177-3AD203B41FA5}">
                      <a16:colId xmlns:a16="http://schemas.microsoft.com/office/drawing/2014/main" val="4055111627"/>
                    </a:ext>
                  </a:extLst>
                </a:gridCol>
                <a:gridCol w="493776">
                  <a:extLst>
                    <a:ext uri="{9D8B030D-6E8A-4147-A177-3AD203B41FA5}">
                      <a16:colId xmlns:a16="http://schemas.microsoft.com/office/drawing/2014/main" val="2508932609"/>
                    </a:ext>
                  </a:extLst>
                </a:gridCol>
                <a:gridCol w="493776">
                  <a:extLst>
                    <a:ext uri="{9D8B030D-6E8A-4147-A177-3AD203B41FA5}">
                      <a16:colId xmlns:a16="http://schemas.microsoft.com/office/drawing/2014/main" val="289698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9753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- 2021-10-13 21:18:37</a:t>
                      </a:r>
                      <a:r>
                        <a:rPr kumimoji="0" lang="es-E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46503200"/>
                  </a:ext>
                </a:extLst>
              </a:tr>
            </a:tbl>
          </a:graphicData>
        </a:graphic>
      </p:graphicFrame>
      <p:sp>
        <p:nvSpPr>
          <p:cNvPr id="4" name="Text Placeholder 3">
            <a:extLst>
              <a:ext uri="{FF2B5EF4-FFF2-40B4-BE49-F238E27FC236}">
                <a16:creationId xmlns:a16="http://schemas.microsoft.com/office/drawing/2014/main" id="{395CEB3D-5F1F-44C5-9AED-8A0DCC7D793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25887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1A64-5BB5-400A-802E-7A9B6E5E6604}"/>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194BD285-AF68-4CD2-9EC4-C35748F060B0}"/>
              </a:ext>
            </a:extLst>
          </p:cNvPr>
          <p:cNvGraphicFramePr>
            <a:graphicFrameLocks noGrp="1"/>
          </p:cNvGraphicFramePr>
          <p:nvPr>
            <p:ph type="tbl" sz="quarter" idx="13"/>
            <p:extLst>
              <p:ext uri="{D42A27DB-BD31-4B8C-83A1-F6EECF244321}">
                <p14:modId xmlns:p14="http://schemas.microsoft.com/office/powerpoint/2010/main" val="2131498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9626895"/>
                    </a:ext>
                  </a:extLst>
                </a:gridCol>
                <a:gridCol w="493776">
                  <a:extLst>
                    <a:ext uri="{9D8B030D-6E8A-4147-A177-3AD203B41FA5}">
                      <a16:colId xmlns:a16="http://schemas.microsoft.com/office/drawing/2014/main" val="1798218220"/>
                    </a:ext>
                  </a:extLst>
                </a:gridCol>
                <a:gridCol w="493776">
                  <a:extLst>
                    <a:ext uri="{9D8B030D-6E8A-4147-A177-3AD203B41FA5}">
                      <a16:colId xmlns:a16="http://schemas.microsoft.com/office/drawing/2014/main" val="1243088314"/>
                    </a:ext>
                  </a:extLst>
                </a:gridCol>
                <a:gridCol w="493776">
                  <a:extLst>
                    <a:ext uri="{9D8B030D-6E8A-4147-A177-3AD203B41FA5}">
                      <a16:colId xmlns:a16="http://schemas.microsoft.com/office/drawing/2014/main" val="3164490605"/>
                    </a:ext>
                  </a:extLst>
                </a:gridCol>
                <a:gridCol w="493776">
                  <a:extLst>
                    <a:ext uri="{9D8B030D-6E8A-4147-A177-3AD203B41FA5}">
                      <a16:colId xmlns:a16="http://schemas.microsoft.com/office/drawing/2014/main" val="2434458931"/>
                    </a:ext>
                  </a:extLst>
                </a:gridCol>
                <a:gridCol w="493776">
                  <a:extLst>
                    <a:ext uri="{9D8B030D-6E8A-4147-A177-3AD203B41FA5}">
                      <a16:colId xmlns:a16="http://schemas.microsoft.com/office/drawing/2014/main" val="223064671"/>
                    </a:ext>
                  </a:extLst>
                </a:gridCol>
                <a:gridCol w="493776">
                  <a:extLst>
                    <a:ext uri="{9D8B030D-6E8A-4147-A177-3AD203B41FA5}">
                      <a16:colId xmlns:a16="http://schemas.microsoft.com/office/drawing/2014/main" val="433684047"/>
                    </a:ext>
                  </a:extLst>
                </a:gridCol>
                <a:gridCol w="493776">
                  <a:extLst>
                    <a:ext uri="{9D8B030D-6E8A-4147-A177-3AD203B41FA5}">
                      <a16:colId xmlns:a16="http://schemas.microsoft.com/office/drawing/2014/main" val="3389692734"/>
                    </a:ext>
                  </a:extLst>
                </a:gridCol>
                <a:gridCol w="493776">
                  <a:extLst>
                    <a:ext uri="{9D8B030D-6E8A-4147-A177-3AD203B41FA5}">
                      <a16:colId xmlns:a16="http://schemas.microsoft.com/office/drawing/2014/main" val="2941574376"/>
                    </a:ext>
                  </a:extLst>
                </a:gridCol>
                <a:gridCol w="493776">
                  <a:extLst>
                    <a:ext uri="{9D8B030D-6E8A-4147-A177-3AD203B41FA5}">
                      <a16:colId xmlns:a16="http://schemas.microsoft.com/office/drawing/2014/main" val="744740895"/>
                    </a:ext>
                  </a:extLst>
                </a:gridCol>
                <a:gridCol w="493776">
                  <a:extLst>
                    <a:ext uri="{9D8B030D-6E8A-4147-A177-3AD203B41FA5}">
                      <a16:colId xmlns:a16="http://schemas.microsoft.com/office/drawing/2014/main" val="188152441"/>
                    </a:ext>
                  </a:extLst>
                </a:gridCol>
                <a:gridCol w="493776">
                  <a:extLst>
                    <a:ext uri="{9D8B030D-6E8A-4147-A177-3AD203B41FA5}">
                      <a16:colId xmlns:a16="http://schemas.microsoft.com/office/drawing/2014/main" val="238075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424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66214937"/>
                  </a:ext>
                </a:extLst>
              </a:tr>
            </a:tbl>
          </a:graphicData>
        </a:graphic>
      </p:graphicFrame>
      <p:sp>
        <p:nvSpPr>
          <p:cNvPr id="4" name="Text Placeholder 3">
            <a:extLst>
              <a:ext uri="{FF2B5EF4-FFF2-40B4-BE49-F238E27FC236}">
                <a16:creationId xmlns:a16="http://schemas.microsoft.com/office/drawing/2014/main" id="{F755A86F-F9C4-49B6-89BA-3CA3EDF3BDA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36461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4553-3644-447C-8314-B3218916D1FA}"/>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606D4440-8754-4408-85CF-D5BC14EDECA3}"/>
              </a:ext>
            </a:extLst>
          </p:cNvPr>
          <p:cNvGraphicFramePr>
            <a:graphicFrameLocks noGrp="1"/>
          </p:cNvGraphicFramePr>
          <p:nvPr>
            <p:ph type="tbl" sz="quarter" idx="13"/>
            <p:extLst>
              <p:ext uri="{D42A27DB-BD31-4B8C-83A1-F6EECF244321}">
                <p14:modId xmlns:p14="http://schemas.microsoft.com/office/powerpoint/2010/main" val="280991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0660645"/>
                    </a:ext>
                  </a:extLst>
                </a:gridCol>
                <a:gridCol w="493776">
                  <a:extLst>
                    <a:ext uri="{9D8B030D-6E8A-4147-A177-3AD203B41FA5}">
                      <a16:colId xmlns:a16="http://schemas.microsoft.com/office/drawing/2014/main" val="1780162796"/>
                    </a:ext>
                  </a:extLst>
                </a:gridCol>
                <a:gridCol w="493776">
                  <a:extLst>
                    <a:ext uri="{9D8B030D-6E8A-4147-A177-3AD203B41FA5}">
                      <a16:colId xmlns:a16="http://schemas.microsoft.com/office/drawing/2014/main" val="3599570953"/>
                    </a:ext>
                  </a:extLst>
                </a:gridCol>
                <a:gridCol w="493776">
                  <a:extLst>
                    <a:ext uri="{9D8B030D-6E8A-4147-A177-3AD203B41FA5}">
                      <a16:colId xmlns:a16="http://schemas.microsoft.com/office/drawing/2014/main" val="109388700"/>
                    </a:ext>
                  </a:extLst>
                </a:gridCol>
                <a:gridCol w="493776">
                  <a:extLst>
                    <a:ext uri="{9D8B030D-6E8A-4147-A177-3AD203B41FA5}">
                      <a16:colId xmlns:a16="http://schemas.microsoft.com/office/drawing/2014/main" val="1645038857"/>
                    </a:ext>
                  </a:extLst>
                </a:gridCol>
                <a:gridCol w="493776">
                  <a:extLst>
                    <a:ext uri="{9D8B030D-6E8A-4147-A177-3AD203B41FA5}">
                      <a16:colId xmlns:a16="http://schemas.microsoft.com/office/drawing/2014/main" val="3522033141"/>
                    </a:ext>
                  </a:extLst>
                </a:gridCol>
                <a:gridCol w="493776">
                  <a:extLst>
                    <a:ext uri="{9D8B030D-6E8A-4147-A177-3AD203B41FA5}">
                      <a16:colId xmlns:a16="http://schemas.microsoft.com/office/drawing/2014/main" val="1865188818"/>
                    </a:ext>
                  </a:extLst>
                </a:gridCol>
                <a:gridCol w="493776">
                  <a:extLst>
                    <a:ext uri="{9D8B030D-6E8A-4147-A177-3AD203B41FA5}">
                      <a16:colId xmlns:a16="http://schemas.microsoft.com/office/drawing/2014/main" val="204034810"/>
                    </a:ext>
                  </a:extLst>
                </a:gridCol>
                <a:gridCol w="493776">
                  <a:extLst>
                    <a:ext uri="{9D8B030D-6E8A-4147-A177-3AD203B41FA5}">
                      <a16:colId xmlns:a16="http://schemas.microsoft.com/office/drawing/2014/main" val="566335058"/>
                    </a:ext>
                  </a:extLst>
                </a:gridCol>
                <a:gridCol w="493776">
                  <a:extLst>
                    <a:ext uri="{9D8B030D-6E8A-4147-A177-3AD203B41FA5}">
                      <a16:colId xmlns:a16="http://schemas.microsoft.com/office/drawing/2014/main" val="1272729672"/>
                    </a:ext>
                  </a:extLst>
                </a:gridCol>
                <a:gridCol w="493776">
                  <a:extLst>
                    <a:ext uri="{9D8B030D-6E8A-4147-A177-3AD203B41FA5}">
                      <a16:colId xmlns:a16="http://schemas.microsoft.com/office/drawing/2014/main" val="1873360139"/>
                    </a:ext>
                  </a:extLst>
                </a:gridCol>
                <a:gridCol w="493776">
                  <a:extLst>
                    <a:ext uri="{9D8B030D-6E8A-4147-A177-3AD203B41FA5}">
                      <a16:colId xmlns:a16="http://schemas.microsoft.com/office/drawing/2014/main" val="412891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631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- 2021-10-08 18:59:11</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25336804"/>
                  </a:ext>
                </a:extLst>
              </a:tr>
            </a:tbl>
          </a:graphicData>
        </a:graphic>
      </p:graphicFrame>
      <p:sp>
        <p:nvSpPr>
          <p:cNvPr id="4" name="Text Placeholder 3">
            <a:extLst>
              <a:ext uri="{FF2B5EF4-FFF2-40B4-BE49-F238E27FC236}">
                <a16:creationId xmlns:a16="http://schemas.microsoft.com/office/drawing/2014/main" id="{4C2CE067-DF45-4EF3-A663-83D3936666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288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8F216-5841-4397-BC1D-26C0C8E6A0FE}"/>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25C0270F-B434-4796-ACF7-160435E6740A}"/>
              </a:ext>
            </a:extLst>
          </p:cNvPr>
          <p:cNvGraphicFramePr>
            <a:graphicFrameLocks noGrp="1"/>
          </p:cNvGraphicFramePr>
          <p:nvPr>
            <p:ph type="tbl" sz="quarter" idx="13"/>
            <p:extLst>
              <p:ext uri="{D42A27DB-BD31-4B8C-83A1-F6EECF244321}">
                <p14:modId xmlns:p14="http://schemas.microsoft.com/office/powerpoint/2010/main" val="346782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264362"/>
                    </a:ext>
                  </a:extLst>
                </a:gridCol>
                <a:gridCol w="493776">
                  <a:extLst>
                    <a:ext uri="{9D8B030D-6E8A-4147-A177-3AD203B41FA5}">
                      <a16:colId xmlns:a16="http://schemas.microsoft.com/office/drawing/2014/main" val="1276643173"/>
                    </a:ext>
                  </a:extLst>
                </a:gridCol>
                <a:gridCol w="493776">
                  <a:extLst>
                    <a:ext uri="{9D8B030D-6E8A-4147-A177-3AD203B41FA5}">
                      <a16:colId xmlns:a16="http://schemas.microsoft.com/office/drawing/2014/main" val="4180565191"/>
                    </a:ext>
                  </a:extLst>
                </a:gridCol>
                <a:gridCol w="493776">
                  <a:extLst>
                    <a:ext uri="{9D8B030D-6E8A-4147-A177-3AD203B41FA5}">
                      <a16:colId xmlns:a16="http://schemas.microsoft.com/office/drawing/2014/main" val="1636042004"/>
                    </a:ext>
                  </a:extLst>
                </a:gridCol>
                <a:gridCol w="493776">
                  <a:extLst>
                    <a:ext uri="{9D8B030D-6E8A-4147-A177-3AD203B41FA5}">
                      <a16:colId xmlns:a16="http://schemas.microsoft.com/office/drawing/2014/main" val="1903847961"/>
                    </a:ext>
                  </a:extLst>
                </a:gridCol>
                <a:gridCol w="493776">
                  <a:extLst>
                    <a:ext uri="{9D8B030D-6E8A-4147-A177-3AD203B41FA5}">
                      <a16:colId xmlns:a16="http://schemas.microsoft.com/office/drawing/2014/main" val="4209863942"/>
                    </a:ext>
                  </a:extLst>
                </a:gridCol>
                <a:gridCol w="493776">
                  <a:extLst>
                    <a:ext uri="{9D8B030D-6E8A-4147-A177-3AD203B41FA5}">
                      <a16:colId xmlns:a16="http://schemas.microsoft.com/office/drawing/2014/main" val="2546011751"/>
                    </a:ext>
                  </a:extLst>
                </a:gridCol>
                <a:gridCol w="493776">
                  <a:extLst>
                    <a:ext uri="{9D8B030D-6E8A-4147-A177-3AD203B41FA5}">
                      <a16:colId xmlns:a16="http://schemas.microsoft.com/office/drawing/2014/main" val="2321616657"/>
                    </a:ext>
                  </a:extLst>
                </a:gridCol>
                <a:gridCol w="493776">
                  <a:extLst>
                    <a:ext uri="{9D8B030D-6E8A-4147-A177-3AD203B41FA5}">
                      <a16:colId xmlns:a16="http://schemas.microsoft.com/office/drawing/2014/main" val="1739652031"/>
                    </a:ext>
                  </a:extLst>
                </a:gridCol>
                <a:gridCol w="493776">
                  <a:extLst>
                    <a:ext uri="{9D8B030D-6E8A-4147-A177-3AD203B41FA5}">
                      <a16:colId xmlns:a16="http://schemas.microsoft.com/office/drawing/2014/main" val="443093129"/>
                    </a:ext>
                  </a:extLst>
                </a:gridCol>
                <a:gridCol w="493776">
                  <a:extLst>
                    <a:ext uri="{9D8B030D-6E8A-4147-A177-3AD203B41FA5}">
                      <a16:colId xmlns:a16="http://schemas.microsoft.com/office/drawing/2014/main" val="2274053481"/>
                    </a:ext>
                  </a:extLst>
                </a:gridCol>
                <a:gridCol w="493776">
                  <a:extLst>
                    <a:ext uri="{9D8B030D-6E8A-4147-A177-3AD203B41FA5}">
                      <a16:colId xmlns:a16="http://schemas.microsoft.com/office/drawing/2014/main" val="1299119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742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- 2021-10-08 22:52:11</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4061479"/>
                  </a:ext>
                </a:extLst>
              </a:tr>
            </a:tbl>
          </a:graphicData>
        </a:graphic>
      </p:graphicFrame>
      <p:sp>
        <p:nvSpPr>
          <p:cNvPr id="4" name="Text Placeholder 3">
            <a:extLst>
              <a:ext uri="{FF2B5EF4-FFF2-40B4-BE49-F238E27FC236}">
                <a16:creationId xmlns:a16="http://schemas.microsoft.com/office/drawing/2014/main" id="{D0C941C4-7FD7-4D1A-8BFA-1F3A72A5239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88171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0F47C-177B-4E4E-AE05-CC7EDB2468DD}"/>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8FA575C0-0FE0-4567-B615-F025EAB37D62}"/>
              </a:ext>
            </a:extLst>
          </p:cNvPr>
          <p:cNvGraphicFramePr>
            <a:graphicFrameLocks noGrp="1"/>
          </p:cNvGraphicFramePr>
          <p:nvPr>
            <p:ph type="tbl" sz="quarter" idx="13"/>
            <p:extLst>
              <p:ext uri="{D42A27DB-BD31-4B8C-83A1-F6EECF244321}">
                <p14:modId xmlns:p14="http://schemas.microsoft.com/office/powerpoint/2010/main" val="112796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9216857"/>
                    </a:ext>
                  </a:extLst>
                </a:gridCol>
                <a:gridCol w="493776">
                  <a:extLst>
                    <a:ext uri="{9D8B030D-6E8A-4147-A177-3AD203B41FA5}">
                      <a16:colId xmlns:a16="http://schemas.microsoft.com/office/drawing/2014/main" val="495870487"/>
                    </a:ext>
                  </a:extLst>
                </a:gridCol>
                <a:gridCol w="493776">
                  <a:extLst>
                    <a:ext uri="{9D8B030D-6E8A-4147-A177-3AD203B41FA5}">
                      <a16:colId xmlns:a16="http://schemas.microsoft.com/office/drawing/2014/main" val="4243145176"/>
                    </a:ext>
                  </a:extLst>
                </a:gridCol>
                <a:gridCol w="493776">
                  <a:extLst>
                    <a:ext uri="{9D8B030D-6E8A-4147-A177-3AD203B41FA5}">
                      <a16:colId xmlns:a16="http://schemas.microsoft.com/office/drawing/2014/main" val="1947453978"/>
                    </a:ext>
                  </a:extLst>
                </a:gridCol>
                <a:gridCol w="493776">
                  <a:extLst>
                    <a:ext uri="{9D8B030D-6E8A-4147-A177-3AD203B41FA5}">
                      <a16:colId xmlns:a16="http://schemas.microsoft.com/office/drawing/2014/main" val="794278938"/>
                    </a:ext>
                  </a:extLst>
                </a:gridCol>
                <a:gridCol w="493776">
                  <a:extLst>
                    <a:ext uri="{9D8B030D-6E8A-4147-A177-3AD203B41FA5}">
                      <a16:colId xmlns:a16="http://schemas.microsoft.com/office/drawing/2014/main" val="4014528315"/>
                    </a:ext>
                  </a:extLst>
                </a:gridCol>
                <a:gridCol w="493776">
                  <a:extLst>
                    <a:ext uri="{9D8B030D-6E8A-4147-A177-3AD203B41FA5}">
                      <a16:colId xmlns:a16="http://schemas.microsoft.com/office/drawing/2014/main" val="1345987643"/>
                    </a:ext>
                  </a:extLst>
                </a:gridCol>
                <a:gridCol w="493776">
                  <a:extLst>
                    <a:ext uri="{9D8B030D-6E8A-4147-A177-3AD203B41FA5}">
                      <a16:colId xmlns:a16="http://schemas.microsoft.com/office/drawing/2014/main" val="457364768"/>
                    </a:ext>
                  </a:extLst>
                </a:gridCol>
                <a:gridCol w="493776">
                  <a:extLst>
                    <a:ext uri="{9D8B030D-6E8A-4147-A177-3AD203B41FA5}">
                      <a16:colId xmlns:a16="http://schemas.microsoft.com/office/drawing/2014/main" val="3385220023"/>
                    </a:ext>
                  </a:extLst>
                </a:gridCol>
                <a:gridCol w="493776">
                  <a:extLst>
                    <a:ext uri="{9D8B030D-6E8A-4147-A177-3AD203B41FA5}">
                      <a16:colId xmlns:a16="http://schemas.microsoft.com/office/drawing/2014/main" val="4191083373"/>
                    </a:ext>
                  </a:extLst>
                </a:gridCol>
                <a:gridCol w="493776">
                  <a:extLst>
                    <a:ext uri="{9D8B030D-6E8A-4147-A177-3AD203B41FA5}">
                      <a16:colId xmlns:a16="http://schemas.microsoft.com/office/drawing/2014/main" val="2872246295"/>
                    </a:ext>
                  </a:extLst>
                </a:gridCol>
                <a:gridCol w="493776">
                  <a:extLst>
                    <a:ext uri="{9D8B030D-6E8A-4147-A177-3AD203B41FA5}">
                      <a16:colId xmlns:a16="http://schemas.microsoft.com/office/drawing/2014/main" val="4170755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6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- 2021-10-12 19:56:27</a:t>
                      </a:r>
                      <a:r>
                        <a:rPr kumimoji="0" lang="es-E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7811090"/>
                  </a:ext>
                </a:extLst>
              </a:tr>
            </a:tbl>
          </a:graphicData>
        </a:graphic>
      </p:graphicFrame>
      <p:sp>
        <p:nvSpPr>
          <p:cNvPr id="4" name="Text Placeholder 3">
            <a:extLst>
              <a:ext uri="{FF2B5EF4-FFF2-40B4-BE49-F238E27FC236}">
                <a16:creationId xmlns:a16="http://schemas.microsoft.com/office/drawing/2014/main" id="{45C0CE54-ED44-4B4C-9179-C8C13213786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77708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E944-35AE-4585-86DD-30C6AB6CA834}"/>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A2883AE1-70F1-4914-847C-4B1A9F2C9D20}"/>
              </a:ext>
            </a:extLst>
          </p:cNvPr>
          <p:cNvGraphicFramePr>
            <a:graphicFrameLocks noGrp="1"/>
          </p:cNvGraphicFramePr>
          <p:nvPr>
            <p:ph type="tbl" sz="quarter" idx="13"/>
            <p:extLst>
              <p:ext uri="{D42A27DB-BD31-4B8C-83A1-F6EECF244321}">
                <p14:modId xmlns:p14="http://schemas.microsoft.com/office/powerpoint/2010/main" val="2548456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7477939"/>
                    </a:ext>
                  </a:extLst>
                </a:gridCol>
                <a:gridCol w="493776">
                  <a:extLst>
                    <a:ext uri="{9D8B030D-6E8A-4147-A177-3AD203B41FA5}">
                      <a16:colId xmlns:a16="http://schemas.microsoft.com/office/drawing/2014/main" val="1679319514"/>
                    </a:ext>
                  </a:extLst>
                </a:gridCol>
                <a:gridCol w="493776">
                  <a:extLst>
                    <a:ext uri="{9D8B030D-6E8A-4147-A177-3AD203B41FA5}">
                      <a16:colId xmlns:a16="http://schemas.microsoft.com/office/drawing/2014/main" val="3769401487"/>
                    </a:ext>
                  </a:extLst>
                </a:gridCol>
                <a:gridCol w="493776">
                  <a:extLst>
                    <a:ext uri="{9D8B030D-6E8A-4147-A177-3AD203B41FA5}">
                      <a16:colId xmlns:a16="http://schemas.microsoft.com/office/drawing/2014/main" val="2063536750"/>
                    </a:ext>
                  </a:extLst>
                </a:gridCol>
                <a:gridCol w="493776">
                  <a:extLst>
                    <a:ext uri="{9D8B030D-6E8A-4147-A177-3AD203B41FA5}">
                      <a16:colId xmlns:a16="http://schemas.microsoft.com/office/drawing/2014/main" val="3715002362"/>
                    </a:ext>
                  </a:extLst>
                </a:gridCol>
                <a:gridCol w="493776">
                  <a:extLst>
                    <a:ext uri="{9D8B030D-6E8A-4147-A177-3AD203B41FA5}">
                      <a16:colId xmlns:a16="http://schemas.microsoft.com/office/drawing/2014/main" val="4030929017"/>
                    </a:ext>
                  </a:extLst>
                </a:gridCol>
                <a:gridCol w="493776">
                  <a:extLst>
                    <a:ext uri="{9D8B030D-6E8A-4147-A177-3AD203B41FA5}">
                      <a16:colId xmlns:a16="http://schemas.microsoft.com/office/drawing/2014/main" val="1051931941"/>
                    </a:ext>
                  </a:extLst>
                </a:gridCol>
                <a:gridCol w="493776">
                  <a:extLst>
                    <a:ext uri="{9D8B030D-6E8A-4147-A177-3AD203B41FA5}">
                      <a16:colId xmlns:a16="http://schemas.microsoft.com/office/drawing/2014/main" val="39146619"/>
                    </a:ext>
                  </a:extLst>
                </a:gridCol>
                <a:gridCol w="493776">
                  <a:extLst>
                    <a:ext uri="{9D8B030D-6E8A-4147-A177-3AD203B41FA5}">
                      <a16:colId xmlns:a16="http://schemas.microsoft.com/office/drawing/2014/main" val="3303010316"/>
                    </a:ext>
                  </a:extLst>
                </a:gridCol>
                <a:gridCol w="493776">
                  <a:extLst>
                    <a:ext uri="{9D8B030D-6E8A-4147-A177-3AD203B41FA5}">
                      <a16:colId xmlns:a16="http://schemas.microsoft.com/office/drawing/2014/main" val="1159629104"/>
                    </a:ext>
                  </a:extLst>
                </a:gridCol>
                <a:gridCol w="493776">
                  <a:extLst>
                    <a:ext uri="{9D8B030D-6E8A-4147-A177-3AD203B41FA5}">
                      <a16:colId xmlns:a16="http://schemas.microsoft.com/office/drawing/2014/main" val="3873158114"/>
                    </a:ext>
                  </a:extLst>
                </a:gridCol>
                <a:gridCol w="493776">
                  <a:extLst>
                    <a:ext uri="{9D8B030D-6E8A-4147-A177-3AD203B41FA5}">
                      <a16:colId xmlns:a16="http://schemas.microsoft.com/office/drawing/2014/main" val="3770467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489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- 2021-10-03 19:12:37</a:t>
                      </a:r>
                      <a:r>
                        <a:rPr kumimoji="0" lang="es-E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67607951"/>
                  </a:ext>
                </a:extLst>
              </a:tr>
            </a:tbl>
          </a:graphicData>
        </a:graphic>
      </p:graphicFrame>
      <p:sp>
        <p:nvSpPr>
          <p:cNvPr id="4" name="Text Placeholder 3">
            <a:extLst>
              <a:ext uri="{FF2B5EF4-FFF2-40B4-BE49-F238E27FC236}">
                <a16:creationId xmlns:a16="http://schemas.microsoft.com/office/drawing/2014/main" id="{7ABE3421-C185-4844-960C-3A731C8FAC8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16779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1875B-F292-4ACC-A957-3E53B73A44D2}"/>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7A19C926-F249-48CD-A6D2-AA8204176576}"/>
              </a:ext>
            </a:extLst>
          </p:cNvPr>
          <p:cNvGraphicFramePr>
            <a:graphicFrameLocks noGrp="1"/>
          </p:cNvGraphicFramePr>
          <p:nvPr>
            <p:ph type="tbl" sz="quarter" idx="13"/>
            <p:extLst>
              <p:ext uri="{D42A27DB-BD31-4B8C-83A1-F6EECF244321}">
                <p14:modId xmlns:p14="http://schemas.microsoft.com/office/powerpoint/2010/main" val="417416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391653"/>
                    </a:ext>
                  </a:extLst>
                </a:gridCol>
                <a:gridCol w="493776">
                  <a:extLst>
                    <a:ext uri="{9D8B030D-6E8A-4147-A177-3AD203B41FA5}">
                      <a16:colId xmlns:a16="http://schemas.microsoft.com/office/drawing/2014/main" val="2751191716"/>
                    </a:ext>
                  </a:extLst>
                </a:gridCol>
                <a:gridCol w="493776">
                  <a:extLst>
                    <a:ext uri="{9D8B030D-6E8A-4147-A177-3AD203B41FA5}">
                      <a16:colId xmlns:a16="http://schemas.microsoft.com/office/drawing/2014/main" val="231703446"/>
                    </a:ext>
                  </a:extLst>
                </a:gridCol>
                <a:gridCol w="493776">
                  <a:extLst>
                    <a:ext uri="{9D8B030D-6E8A-4147-A177-3AD203B41FA5}">
                      <a16:colId xmlns:a16="http://schemas.microsoft.com/office/drawing/2014/main" val="2351444024"/>
                    </a:ext>
                  </a:extLst>
                </a:gridCol>
                <a:gridCol w="493776">
                  <a:extLst>
                    <a:ext uri="{9D8B030D-6E8A-4147-A177-3AD203B41FA5}">
                      <a16:colId xmlns:a16="http://schemas.microsoft.com/office/drawing/2014/main" val="3316366168"/>
                    </a:ext>
                  </a:extLst>
                </a:gridCol>
                <a:gridCol w="493776">
                  <a:extLst>
                    <a:ext uri="{9D8B030D-6E8A-4147-A177-3AD203B41FA5}">
                      <a16:colId xmlns:a16="http://schemas.microsoft.com/office/drawing/2014/main" val="3775559283"/>
                    </a:ext>
                  </a:extLst>
                </a:gridCol>
                <a:gridCol w="493776">
                  <a:extLst>
                    <a:ext uri="{9D8B030D-6E8A-4147-A177-3AD203B41FA5}">
                      <a16:colId xmlns:a16="http://schemas.microsoft.com/office/drawing/2014/main" val="3609174039"/>
                    </a:ext>
                  </a:extLst>
                </a:gridCol>
                <a:gridCol w="493776">
                  <a:extLst>
                    <a:ext uri="{9D8B030D-6E8A-4147-A177-3AD203B41FA5}">
                      <a16:colId xmlns:a16="http://schemas.microsoft.com/office/drawing/2014/main" val="1391499093"/>
                    </a:ext>
                  </a:extLst>
                </a:gridCol>
                <a:gridCol w="493776">
                  <a:extLst>
                    <a:ext uri="{9D8B030D-6E8A-4147-A177-3AD203B41FA5}">
                      <a16:colId xmlns:a16="http://schemas.microsoft.com/office/drawing/2014/main" val="2458657900"/>
                    </a:ext>
                  </a:extLst>
                </a:gridCol>
                <a:gridCol w="493776">
                  <a:extLst>
                    <a:ext uri="{9D8B030D-6E8A-4147-A177-3AD203B41FA5}">
                      <a16:colId xmlns:a16="http://schemas.microsoft.com/office/drawing/2014/main" val="2952902989"/>
                    </a:ext>
                  </a:extLst>
                </a:gridCol>
                <a:gridCol w="493776">
                  <a:extLst>
                    <a:ext uri="{9D8B030D-6E8A-4147-A177-3AD203B41FA5}">
                      <a16:colId xmlns:a16="http://schemas.microsoft.com/office/drawing/2014/main" val="2936806447"/>
                    </a:ext>
                  </a:extLst>
                </a:gridCol>
                <a:gridCol w="493776">
                  <a:extLst>
                    <a:ext uri="{9D8B030D-6E8A-4147-A177-3AD203B41FA5}">
                      <a16:colId xmlns:a16="http://schemas.microsoft.com/office/drawing/2014/main" val="4010702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970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- 2021-10-11 18:35:40</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7050760"/>
                  </a:ext>
                </a:extLst>
              </a:tr>
            </a:tbl>
          </a:graphicData>
        </a:graphic>
      </p:graphicFrame>
      <p:sp>
        <p:nvSpPr>
          <p:cNvPr id="4" name="Text Placeholder 3">
            <a:extLst>
              <a:ext uri="{FF2B5EF4-FFF2-40B4-BE49-F238E27FC236}">
                <a16:creationId xmlns:a16="http://schemas.microsoft.com/office/drawing/2014/main" id="{19BF4022-1ED8-41DA-81F4-F1AEEAAE8C7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85559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0DDA2-2B00-49F7-86BD-1700C95FCD6A}"/>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A694F77B-C1CF-4466-8684-22442587DE37}"/>
              </a:ext>
            </a:extLst>
          </p:cNvPr>
          <p:cNvGraphicFramePr>
            <a:graphicFrameLocks noGrp="1"/>
          </p:cNvGraphicFramePr>
          <p:nvPr>
            <p:ph type="tbl" sz="quarter" idx="13"/>
            <p:extLst>
              <p:ext uri="{D42A27DB-BD31-4B8C-83A1-F6EECF244321}">
                <p14:modId xmlns:p14="http://schemas.microsoft.com/office/powerpoint/2010/main" val="1417698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3379127"/>
                    </a:ext>
                  </a:extLst>
                </a:gridCol>
                <a:gridCol w="493776">
                  <a:extLst>
                    <a:ext uri="{9D8B030D-6E8A-4147-A177-3AD203B41FA5}">
                      <a16:colId xmlns:a16="http://schemas.microsoft.com/office/drawing/2014/main" val="1719105686"/>
                    </a:ext>
                  </a:extLst>
                </a:gridCol>
                <a:gridCol w="493776">
                  <a:extLst>
                    <a:ext uri="{9D8B030D-6E8A-4147-A177-3AD203B41FA5}">
                      <a16:colId xmlns:a16="http://schemas.microsoft.com/office/drawing/2014/main" val="1329546567"/>
                    </a:ext>
                  </a:extLst>
                </a:gridCol>
                <a:gridCol w="493776">
                  <a:extLst>
                    <a:ext uri="{9D8B030D-6E8A-4147-A177-3AD203B41FA5}">
                      <a16:colId xmlns:a16="http://schemas.microsoft.com/office/drawing/2014/main" val="1104500824"/>
                    </a:ext>
                  </a:extLst>
                </a:gridCol>
                <a:gridCol w="493776">
                  <a:extLst>
                    <a:ext uri="{9D8B030D-6E8A-4147-A177-3AD203B41FA5}">
                      <a16:colId xmlns:a16="http://schemas.microsoft.com/office/drawing/2014/main" val="2601650959"/>
                    </a:ext>
                  </a:extLst>
                </a:gridCol>
                <a:gridCol w="493776">
                  <a:extLst>
                    <a:ext uri="{9D8B030D-6E8A-4147-A177-3AD203B41FA5}">
                      <a16:colId xmlns:a16="http://schemas.microsoft.com/office/drawing/2014/main" val="3261026210"/>
                    </a:ext>
                  </a:extLst>
                </a:gridCol>
                <a:gridCol w="493776">
                  <a:extLst>
                    <a:ext uri="{9D8B030D-6E8A-4147-A177-3AD203B41FA5}">
                      <a16:colId xmlns:a16="http://schemas.microsoft.com/office/drawing/2014/main" val="1347164292"/>
                    </a:ext>
                  </a:extLst>
                </a:gridCol>
                <a:gridCol w="493776">
                  <a:extLst>
                    <a:ext uri="{9D8B030D-6E8A-4147-A177-3AD203B41FA5}">
                      <a16:colId xmlns:a16="http://schemas.microsoft.com/office/drawing/2014/main" val="4264796898"/>
                    </a:ext>
                  </a:extLst>
                </a:gridCol>
                <a:gridCol w="493776">
                  <a:extLst>
                    <a:ext uri="{9D8B030D-6E8A-4147-A177-3AD203B41FA5}">
                      <a16:colId xmlns:a16="http://schemas.microsoft.com/office/drawing/2014/main" val="3636713664"/>
                    </a:ext>
                  </a:extLst>
                </a:gridCol>
                <a:gridCol w="493776">
                  <a:extLst>
                    <a:ext uri="{9D8B030D-6E8A-4147-A177-3AD203B41FA5}">
                      <a16:colId xmlns:a16="http://schemas.microsoft.com/office/drawing/2014/main" val="4021583839"/>
                    </a:ext>
                  </a:extLst>
                </a:gridCol>
                <a:gridCol w="493776">
                  <a:extLst>
                    <a:ext uri="{9D8B030D-6E8A-4147-A177-3AD203B41FA5}">
                      <a16:colId xmlns:a16="http://schemas.microsoft.com/office/drawing/2014/main" val="1154402016"/>
                    </a:ext>
                  </a:extLst>
                </a:gridCol>
                <a:gridCol w="493776">
                  <a:extLst>
                    <a:ext uri="{9D8B030D-6E8A-4147-A177-3AD203B41FA5}">
                      <a16:colId xmlns:a16="http://schemas.microsoft.com/office/drawing/2014/main" val="4110034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73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- 2021-10-29 11:09:41</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74374846"/>
                  </a:ext>
                </a:extLst>
              </a:tr>
            </a:tbl>
          </a:graphicData>
        </a:graphic>
      </p:graphicFrame>
      <p:sp>
        <p:nvSpPr>
          <p:cNvPr id="4" name="Text Placeholder 3">
            <a:extLst>
              <a:ext uri="{FF2B5EF4-FFF2-40B4-BE49-F238E27FC236}">
                <a16:creationId xmlns:a16="http://schemas.microsoft.com/office/drawing/2014/main" id="{17619125-88FA-414A-BB95-919B499DBB1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70752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8EDE-45A3-43FF-B8D5-48ADBCA1F7A0}"/>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A3BD30ED-8DD9-41EE-AD4E-259367A40A19}"/>
              </a:ext>
            </a:extLst>
          </p:cNvPr>
          <p:cNvGraphicFramePr>
            <a:graphicFrameLocks noGrp="1"/>
          </p:cNvGraphicFramePr>
          <p:nvPr>
            <p:ph type="tbl" sz="quarter" idx="13"/>
            <p:extLst>
              <p:ext uri="{D42A27DB-BD31-4B8C-83A1-F6EECF244321}">
                <p14:modId xmlns:p14="http://schemas.microsoft.com/office/powerpoint/2010/main" val="211803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7440359"/>
                    </a:ext>
                  </a:extLst>
                </a:gridCol>
                <a:gridCol w="493776">
                  <a:extLst>
                    <a:ext uri="{9D8B030D-6E8A-4147-A177-3AD203B41FA5}">
                      <a16:colId xmlns:a16="http://schemas.microsoft.com/office/drawing/2014/main" val="1524141017"/>
                    </a:ext>
                  </a:extLst>
                </a:gridCol>
                <a:gridCol w="493776">
                  <a:extLst>
                    <a:ext uri="{9D8B030D-6E8A-4147-A177-3AD203B41FA5}">
                      <a16:colId xmlns:a16="http://schemas.microsoft.com/office/drawing/2014/main" val="755422247"/>
                    </a:ext>
                  </a:extLst>
                </a:gridCol>
                <a:gridCol w="493776">
                  <a:extLst>
                    <a:ext uri="{9D8B030D-6E8A-4147-A177-3AD203B41FA5}">
                      <a16:colId xmlns:a16="http://schemas.microsoft.com/office/drawing/2014/main" val="2184380425"/>
                    </a:ext>
                  </a:extLst>
                </a:gridCol>
                <a:gridCol w="493776">
                  <a:extLst>
                    <a:ext uri="{9D8B030D-6E8A-4147-A177-3AD203B41FA5}">
                      <a16:colId xmlns:a16="http://schemas.microsoft.com/office/drawing/2014/main" val="1519121304"/>
                    </a:ext>
                  </a:extLst>
                </a:gridCol>
                <a:gridCol w="493776">
                  <a:extLst>
                    <a:ext uri="{9D8B030D-6E8A-4147-A177-3AD203B41FA5}">
                      <a16:colId xmlns:a16="http://schemas.microsoft.com/office/drawing/2014/main" val="3578190677"/>
                    </a:ext>
                  </a:extLst>
                </a:gridCol>
                <a:gridCol w="493776">
                  <a:extLst>
                    <a:ext uri="{9D8B030D-6E8A-4147-A177-3AD203B41FA5}">
                      <a16:colId xmlns:a16="http://schemas.microsoft.com/office/drawing/2014/main" val="2925237459"/>
                    </a:ext>
                  </a:extLst>
                </a:gridCol>
                <a:gridCol w="493776">
                  <a:extLst>
                    <a:ext uri="{9D8B030D-6E8A-4147-A177-3AD203B41FA5}">
                      <a16:colId xmlns:a16="http://schemas.microsoft.com/office/drawing/2014/main" val="3213573508"/>
                    </a:ext>
                  </a:extLst>
                </a:gridCol>
                <a:gridCol w="493776">
                  <a:extLst>
                    <a:ext uri="{9D8B030D-6E8A-4147-A177-3AD203B41FA5}">
                      <a16:colId xmlns:a16="http://schemas.microsoft.com/office/drawing/2014/main" val="3931330883"/>
                    </a:ext>
                  </a:extLst>
                </a:gridCol>
                <a:gridCol w="493776">
                  <a:extLst>
                    <a:ext uri="{9D8B030D-6E8A-4147-A177-3AD203B41FA5}">
                      <a16:colId xmlns:a16="http://schemas.microsoft.com/office/drawing/2014/main" val="2656914393"/>
                    </a:ext>
                  </a:extLst>
                </a:gridCol>
                <a:gridCol w="493776">
                  <a:extLst>
                    <a:ext uri="{9D8B030D-6E8A-4147-A177-3AD203B41FA5}">
                      <a16:colId xmlns:a16="http://schemas.microsoft.com/office/drawing/2014/main" val="1264732279"/>
                    </a:ext>
                  </a:extLst>
                </a:gridCol>
                <a:gridCol w="493776">
                  <a:extLst>
                    <a:ext uri="{9D8B030D-6E8A-4147-A177-3AD203B41FA5}">
                      <a16:colId xmlns:a16="http://schemas.microsoft.com/office/drawing/2014/main" val="3517067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348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- 2021-10-27 20:47:33</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15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- 2021-10-06 11:05:29</a:t>
                      </a:r>
                      <a:r>
                        <a:rPr kumimoji="0" lang="es-ES" sz="1000" b="0" i="0" u="none" strike="noStrike" kern="1200" cap="none" spc="0" normalizeH="0" baseline="0" noProof="0">
                          <a:ln>
                            <a:noFill/>
                          </a:ln>
                          <a:solidFill>
                            <a:prstClr val="black"/>
                          </a:solidFill>
                          <a:effectLst/>
                          <a:uLnTx/>
                          <a:uFillTx/>
                          <a:latin typeface="+mn-lt"/>
                          <a:ea typeface="+mn-ea"/>
                          <a:cs typeface="+mn-cs"/>
                        </a:rPr>
                        <a:t>
 😉 ¿Vas a @riopinto? ¡Te esperamos en nuestro espacio exclusivo? 💙🚵
#CannondaleAR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1100638"/>
                  </a:ext>
                </a:extLst>
              </a:tr>
            </a:tbl>
          </a:graphicData>
        </a:graphic>
      </p:graphicFrame>
      <p:sp>
        <p:nvSpPr>
          <p:cNvPr id="4" name="Text Placeholder 3">
            <a:extLst>
              <a:ext uri="{FF2B5EF4-FFF2-40B4-BE49-F238E27FC236}">
                <a16:creationId xmlns:a16="http://schemas.microsoft.com/office/drawing/2014/main" id="{7D218885-32D3-425D-9C34-D7646AF4023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48666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EF8B7-90AB-41DE-982A-F9CD4D408CB5}"/>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B955A86A-82EF-45B7-90FD-3F074B556CB4}"/>
              </a:ext>
            </a:extLst>
          </p:cNvPr>
          <p:cNvGraphicFramePr>
            <a:graphicFrameLocks noGrp="1"/>
          </p:cNvGraphicFramePr>
          <p:nvPr>
            <p:ph type="tbl" sz="quarter" idx="13"/>
            <p:extLst>
              <p:ext uri="{D42A27DB-BD31-4B8C-83A1-F6EECF244321}">
                <p14:modId xmlns:p14="http://schemas.microsoft.com/office/powerpoint/2010/main" val="329652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8344409"/>
                    </a:ext>
                  </a:extLst>
                </a:gridCol>
                <a:gridCol w="493776">
                  <a:extLst>
                    <a:ext uri="{9D8B030D-6E8A-4147-A177-3AD203B41FA5}">
                      <a16:colId xmlns:a16="http://schemas.microsoft.com/office/drawing/2014/main" val="3995349014"/>
                    </a:ext>
                  </a:extLst>
                </a:gridCol>
                <a:gridCol w="493776">
                  <a:extLst>
                    <a:ext uri="{9D8B030D-6E8A-4147-A177-3AD203B41FA5}">
                      <a16:colId xmlns:a16="http://schemas.microsoft.com/office/drawing/2014/main" val="4252091855"/>
                    </a:ext>
                  </a:extLst>
                </a:gridCol>
                <a:gridCol w="493776">
                  <a:extLst>
                    <a:ext uri="{9D8B030D-6E8A-4147-A177-3AD203B41FA5}">
                      <a16:colId xmlns:a16="http://schemas.microsoft.com/office/drawing/2014/main" val="698597158"/>
                    </a:ext>
                  </a:extLst>
                </a:gridCol>
                <a:gridCol w="493776">
                  <a:extLst>
                    <a:ext uri="{9D8B030D-6E8A-4147-A177-3AD203B41FA5}">
                      <a16:colId xmlns:a16="http://schemas.microsoft.com/office/drawing/2014/main" val="1535802973"/>
                    </a:ext>
                  </a:extLst>
                </a:gridCol>
                <a:gridCol w="493776">
                  <a:extLst>
                    <a:ext uri="{9D8B030D-6E8A-4147-A177-3AD203B41FA5}">
                      <a16:colId xmlns:a16="http://schemas.microsoft.com/office/drawing/2014/main" val="3168194675"/>
                    </a:ext>
                  </a:extLst>
                </a:gridCol>
                <a:gridCol w="493776">
                  <a:extLst>
                    <a:ext uri="{9D8B030D-6E8A-4147-A177-3AD203B41FA5}">
                      <a16:colId xmlns:a16="http://schemas.microsoft.com/office/drawing/2014/main" val="4280954953"/>
                    </a:ext>
                  </a:extLst>
                </a:gridCol>
                <a:gridCol w="493776">
                  <a:extLst>
                    <a:ext uri="{9D8B030D-6E8A-4147-A177-3AD203B41FA5}">
                      <a16:colId xmlns:a16="http://schemas.microsoft.com/office/drawing/2014/main" val="3039559260"/>
                    </a:ext>
                  </a:extLst>
                </a:gridCol>
                <a:gridCol w="493776">
                  <a:extLst>
                    <a:ext uri="{9D8B030D-6E8A-4147-A177-3AD203B41FA5}">
                      <a16:colId xmlns:a16="http://schemas.microsoft.com/office/drawing/2014/main" val="3169973807"/>
                    </a:ext>
                  </a:extLst>
                </a:gridCol>
                <a:gridCol w="493776">
                  <a:extLst>
                    <a:ext uri="{9D8B030D-6E8A-4147-A177-3AD203B41FA5}">
                      <a16:colId xmlns:a16="http://schemas.microsoft.com/office/drawing/2014/main" val="2086052280"/>
                    </a:ext>
                  </a:extLst>
                </a:gridCol>
                <a:gridCol w="493776">
                  <a:extLst>
                    <a:ext uri="{9D8B030D-6E8A-4147-A177-3AD203B41FA5}">
                      <a16:colId xmlns:a16="http://schemas.microsoft.com/office/drawing/2014/main" val="3361300673"/>
                    </a:ext>
                  </a:extLst>
                </a:gridCol>
                <a:gridCol w="493776">
                  <a:extLst>
                    <a:ext uri="{9D8B030D-6E8A-4147-A177-3AD203B41FA5}">
                      <a16:colId xmlns:a16="http://schemas.microsoft.com/office/drawing/2014/main" val="848105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405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- 2021-10-20 21:14:33</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3978213"/>
                  </a:ext>
                </a:extLst>
              </a:tr>
            </a:tbl>
          </a:graphicData>
        </a:graphic>
      </p:graphicFrame>
      <p:sp>
        <p:nvSpPr>
          <p:cNvPr id="4" name="Text Placeholder 3">
            <a:extLst>
              <a:ext uri="{FF2B5EF4-FFF2-40B4-BE49-F238E27FC236}">
                <a16:creationId xmlns:a16="http://schemas.microsoft.com/office/drawing/2014/main" id="{55021A0B-ADCD-42BD-AF08-2474DEBC17E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86923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F2C47-0F47-4A46-B003-56BDA52F78AE}"/>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C25E2104-4450-4C88-9E5A-7900BB046BA1}"/>
              </a:ext>
            </a:extLst>
          </p:cNvPr>
          <p:cNvGraphicFramePr>
            <a:graphicFrameLocks noGrp="1"/>
          </p:cNvGraphicFramePr>
          <p:nvPr>
            <p:ph type="tbl" sz="quarter" idx="13"/>
            <p:extLst>
              <p:ext uri="{D42A27DB-BD31-4B8C-83A1-F6EECF244321}">
                <p14:modId xmlns:p14="http://schemas.microsoft.com/office/powerpoint/2010/main" val="1603036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1570081"/>
                    </a:ext>
                  </a:extLst>
                </a:gridCol>
                <a:gridCol w="493776">
                  <a:extLst>
                    <a:ext uri="{9D8B030D-6E8A-4147-A177-3AD203B41FA5}">
                      <a16:colId xmlns:a16="http://schemas.microsoft.com/office/drawing/2014/main" val="2253208747"/>
                    </a:ext>
                  </a:extLst>
                </a:gridCol>
                <a:gridCol w="493776">
                  <a:extLst>
                    <a:ext uri="{9D8B030D-6E8A-4147-A177-3AD203B41FA5}">
                      <a16:colId xmlns:a16="http://schemas.microsoft.com/office/drawing/2014/main" val="1256418025"/>
                    </a:ext>
                  </a:extLst>
                </a:gridCol>
                <a:gridCol w="493776">
                  <a:extLst>
                    <a:ext uri="{9D8B030D-6E8A-4147-A177-3AD203B41FA5}">
                      <a16:colId xmlns:a16="http://schemas.microsoft.com/office/drawing/2014/main" val="3061105769"/>
                    </a:ext>
                  </a:extLst>
                </a:gridCol>
                <a:gridCol w="493776">
                  <a:extLst>
                    <a:ext uri="{9D8B030D-6E8A-4147-A177-3AD203B41FA5}">
                      <a16:colId xmlns:a16="http://schemas.microsoft.com/office/drawing/2014/main" val="159965351"/>
                    </a:ext>
                  </a:extLst>
                </a:gridCol>
                <a:gridCol w="493776">
                  <a:extLst>
                    <a:ext uri="{9D8B030D-6E8A-4147-A177-3AD203B41FA5}">
                      <a16:colId xmlns:a16="http://schemas.microsoft.com/office/drawing/2014/main" val="1476270683"/>
                    </a:ext>
                  </a:extLst>
                </a:gridCol>
                <a:gridCol w="493776">
                  <a:extLst>
                    <a:ext uri="{9D8B030D-6E8A-4147-A177-3AD203B41FA5}">
                      <a16:colId xmlns:a16="http://schemas.microsoft.com/office/drawing/2014/main" val="1014892765"/>
                    </a:ext>
                  </a:extLst>
                </a:gridCol>
                <a:gridCol w="493776">
                  <a:extLst>
                    <a:ext uri="{9D8B030D-6E8A-4147-A177-3AD203B41FA5}">
                      <a16:colId xmlns:a16="http://schemas.microsoft.com/office/drawing/2014/main" val="1786446746"/>
                    </a:ext>
                  </a:extLst>
                </a:gridCol>
                <a:gridCol w="493776">
                  <a:extLst>
                    <a:ext uri="{9D8B030D-6E8A-4147-A177-3AD203B41FA5}">
                      <a16:colId xmlns:a16="http://schemas.microsoft.com/office/drawing/2014/main" val="3527516786"/>
                    </a:ext>
                  </a:extLst>
                </a:gridCol>
                <a:gridCol w="493776">
                  <a:extLst>
                    <a:ext uri="{9D8B030D-6E8A-4147-A177-3AD203B41FA5}">
                      <a16:colId xmlns:a16="http://schemas.microsoft.com/office/drawing/2014/main" val="2136276179"/>
                    </a:ext>
                  </a:extLst>
                </a:gridCol>
                <a:gridCol w="493776">
                  <a:extLst>
                    <a:ext uri="{9D8B030D-6E8A-4147-A177-3AD203B41FA5}">
                      <a16:colId xmlns:a16="http://schemas.microsoft.com/office/drawing/2014/main" val="4271912629"/>
                    </a:ext>
                  </a:extLst>
                </a:gridCol>
                <a:gridCol w="493776">
                  <a:extLst>
                    <a:ext uri="{9D8B030D-6E8A-4147-A177-3AD203B41FA5}">
                      <a16:colId xmlns:a16="http://schemas.microsoft.com/office/drawing/2014/main" val="3336374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10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- 2021-10-27 22:15:46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dominó el tremendo circuito del @rallymtbpilar !
@facundoperezc , @bikecarito y @carlosbalbarani arrasaron en sus categorías y se ubicaron en lo más alto del podio.
¡Felicitaciones a todos los participantes de una de las carreras más emocionantes del año! 
📸 @merle.fotografia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34608732"/>
                  </a:ext>
                </a:extLst>
              </a:tr>
            </a:tbl>
          </a:graphicData>
        </a:graphic>
      </p:graphicFrame>
      <p:sp>
        <p:nvSpPr>
          <p:cNvPr id="4" name="Text Placeholder 3">
            <a:extLst>
              <a:ext uri="{FF2B5EF4-FFF2-40B4-BE49-F238E27FC236}">
                <a16:creationId xmlns:a16="http://schemas.microsoft.com/office/drawing/2014/main" id="{D98778C1-A8DF-41B3-ACDD-81552EEA91E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59423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6726-D661-45BB-AE5D-FD33742466E9}"/>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5390C6E6-A773-44D4-834F-E134C466DB3A}"/>
              </a:ext>
            </a:extLst>
          </p:cNvPr>
          <p:cNvGraphicFramePr>
            <a:graphicFrameLocks noGrp="1"/>
          </p:cNvGraphicFramePr>
          <p:nvPr>
            <p:ph type="tbl" sz="quarter" idx="13"/>
            <p:extLst>
              <p:ext uri="{D42A27DB-BD31-4B8C-83A1-F6EECF244321}">
                <p14:modId xmlns:p14="http://schemas.microsoft.com/office/powerpoint/2010/main" val="16511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216783"/>
                    </a:ext>
                  </a:extLst>
                </a:gridCol>
                <a:gridCol w="493776">
                  <a:extLst>
                    <a:ext uri="{9D8B030D-6E8A-4147-A177-3AD203B41FA5}">
                      <a16:colId xmlns:a16="http://schemas.microsoft.com/office/drawing/2014/main" val="166876915"/>
                    </a:ext>
                  </a:extLst>
                </a:gridCol>
                <a:gridCol w="493776">
                  <a:extLst>
                    <a:ext uri="{9D8B030D-6E8A-4147-A177-3AD203B41FA5}">
                      <a16:colId xmlns:a16="http://schemas.microsoft.com/office/drawing/2014/main" val="3309268868"/>
                    </a:ext>
                  </a:extLst>
                </a:gridCol>
                <a:gridCol w="493776">
                  <a:extLst>
                    <a:ext uri="{9D8B030D-6E8A-4147-A177-3AD203B41FA5}">
                      <a16:colId xmlns:a16="http://schemas.microsoft.com/office/drawing/2014/main" val="283639972"/>
                    </a:ext>
                  </a:extLst>
                </a:gridCol>
                <a:gridCol w="493776">
                  <a:extLst>
                    <a:ext uri="{9D8B030D-6E8A-4147-A177-3AD203B41FA5}">
                      <a16:colId xmlns:a16="http://schemas.microsoft.com/office/drawing/2014/main" val="1517461541"/>
                    </a:ext>
                  </a:extLst>
                </a:gridCol>
                <a:gridCol w="493776">
                  <a:extLst>
                    <a:ext uri="{9D8B030D-6E8A-4147-A177-3AD203B41FA5}">
                      <a16:colId xmlns:a16="http://schemas.microsoft.com/office/drawing/2014/main" val="786154672"/>
                    </a:ext>
                  </a:extLst>
                </a:gridCol>
                <a:gridCol w="493776">
                  <a:extLst>
                    <a:ext uri="{9D8B030D-6E8A-4147-A177-3AD203B41FA5}">
                      <a16:colId xmlns:a16="http://schemas.microsoft.com/office/drawing/2014/main" val="2675930172"/>
                    </a:ext>
                  </a:extLst>
                </a:gridCol>
                <a:gridCol w="493776">
                  <a:extLst>
                    <a:ext uri="{9D8B030D-6E8A-4147-A177-3AD203B41FA5}">
                      <a16:colId xmlns:a16="http://schemas.microsoft.com/office/drawing/2014/main" val="4095674880"/>
                    </a:ext>
                  </a:extLst>
                </a:gridCol>
                <a:gridCol w="493776">
                  <a:extLst>
                    <a:ext uri="{9D8B030D-6E8A-4147-A177-3AD203B41FA5}">
                      <a16:colId xmlns:a16="http://schemas.microsoft.com/office/drawing/2014/main" val="4077981438"/>
                    </a:ext>
                  </a:extLst>
                </a:gridCol>
                <a:gridCol w="493776">
                  <a:extLst>
                    <a:ext uri="{9D8B030D-6E8A-4147-A177-3AD203B41FA5}">
                      <a16:colId xmlns:a16="http://schemas.microsoft.com/office/drawing/2014/main" val="4024281932"/>
                    </a:ext>
                  </a:extLst>
                </a:gridCol>
                <a:gridCol w="493776">
                  <a:extLst>
                    <a:ext uri="{9D8B030D-6E8A-4147-A177-3AD203B41FA5}">
                      <a16:colId xmlns:a16="http://schemas.microsoft.com/office/drawing/2014/main" val="1008481661"/>
                    </a:ext>
                  </a:extLst>
                </a:gridCol>
                <a:gridCol w="493776">
                  <a:extLst>
                    <a:ext uri="{9D8B030D-6E8A-4147-A177-3AD203B41FA5}">
                      <a16:colId xmlns:a16="http://schemas.microsoft.com/office/drawing/2014/main" val="3915955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479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- 2021-10-04 22:55:00</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8742214"/>
                  </a:ext>
                </a:extLst>
              </a:tr>
            </a:tbl>
          </a:graphicData>
        </a:graphic>
      </p:graphicFrame>
      <p:sp>
        <p:nvSpPr>
          <p:cNvPr id="4" name="Text Placeholder 3">
            <a:extLst>
              <a:ext uri="{FF2B5EF4-FFF2-40B4-BE49-F238E27FC236}">
                <a16:creationId xmlns:a16="http://schemas.microsoft.com/office/drawing/2014/main" id="{59AFEC8E-C328-4E3F-BD41-1CE4BEC421A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4202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680E-01EA-491F-A947-039644A31848}"/>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E130B879-EFE6-4B8F-920C-2BCACD9CAA32}"/>
              </a:ext>
            </a:extLst>
          </p:cNvPr>
          <p:cNvGraphicFramePr>
            <a:graphicFrameLocks noGrp="1"/>
          </p:cNvGraphicFramePr>
          <p:nvPr>
            <p:ph type="tbl" sz="quarter" idx="13"/>
            <p:extLst>
              <p:ext uri="{D42A27DB-BD31-4B8C-83A1-F6EECF244321}">
                <p14:modId xmlns:p14="http://schemas.microsoft.com/office/powerpoint/2010/main" val="1015623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5363315"/>
                    </a:ext>
                  </a:extLst>
                </a:gridCol>
                <a:gridCol w="493776">
                  <a:extLst>
                    <a:ext uri="{9D8B030D-6E8A-4147-A177-3AD203B41FA5}">
                      <a16:colId xmlns:a16="http://schemas.microsoft.com/office/drawing/2014/main" val="3318867788"/>
                    </a:ext>
                  </a:extLst>
                </a:gridCol>
                <a:gridCol w="493776">
                  <a:extLst>
                    <a:ext uri="{9D8B030D-6E8A-4147-A177-3AD203B41FA5}">
                      <a16:colId xmlns:a16="http://schemas.microsoft.com/office/drawing/2014/main" val="3000518905"/>
                    </a:ext>
                  </a:extLst>
                </a:gridCol>
                <a:gridCol w="493776">
                  <a:extLst>
                    <a:ext uri="{9D8B030D-6E8A-4147-A177-3AD203B41FA5}">
                      <a16:colId xmlns:a16="http://schemas.microsoft.com/office/drawing/2014/main" val="1271398678"/>
                    </a:ext>
                  </a:extLst>
                </a:gridCol>
                <a:gridCol w="493776">
                  <a:extLst>
                    <a:ext uri="{9D8B030D-6E8A-4147-A177-3AD203B41FA5}">
                      <a16:colId xmlns:a16="http://schemas.microsoft.com/office/drawing/2014/main" val="889862213"/>
                    </a:ext>
                  </a:extLst>
                </a:gridCol>
                <a:gridCol w="493776">
                  <a:extLst>
                    <a:ext uri="{9D8B030D-6E8A-4147-A177-3AD203B41FA5}">
                      <a16:colId xmlns:a16="http://schemas.microsoft.com/office/drawing/2014/main" val="2064362336"/>
                    </a:ext>
                  </a:extLst>
                </a:gridCol>
                <a:gridCol w="493776">
                  <a:extLst>
                    <a:ext uri="{9D8B030D-6E8A-4147-A177-3AD203B41FA5}">
                      <a16:colId xmlns:a16="http://schemas.microsoft.com/office/drawing/2014/main" val="189042250"/>
                    </a:ext>
                  </a:extLst>
                </a:gridCol>
                <a:gridCol w="493776">
                  <a:extLst>
                    <a:ext uri="{9D8B030D-6E8A-4147-A177-3AD203B41FA5}">
                      <a16:colId xmlns:a16="http://schemas.microsoft.com/office/drawing/2014/main" val="3818442481"/>
                    </a:ext>
                  </a:extLst>
                </a:gridCol>
                <a:gridCol w="493776">
                  <a:extLst>
                    <a:ext uri="{9D8B030D-6E8A-4147-A177-3AD203B41FA5}">
                      <a16:colId xmlns:a16="http://schemas.microsoft.com/office/drawing/2014/main" val="2585526927"/>
                    </a:ext>
                  </a:extLst>
                </a:gridCol>
                <a:gridCol w="493776">
                  <a:extLst>
                    <a:ext uri="{9D8B030D-6E8A-4147-A177-3AD203B41FA5}">
                      <a16:colId xmlns:a16="http://schemas.microsoft.com/office/drawing/2014/main" val="2370105283"/>
                    </a:ext>
                  </a:extLst>
                </a:gridCol>
                <a:gridCol w="493776">
                  <a:extLst>
                    <a:ext uri="{9D8B030D-6E8A-4147-A177-3AD203B41FA5}">
                      <a16:colId xmlns:a16="http://schemas.microsoft.com/office/drawing/2014/main" val="1564368752"/>
                    </a:ext>
                  </a:extLst>
                </a:gridCol>
                <a:gridCol w="493776">
                  <a:extLst>
                    <a:ext uri="{9D8B030D-6E8A-4147-A177-3AD203B41FA5}">
                      <a16:colId xmlns:a16="http://schemas.microsoft.com/office/drawing/2014/main" val="276464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345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91644431"/>
                  </a:ext>
                </a:extLst>
              </a:tr>
            </a:tbl>
          </a:graphicData>
        </a:graphic>
      </p:graphicFrame>
      <p:sp>
        <p:nvSpPr>
          <p:cNvPr id="4" name="Text Placeholder 3">
            <a:extLst>
              <a:ext uri="{FF2B5EF4-FFF2-40B4-BE49-F238E27FC236}">
                <a16:creationId xmlns:a16="http://schemas.microsoft.com/office/drawing/2014/main" id="{58B945AC-58E9-4C32-B84D-8EF8655BC04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4661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D138D-8872-4D46-9D0B-1D4DBE9B49B8}"/>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9A494ADC-8378-47EA-850E-A10C248B3CEC}"/>
              </a:ext>
            </a:extLst>
          </p:cNvPr>
          <p:cNvGraphicFramePr>
            <a:graphicFrameLocks noGrp="1"/>
          </p:cNvGraphicFramePr>
          <p:nvPr>
            <p:ph type="tbl" sz="quarter" idx="13"/>
            <p:extLst>
              <p:ext uri="{D42A27DB-BD31-4B8C-83A1-F6EECF244321}">
                <p14:modId xmlns:p14="http://schemas.microsoft.com/office/powerpoint/2010/main" val="342056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3389782"/>
                    </a:ext>
                  </a:extLst>
                </a:gridCol>
                <a:gridCol w="493776">
                  <a:extLst>
                    <a:ext uri="{9D8B030D-6E8A-4147-A177-3AD203B41FA5}">
                      <a16:colId xmlns:a16="http://schemas.microsoft.com/office/drawing/2014/main" val="335631004"/>
                    </a:ext>
                  </a:extLst>
                </a:gridCol>
                <a:gridCol w="493776">
                  <a:extLst>
                    <a:ext uri="{9D8B030D-6E8A-4147-A177-3AD203B41FA5}">
                      <a16:colId xmlns:a16="http://schemas.microsoft.com/office/drawing/2014/main" val="28029137"/>
                    </a:ext>
                  </a:extLst>
                </a:gridCol>
                <a:gridCol w="493776">
                  <a:extLst>
                    <a:ext uri="{9D8B030D-6E8A-4147-A177-3AD203B41FA5}">
                      <a16:colId xmlns:a16="http://schemas.microsoft.com/office/drawing/2014/main" val="3632462046"/>
                    </a:ext>
                  </a:extLst>
                </a:gridCol>
                <a:gridCol w="493776">
                  <a:extLst>
                    <a:ext uri="{9D8B030D-6E8A-4147-A177-3AD203B41FA5}">
                      <a16:colId xmlns:a16="http://schemas.microsoft.com/office/drawing/2014/main" val="1974001888"/>
                    </a:ext>
                  </a:extLst>
                </a:gridCol>
                <a:gridCol w="493776">
                  <a:extLst>
                    <a:ext uri="{9D8B030D-6E8A-4147-A177-3AD203B41FA5}">
                      <a16:colId xmlns:a16="http://schemas.microsoft.com/office/drawing/2014/main" val="19076686"/>
                    </a:ext>
                  </a:extLst>
                </a:gridCol>
                <a:gridCol w="493776">
                  <a:extLst>
                    <a:ext uri="{9D8B030D-6E8A-4147-A177-3AD203B41FA5}">
                      <a16:colId xmlns:a16="http://schemas.microsoft.com/office/drawing/2014/main" val="376696729"/>
                    </a:ext>
                  </a:extLst>
                </a:gridCol>
                <a:gridCol w="493776">
                  <a:extLst>
                    <a:ext uri="{9D8B030D-6E8A-4147-A177-3AD203B41FA5}">
                      <a16:colId xmlns:a16="http://schemas.microsoft.com/office/drawing/2014/main" val="1456341720"/>
                    </a:ext>
                  </a:extLst>
                </a:gridCol>
                <a:gridCol w="493776">
                  <a:extLst>
                    <a:ext uri="{9D8B030D-6E8A-4147-A177-3AD203B41FA5}">
                      <a16:colId xmlns:a16="http://schemas.microsoft.com/office/drawing/2014/main" val="1410358073"/>
                    </a:ext>
                  </a:extLst>
                </a:gridCol>
                <a:gridCol w="493776">
                  <a:extLst>
                    <a:ext uri="{9D8B030D-6E8A-4147-A177-3AD203B41FA5}">
                      <a16:colId xmlns:a16="http://schemas.microsoft.com/office/drawing/2014/main" val="779390068"/>
                    </a:ext>
                  </a:extLst>
                </a:gridCol>
                <a:gridCol w="493776">
                  <a:extLst>
                    <a:ext uri="{9D8B030D-6E8A-4147-A177-3AD203B41FA5}">
                      <a16:colId xmlns:a16="http://schemas.microsoft.com/office/drawing/2014/main" val="1669226784"/>
                    </a:ext>
                  </a:extLst>
                </a:gridCol>
                <a:gridCol w="493776">
                  <a:extLst>
                    <a:ext uri="{9D8B030D-6E8A-4147-A177-3AD203B41FA5}">
                      <a16:colId xmlns:a16="http://schemas.microsoft.com/office/drawing/2014/main" val="818761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35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- 2021-10-26 17:55:50</a:t>
                      </a:r>
                      <a:r>
                        <a:rPr kumimoji="0" lang="es-ES" sz="1000" b="0" i="0" u="none" strike="noStrike" kern="1200" cap="none" spc="0" normalizeH="0" baseline="0" noProof="0">
                          <a:ln>
                            <a:noFill/>
                          </a:ln>
                          <a:solidFill>
                            <a:prstClr val="black"/>
                          </a:solidFill>
                          <a:effectLst/>
                          <a:uLnTx/>
                          <a:uFillTx/>
                          <a:latin typeface="+mn-lt"/>
                          <a:ea typeface="+mn-ea"/>
                          <a:cs typeface="+mn-cs"/>
                        </a:rPr>
                        <a:t>
 ¡@alvaritomacias campeón del abierto argentino XCO 2021!
El corredor del #TeamTrekBontrager se quedó con la última fecha del abierto en el Club MTB de Catamarca demostrando una vez más un excelente nivel.
¡Felicitaciones "cóndor”!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00785128"/>
                  </a:ext>
                </a:extLst>
              </a:tr>
            </a:tbl>
          </a:graphicData>
        </a:graphic>
      </p:graphicFrame>
      <p:sp>
        <p:nvSpPr>
          <p:cNvPr id="4" name="Text Placeholder 3">
            <a:extLst>
              <a:ext uri="{FF2B5EF4-FFF2-40B4-BE49-F238E27FC236}">
                <a16:creationId xmlns:a16="http://schemas.microsoft.com/office/drawing/2014/main" id="{BA8D2D9F-57FD-408E-BF47-BAA051382EF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14431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CAFF0-86B5-4F60-A44A-17D31074C473}"/>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660CD912-4DCD-4882-999D-CCD209AD1496}"/>
              </a:ext>
            </a:extLst>
          </p:cNvPr>
          <p:cNvGraphicFramePr>
            <a:graphicFrameLocks noGrp="1"/>
          </p:cNvGraphicFramePr>
          <p:nvPr>
            <p:ph type="tbl" sz="quarter" idx="13"/>
            <p:extLst>
              <p:ext uri="{D42A27DB-BD31-4B8C-83A1-F6EECF244321}">
                <p14:modId xmlns:p14="http://schemas.microsoft.com/office/powerpoint/2010/main" val="227176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0475072"/>
                    </a:ext>
                  </a:extLst>
                </a:gridCol>
                <a:gridCol w="493776">
                  <a:extLst>
                    <a:ext uri="{9D8B030D-6E8A-4147-A177-3AD203B41FA5}">
                      <a16:colId xmlns:a16="http://schemas.microsoft.com/office/drawing/2014/main" val="2438033034"/>
                    </a:ext>
                  </a:extLst>
                </a:gridCol>
                <a:gridCol w="493776">
                  <a:extLst>
                    <a:ext uri="{9D8B030D-6E8A-4147-A177-3AD203B41FA5}">
                      <a16:colId xmlns:a16="http://schemas.microsoft.com/office/drawing/2014/main" val="1095590884"/>
                    </a:ext>
                  </a:extLst>
                </a:gridCol>
                <a:gridCol w="493776">
                  <a:extLst>
                    <a:ext uri="{9D8B030D-6E8A-4147-A177-3AD203B41FA5}">
                      <a16:colId xmlns:a16="http://schemas.microsoft.com/office/drawing/2014/main" val="3857560717"/>
                    </a:ext>
                  </a:extLst>
                </a:gridCol>
                <a:gridCol w="493776">
                  <a:extLst>
                    <a:ext uri="{9D8B030D-6E8A-4147-A177-3AD203B41FA5}">
                      <a16:colId xmlns:a16="http://schemas.microsoft.com/office/drawing/2014/main" val="412965152"/>
                    </a:ext>
                  </a:extLst>
                </a:gridCol>
                <a:gridCol w="493776">
                  <a:extLst>
                    <a:ext uri="{9D8B030D-6E8A-4147-A177-3AD203B41FA5}">
                      <a16:colId xmlns:a16="http://schemas.microsoft.com/office/drawing/2014/main" val="3761834734"/>
                    </a:ext>
                  </a:extLst>
                </a:gridCol>
                <a:gridCol w="493776">
                  <a:extLst>
                    <a:ext uri="{9D8B030D-6E8A-4147-A177-3AD203B41FA5}">
                      <a16:colId xmlns:a16="http://schemas.microsoft.com/office/drawing/2014/main" val="3604525489"/>
                    </a:ext>
                  </a:extLst>
                </a:gridCol>
                <a:gridCol w="493776">
                  <a:extLst>
                    <a:ext uri="{9D8B030D-6E8A-4147-A177-3AD203B41FA5}">
                      <a16:colId xmlns:a16="http://schemas.microsoft.com/office/drawing/2014/main" val="1599857829"/>
                    </a:ext>
                  </a:extLst>
                </a:gridCol>
                <a:gridCol w="493776">
                  <a:extLst>
                    <a:ext uri="{9D8B030D-6E8A-4147-A177-3AD203B41FA5}">
                      <a16:colId xmlns:a16="http://schemas.microsoft.com/office/drawing/2014/main" val="1944044326"/>
                    </a:ext>
                  </a:extLst>
                </a:gridCol>
                <a:gridCol w="493776">
                  <a:extLst>
                    <a:ext uri="{9D8B030D-6E8A-4147-A177-3AD203B41FA5}">
                      <a16:colId xmlns:a16="http://schemas.microsoft.com/office/drawing/2014/main" val="3125238914"/>
                    </a:ext>
                  </a:extLst>
                </a:gridCol>
                <a:gridCol w="493776">
                  <a:extLst>
                    <a:ext uri="{9D8B030D-6E8A-4147-A177-3AD203B41FA5}">
                      <a16:colId xmlns:a16="http://schemas.microsoft.com/office/drawing/2014/main" val="3604189151"/>
                    </a:ext>
                  </a:extLst>
                </a:gridCol>
                <a:gridCol w="493776">
                  <a:extLst>
                    <a:ext uri="{9D8B030D-6E8A-4147-A177-3AD203B41FA5}">
                      <a16:colId xmlns:a16="http://schemas.microsoft.com/office/drawing/2014/main" val="144920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051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- 2021-10-17 09:41:03</a:t>
                      </a:r>
                      <a:r>
                        <a:rPr kumimoji="0" lang="es-ES" sz="1000" b="0" i="0" u="none" strike="noStrike" kern="1200" cap="none" spc="0" normalizeH="0" baseline="0" noProof="0">
                          <a:ln>
                            <a:noFill/>
                          </a:ln>
                          <a:solidFill>
                            <a:prstClr val="black"/>
                          </a:solidFill>
                          <a:effectLst/>
                          <a:uLnTx/>
                          <a:uFillTx/>
                          <a:latin typeface="+mn-lt"/>
                          <a:ea typeface="+mn-ea"/>
                          <a:cs typeface="+mn-cs"/>
                        </a:rPr>
                        <a:t>
 #MadresTrek ¡💖Feliz día de la madre 💖! 
Con frío, con calor, con viento, con lluvia, pero siempre con mucha pasión y determinación estás ahí. Por eso, este día siempre va a ser tan especial ¡Feliz Día!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91451962"/>
                  </a:ext>
                </a:extLst>
              </a:tr>
            </a:tbl>
          </a:graphicData>
        </a:graphic>
      </p:graphicFrame>
      <p:sp>
        <p:nvSpPr>
          <p:cNvPr id="4" name="Text Placeholder 3">
            <a:extLst>
              <a:ext uri="{FF2B5EF4-FFF2-40B4-BE49-F238E27FC236}">
                <a16:creationId xmlns:a16="http://schemas.microsoft.com/office/drawing/2014/main" id="{A751AA84-7125-4A1C-9711-1B0F186738D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67235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FBB9D-580B-4DB0-9FB4-65155CC0ECDF}"/>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AE2F7639-94EC-430A-BF67-2C8A337EB49A}"/>
              </a:ext>
            </a:extLst>
          </p:cNvPr>
          <p:cNvGraphicFramePr>
            <a:graphicFrameLocks noGrp="1"/>
          </p:cNvGraphicFramePr>
          <p:nvPr>
            <p:ph type="tbl" sz="quarter" idx="13"/>
            <p:extLst>
              <p:ext uri="{D42A27DB-BD31-4B8C-83A1-F6EECF244321}">
                <p14:modId xmlns:p14="http://schemas.microsoft.com/office/powerpoint/2010/main" val="1847912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6256575"/>
                    </a:ext>
                  </a:extLst>
                </a:gridCol>
                <a:gridCol w="493776">
                  <a:extLst>
                    <a:ext uri="{9D8B030D-6E8A-4147-A177-3AD203B41FA5}">
                      <a16:colId xmlns:a16="http://schemas.microsoft.com/office/drawing/2014/main" val="1745040942"/>
                    </a:ext>
                  </a:extLst>
                </a:gridCol>
                <a:gridCol w="493776">
                  <a:extLst>
                    <a:ext uri="{9D8B030D-6E8A-4147-A177-3AD203B41FA5}">
                      <a16:colId xmlns:a16="http://schemas.microsoft.com/office/drawing/2014/main" val="271948259"/>
                    </a:ext>
                  </a:extLst>
                </a:gridCol>
                <a:gridCol w="493776">
                  <a:extLst>
                    <a:ext uri="{9D8B030D-6E8A-4147-A177-3AD203B41FA5}">
                      <a16:colId xmlns:a16="http://schemas.microsoft.com/office/drawing/2014/main" val="1132773227"/>
                    </a:ext>
                  </a:extLst>
                </a:gridCol>
                <a:gridCol w="493776">
                  <a:extLst>
                    <a:ext uri="{9D8B030D-6E8A-4147-A177-3AD203B41FA5}">
                      <a16:colId xmlns:a16="http://schemas.microsoft.com/office/drawing/2014/main" val="1805182613"/>
                    </a:ext>
                  </a:extLst>
                </a:gridCol>
                <a:gridCol w="493776">
                  <a:extLst>
                    <a:ext uri="{9D8B030D-6E8A-4147-A177-3AD203B41FA5}">
                      <a16:colId xmlns:a16="http://schemas.microsoft.com/office/drawing/2014/main" val="555359937"/>
                    </a:ext>
                  </a:extLst>
                </a:gridCol>
                <a:gridCol w="493776">
                  <a:extLst>
                    <a:ext uri="{9D8B030D-6E8A-4147-A177-3AD203B41FA5}">
                      <a16:colId xmlns:a16="http://schemas.microsoft.com/office/drawing/2014/main" val="505056177"/>
                    </a:ext>
                  </a:extLst>
                </a:gridCol>
                <a:gridCol w="493776">
                  <a:extLst>
                    <a:ext uri="{9D8B030D-6E8A-4147-A177-3AD203B41FA5}">
                      <a16:colId xmlns:a16="http://schemas.microsoft.com/office/drawing/2014/main" val="3074512649"/>
                    </a:ext>
                  </a:extLst>
                </a:gridCol>
                <a:gridCol w="493776">
                  <a:extLst>
                    <a:ext uri="{9D8B030D-6E8A-4147-A177-3AD203B41FA5}">
                      <a16:colId xmlns:a16="http://schemas.microsoft.com/office/drawing/2014/main" val="3094918357"/>
                    </a:ext>
                  </a:extLst>
                </a:gridCol>
                <a:gridCol w="493776">
                  <a:extLst>
                    <a:ext uri="{9D8B030D-6E8A-4147-A177-3AD203B41FA5}">
                      <a16:colId xmlns:a16="http://schemas.microsoft.com/office/drawing/2014/main" val="734585241"/>
                    </a:ext>
                  </a:extLst>
                </a:gridCol>
                <a:gridCol w="493776">
                  <a:extLst>
                    <a:ext uri="{9D8B030D-6E8A-4147-A177-3AD203B41FA5}">
                      <a16:colId xmlns:a16="http://schemas.microsoft.com/office/drawing/2014/main" val="500363358"/>
                    </a:ext>
                  </a:extLst>
                </a:gridCol>
                <a:gridCol w="493776">
                  <a:extLst>
                    <a:ext uri="{9D8B030D-6E8A-4147-A177-3AD203B41FA5}">
                      <a16:colId xmlns:a16="http://schemas.microsoft.com/office/drawing/2014/main" val="353633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663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- 2021-10-18 20:13:34</a:t>
                      </a:r>
                      <a:r>
                        <a:rPr kumimoji="0" lang="es-ES" sz="1000" b="0" i="0" u="none" strike="noStrike" kern="1200" cap="none" spc="0" normalizeH="0" baseline="0" noProof="0">
                          <a:ln>
                            <a:noFill/>
                          </a:ln>
                          <a:solidFill>
                            <a:prstClr val="black"/>
                          </a:solidFill>
                          <a:effectLst/>
                          <a:uLnTx/>
                          <a:uFillTx/>
                          <a:latin typeface="+mn-lt"/>
                          <a:ea typeface="+mn-ea"/>
                          <a:cs typeface="+mn-cs"/>
                        </a:rPr>
                        <a:t>
 ¡La Dual Sport una auténtica bici todo terreno! 
Es una bici híbrida muy eficaz sobre el pavimento, los terrenos más abruptos como los caminos de gravel, y cómoda en todo momento. La horquilla de suspensión, las cubiertas todo terreno y los frenos de disco hidráulico convierten a la Dual Sport 2 en la opción ideal para aquellos que buscan explorar nuevos lugares o una bici cómoda para ir a trabajar. 
Los accesorios se venden por separado. 
@trekbikes @trekbicycleargentina @bontragerargentina #trekbikes #trekargentina #bontragerargentina #cascos  #wavecell #racedtowin #gooutside #creemosenlasbicis #racedtowin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924073"/>
                  </a:ext>
                </a:extLst>
              </a:tr>
            </a:tbl>
          </a:graphicData>
        </a:graphic>
      </p:graphicFrame>
      <p:sp>
        <p:nvSpPr>
          <p:cNvPr id="4" name="Text Placeholder 3">
            <a:extLst>
              <a:ext uri="{FF2B5EF4-FFF2-40B4-BE49-F238E27FC236}">
                <a16:creationId xmlns:a16="http://schemas.microsoft.com/office/drawing/2014/main" id="{F6506423-CA28-4ACC-BE9E-D041F9BE668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82492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4A3D-FB6F-423B-92DA-3BE562112D1B}"/>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A551E00A-C9ED-492D-89EB-ABC4345563CF}"/>
              </a:ext>
            </a:extLst>
          </p:cNvPr>
          <p:cNvGraphicFramePr>
            <a:graphicFrameLocks noGrp="1"/>
          </p:cNvGraphicFramePr>
          <p:nvPr>
            <p:ph type="tbl" sz="quarter" idx="13"/>
            <p:extLst>
              <p:ext uri="{D42A27DB-BD31-4B8C-83A1-F6EECF244321}">
                <p14:modId xmlns:p14="http://schemas.microsoft.com/office/powerpoint/2010/main" val="4202963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0963338"/>
                    </a:ext>
                  </a:extLst>
                </a:gridCol>
                <a:gridCol w="493776">
                  <a:extLst>
                    <a:ext uri="{9D8B030D-6E8A-4147-A177-3AD203B41FA5}">
                      <a16:colId xmlns:a16="http://schemas.microsoft.com/office/drawing/2014/main" val="3932380864"/>
                    </a:ext>
                  </a:extLst>
                </a:gridCol>
                <a:gridCol w="493776">
                  <a:extLst>
                    <a:ext uri="{9D8B030D-6E8A-4147-A177-3AD203B41FA5}">
                      <a16:colId xmlns:a16="http://schemas.microsoft.com/office/drawing/2014/main" val="3160832891"/>
                    </a:ext>
                  </a:extLst>
                </a:gridCol>
                <a:gridCol w="493776">
                  <a:extLst>
                    <a:ext uri="{9D8B030D-6E8A-4147-A177-3AD203B41FA5}">
                      <a16:colId xmlns:a16="http://schemas.microsoft.com/office/drawing/2014/main" val="2176780162"/>
                    </a:ext>
                  </a:extLst>
                </a:gridCol>
                <a:gridCol w="493776">
                  <a:extLst>
                    <a:ext uri="{9D8B030D-6E8A-4147-A177-3AD203B41FA5}">
                      <a16:colId xmlns:a16="http://schemas.microsoft.com/office/drawing/2014/main" val="2112888448"/>
                    </a:ext>
                  </a:extLst>
                </a:gridCol>
                <a:gridCol w="493776">
                  <a:extLst>
                    <a:ext uri="{9D8B030D-6E8A-4147-A177-3AD203B41FA5}">
                      <a16:colId xmlns:a16="http://schemas.microsoft.com/office/drawing/2014/main" val="2136360812"/>
                    </a:ext>
                  </a:extLst>
                </a:gridCol>
                <a:gridCol w="493776">
                  <a:extLst>
                    <a:ext uri="{9D8B030D-6E8A-4147-A177-3AD203B41FA5}">
                      <a16:colId xmlns:a16="http://schemas.microsoft.com/office/drawing/2014/main" val="3065445397"/>
                    </a:ext>
                  </a:extLst>
                </a:gridCol>
                <a:gridCol w="493776">
                  <a:extLst>
                    <a:ext uri="{9D8B030D-6E8A-4147-A177-3AD203B41FA5}">
                      <a16:colId xmlns:a16="http://schemas.microsoft.com/office/drawing/2014/main" val="2486412379"/>
                    </a:ext>
                  </a:extLst>
                </a:gridCol>
                <a:gridCol w="493776">
                  <a:extLst>
                    <a:ext uri="{9D8B030D-6E8A-4147-A177-3AD203B41FA5}">
                      <a16:colId xmlns:a16="http://schemas.microsoft.com/office/drawing/2014/main" val="705649440"/>
                    </a:ext>
                  </a:extLst>
                </a:gridCol>
                <a:gridCol w="493776">
                  <a:extLst>
                    <a:ext uri="{9D8B030D-6E8A-4147-A177-3AD203B41FA5}">
                      <a16:colId xmlns:a16="http://schemas.microsoft.com/office/drawing/2014/main" val="366789935"/>
                    </a:ext>
                  </a:extLst>
                </a:gridCol>
                <a:gridCol w="493776">
                  <a:extLst>
                    <a:ext uri="{9D8B030D-6E8A-4147-A177-3AD203B41FA5}">
                      <a16:colId xmlns:a16="http://schemas.microsoft.com/office/drawing/2014/main" val="2713283302"/>
                    </a:ext>
                  </a:extLst>
                </a:gridCol>
                <a:gridCol w="493776">
                  <a:extLst>
                    <a:ext uri="{9D8B030D-6E8A-4147-A177-3AD203B41FA5}">
                      <a16:colId xmlns:a16="http://schemas.microsoft.com/office/drawing/2014/main" val="2454249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361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- 2021-10-29 17:07:22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9894970"/>
                  </a:ext>
                </a:extLst>
              </a:tr>
            </a:tbl>
          </a:graphicData>
        </a:graphic>
      </p:graphicFrame>
      <p:sp>
        <p:nvSpPr>
          <p:cNvPr id="4" name="Text Placeholder 3">
            <a:extLst>
              <a:ext uri="{FF2B5EF4-FFF2-40B4-BE49-F238E27FC236}">
                <a16:creationId xmlns:a16="http://schemas.microsoft.com/office/drawing/2014/main" id="{06ED6799-87A1-4374-86CA-0C4C8CC0C14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9243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4964B-802B-4EB1-BA16-4F6E714CE632}"/>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8BD6A51D-F37F-49D8-B1BB-6F9CB5D1B710}"/>
              </a:ext>
            </a:extLst>
          </p:cNvPr>
          <p:cNvGraphicFramePr>
            <a:graphicFrameLocks noGrp="1"/>
          </p:cNvGraphicFramePr>
          <p:nvPr>
            <p:ph type="tbl" sz="quarter" idx="13"/>
            <p:extLst>
              <p:ext uri="{D42A27DB-BD31-4B8C-83A1-F6EECF244321}">
                <p14:modId xmlns:p14="http://schemas.microsoft.com/office/powerpoint/2010/main" val="411880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8610007"/>
                    </a:ext>
                  </a:extLst>
                </a:gridCol>
                <a:gridCol w="493776">
                  <a:extLst>
                    <a:ext uri="{9D8B030D-6E8A-4147-A177-3AD203B41FA5}">
                      <a16:colId xmlns:a16="http://schemas.microsoft.com/office/drawing/2014/main" val="671418219"/>
                    </a:ext>
                  </a:extLst>
                </a:gridCol>
                <a:gridCol w="493776">
                  <a:extLst>
                    <a:ext uri="{9D8B030D-6E8A-4147-A177-3AD203B41FA5}">
                      <a16:colId xmlns:a16="http://schemas.microsoft.com/office/drawing/2014/main" val="1886057874"/>
                    </a:ext>
                  </a:extLst>
                </a:gridCol>
                <a:gridCol w="493776">
                  <a:extLst>
                    <a:ext uri="{9D8B030D-6E8A-4147-A177-3AD203B41FA5}">
                      <a16:colId xmlns:a16="http://schemas.microsoft.com/office/drawing/2014/main" val="3463169982"/>
                    </a:ext>
                  </a:extLst>
                </a:gridCol>
                <a:gridCol w="493776">
                  <a:extLst>
                    <a:ext uri="{9D8B030D-6E8A-4147-A177-3AD203B41FA5}">
                      <a16:colId xmlns:a16="http://schemas.microsoft.com/office/drawing/2014/main" val="2924807910"/>
                    </a:ext>
                  </a:extLst>
                </a:gridCol>
                <a:gridCol w="493776">
                  <a:extLst>
                    <a:ext uri="{9D8B030D-6E8A-4147-A177-3AD203B41FA5}">
                      <a16:colId xmlns:a16="http://schemas.microsoft.com/office/drawing/2014/main" val="399333091"/>
                    </a:ext>
                  </a:extLst>
                </a:gridCol>
                <a:gridCol w="493776">
                  <a:extLst>
                    <a:ext uri="{9D8B030D-6E8A-4147-A177-3AD203B41FA5}">
                      <a16:colId xmlns:a16="http://schemas.microsoft.com/office/drawing/2014/main" val="669729852"/>
                    </a:ext>
                  </a:extLst>
                </a:gridCol>
                <a:gridCol w="493776">
                  <a:extLst>
                    <a:ext uri="{9D8B030D-6E8A-4147-A177-3AD203B41FA5}">
                      <a16:colId xmlns:a16="http://schemas.microsoft.com/office/drawing/2014/main" val="192111724"/>
                    </a:ext>
                  </a:extLst>
                </a:gridCol>
                <a:gridCol w="493776">
                  <a:extLst>
                    <a:ext uri="{9D8B030D-6E8A-4147-A177-3AD203B41FA5}">
                      <a16:colId xmlns:a16="http://schemas.microsoft.com/office/drawing/2014/main" val="2797667229"/>
                    </a:ext>
                  </a:extLst>
                </a:gridCol>
                <a:gridCol w="493776">
                  <a:extLst>
                    <a:ext uri="{9D8B030D-6E8A-4147-A177-3AD203B41FA5}">
                      <a16:colId xmlns:a16="http://schemas.microsoft.com/office/drawing/2014/main" val="2192700336"/>
                    </a:ext>
                  </a:extLst>
                </a:gridCol>
                <a:gridCol w="493776">
                  <a:extLst>
                    <a:ext uri="{9D8B030D-6E8A-4147-A177-3AD203B41FA5}">
                      <a16:colId xmlns:a16="http://schemas.microsoft.com/office/drawing/2014/main" val="2507847157"/>
                    </a:ext>
                  </a:extLst>
                </a:gridCol>
                <a:gridCol w="493776">
                  <a:extLst>
                    <a:ext uri="{9D8B030D-6E8A-4147-A177-3AD203B41FA5}">
                      <a16:colId xmlns:a16="http://schemas.microsoft.com/office/drawing/2014/main" val="1138400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464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- 2021-10-02 20:48:41</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 DSM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989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- 2021-10-17 09:47:41</a:t>
                      </a:r>
                      <a:r>
                        <a:rPr kumimoji="0" lang="es-ES" sz="1000" b="0" i="0" u="none" strike="noStrike" kern="1200" cap="none" spc="0" normalizeH="0" baseline="0" noProof="0">
                          <a:ln>
                            <a:noFill/>
                          </a:ln>
                          <a:solidFill>
                            <a:prstClr val="black"/>
                          </a:solidFill>
                          <a:effectLst/>
                          <a:uLnTx/>
                          <a:uFillTx/>
                          <a:latin typeface="+mn-lt"/>
                          <a:ea typeface="+mn-ea"/>
                          <a:cs typeface="+mn-cs"/>
                        </a:rPr>
                        <a:t>
 A la que nos enseñó a pedalear la vida, muy feliz día!!
#DiaDeLaMadre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864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- 2021-10-24 20:23:48</a:t>
                      </a:r>
                      <a:r>
                        <a:rPr kumimoji="0" lang="es-ES" sz="1000" b="0" i="0" u="none" strike="noStrike" kern="1200" cap="none" spc="0" normalizeH="0" baseline="0" noProof="0">
                          <a:ln>
                            <a:noFill/>
                          </a:ln>
                          <a:solidFill>
                            <a:prstClr val="black"/>
                          </a:solidFill>
                          <a:effectLst/>
                          <a:uLnTx/>
                          <a:uFillTx/>
                          <a:latin typeface="+mn-lt"/>
                          <a:ea typeface="+mn-ea"/>
                          <a:cs typeface="+mn-cs"/>
                        </a:rPr>
                        <a:t>
 Triunfo de @lorenawiebes y el @teamdsm_ en la edición femenina de la @rondevdrenthe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79113517"/>
                  </a:ext>
                </a:extLst>
              </a:tr>
            </a:tbl>
          </a:graphicData>
        </a:graphic>
      </p:graphicFrame>
      <p:sp>
        <p:nvSpPr>
          <p:cNvPr id="4" name="Text Placeholder 3">
            <a:extLst>
              <a:ext uri="{FF2B5EF4-FFF2-40B4-BE49-F238E27FC236}">
                <a16:creationId xmlns:a16="http://schemas.microsoft.com/office/drawing/2014/main" id="{444E347F-AE66-4F7E-A93A-2F8D18ADD3D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32248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34747-9CA8-43E2-9CED-8740B5750838}"/>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CC7FACE5-06EF-419F-8D73-6F4C676A6E99}"/>
              </a:ext>
            </a:extLst>
          </p:cNvPr>
          <p:cNvGraphicFramePr>
            <a:graphicFrameLocks noGrp="1"/>
          </p:cNvGraphicFramePr>
          <p:nvPr>
            <p:ph type="tbl" sz="quarter" idx="13"/>
            <p:extLst>
              <p:ext uri="{D42A27DB-BD31-4B8C-83A1-F6EECF244321}">
                <p14:modId xmlns:p14="http://schemas.microsoft.com/office/powerpoint/2010/main" val="174141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7638391"/>
                    </a:ext>
                  </a:extLst>
                </a:gridCol>
                <a:gridCol w="493776">
                  <a:extLst>
                    <a:ext uri="{9D8B030D-6E8A-4147-A177-3AD203B41FA5}">
                      <a16:colId xmlns:a16="http://schemas.microsoft.com/office/drawing/2014/main" val="3511546247"/>
                    </a:ext>
                  </a:extLst>
                </a:gridCol>
                <a:gridCol w="493776">
                  <a:extLst>
                    <a:ext uri="{9D8B030D-6E8A-4147-A177-3AD203B41FA5}">
                      <a16:colId xmlns:a16="http://schemas.microsoft.com/office/drawing/2014/main" val="812168024"/>
                    </a:ext>
                  </a:extLst>
                </a:gridCol>
                <a:gridCol w="493776">
                  <a:extLst>
                    <a:ext uri="{9D8B030D-6E8A-4147-A177-3AD203B41FA5}">
                      <a16:colId xmlns:a16="http://schemas.microsoft.com/office/drawing/2014/main" val="2392496724"/>
                    </a:ext>
                  </a:extLst>
                </a:gridCol>
                <a:gridCol w="493776">
                  <a:extLst>
                    <a:ext uri="{9D8B030D-6E8A-4147-A177-3AD203B41FA5}">
                      <a16:colId xmlns:a16="http://schemas.microsoft.com/office/drawing/2014/main" val="1360250772"/>
                    </a:ext>
                  </a:extLst>
                </a:gridCol>
                <a:gridCol w="493776">
                  <a:extLst>
                    <a:ext uri="{9D8B030D-6E8A-4147-A177-3AD203B41FA5}">
                      <a16:colId xmlns:a16="http://schemas.microsoft.com/office/drawing/2014/main" val="1279849382"/>
                    </a:ext>
                  </a:extLst>
                </a:gridCol>
                <a:gridCol w="493776">
                  <a:extLst>
                    <a:ext uri="{9D8B030D-6E8A-4147-A177-3AD203B41FA5}">
                      <a16:colId xmlns:a16="http://schemas.microsoft.com/office/drawing/2014/main" val="2805993907"/>
                    </a:ext>
                  </a:extLst>
                </a:gridCol>
                <a:gridCol w="493776">
                  <a:extLst>
                    <a:ext uri="{9D8B030D-6E8A-4147-A177-3AD203B41FA5}">
                      <a16:colId xmlns:a16="http://schemas.microsoft.com/office/drawing/2014/main" val="4162180722"/>
                    </a:ext>
                  </a:extLst>
                </a:gridCol>
                <a:gridCol w="493776">
                  <a:extLst>
                    <a:ext uri="{9D8B030D-6E8A-4147-A177-3AD203B41FA5}">
                      <a16:colId xmlns:a16="http://schemas.microsoft.com/office/drawing/2014/main" val="1636473607"/>
                    </a:ext>
                  </a:extLst>
                </a:gridCol>
                <a:gridCol w="493776">
                  <a:extLst>
                    <a:ext uri="{9D8B030D-6E8A-4147-A177-3AD203B41FA5}">
                      <a16:colId xmlns:a16="http://schemas.microsoft.com/office/drawing/2014/main" val="3113326382"/>
                    </a:ext>
                  </a:extLst>
                </a:gridCol>
                <a:gridCol w="493776">
                  <a:extLst>
                    <a:ext uri="{9D8B030D-6E8A-4147-A177-3AD203B41FA5}">
                      <a16:colId xmlns:a16="http://schemas.microsoft.com/office/drawing/2014/main" val="1476393325"/>
                    </a:ext>
                  </a:extLst>
                </a:gridCol>
                <a:gridCol w="493776">
                  <a:extLst>
                    <a:ext uri="{9D8B030D-6E8A-4147-A177-3AD203B41FA5}">
                      <a16:colId xmlns:a16="http://schemas.microsoft.com/office/drawing/2014/main" val="218406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986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- 2021-10-06 20:53:25</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56092"/>
                  </a:ext>
                </a:extLst>
              </a:tr>
            </a:tbl>
          </a:graphicData>
        </a:graphic>
      </p:graphicFrame>
      <p:sp>
        <p:nvSpPr>
          <p:cNvPr id="4" name="Text Placeholder 3">
            <a:extLst>
              <a:ext uri="{FF2B5EF4-FFF2-40B4-BE49-F238E27FC236}">
                <a16:creationId xmlns:a16="http://schemas.microsoft.com/office/drawing/2014/main" id="{624954DF-D594-4167-8E48-FC620E9A602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89768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902DF-710D-4C5C-8421-7068E82ECA18}"/>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31E15ABA-1C79-47E2-9A49-A79EEA24AC20}"/>
              </a:ext>
            </a:extLst>
          </p:cNvPr>
          <p:cNvGraphicFramePr>
            <a:graphicFrameLocks noGrp="1"/>
          </p:cNvGraphicFramePr>
          <p:nvPr>
            <p:ph type="tbl" sz="quarter" idx="13"/>
            <p:extLst>
              <p:ext uri="{D42A27DB-BD31-4B8C-83A1-F6EECF244321}">
                <p14:modId xmlns:p14="http://schemas.microsoft.com/office/powerpoint/2010/main" val="129370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4895409"/>
                    </a:ext>
                  </a:extLst>
                </a:gridCol>
                <a:gridCol w="493776">
                  <a:extLst>
                    <a:ext uri="{9D8B030D-6E8A-4147-A177-3AD203B41FA5}">
                      <a16:colId xmlns:a16="http://schemas.microsoft.com/office/drawing/2014/main" val="27911647"/>
                    </a:ext>
                  </a:extLst>
                </a:gridCol>
                <a:gridCol w="493776">
                  <a:extLst>
                    <a:ext uri="{9D8B030D-6E8A-4147-A177-3AD203B41FA5}">
                      <a16:colId xmlns:a16="http://schemas.microsoft.com/office/drawing/2014/main" val="1738551892"/>
                    </a:ext>
                  </a:extLst>
                </a:gridCol>
                <a:gridCol w="493776">
                  <a:extLst>
                    <a:ext uri="{9D8B030D-6E8A-4147-A177-3AD203B41FA5}">
                      <a16:colId xmlns:a16="http://schemas.microsoft.com/office/drawing/2014/main" val="675776146"/>
                    </a:ext>
                  </a:extLst>
                </a:gridCol>
                <a:gridCol w="493776">
                  <a:extLst>
                    <a:ext uri="{9D8B030D-6E8A-4147-A177-3AD203B41FA5}">
                      <a16:colId xmlns:a16="http://schemas.microsoft.com/office/drawing/2014/main" val="699227536"/>
                    </a:ext>
                  </a:extLst>
                </a:gridCol>
                <a:gridCol w="493776">
                  <a:extLst>
                    <a:ext uri="{9D8B030D-6E8A-4147-A177-3AD203B41FA5}">
                      <a16:colId xmlns:a16="http://schemas.microsoft.com/office/drawing/2014/main" val="3211247493"/>
                    </a:ext>
                  </a:extLst>
                </a:gridCol>
                <a:gridCol w="493776">
                  <a:extLst>
                    <a:ext uri="{9D8B030D-6E8A-4147-A177-3AD203B41FA5}">
                      <a16:colId xmlns:a16="http://schemas.microsoft.com/office/drawing/2014/main" val="4023952296"/>
                    </a:ext>
                  </a:extLst>
                </a:gridCol>
                <a:gridCol w="493776">
                  <a:extLst>
                    <a:ext uri="{9D8B030D-6E8A-4147-A177-3AD203B41FA5}">
                      <a16:colId xmlns:a16="http://schemas.microsoft.com/office/drawing/2014/main" val="939183923"/>
                    </a:ext>
                  </a:extLst>
                </a:gridCol>
                <a:gridCol w="493776">
                  <a:extLst>
                    <a:ext uri="{9D8B030D-6E8A-4147-A177-3AD203B41FA5}">
                      <a16:colId xmlns:a16="http://schemas.microsoft.com/office/drawing/2014/main" val="1046768744"/>
                    </a:ext>
                  </a:extLst>
                </a:gridCol>
                <a:gridCol w="493776">
                  <a:extLst>
                    <a:ext uri="{9D8B030D-6E8A-4147-A177-3AD203B41FA5}">
                      <a16:colId xmlns:a16="http://schemas.microsoft.com/office/drawing/2014/main" val="1193012733"/>
                    </a:ext>
                  </a:extLst>
                </a:gridCol>
                <a:gridCol w="493776">
                  <a:extLst>
                    <a:ext uri="{9D8B030D-6E8A-4147-A177-3AD203B41FA5}">
                      <a16:colId xmlns:a16="http://schemas.microsoft.com/office/drawing/2014/main" val="1184475132"/>
                    </a:ext>
                  </a:extLst>
                </a:gridCol>
                <a:gridCol w="493776">
                  <a:extLst>
                    <a:ext uri="{9D8B030D-6E8A-4147-A177-3AD203B41FA5}">
                      <a16:colId xmlns:a16="http://schemas.microsoft.com/office/drawing/2014/main" val="240634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595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- 2021-10-21 19:56:19</a:t>
                      </a:r>
                      <a:r>
                        <a:rPr kumimoji="0" lang="es-ES" sz="1000" b="0" i="0" u="none" strike="noStrike" kern="1200" cap="none" spc="0" normalizeH="0" baseline="0" noProof="0">
                          <a:ln>
                            <a:noFill/>
                          </a:ln>
                          <a:solidFill>
                            <a:prstClr val="black"/>
                          </a:solidFill>
                          <a:effectLst/>
                          <a:uLnTx/>
                          <a:uFillTx/>
                          <a:latin typeface="+mn-lt"/>
                          <a:ea typeface="+mn-ea"/>
                          <a:cs typeface="+mn-cs"/>
                        </a:rPr>
                        <a:t>
 Todo lo que hemos aprendido de nuestros cascos de competición de gama alta se expresa en el Arx, un modelo polivalente para MTB y para carretera. Diseñado para aficionados y para corredores con aspiraciones en las carreras, el casco Arx es ligero e impresiona con su magnífica ventilación y otras características prácticas como el sistema de ajuste fácil y una visera desmontable.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8379276"/>
                  </a:ext>
                </a:extLst>
              </a:tr>
            </a:tbl>
          </a:graphicData>
        </a:graphic>
      </p:graphicFrame>
      <p:sp>
        <p:nvSpPr>
          <p:cNvPr id="4" name="Text Placeholder 3">
            <a:extLst>
              <a:ext uri="{FF2B5EF4-FFF2-40B4-BE49-F238E27FC236}">
                <a16:creationId xmlns:a16="http://schemas.microsoft.com/office/drawing/2014/main" id="{884607F2-4E1B-4A9A-B0E0-4FE1D799022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57387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7DC96-1804-4EBA-B767-BDB78DA09F0A}"/>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67B3270F-C414-4935-8A48-CB3AA2F9B49C}"/>
              </a:ext>
            </a:extLst>
          </p:cNvPr>
          <p:cNvGraphicFramePr>
            <a:graphicFrameLocks noGrp="1"/>
          </p:cNvGraphicFramePr>
          <p:nvPr>
            <p:ph type="chart" sz="quarter" idx="13"/>
            <p:extLst>
              <p:ext uri="{D42A27DB-BD31-4B8C-83A1-F6EECF244321}">
                <p14:modId xmlns:p14="http://schemas.microsoft.com/office/powerpoint/2010/main" val="634737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DE53E-AE37-4748-BFB7-C3869F606E3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D72A252-152F-4054-BD7A-816EBB3DC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0241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DDD7-07B0-476E-A26D-951F79C5FECD}"/>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E9F2D15A-4893-4941-AF02-B529360E4E99}"/>
              </a:ext>
            </a:extLst>
          </p:cNvPr>
          <p:cNvGraphicFramePr>
            <a:graphicFrameLocks noGrp="1"/>
          </p:cNvGraphicFramePr>
          <p:nvPr>
            <p:ph type="tbl" sz="quarter" idx="13"/>
            <p:extLst>
              <p:ext uri="{D42A27DB-BD31-4B8C-83A1-F6EECF244321}">
                <p14:modId xmlns:p14="http://schemas.microsoft.com/office/powerpoint/2010/main" val="287274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45356618"/>
                    </a:ext>
                  </a:extLst>
                </a:gridCol>
                <a:gridCol w="1152144">
                  <a:extLst>
                    <a:ext uri="{9D8B030D-6E8A-4147-A177-3AD203B41FA5}">
                      <a16:colId xmlns:a16="http://schemas.microsoft.com/office/drawing/2014/main" val="1022166367"/>
                    </a:ext>
                  </a:extLst>
                </a:gridCol>
                <a:gridCol w="1152144">
                  <a:extLst>
                    <a:ext uri="{9D8B030D-6E8A-4147-A177-3AD203B41FA5}">
                      <a16:colId xmlns:a16="http://schemas.microsoft.com/office/drawing/2014/main" val="1849492411"/>
                    </a:ext>
                  </a:extLst>
                </a:gridCol>
                <a:gridCol w="1152144">
                  <a:extLst>
                    <a:ext uri="{9D8B030D-6E8A-4147-A177-3AD203B41FA5}">
                      <a16:colId xmlns:a16="http://schemas.microsoft.com/office/drawing/2014/main" val="3989993265"/>
                    </a:ext>
                  </a:extLst>
                </a:gridCol>
                <a:gridCol w="1152144">
                  <a:extLst>
                    <a:ext uri="{9D8B030D-6E8A-4147-A177-3AD203B41FA5}">
                      <a16:colId xmlns:a16="http://schemas.microsoft.com/office/drawing/2014/main" val="160819518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002804428"/>
                  </a:ext>
                </a:extLst>
              </a:tr>
              <a:tr h="370840">
                <a:tc>
                  <a:txBody>
                    <a:bodyPr/>
                    <a:lstStyle/>
                    <a:p>
                      <a:r>
                        <a:rPr lang="es-ES" sz="1000" b="1"/>
                        <a:t>Orbea Argentina - 2021-10-21 16:56:37</a:t>
                      </a:r>
                      <a:r>
                        <a:rPr lang="es-ES" sz="1000"/>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4140101621"/>
                  </a:ext>
                </a:extLst>
              </a:tr>
            </a:tbl>
          </a:graphicData>
        </a:graphic>
      </p:graphicFrame>
      <p:sp>
        <p:nvSpPr>
          <p:cNvPr id="4" name="Text Placeholder 3">
            <a:extLst>
              <a:ext uri="{FF2B5EF4-FFF2-40B4-BE49-F238E27FC236}">
                <a16:creationId xmlns:a16="http://schemas.microsoft.com/office/drawing/2014/main" id="{F380665C-2511-47CE-A25E-3EEEC917E89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792615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1469</Words>
  <Application>Microsoft Office PowerPoint</Application>
  <PresentationFormat>On-screen Show (4:3)</PresentationFormat>
  <Paragraphs>818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2021-11-01T00:41:24Z</dcterms:created>
  <dcterms:modified xsi:type="dcterms:W3CDTF">2021-11-01T00:42:23Z</dcterms:modified>
</cp:coreProperties>
</file>