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75526</c:v>
                </c:pt>
                <c:pt idx="1">
                  <c:v>75520</c:v>
                </c:pt>
                <c:pt idx="2">
                  <c:v>75514</c:v>
                </c:pt>
                <c:pt idx="3">
                  <c:v>75513</c:v>
                </c:pt>
                <c:pt idx="4">
                  <c:v>75612</c:v>
                </c:pt>
                <c:pt idx="5">
                  <c:v>75767</c:v>
                </c:pt>
                <c:pt idx="6">
                  <c:v>75887</c:v>
                </c:pt>
                <c:pt idx="7">
                  <c:v>75988</c:v>
                </c:pt>
                <c:pt idx="8">
                  <c:v>76089</c:v>
                </c:pt>
                <c:pt idx="9">
                  <c:v>76211</c:v>
                </c:pt>
                <c:pt idx="10">
                  <c:v>76321</c:v>
                </c:pt>
                <c:pt idx="11">
                  <c:v>76402</c:v>
                </c:pt>
                <c:pt idx="12">
                  <c:v>76424</c:v>
                </c:pt>
                <c:pt idx="13">
                  <c:v>76508</c:v>
                </c:pt>
                <c:pt idx="14">
                  <c:v>76602</c:v>
                </c:pt>
                <c:pt idx="15">
                  <c:v>76692</c:v>
                </c:pt>
                <c:pt idx="16">
                  <c:v>76786</c:v>
                </c:pt>
                <c:pt idx="17">
                  <c:v>76883</c:v>
                </c:pt>
                <c:pt idx="18">
                  <c:v>76983</c:v>
                </c:pt>
                <c:pt idx="19">
                  <c:v>77073</c:v>
                </c:pt>
                <c:pt idx="20">
                  <c:v>77159</c:v>
                </c:pt>
                <c:pt idx="21">
                  <c:v>77253</c:v>
                </c:pt>
                <c:pt idx="22">
                  <c:v>77318</c:v>
                </c:pt>
                <c:pt idx="23">
                  <c:v>77404</c:v>
                </c:pt>
                <c:pt idx="24">
                  <c:v>77471</c:v>
                </c:pt>
                <c:pt idx="25">
                  <c:v>77561</c:v>
                </c:pt>
                <c:pt idx="26">
                  <c:v>77624</c:v>
                </c:pt>
                <c:pt idx="27">
                  <c:v>77708</c:v>
                </c:pt>
                <c:pt idx="28">
                  <c:v>77805</c:v>
                </c:pt>
                <c:pt idx="29">
                  <c:v>77875</c:v>
                </c:pt>
                <c:pt idx="30">
                  <c:v>77944</c:v>
                </c:pt>
              </c:numCache>
            </c:numRef>
          </c:val>
          <c:smooth val="0"/>
          <c:extLst>
            <c:ext xmlns:c16="http://schemas.microsoft.com/office/drawing/2014/chart" uri="{C3380CC4-5D6E-409C-BE32-E72D297353CC}">
              <c16:uniqueId val="{00000000-D94A-4DB3-8EB2-5BFB6BD4A80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19605</c:v>
                </c:pt>
                <c:pt idx="1">
                  <c:v>19606</c:v>
                </c:pt>
                <c:pt idx="2">
                  <c:v>19606</c:v>
                </c:pt>
                <c:pt idx="3">
                  <c:v>19607</c:v>
                </c:pt>
                <c:pt idx="4">
                  <c:v>19606</c:v>
                </c:pt>
                <c:pt idx="5">
                  <c:v>19607</c:v>
                </c:pt>
                <c:pt idx="6">
                  <c:v>19606</c:v>
                </c:pt>
                <c:pt idx="7">
                  <c:v>19607</c:v>
                </c:pt>
                <c:pt idx="8">
                  <c:v>19609</c:v>
                </c:pt>
                <c:pt idx="9">
                  <c:v>19610</c:v>
                </c:pt>
                <c:pt idx="10">
                  <c:v>19610</c:v>
                </c:pt>
                <c:pt idx="11">
                  <c:v>19609</c:v>
                </c:pt>
                <c:pt idx="12">
                  <c:v>19608</c:v>
                </c:pt>
                <c:pt idx="13">
                  <c:v>19608</c:v>
                </c:pt>
                <c:pt idx="14">
                  <c:v>19607</c:v>
                </c:pt>
                <c:pt idx="15">
                  <c:v>19606</c:v>
                </c:pt>
                <c:pt idx="16">
                  <c:v>19610</c:v>
                </c:pt>
                <c:pt idx="17">
                  <c:v>19613</c:v>
                </c:pt>
                <c:pt idx="18">
                  <c:v>19612</c:v>
                </c:pt>
                <c:pt idx="19">
                  <c:v>19614</c:v>
                </c:pt>
                <c:pt idx="20">
                  <c:v>19617</c:v>
                </c:pt>
                <c:pt idx="21">
                  <c:v>19618</c:v>
                </c:pt>
                <c:pt idx="22">
                  <c:v>19623</c:v>
                </c:pt>
                <c:pt idx="23">
                  <c:v>19623</c:v>
                </c:pt>
                <c:pt idx="24">
                  <c:v>19623</c:v>
                </c:pt>
                <c:pt idx="25">
                  <c:v>19624</c:v>
                </c:pt>
                <c:pt idx="26">
                  <c:v>19627</c:v>
                </c:pt>
                <c:pt idx="27">
                  <c:v>19630</c:v>
                </c:pt>
                <c:pt idx="28">
                  <c:v>19636</c:v>
                </c:pt>
                <c:pt idx="29">
                  <c:v>19639</c:v>
                </c:pt>
                <c:pt idx="30">
                  <c:v>19640</c:v>
                </c:pt>
              </c:numCache>
            </c:numRef>
          </c:val>
          <c:smooth val="0"/>
          <c:extLst>
            <c:ext xmlns:c16="http://schemas.microsoft.com/office/drawing/2014/chart" uri="{C3380CC4-5D6E-409C-BE32-E72D297353CC}">
              <c16:uniqueId val="{00000001-D94A-4DB3-8EB2-5BFB6BD4A80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10410</c:v>
                </c:pt>
                <c:pt idx="1">
                  <c:v>10411</c:v>
                </c:pt>
                <c:pt idx="2">
                  <c:v>10414</c:v>
                </c:pt>
                <c:pt idx="3">
                  <c:v>10416</c:v>
                </c:pt>
                <c:pt idx="4">
                  <c:v>10419</c:v>
                </c:pt>
                <c:pt idx="5">
                  <c:v>10419</c:v>
                </c:pt>
                <c:pt idx="6">
                  <c:v>10421</c:v>
                </c:pt>
                <c:pt idx="7">
                  <c:v>10423</c:v>
                </c:pt>
                <c:pt idx="8">
                  <c:v>10423</c:v>
                </c:pt>
                <c:pt idx="9">
                  <c:v>10424</c:v>
                </c:pt>
                <c:pt idx="10">
                  <c:v>10425</c:v>
                </c:pt>
                <c:pt idx="11">
                  <c:v>10425</c:v>
                </c:pt>
                <c:pt idx="12">
                  <c:v>10422</c:v>
                </c:pt>
                <c:pt idx="13">
                  <c:v>10422</c:v>
                </c:pt>
                <c:pt idx="14">
                  <c:v>10422</c:v>
                </c:pt>
                <c:pt idx="15">
                  <c:v>10423</c:v>
                </c:pt>
                <c:pt idx="16">
                  <c:v>10423</c:v>
                </c:pt>
                <c:pt idx="17">
                  <c:v>10423</c:v>
                </c:pt>
                <c:pt idx="18">
                  <c:v>10425</c:v>
                </c:pt>
                <c:pt idx="19">
                  <c:v>10426</c:v>
                </c:pt>
                <c:pt idx="20">
                  <c:v>10425</c:v>
                </c:pt>
                <c:pt idx="21">
                  <c:v>10426</c:v>
                </c:pt>
                <c:pt idx="22">
                  <c:v>10426</c:v>
                </c:pt>
                <c:pt idx="23">
                  <c:v>10426</c:v>
                </c:pt>
                <c:pt idx="24">
                  <c:v>10426</c:v>
                </c:pt>
                <c:pt idx="25">
                  <c:v>10428</c:v>
                </c:pt>
                <c:pt idx="26">
                  <c:v>10429</c:v>
                </c:pt>
                <c:pt idx="27">
                  <c:v>10429</c:v>
                </c:pt>
                <c:pt idx="28">
                  <c:v>10428</c:v>
                </c:pt>
                <c:pt idx="29">
                  <c:v>10429</c:v>
                </c:pt>
                <c:pt idx="30">
                  <c:v>10425</c:v>
                </c:pt>
              </c:numCache>
            </c:numRef>
          </c:val>
          <c:smooth val="0"/>
          <c:extLst>
            <c:ext xmlns:c16="http://schemas.microsoft.com/office/drawing/2014/chart" uri="{C3380CC4-5D6E-409C-BE32-E72D297353CC}">
              <c16:uniqueId val="{00000002-D94A-4DB3-8EB2-5BFB6BD4A80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1975745</c:v>
                </c:pt>
                <c:pt idx="1">
                  <c:v>1975533</c:v>
                </c:pt>
                <c:pt idx="2">
                  <c:v>1975707</c:v>
                </c:pt>
                <c:pt idx="3">
                  <c:v>1975697</c:v>
                </c:pt>
                <c:pt idx="4">
                  <c:v>1975584</c:v>
                </c:pt>
                <c:pt idx="5">
                  <c:v>1976184</c:v>
                </c:pt>
                <c:pt idx="6">
                  <c:v>1975845</c:v>
                </c:pt>
                <c:pt idx="7">
                  <c:v>1976001</c:v>
                </c:pt>
                <c:pt idx="8">
                  <c:v>1976374</c:v>
                </c:pt>
                <c:pt idx="9">
                  <c:v>1976279</c:v>
                </c:pt>
                <c:pt idx="10">
                  <c:v>1976186</c:v>
                </c:pt>
                <c:pt idx="11">
                  <c:v>1976648</c:v>
                </c:pt>
                <c:pt idx="12">
                  <c:v>1976533</c:v>
                </c:pt>
                <c:pt idx="13">
                  <c:v>1977016</c:v>
                </c:pt>
                <c:pt idx="14">
                  <c:v>1976921</c:v>
                </c:pt>
                <c:pt idx="15">
                  <c:v>1977040</c:v>
                </c:pt>
                <c:pt idx="16">
                  <c:v>1977577</c:v>
                </c:pt>
                <c:pt idx="17">
                  <c:v>1977481</c:v>
                </c:pt>
                <c:pt idx="18">
                  <c:v>1977948</c:v>
                </c:pt>
                <c:pt idx="19">
                  <c:v>1976980</c:v>
                </c:pt>
                <c:pt idx="20">
                  <c:v>1977231</c:v>
                </c:pt>
                <c:pt idx="21">
                  <c:v>1977833</c:v>
                </c:pt>
                <c:pt idx="22">
                  <c:v>1977696</c:v>
                </c:pt>
                <c:pt idx="23">
                  <c:v>1977901</c:v>
                </c:pt>
                <c:pt idx="24">
                  <c:v>1977515</c:v>
                </c:pt>
                <c:pt idx="25">
                  <c:v>1977551</c:v>
                </c:pt>
                <c:pt idx="26">
                  <c:v>1977781</c:v>
                </c:pt>
                <c:pt idx="27">
                  <c:v>1978036</c:v>
                </c:pt>
                <c:pt idx="28">
                  <c:v>1978233</c:v>
                </c:pt>
                <c:pt idx="29">
                  <c:v>1978449</c:v>
                </c:pt>
                <c:pt idx="30">
                  <c:v>1977866</c:v>
                </c:pt>
              </c:numCache>
            </c:numRef>
          </c:val>
          <c:smooth val="0"/>
          <c:extLst>
            <c:ext xmlns:c16="http://schemas.microsoft.com/office/drawing/2014/chart" uri="{C3380CC4-5D6E-409C-BE32-E72D297353CC}">
              <c16:uniqueId val="{00000003-D94A-4DB3-8EB2-5BFB6BD4A80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31116</c:v>
                </c:pt>
                <c:pt idx="1">
                  <c:v>31115</c:v>
                </c:pt>
                <c:pt idx="2">
                  <c:v>31115</c:v>
                </c:pt>
                <c:pt idx="3">
                  <c:v>31118</c:v>
                </c:pt>
                <c:pt idx="4">
                  <c:v>31117</c:v>
                </c:pt>
                <c:pt idx="5">
                  <c:v>31119</c:v>
                </c:pt>
                <c:pt idx="6">
                  <c:v>31119</c:v>
                </c:pt>
                <c:pt idx="7">
                  <c:v>31119</c:v>
                </c:pt>
                <c:pt idx="8">
                  <c:v>31149</c:v>
                </c:pt>
                <c:pt idx="9">
                  <c:v>31158</c:v>
                </c:pt>
                <c:pt idx="10">
                  <c:v>31166</c:v>
                </c:pt>
                <c:pt idx="11">
                  <c:v>31181</c:v>
                </c:pt>
                <c:pt idx="12">
                  <c:v>31195</c:v>
                </c:pt>
                <c:pt idx="13">
                  <c:v>31215</c:v>
                </c:pt>
                <c:pt idx="14">
                  <c:v>31219</c:v>
                </c:pt>
                <c:pt idx="15">
                  <c:v>31224</c:v>
                </c:pt>
                <c:pt idx="16">
                  <c:v>31226</c:v>
                </c:pt>
                <c:pt idx="17">
                  <c:v>31229</c:v>
                </c:pt>
                <c:pt idx="18">
                  <c:v>31231</c:v>
                </c:pt>
                <c:pt idx="19">
                  <c:v>31232</c:v>
                </c:pt>
                <c:pt idx="20">
                  <c:v>31231</c:v>
                </c:pt>
                <c:pt idx="21">
                  <c:v>31231</c:v>
                </c:pt>
                <c:pt idx="22">
                  <c:v>31232</c:v>
                </c:pt>
                <c:pt idx="23">
                  <c:v>31233</c:v>
                </c:pt>
                <c:pt idx="24">
                  <c:v>31233</c:v>
                </c:pt>
                <c:pt idx="25">
                  <c:v>31236</c:v>
                </c:pt>
                <c:pt idx="26">
                  <c:v>31236</c:v>
                </c:pt>
                <c:pt idx="27">
                  <c:v>31236</c:v>
                </c:pt>
                <c:pt idx="28">
                  <c:v>31236</c:v>
                </c:pt>
                <c:pt idx="29">
                  <c:v>31238</c:v>
                </c:pt>
                <c:pt idx="30">
                  <c:v>31238</c:v>
                </c:pt>
              </c:numCache>
            </c:numRef>
          </c:val>
          <c:smooth val="0"/>
          <c:extLst>
            <c:ext xmlns:c16="http://schemas.microsoft.com/office/drawing/2014/chart" uri="{C3380CC4-5D6E-409C-BE32-E72D297353CC}">
              <c16:uniqueId val="{00000004-D94A-4DB3-8EB2-5BFB6BD4A808}"/>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62376</c:v>
                </c:pt>
                <c:pt idx="1">
                  <c:v>62377</c:v>
                </c:pt>
                <c:pt idx="2">
                  <c:v>62375</c:v>
                </c:pt>
                <c:pt idx="3">
                  <c:v>62375</c:v>
                </c:pt>
                <c:pt idx="4">
                  <c:v>62376</c:v>
                </c:pt>
                <c:pt idx="5">
                  <c:v>62377</c:v>
                </c:pt>
                <c:pt idx="6">
                  <c:v>62377</c:v>
                </c:pt>
                <c:pt idx="7">
                  <c:v>62377</c:v>
                </c:pt>
                <c:pt idx="8">
                  <c:v>62377</c:v>
                </c:pt>
                <c:pt idx="9">
                  <c:v>62380</c:v>
                </c:pt>
                <c:pt idx="10">
                  <c:v>62377</c:v>
                </c:pt>
                <c:pt idx="11">
                  <c:v>62377</c:v>
                </c:pt>
                <c:pt idx="12">
                  <c:v>62380</c:v>
                </c:pt>
                <c:pt idx="13">
                  <c:v>62380</c:v>
                </c:pt>
                <c:pt idx="14">
                  <c:v>62378</c:v>
                </c:pt>
                <c:pt idx="15">
                  <c:v>62380</c:v>
                </c:pt>
                <c:pt idx="16">
                  <c:v>62383</c:v>
                </c:pt>
                <c:pt idx="17">
                  <c:v>62386</c:v>
                </c:pt>
                <c:pt idx="18">
                  <c:v>62386</c:v>
                </c:pt>
                <c:pt idx="19">
                  <c:v>62385</c:v>
                </c:pt>
                <c:pt idx="20">
                  <c:v>62387</c:v>
                </c:pt>
                <c:pt idx="21">
                  <c:v>62385</c:v>
                </c:pt>
                <c:pt idx="22">
                  <c:v>62387</c:v>
                </c:pt>
                <c:pt idx="23">
                  <c:v>62390</c:v>
                </c:pt>
                <c:pt idx="24">
                  <c:v>62388</c:v>
                </c:pt>
                <c:pt idx="25">
                  <c:v>62388</c:v>
                </c:pt>
                <c:pt idx="26">
                  <c:v>62393</c:v>
                </c:pt>
                <c:pt idx="27">
                  <c:v>62393</c:v>
                </c:pt>
                <c:pt idx="28">
                  <c:v>62393</c:v>
                </c:pt>
                <c:pt idx="29">
                  <c:v>62391</c:v>
                </c:pt>
                <c:pt idx="30">
                  <c:v>62392</c:v>
                </c:pt>
              </c:numCache>
            </c:numRef>
          </c:val>
          <c:smooth val="0"/>
          <c:extLst>
            <c:ext xmlns:c16="http://schemas.microsoft.com/office/drawing/2014/chart" uri="{C3380CC4-5D6E-409C-BE32-E72D297353CC}">
              <c16:uniqueId val="{00000005-D94A-4DB3-8EB2-5BFB6BD4A808}"/>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6503</c:v>
                </c:pt>
                <c:pt idx="1">
                  <c:v>6502</c:v>
                </c:pt>
                <c:pt idx="2">
                  <c:v>6503</c:v>
                </c:pt>
                <c:pt idx="3">
                  <c:v>6503</c:v>
                </c:pt>
                <c:pt idx="4">
                  <c:v>6503</c:v>
                </c:pt>
                <c:pt idx="5">
                  <c:v>6503</c:v>
                </c:pt>
                <c:pt idx="6">
                  <c:v>6503</c:v>
                </c:pt>
                <c:pt idx="7">
                  <c:v>6503</c:v>
                </c:pt>
                <c:pt idx="8">
                  <c:v>6503</c:v>
                </c:pt>
                <c:pt idx="9">
                  <c:v>6502</c:v>
                </c:pt>
                <c:pt idx="10">
                  <c:v>6503</c:v>
                </c:pt>
                <c:pt idx="11">
                  <c:v>6503</c:v>
                </c:pt>
                <c:pt idx="12">
                  <c:v>6503</c:v>
                </c:pt>
                <c:pt idx="13">
                  <c:v>6503</c:v>
                </c:pt>
                <c:pt idx="14">
                  <c:v>6502</c:v>
                </c:pt>
                <c:pt idx="15">
                  <c:v>6502</c:v>
                </c:pt>
                <c:pt idx="16">
                  <c:v>6502</c:v>
                </c:pt>
                <c:pt idx="17">
                  <c:v>6503</c:v>
                </c:pt>
                <c:pt idx="18">
                  <c:v>6503</c:v>
                </c:pt>
                <c:pt idx="19">
                  <c:v>6502</c:v>
                </c:pt>
                <c:pt idx="20">
                  <c:v>6503</c:v>
                </c:pt>
                <c:pt idx="21">
                  <c:v>6503</c:v>
                </c:pt>
                <c:pt idx="22">
                  <c:v>6504</c:v>
                </c:pt>
                <c:pt idx="23">
                  <c:v>6505</c:v>
                </c:pt>
                <c:pt idx="24">
                  <c:v>6506</c:v>
                </c:pt>
                <c:pt idx="25">
                  <c:v>6506</c:v>
                </c:pt>
                <c:pt idx="26">
                  <c:v>6506</c:v>
                </c:pt>
                <c:pt idx="27">
                  <c:v>6506</c:v>
                </c:pt>
                <c:pt idx="28">
                  <c:v>6506</c:v>
                </c:pt>
                <c:pt idx="29">
                  <c:v>6507</c:v>
                </c:pt>
                <c:pt idx="30">
                  <c:v>6506</c:v>
                </c:pt>
              </c:numCache>
            </c:numRef>
          </c:val>
          <c:smooth val="0"/>
          <c:extLst>
            <c:ext xmlns:c16="http://schemas.microsoft.com/office/drawing/2014/chart" uri="{C3380CC4-5D6E-409C-BE32-E72D297353CC}">
              <c16:uniqueId val="{00000006-D94A-4DB3-8EB2-5BFB6BD4A808}"/>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2364</c:v>
                </c:pt>
                <c:pt idx="1">
                  <c:v>2364</c:v>
                </c:pt>
                <c:pt idx="2">
                  <c:v>2365</c:v>
                </c:pt>
                <c:pt idx="3">
                  <c:v>2366</c:v>
                </c:pt>
                <c:pt idx="4">
                  <c:v>2367</c:v>
                </c:pt>
                <c:pt idx="5">
                  <c:v>2367</c:v>
                </c:pt>
                <c:pt idx="6">
                  <c:v>2367</c:v>
                </c:pt>
                <c:pt idx="7">
                  <c:v>2368</c:v>
                </c:pt>
                <c:pt idx="8">
                  <c:v>2368</c:v>
                </c:pt>
                <c:pt idx="9">
                  <c:v>2368</c:v>
                </c:pt>
                <c:pt idx="10">
                  <c:v>2368</c:v>
                </c:pt>
                <c:pt idx="11">
                  <c:v>2369</c:v>
                </c:pt>
                <c:pt idx="12">
                  <c:v>2369</c:v>
                </c:pt>
                <c:pt idx="13">
                  <c:v>2369</c:v>
                </c:pt>
                <c:pt idx="14">
                  <c:v>2370</c:v>
                </c:pt>
                <c:pt idx="15">
                  <c:v>2371</c:v>
                </c:pt>
                <c:pt idx="16">
                  <c:v>2373</c:v>
                </c:pt>
                <c:pt idx="17">
                  <c:v>2375</c:v>
                </c:pt>
                <c:pt idx="18">
                  <c:v>2375</c:v>
                </c:pt>
                <c:pt idx="19">
                  <c:v>2376</c:v>
                </c:pt>
                <c:pt idx="20">
                  <c:v>2377</c:v>
                </c:pt>
                <c:pt idx="21">
                  <c:v>2377</c:v>
                </c:pt>
                <c:pt idx="22">
                  <c:v>2378</c:v>
                </c:pt>
                <c:pt idx="23">
                  <c:v>2379</c:v>
                </c:pt>
                <c:pt idx="24">
                  <c:v>2380</c:v>
                </c:pt>
                <c:pt idx="25">
                  <c:v>2380</c:v>
                </c:pt>
                <c:pt idx="26">
                  <c:v>2380</c:v>
                </c:pt>
                <c:pt idx="27">
                  <c:v>2381</c:v>
                </c:pt>
                <c:pt idx="28">
                  <c:v>2381</c:v>
                </c:pt>
                <c:pt idx="29">
                  <c:v>2382</c:v>
                </c:pt>
                <c:pt idx="30">
                  <c:v>2382</c:v>
                </c:pt>
              </c:numCache>
            </c:numRef>
          </c:val>
          <c:smooth val="0"/>
          <c:extLst>
            <c:ext xmlns:c16="http://schemas.microsoft.com/office/drawing/2014/chart" uri="{C3380CC4-5D6E-409C-BE32-E72D297353CC}">
              <c16:uniqueId val="{00000007-D94A-4DB3-8EB2-5BFB6BD4A808}"/>
            </c:ext>
          </c:extLst>
        </c:ser>
        <c:dLbls>
          <c:showLegendKey val="0"/>
          <c:showVal val="0"/>
          <c:showCatName val="0"/>
          <c:showSerName val="0"/>
          <c:showPercent val="0"/>
          <c:showBubbleSize val="0"/>
        </c:dLbls>
        <c:smooth val="0"/>
        <c:axId val="402816968"/>
        <c:axId val="402819592"/>
      </c:lineChart>
      <c:dateAx>
        <c:axId val="40281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19592"/>
        <c:crosses val="autoZero"/>
        <c:auto val="1"/>
        <c:lblOffset val="100"/>
        <c:baseTimeUnit val="days"/>
      </c:dateAx>
      <c:valAx>
        <c:axId val="40281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1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3.9407999999999999</c:v>
                </c:pt>
                <c:pt idx="1">
                  <c:v>100</c:v>
                </c:pt>
                <c:pt idx="2">
                  <c:v>30.254200000000001</c:v>
                </c:pt>
                <c:pt idx="3">
                  <c:v>0</c:v>
                </c:pt>
                <c:pt idx="4">
                  <c:v>4.5808</c:v>
                </c:pt>
                <c:pt idx="5">
                  <c:v>100</c:v>
                </c:pt>
              </c:numCache>
            </c:numRef>
          </c:val>
          <c:extLst>
            <c:ext xmlns:c16="http://schemas.microsoft.com/office/drawing/2014/chart" uri="{C3380CC4-5D6E-409C-BE32-E72D297353CC}">
              <c16:uniqueId val="{00000000-610D-432B-9831-9EFB6E22E3B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0.99299999999999999</c:v>
                </c:pt>
                <c:pt idx="1">
                  <c:v>0</c:v>
                </c:pt>
                <c:pt idx="2">
                  <c:v>0</c:v>
                </c:pt>
                <c:pt idx="3">
                  <c:v>0</c:v>
                </c:pt>
                <c:pt idx="4">
                  <c:v>0</c:v>
                </c:pt>
                <c:pt idx="5">
                  <c:v>5.5667</c:v>
                </c:pt>
              </c:numCache>
            </c:numRef>
          </c:val>
          <c:extLst>
            <c:ext xmlns:c16="http://schemas.microsoft.com/office/drawing/2014/chart" uri="{C3380CC4-5D6E-409C-BE32-E72D297353CC}">
              <c16:uniqueId val="{00000001-610D-432B-9831-9EFB6E22E3B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0.52710000000000001</c:v>
                </c:pt>
                <c:pt idx="1">
                  <c:v>4.3478000000000003</c:v>
                </c:pt>
                <c:pt idx="2">
                  <c:v>3.8982999999999999</c:v>
                </c:pt>
                <c:pt idx="3">
                  <c:v>0</c:v>
                </c:pt>
                <c:pt idx="4">
                  <c:v>100</c:v>
                </c:pt>
                <c:pt idx="5">
                  <c:v>4.4930000000000003</c:v>
                </c:pt>
              </c:numCache>
            </c:numRef>
          </c:val>
          <c:extLst>
            <c:ext xmlns:c16="http://schemas.microsoft.com/office/drawing/2014/chart" uri="{C3380CC4-5D6E-409C-BE32-E72D297353CC}">
              <c16:uniqueId val="{00000002-610D-432B-9831-9EFB6E22E3B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65.217399999999998</c:v>
                </c:pt>
                <c:pt idx="2">
                  <c:v>20.5932</c:v>
                </c:pt>
                <c:pt idx="3">
                  <c:v>0</c:v>
                </c:pt>
                <c:pt idx="4">
                  <c:v>0.18559999999999999</c:v>
                </c:pt>
                <c:pt idx="5">
                  <c:v>3.3885000000000001</c:v>
                </c:pt>
              </c:numCache>
            </c:numRef>
          </c:val>
          <c:extLst>
            <c:ext xmlns:c16="http://schemas.microsoft.com/office/drawing/2014/chart" uri="{C3380CC4-5D6E-409C-BE32-E72D297353CC}">
              <c16:uniqueId val="{00000003-610D-432B-9831-9EFB6E22E3B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1.5793999999999999</c:v>
                </c:pt>
                <c:pt idx="1">
                  <c:v>65.217399999999998</c:v>
                </c:pt>
                <c:pt idx="2">
                  <c:v>100</c:v>
                </c:pt>
                <c:pt idx="3">
                  <c:v>0</c:v>
                </c:pt>
                <c:pt idx="4">
                  <c:v>57.143799999999999</c:v>
                </c:pt>
                <c:pt idx="5">
                  <c:v>12.5276</c:v>
                </c:pt>
              </c:numCache>
            </c:numRef>
          </c:val>
          <c:extLst>
            <c:ext xmlns:c16="http://schemas.microsoft.com/office/drawing/2014/chart" uri="{C3380CC4-5D6E-409C-BE32-E72D297353CC}">
              <c16:uniqueId val="{00000004-610D-432B-9831-9EFB6E22E3BF}"/>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3.1545000000000001</c:v>
                </c:pt>
                <c:pt idx="1">
                  <c:v>0</c:v>
                </c:pt>
                <c:pt idx="2">
                  <c:v>0</c:v>
                </c:pt>
                <c:pt idx="3">
                  <c:v>0</c:v>
                </c:pt>
                <c:pt idx="4">
                  <c:v>0</c:v>
                </c:pt>
                <c:pt idx="5">
                  <c:v>0.8498</c:v>
                </c:pt>
              </c:numCache>
            </c:numRef>
          </c:val>
          <c:extLst>
            <c:ext xmlns:c16="http://schemas.microsoft.com/office/drawing/2014/chart" uri="{C3380CC4-5D6E-409C-BE32-E72D297353CC}">
              <c16:uniqueId val="{00000005-610D-432B-9831-9EFB6E22E3BF}"/>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0.32890000000000003</c:v>
                </c:pt>
                <c:pt idx="1">
                  <c:v>0</c:v>
                </c:pt>
                <c:pt idx="2">
                  <c:v>0</c:v>
                </c:pt>
                <c:pt idx="3">
                  <c:v>0</c:v>
                </c:pt>
                <c:pt idx="4">
                  <c:v>0</c:v>
                </c:pt>
                <c:pt idx="5">
                  <c:v>1.4384999999999999</c:v>
                </c:pt>
              </c:numCache>
            </c:numRef>
          </c:val>
          <c:extLst>
            <c:ext xmlns:c16="http://schemas.microsoft.com/office/drawing/2014/chart" uri="{C3380CC4-5D6E-409C-BE32-E72D297353CC}">
              <c16:uniqueId val="{00000006-610D-432B-9831-9EFB6E22E3BF}"/>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0.12039999999999999</c:v>
                </c:pt>
                <c:pt idx="1">
                  <c:v>0</c:v>
                </c:pt>
                <c:pt idx="2">
                  <c:v>0</c:v>
                </c:pt>
                <c:pt idx="3">
                  <c:v>0</c:v>
                </c:pt>
                <c:pt idx="4">
                  <c:v>0</c:v>
                </c:pt>
                <c:pt idx="5">
                  <c:v>23.7424</c:v>
                </c:pt>
              </c:numCache>
            </c:numRef>
          </c:val>
          <c:extLst>
            <c:ext xmlns:c16="http://schemas.microsoft.com/office/drawing/2014/chart" uri="{C3380CC4-5D6E-409C-BE32-E72D297353CC}">
              <c16:uniqueId val="{00000007-610D-432B-9831-9EFB6E22E3BF}"/>
            </c:ext>
          </c:extLst>
        </c:ser>
        <c:dLbls>
          <c:showLegendKey val="0"/>
          <c:showVal val="0"/>
          <c:showCatName val="0"/>
          <c:showSerName val="0"/>
          <c:showPercent val="0"/>
          <c:showBubbleSize val="0"/>
        </c:dLbls>
        <c:axId val="394831520"/>
        <c:axId val="394831848"/>
      </c:radarChart>
      <c:catAx>
        <c:axId val="39483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31848"/>
        <c:crosses val="autoZero"/>
        <c:auto val="1"/>
        <c:lblAlgn val="ctr"/>
        <c:lblOffset val="100"/>
        <c:noMultiLvlLbl val="0"/>
      </c:catAx>
      <c:valAx>
        <c:axId val="39483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3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4</c:v>
                </c:pt>
                <c:pt idx="1">
                  <c:v>-6</c:v>
                </c:pt>
                <c:pt idx="2">
                  <c:v>-6</c:v>
                </c:pt>
                <c:pt idx="3">
                  <c:v>-1</c:v>
                </c:pt>
                <c:pt idx="4">
                  <c:v>99</c:v>
                </c:pt>
                <c:pt idx="5">
                  <c:v>155</c:v>
                </c:pt>
                <c:pt idx="6">
                  <c:v>120</c:v>
                </c:pt>
                <c:pt idx="7">
                  <c:v>101</c:v>
                </c:pt>
                <c:pt idx="8">
                  <c:v>101</c:v>
                </c:pt>
                <c:pt idx="9">
                  <c:v>122</c:v>
                </c:pt>
                <c:pt idx="10">
                  <c:v>110</c:v>
                </c:pt>
                <c:pt idx="11">
                  <c:v>81</c:v>
                </c:pt>
                <c:pt idx="12">
                  <c:v>22</c:v>
                </c:pt>
                <c:pt idx="13">
                  <c:v>84</c:v>
                </c:pt>
                <c:pt idx="14">
                  <c:v>94</c:v>
                </c:pt>
                <c:pt idx="15">
                  <c:v>90</c:v>
                </c:pt>
                <c:pt idx="16">
                  <c:v>94</c:v>
                </c:pt>
                <c:pt idx="17">
                  <c:v>97</c:v>
                </c:pt>
                <c:pt idx="18">
                  <c:v>100</c:v>
                </c:pt>
                <c:pt idx="19">
                  <c:v>90</c:v>
                </c:pt>
                <c:pt idx="20">
                  <c:v>86</c:v>
                </c:pt>
                <c:pt idx="21">
                  <c:v>94</c:v>
                </c:pt>
                <c:pt idx="22">
                  <c:v>65</c:v>
                </c:pt>
                <c:pt idx="23">
                  <c:v>86</c:v>
                </c:pt>
                <c:pt idx="24">
                  <c:v>67</c:v>
                </c:pt>
                <c:pt idx="25">
                  <c:v>90</c:v>
                </c:pt>
                <c:pt idx="26">
                  <c:v>63</c:v>
                </c:pt>
                <c:pt idx="27">
                  <c:v>84</c:v>
                </c:pt>
                <c:pt idx="28">
                  <c:v>97</c:v>
                </c:pt>
                <c:pt idx="29">
                  <c:v>70</c:v>
                </c:pt>
                <c:pt idx="30">
                  <c:v>69</c:v>
                </c:pt>
              </c:numCache>
            </c:numRef>
          </c:val>
          <c:smooth val="0"/>
          <c:extLst>
            <c:ext xmlns:c16="http://schemas.microsoft.com/office/drawing/2014/chart" uri="{C3380CC4-5D6E-409C-BE32-E72D297353CC}">
              <c16:uniqueId val="{00000000-3A1D-4820-9F7B-1EA1709EFEF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1</c:v>
                </c:pt>
                <c:pt idx="2">
                  <c:v>0</c:v>
                </c:pt>
                <c:pt idx="3">
                  <c:v>1</c:v>
                </c:pt>
                <c:pt idx="4">
                  <c:v>-1</c:v>
                </c:pt>
                <c:pt idx="5">
                  <c:v>1</c:v>
                </c:pt>
                <c:pt idx="6">
                  <c:v>-1</c:v>
                </c:pt>
                <c:pt idx="7">
                  <c:v>1</c:v>
                </c:pt>
                <c:pt idx="8">
                  <c:v>2</c:v>
                </c:pt>
                <c:pt idx="9">
                  <c:v>1</c:v>
                </c:pt>
                <c:pt idx="10">
                  <c:v>0</c:v>
                </c:pt>
                <c:pt idx="11">
                  <c:v>-1</c:v>
                </c:pt>
                <c:pt idx="12">
                  <c:v>-1</c:v>
                </c:pt>
                <c:pt idx="13">
                  <c:v>0</c:v>
                </c:pt>
                <c:pt idx="14">
                  <c:v>-1</c:v>
                </c:pt>
                <c:pt idx="15">
                  <c:v>-1</c:v>
                </c:pt>
                <c:pt idx="16">
                  <c:v>4</c:v>
                </c:pt>
                <c:pt idx="17">
                  <c:v>3</c:v>
                </c:pt>
                <c:pt idx="18">
                  <c:v>-1</c:v>
                </c:pt>
                <c:pt idx="19">
                  <c:v>2</c:v>
                </c:pt>
                <c:pt idx="20">
                  <c:v>3</c:v>
                </c:pt>
                <c:pt idx="21">
                  <c:v>1</c:v>
                </c:pt>
                <c:pt idx="22">
                  <c:v>5</c:v>
                </c:pt>
                <c:pt idx="23">
                  <c:v>0</c:v>
                </c:pt>
                <c:pt idx="24">
                  <c:v>0</c:v>
                </c:pt>
                <c:pt idx="25">
                  <c:v>1</c:v>
                </c:pt>
                <c:pt idx="26">
                  <c:v>3</c:v>
                </c:pt>
                <c:pt idx="27">
                  <c:v>3</c:v>
                </c:pt>
                <c:pt idx="28">
                  <c:v>6</c:v>
                </c:pt>
                <c:pt idx="29">
                  <c:v>3</c:v>
                </c:pt>
                <c:pt idx="30">
                  <c:v>1</c:v>
                </c:pt>
              </c:numCache>
            </c:numRef>
          </c:val>
          <c:smooth val="0"/>
          <c:extLst>
            <c:ext xmlns:c16="http://schemas.microsoft.com/office/drawing/2014/chart" uri="{C3380CC4-5D6E-409C-BE32-E72D297353CC}">
              <c16:uniqueId val="{00000001-3A1D-4820-9F7B-1EA1709EFEF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1</c:v>
                </c:pt>
                <c:pt idx="2">
                  <c:v>3</c:v>
                </c:pt>
                <c:pt idx="3">
                  <c:v>2</c:v>
                </c:pt>
                <c:pt idx="4">
                  <c:v>3</c:v>
                </c:pt>
                <c:pt idx="5">
                  <c:v>0</c:v>
                </c:pt>
                <c:pt idx="6">
                  <c:v>2</c:v>
                </c:pt>
                <c:pt idx="7">
                  <c:v>2</c:v>
                </c:pt>
                <c:pt idx="8">
                  <c:v>0</c:v>
                </c:pt>
                <c:pt idx="9">
                  <c:v>1</c:v>
                </c:pt>
                <c:pt idx="10">
                  <c:v>1</c:v>
                </c:pt>
                <c:pt idx="11">
                  <c:v>0</c:v>
                </c:pt>
                <c:pt idx="12">
                  <c:v>-3</c:v>
                </c:pt>
                <c:pt idx="13">
                  <c:v>0</c:v>
                </c:pt>
                <c:pt idx="14">
                  <c:v>0</c:v>
                </c:pt>
                <c:pt idx="15">
                  <c:v>1</c:v>
                </c:pt>
                <c:pt idx="16">
                  <c:v>0</c:v>
                </c:pt>
                <c:pt idx="17">
                  <c:v>0</c:v>
                </c:pt>
                <c:pt idx="18">
                  <c:v>2</c:v>
                </c:pt>
                <c:pt idx="19">
                  <c:v>1</c:v>
                </c:pt>
                <c:pt idx="20">
                  <c:v>-1</c:v>
                </c:pt>
                <c:pt idx="21">
                  <c:v>1</c:v>
                </c:pt>
                <c:pt idx="22">
                  <c:v>0</c:v>
                </c:pt>
                <c:pt idx="23">
                  <c:v>0</c:v>
                </c:pt>
                <c:pt idx="24">
                  <c:v>0</c:v>
                </c:pt>
                <c:pt idx="25">
                  <c:v>2</c:v>
                </c:pt>
                <c:pt idx="26">
                  <c:v>1</c:v>
                </c:pt>
                <c:pt idx="27">
                  <c:v>0</c:v>
                </c:pt>
                <c:pt idx="28">
                  <c:v>-1</c:v>
                </c:pt>
                <c:pt idx="29">
                  <c:v>1</c:v>
                </c:pt>
                <c:pt idx="30">
                  <c:v>-4</c:v>
                </c:pt>
              </c:numCache>
            </c:numRef>
          </c:val>
          <c:smooth val="0"/>
          <c:extLst>
            <c:ext xmlns:c16="http://schemas.microsoft.com/office/drawing/2014/chart" uri="{C3380CC4-5D6E-409C-BE32-E72D297353CC}">
              <c16:uniqueId val="{00000002-3A1D-4820-9F7B-1EA1709EFEF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26</c:v>
                </c:pt>
                <c:pt idx="1">
                  <c:v>-212</c:v>
                </c:pt>
                <c:pt idx="2">
                  <c:v>174</c:v>
                </c:pt>
                <c:pt idx="3">
                  <c:v>-10</c:v>
                </c:pt>
                <c:pt idx="4">
                  <c:v>-113</c:v>
                </c:pt>
                <c:pt idx="5">
                  <c:v>600</c:v>
                </c:pt>
                <c:pt idx="6">
                  <c:v>-339</c:v>
                </c:pt>
                <c:pt idx="7">
                  <c:v>156</c:v>
                </c:pt>
                <c:pt idx="8">
                  <c:v>373</c:v>
                </c:pt>
                <c:pt idx="9">
                  <c:v>-95</c:v>
                </c:pt>
                <c:pt idx="10">
                  <c:v>-93</c:v>
                </c:pt>
                <c:pt idx="11">
                  <c:v>462</c:v>
                </c:pt>
                <c:pt idx="12">
                  <c:v>-115</c:v>
                </c:pt>
                <c:pt idx="13">
                  <c:v>483</c:v>
                </c:pt>
                <c:pt idx="14">
                  <c:v>-95</c:v>
                </c:pt>
                <c:pt idx="15">
                  <c:v>119</c:v>
                </c:pt>
                <c:pt idx="16">
                  <c:v>537</c:v>
                </c:pt>
                <c:pt idx="17">
                  <c:v>-96</c:v>
                </c:pt>
                <c:pt idx="18">
                  <c:v>467</c:v>
                </c:pt>
                <c:pt idx="19">
                  <c:v>-968</c:v>
                </c:pt>
                <c:pt idx="20">
                  <c:v>251</c:v>
                </c:pt>
                <c:pt idx="21">
                  <c:v>602</c:v>
                </c:pt>
                <c:pt idx="22">
                  <c:v>-137</c:v>
                </c:pt>
                <c:pt idx="23">
                  <c:v>205</c:v>
                </c:pt>
                <c:pt idx="24">
                  <c:v>-386</c:v>
                </c:pt>
                <c:pt idx="25">
                  <c:v>36</c:v>
                </c:pt>
                <c:pt idx="26">
                  <c:v>230</c:v>
                </c:pt>
                <c:pt idx="27">
                  <c:v>255</c:v>
                </c:pt>
                <c:pt idx="28">
                  <c:v>197</c:v>
                </c:pt>
                <c:pt idx="29">
                  <c:v>216</c:v>
                </c:pt>
                <c:pt idx="30">
                  <c:v>-583</c:v>
                </c:pt>
              </c:numCache>
            </c:numRef>
          </c:val>
          <c:smooth val="0"/>
          <c:extLst>
            <c:ext xmlns:c16="http://schemas.microsoft.com/office/drawing/2014/chart" uri="{C3380CC4-5D6E-409C-BE32-E72D297353CC}">
              <c16:uniqueId val="{00000003-3A1D-4820-9F7B-1EA1709EFEF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c:v>
                </c:pt>
                <c:pt idx="1">
                  <c:v>-1</c:v>
                </c:pt>
                <c:pt idx="2">
                  <c:v>0</c:v>
                </c:pt>
                <c:pt idx="3">
                  <c:v>3</c:v>
                </c:pt>
                <c:pt idx="4">
                  <c:v>-1</c:v>
                </c:pt>
                <c:pt idx="5">
                  <c:v>2</c:v>
                </c:pt>
                <c:pt idx="6">
                  <c:v>0</c:v>
                </c:pt>
                <c:pt idx="7">
                  <c:v>0</c:v>
                </c:pt>
                <c:pt idx="8">
                  <c:v>30</c:v>
                </c:pt>
                <c:pt idx="9">
                  <c:v>9</c:v>
                </c:pt>
                <c:pt idx="10">
                  <c:v>8</c:v>
                </c:pt>
                <c:pt idx="11">
                  <c:v>15</c:v>
                </c:pt>
                <c:pt idx="12">
                  <c:v>14</c:v>
                </c:pt>
                <c:pt idx="13">
                  <c:v>20</c:v>
                </c:pt>
                <c:pt idx="14">
                  <c:v>4</c:v>
                </c:pt>
                <c:pt idx="15">
                  <c:v>5</c:v>
                </c:pt>
                <c:pt idx="16">
                  <c:v>2</c:v>
                </c:pt>
                <c:pt idx="17">
                  <c:v>3</c:v>
                </c:pt>
                <c:pt idx="18">
                  <c:v>2</c:v>
                </c:pt>
                <c:pt idx="19">
                  <c:v>1</c:v>
                </c:pt>
                <c:pt idx="20">
                  <c:v>-1</c:v>
                </c:pt>
                <c:pt idx="21">
                  <c:v>0</c:v>
                </c:pt>
                <c:pt idx="22">
                  <c:v>1</c:v>
                </c:pt>
                <c:pt idx="23">
                  <c:v>1</c:v>
                </c:pt>
                <c:pt idx="24">
                  <c:v>0</c:v>
                </c:pt>
                <c:pt idx="25">
                  <c:v>3</c:v>
                </c:pt>
                <c:pt idx="26">
                  <c:v>0</c:v>
                </c:pt>
                <c:pt idx="27">
                  <c:v>0</c:v>
                </c:pt>
                <c:pt idx="28">
                  <c:v>0</c:v>
                </c:pt>
                <c:pt idx="29">
                  <c:v>2</c:v>
                </c:pt>
                <c:pt idx="30">
                  <c:v>0</c:v>
                </c:pt>
              </c:numCache>
            </c:numRef>
          </c:val>
          <c:smooth val="0"/>
          <c:extLst>
            <c:ext xmlns:c16="http://schemas.microsoft.com/office/drawing/2014/chart" uri="{C3380CC4-5D6E-409C-BE32-E72D297353CC}">
              <c16:uniqueId val="{00000004-3A1D-4820-9F7B-1EA1709EFEF9}"/>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c:v>
                </c:pt>
                <c:pt idx="1">
                  <c:v>1</c:v>
                </c:pt>
                <c:pt idx="2">
                  <c:v>-2</c:v>
                </c:pt>
                <c:pt idx="3">
                  <c:v>0</c:v>
                </c:pt>
                <c:pt idx="4">
                  <c:v>1</c:v>
                </c:pt>
                <c:pt idx="5">
                  <c:v>1</c:v>
                </c:pt>
                <c:pt idx="6">
                  <c:v>0</c:v>
                </c:pt>
                <c:pt idx="7">
                  <c:v>0</c:v>
                </c:pt>
                <c:pt idx="8">
                  <c:v>0</c:v>
                </c:pt>
                <c:pt idx="9">
                  <c:v>3</c:v>
                </c:pt>
                <c:pt idx="10">
                  <c:v>-3</c:v>
                </c:pt>
                <c:pt idx="11">
                  <c:v>0</c:v>
                </c:pt>
                <c:pt idx="12">
                  <c:v>3</c:v>
                </c:pt>
                <c:pt idx="13">
                  <c:v>0</c:v>
                </c:pt>
                <c:pt idx="14">
                  <c:v>-2</c:v>
                </c:pt>
                <c:pt idx="15">
                  <c:v>2</c:v>
                </c:pt>
                <c:pt idx="16">
                  <c:v>3</c:v>
                </c:pt>
                <c:pt idx="17">
                  <c:v>3</c:v>
                </c:pt>
                <c:pt idx="18">
                  <c:v>0</c:v>
                </c:pt>
                <c:pt idx="19">
                  <c:v>-1</c:v>
                </c:pt>
                <c:pt idx="20">
                  <c:v>2</c:v>
                </c:pt>
                <c:pt idx="21">
                  <c:v>-2</c:v>
                </c:pt>
                <c:pt idx="22">
                  <c:v>2</c:v>
                </c:pt>
                <c:pt idx="23">
                  <c:v>3</c:v>
                </c:pt>
                <c:pt idx="24">
                  <c:v>-2</c:v>
                </c:pt>
                <c:pt idx="25">
                  <c:v>0</c:v>
                </c:pt>
                <c:pt idx="26">
                  <c:v>5</c:v>
                </c:pt>
                <c:pt idx="27">
                  <c:v>0</c:v>
                </c:pt>
                <c:pt idx="28">
                  <c:v>0</c:v>
                </c:pt>
                <c:pt idx="29">
                  <c:v>-2</c:v>
                </c:pt>
                <c:pt idx="30">
                  <c:v>1</c:v>
                </c:pt>
              </c:numCache>
            </c:numRef>
          </c:val>
          <c:smooth val="0"/>
          <c:extLst>
            <c:ext xmlns:c16="http://schemas.microsoft.com/office/drawing/2014/chart" uri="{C3380CC4-5D6E-409C-BE32-E72D297353CC}">
              <c16:uniqueId val="{00000005-3A1D-4820-9F7B-1EA1709EFEF9}"/>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-1</c:v>
                </c:pt>
                <c:pt idx="2">
                  <c:v>1</c:v>
                </c:pt>
                <c:pt idx="3">
                  <c:v>0</c:v>
                </c:pt>
                <c:pt idx="4">
                  <c:v>0</c:v>
                </c:pt>
                <c:pt idx="5">
                  <c:v>0</c:v>
                </c:pt>
                <c:pt idx="6">
                  <c:v>0</c:v>
                </c:pt>
                <c:pt idx="7">
                  <c:v>0</c:v>
                </c:pt>
                <c:pt idx="8">
                  <c:v>0</c:v>
                </c:pt>
                <c:pt idx="9">
                  <c:v>-1</c:v>
                </c:pt>
                <c:pt idx="10">
                  <c:v>1</c:v>
                </c:pt>
                <c:pt idx="11">
                  <c:v>0</c:v>
                </c:pt>
                <c:pt idx="12">
                  <c:v>0</c:v>
                </c:pt>
                <c:pt idx="13">
                  <c:v>0</c:v>
                </c:pt>
                <c:pt idx="14">
                  <c:v>-1</c:v>
                </c:pt>
                <c:pt idx="15">
                  <c:v>0</c:v>
                </c:pt>
                <c:pt idx="16">
                  <c:v>0</c:v>
                </c:pt>
                <c:pt idx="17">
                  <c:v>1</c:v>
                </c:pt>
                <c:pt idx="18">
                  <c:v>0</c:v>
                </c:pt>
                <c:pt idx="19">
                  <c:v>-1</c:v>
                </c:pt>
                <c:pt idx="20">
                  <c:v>1</c:v>
                </c:pt>
                <c:pt idx="21">
                  <c:v>0</c:v>
                </c:pt>
                <c:pt idx="22">
                  <c:v>1</c:v>
                </c:pt>
                <c:pt idx="23">
                  <c:v>1</c:v>
                </c:pt>
                <c:pt idx="24">
                  <c:v>1</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6-3A1D-4820-9F7B-1EA1709EFEF9}"/>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1</c:v>
                </c:pt>
                <c:pt idx="3">
                  <c:v>1</c:v>
                </c:pt>
                <c:pt idx="4">
                  <c:v>1</c:v>
                </c:pt>
                <c:pt idx="5">
                  <c:v>0</c:v>
                </c:pt>
                <c:pt idx="6">
                  <c:v>0</c:v>
                </c:pt>
                <c:pt idx="7">
                  <c:v>1</c:v>
                </c:pt>
                <c:pt idx="8">
                  <c:v>0</c:v>
                </c:pt>
                <c:pt idx="9">
                  <c:v>0</c:v>
                </c:pt>
                <c:pt idx="10">
                  <c:v>0</c:v>
                </c:pt>
                <c:pt idx="11">
                  <c:v>1</c:v>
                </c:pt>
                <c:pt idx="12">
                  <c:v>0</c:v>
                </c:pt>
                <c:pt idx="13">
                  <c:v>0</c:v>
                </c:pt>
                <c:pt idx="14">
                  <c:v>1</c:v>
                </c:pt>
                <c:pt idx="15">
                  <c:v>1</c:v>
                </c:pt>
                <c:pt idx="16">
                  <c:v>2</c:v>
                </c:pt>
                <c:pt idx="17">
                  <c:v>2</c:v>
                </c:pt>
                <c:pt idx="18">
                  <c:v>0</c:v>
                </c:pt>
                <c:pt idx="19">
                  <c:v>1</c:v>
                </c:pt>
                <c:pt idx="20">
                  <c:v>1</c:v>
                </c:pt>
                <c:pt idx="21">
                  <c:v>0</c:v>
                </c:pt>
                <c:pt idx="22">
                  <c:v>1</c:v>
                </c:pt>
                <c:pt idx="23">
                  <c:v>1</c:v>
                </c:pt>
                <c:pt idx="24">
                  <c:v>1</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7-3A1D-4820-9F7B-1EA1709EFEF9}"/>
            </c:ext>
          </c:extLst>
        </c:ser>
        <c:dLbls>
          <c:showLegendKey val="0"/>
          <c:showVal val="0"/>
          <c:showCatName val="0"/>
          <c:showSerName val="0"/>
          <c:showPercent val="0"/>
          <c:showBubbleSize val="0"/>
        </c:dLbls>
        <c:smooth val="0"/>
        <c:axId val="332776360"/>
        <c:axId val="392556104"/>
      </c:lineChart>
      <c:dateAx>
        <c:axId val="332776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56104"/>
        <c:crosses val="autoZero"/>
        <c:auto val="1"/>
        <c:lblOffset val="100"/>
        <c:baseTimeUnit val="days"/>
      </c:dateAx>
      <c:valAx>
        <c:axId val="39255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7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c:v>
                </c:pt>
                <c:pt idx="1">
                  <c:v>93</c:v>
                </c:pt>
                <c:pt idx="2">
                  <c:v>83</c:v>
                </c:pt>
                <c:pt idx="3">
                  <c:v>94</c:v>
                </c:pt>
                <c:pt idx="4">
                  <c:v>78</c:v>
                </c:pt>
                <c:pt idx="5">
                  <c:v>64</c:v>
                </c:pt>
                <c:pt idx="6">
                  <c:v>73</c:v>
                </c:pt>
              </c:numCache>
            </c:numRef>
          </c:val>
          <c:extLst>
            <c:ext xmlns:c16="http://schemas.microsoft.com/office/drawing/2014/chart" uri="{C3380CC4-5D6E-409C-BE32-E72D297353CC}">
              <c16:uniqueId val="{00000000-DA40-4F99-BA8D-300BC3A49987}"/>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1</c:v>
                </c:pt>
                <c:pt idx="5">
                  <c:v>2</c:v>
                </c:pt>
                <c:pt idx="6">
                  <c:v>1</c:v>
                </c:pt>
              </c:numCache>
            </c:numRef>
          </c:val>
          <c:extLst>
            <c:ext xmlns:c16="http://schemas.microsoft.com/office/drawing/2014/chart" uri="{C3380CC4-5D6E-409C-BE32-E72D297353CC}">
              <c16:uniqueId val="{00000001-DA40-4F99-BA8D-300BC3A49987}"/>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0</c:v>
                </c:pt>
                <c:pt idx="3">
                  <c:v>0</c:v>
                </c:pt>
                <c:pt idx="4">
                  <c:v>0</c:v>
                </c:pt>
                <c:pt idx="5">
                  <c:v>1</c:v>
                </c:pt>
                <c:pt idx="6">
                  <c:v>0</c:v>
                </c:pt>
              </c:numCache>
            </c:numRef>
          </c:val>
          <c:extLst>
            <c:ext xmlns:c16="http://schemas.microsoft.com/office/drawing/2014/chart" uri="{C3380CC4-5D6E-409C-BE32-E72D297353CC}">
              <c16:uniqueId val="{00000002-DA40-4F99-BA8D-300BC3A49987}"/>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-146</c:v>
                </c:pt>
                <c:pt idx="1">
                  <c:v>213</c:v>
                </c:pt>
                <c:pt idx="2">
                  <c:v>-63</c:v>
                </c:pt>
                <c:pt idx="3">
                  <c:v>163</c:v>
                </c:pt>
                <c:pt idx="4">
                  <c:v>177</c:v>
                </c:pt>
                <c:pt idx="5">
                  <c:v>72</c:v>
                </c:pt>
                <c:pt idx="6">
                  <c:v>48</c:v>
                </c:pt>
              </c:numCache>
            </c:numRef>
          </c:val>
          <c:extLst>
            <c:ext xmlns:c16="http://schemas.microsoft.com/office/drawing/2014/chart" uri="{C3380CC4-5D6E-409C-BE32-E72D297353CC}">
              <c16:uniqueId val="{00000003-DA40-4F99-BA8D-300BC3A49987}"/>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5</c:v>
                </c:pt>
                <c:pt idx="2">
                  <c:v>4</c:v>
                </c:pt>
                <c:pt idx="3">
                  <c:v>5</c:v>
                </c:pt>
                <c:pt idx="4">
                  <c:v>1</c:v>
                </c:pt>
                <c:pt idx="5">
                  <c:v>7</c:v>
                </c:pt>
                <c:pt idx="6">
                  <c:v>2</c:v>
                </c:pt>
              </c:numCache>
            </c:numRef>
          </c:val>
          <c:extLst>
            <c:ext xmlns:c16="http://schemas.microsoft.com/office/drawing/2014/chart" uri="{C3380CC4-5D6E-409C-BE32-E72D297353CC}">
              <c16:uniqueId val="{00000004-DA40-4F99-BA8D-300BC3A49987}"/>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2</c:v>
                </c:pt>
                <c:pt idx="3">
                  <c:v>1</c:v>
                </c:pt>
                <c:pt idx="4">
                  <c:v>-1</c:v>
                </c:pt>
                <c:pt idx="5">
                  <c:v>1</c:v>
                </c:pt>
                <c:pt idx="6">
                  <c:v>2</c:v>
                </c:pt>
              </c:numCache>
            </c:numRef>
          </c:val>
          <c:extLst>
            <c:ext xmlns:c16="http://schemas.microsoft.com/office/drawing/2014/chart" uri="{C3380CC4-5D6E-409C-BE32-E72D297353CC}">
              <c16:uniqueId val="{00000005-DA40-4F99-BA8D-300BC3A49987}"/>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6-DA40-4F99-BA8D-300BC3A49987}"/>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1</c:v>
                </c:pt>
                <c:pt idx="2">
                  <c:v>0</c:v>
                </c:pt>
                <c:pt idx="3">
                  <c:v>1</c:v>
                </c:pt>
                <c:pt idx="4">
                  <c:v>0</c:v>
                </c:pt>
                <c:pt idx="5">
                  <c:v>1</c:v>
                </c:pt>
                <c:pt idx="6">
                  <c:v>1</c:v>
                </c:pt>
              </c:numCache>
            </c:numRef>
          </c:val>
          <c:extLst>
            <c:ext xmlns:c16="http://schemas.microsoft.com/office/drawing/2014/chart" uri="{C3380CC4-5D6E-409C-BE32-E72D297353CC}">
              <c16:uniqueId val="{00000007-DA40-4F99-BA8D-300BC3A49987}"/>
            </c:ext>
          </c:extLst>
        </c:ser>
        <c:dLbls>
          <c:showLegendKey val="0"/>
          <c:showVal val="0"/>
          <c:showCatName val="0"/>
          <c:showSerName val="0"/>
          <c:showPercent val="0"/>
          <c:showBubbleSize val="0"/>
        </c:dLbls>
        <c:gapWidth val="219"/>
        <c:overlap val="-27"/>
        <c:axId val="73729792"/>
        <c:axId val="73730120"/>
      </c:barChart>
      <c:catAx>
        <c:axId val="7372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730120"/>
        <c:crosses val="autoZero"/>
        <c:auto val="1"/>
        <c:lblAlgn val="ctr"/>
        <c:lblOffset val="100"/>
        <c:noMultiLvlLbl val="0"/>
      </c:catAx>
      <c:valAx>
        <c:axId val="7373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72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5.2964699028097799E-3</c:v>
                </c:pt>
                <c:pt idx="1">
                  <c:v>-7.9442840875989709E-3</c:v>
                </c:pt>
                <c:pt idx="2">
                  <c:v>-7.9449152542372895E-3</c:v>
                </c:pt>
                <c:pt idx="3">
                  <c:v>-1.32425775352915E-3</c:v>
                </c:pt>
                <c:pt idx="4">
                  <c:v>0.131103253744388</c:v>
                </c:pt>
                <c:pt idx="5">
                  <c:v>0.20499391630958</c:v>
                </c:pt>
                <c:pt idx="6">
                  <c:v>0.158380297490992</c:v>
                </c:pt>
                <c:pt idx="7">
                  <c:v>0.13309262456020099</c:v>
                </c:pt>
                <c:pt idx="8">
                  <c:v>0.13291572353529499</c:v>
                </c:pt>
                <c:pt idx="9">
                  <c:v>0.16033855090749</c:v>
                </c:pt>
                <c:pt idx="10">
                  <c:v>0.14433611945782099</c:v>
                </c:pt>
                <c:pt idx="11">
                  <c:v>0.106130684870481</c:v>
                </c:pt>
                <c:pt idx="12">
                  <c:v>2.8795057721002101E-2</c:v>
                </c:pt>
                <c:pt idx="13">
                  <c:v>0.109913116298545</c:v>
                </c:pt>
                <c:pt idx="14">
                  <c:v>0.122862968578449</c:v>
                </c:pt>
                <c:pt idx="15">
                  <c:v>0.117490404950262</c:v>
                </c:pt>
                <c:pt idx="16">
                  <c:v>0.122568194857351</c:v>
                </c:pt>
                <c:pt idx="17">
                  <c:v>0.126325111348423</c:v>
                </c:pt>
                <c:pt idx="18">
                  <c:v>0.130067765305724</c:v>
                </c:pt>
                <c:pt idx="19">
                  <c:v>0.116908927945131</c:v>
                </c:pt>
                <c:pt idx="20">
                  <c:v>0.11158252565749401</c:v>
                </c:pt>
                <c:pt idx="21">
                  <c:v>0.121826358558302</c:v>
                </c:pt>
                <c:pt idx="22">
                  <c:v>8.4139127283082898E-2</c:v>
                </c:pt>
                <c:pt idx="23">
                  <c:v>0.11122895056778501</c:v>
                </c:pt>
                <c:pt idx="24">
                  <c:v>8.6558834168776799E-2</c:v>
                </c:pt>
                <c:pt idx="25">
                  <c:v>0.11617250325928399</c:v>
                </c:pt>
                <c:pt idx="26">
                  <c:v>8.1226389551449799E-2</c:v>
                </c:pt>
                <c:pt idx="27">
                  <c:v>0.108213954447078</c:v>
                </c:pt>
                <c:pt idx="28">
                  <c:v>0.124826272713234</c:v>
                </c:pt>
                <c:pt idx="29">
                  <c:v>8.9968511021142603E-2</c:v>
                </c:pt>
                <c:pt idx="30">
                  <c:v>8.8603531300160507E-2</c:v>
                </c:pt>
              </c:numCache>
            </c:numRef>
          </c:val>
          <c:smooth val="0"/>
          <c:extLst>
            <c:ext xmlns:c16="http://schemas.microsoft.com/office/drawing/2014/chart" uri="{C3380CC4-5D6E-409C-BE32-E72D297353CC}">
              <c16:uniqueId val="{00000000-9CC7-40E9-A687-76E03E34B9A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5.1007396072430501E-3</c:v>
                </c:pt>
                <c:pt idx="2">
                  <c:v>0</c:v>
                </c:pt>
                <c:pt idx="3">
                  <c:v>5.10047944506784E-3</c:v>
                </c:pt>
                <c:pt idx="4">
                  <c:v>-5.10021930943031E-3</c:v>
                </c:pt>
                <c:pt idx="5">
                  <c:v>5.10047944506784E-3</c:v>
                </c:pt>
                <c:pt idx="6">
                  <c:v>-5.10021930943031E-3</c:v>
                </c:pt>
                <c:pt idx="7">
                  <c:v>5.10047944506784E-3</c:v>
                </c:pt>
                <c:pt idx="8">
                  <c:v>1.0200438618860601E-2</c:v>
                </c:pt>
                <c:pt idx="9">
                  <c:v>5.0996991177520504E-3</c:v>
                </c:pt>
                <c:pt idx="10">
                  <c:v>0</c:v>
                </c:pt>
                <c:pt idx="11">
                  <c:v>-5.0994390617032101E-3</c:v>
                </c:pt>
                <c:pt idx="12">
                  <c:v>-5.0996991177520504E-3</c:v>
                </c:pt>
                <c:pt idx="13">
                  <c:v>0</c:v>
                </c:pt>
                <c:pt idx="14">
                  <c:v>-5.0999592003263998E-3</c:v>
                </c:pt>
                <c:pt idx="15">
                  <c:v>-5.10021930943031E-3</c:v>
                </c:pt>
                <c:pt idx="16">
                  <c:v>2.0401917780271301E-2</c:v>
                </c:pt>
                <c:pt idx="17">
                  <c:v>1.52983171851096E-2</c:v>
                </c:pt>
                <c:pt idx="18">
                  <c:v>-5.0986590526691496E-3</c:v>
                </c:pt>
                <c:pt idx="19">
                  <c:v>1.0197838058331601E-2</c:v>
                </c:pt>
                <c:pt idx="20">
                  <c:v>1.5295197308045299E-2</c:v>
                </c:pt>
                <c:pt idx="21">
                  <c:v>5.0976194117347204E-3</c:v>
                </c:pt>
                <c:pt idx="22">
                  <c:v>2.5486797838719499E-2</c:v>
                </c:pt>
                <c:pt idx="23">
                  <c:v>0</c:v>
                </c:pt>
                <c:pt idx="24">
                  <c:v>0</c:v>
                </c:pt>
                <c:pt idx="25">
                  <c:v>5.0960607450440797E-3</c:v>
                </c:pt>
                <c:pt idx="26">
                  <c:v>1.5287403179779901E-2</c:v>
                </c:pt>
                <c:pt idx="27">
                  <c:v>1.52850664900392E-2</c:v>
                </c:pt>
                <c:pt idx="28">
                  <c:v>3.0565461029037198E-2</c:v>
                </c:pt>
                <c:pt idx="29">
                  <c:v>1.52780607048279E-2</c:v>
                </c:pt>
                <c:pt idx="30">
                  <c:v>5.0919089566678604E-3</c:v>
                </c:pt>
              </c:numCache>
            </c:numRef>
          </c:val>
          <c:smooth val="0"/>
          <c:extLst>
            <c:ext xmlns:c16="http://schemas.microsoft.com/office/drawing/2014/chart" uri="{C3380CC4-5D6E-409C-BE32-E72D297353CC}">
              <c16:uniqueId val="{00000001-9CC7-40E9-A687-76E03E34B9A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9.6061479346781897E-3</c:v>
                </c:pt>
                <c:pt idx="2">
                  <c:v>2.8815675727595799E-2</c:v>
                </c:pt>
                <c:pt idx="3">
                  <c:v>1.92049164586134E-2</c:v>
                </c:pt>
                <c:pt idx="4">
                  <c:v>2.8801843317972399E-2</c:v>
                </c:pt>
                <c:pt idx="5">
                  <c:v>0</c:v>
                </c:pt>
                <c:pt idx="6">
                  <c:v>1.91957001631635E-2</c:v>
                </c:pt>
                <c:pt idx="7">
                  <c:v>1.9192016121293499E-2</c:v>
                </c:pt>
                <c:pt idx="8">
                  <c:v>0</c:v>
                </c:pt>
                <c:pt idx="9">
                  <c:v>9.5941667466180602E-3</c:v>
                </c:pt>
                <c:pt idx="10">
                  <c:v>9.5932463545663794E-3</c:v>
                </c:pt>
                <c:pt idx="11">
                  <c:v>0</c:v>
                </c:pt>
                <c:pt idx="12">
                  <c:v>-2.8776978417266199E-2</c:v>
                </c:pt>
                <c:pt idx="13">
                  <c:v>0</c:v>
                </c:pt>
                <c:pt idx="14">
                  <c:v>0</c:v>
                </c:pt>
                <c:pt idx="15">
                  <c:v>9.5950873152945704E-3</c:v>
                </c:pt>
                <c:pt idx="16">
                  <c:v>0</c:v>
                </c:pt>
                <c:pt idx="17">
                  <c:v>0</c:v>
                </c:pt>
                <c:pt idx="18">
                  <c:v>1.91883334932361E-2</c:v>
                </c:pt>
                <c:pt idx="19">
                  <c:v>9.5923261390887301E-3</c:v>
                </c:pt>
                <c:pt idx="20">
                  <c:v>-9.5914061001342796E-3</c:v>
                </c:pt>
                <c:pt idx="21">
                  <c:v>9.5923261390887301E-3</c:v>
                </c:pt>
                <c:pt idx="22">
                  <c:v>0</c:v>
                </c:pt>
                <c:pt idx="23">
                  <c:v>0</c:v>
                </c:pt>
                <c:pt idx="24">
                  <c:v>0</c:v>
                </c:pt>
                <c:pt idx="25">
                  <c:v>1.9182812200268601E-2</c:v>
                </c:pt>
                <c:pt idx="26">
                  <c:v>9.5895665515918702E-3</c:v>
                </c:pt>
                <c:pt idx="27">
                  <c:v>0</c:v>
                </c:pt>
                <c:pt idx="28">
                  <c:v>-9.58864704190239E-3</c:v>
                </c:pt>
                <c:pt idx="29">
                  <c:v>9.5895665515918702E-3</c:v>
                </c:pt>
                <c:pt idx="30">
                  <c:v>-3.8354588167609602E-2</c:v>
                </c:pt>
              </c:numCache>
            </c:numRef>
          </c:val>
          <c:smooth val="0"/>
          <c:extLst>
            <c:ext xmlns:c16="http://schemas.microsoft.com/office/drawing/2014/chart" uri="{C3380CC4-5D6E-409C-BE32-E72D297353CC}">
              <c16:uniqueId val="{00000002-9CC7-40E9-A687-76E03E34B9A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1.3159766140832801E-3</c:v>
                </c:pt>
                <c:pt idx="1">
                  <c:v>-1.0730129647297601E-2</c:v>
                </c:pt>
                <c:pt idx="2">
                  <c:v>8.8077496047902007E-3</c:v>
                </c:pt>
                <c:pt idx="3">
                  <c:v>-5.0614792578049304E-4</c:v>
                </c:pt>
                <c:pt idx="4">
                  <c:v>-5.7195005104527701E-3</c:v>
                </c:pt>
                <c:pt idx="5">
                  <c:v>3.0370766315175698E-2</c:v>
                </c:pt>
                <c:pt idx="6">
                  <c:v>-1.7154273083882898E-2</c:v>
                </c:pt>
                <c:pt idx="7">
                  <c:v>7.8953561640715802E-3</c:v>
                </c:pt>
                <c:pt idx="8">
                  <c:v>1.8876508665734499E-2</c:v>
                </c:pt>
                <c:pt idx="9">
                  <c:v>-4.8067825219315803E-3</c:v>
                </c:pt>
                <c:pt idx="10">
                  <c:v>-4.7058132986283804E-3</c:v>
                </c:pt>
                <c:pt idx="11">
                  <c:v>2.3378366206419799E-2</c:v>
                </c:pt>
                <c:pt idx="12">
                  <c:v>-5.8179301524601303E-3</c:v>
                </c:pt>
                <c:pt idx="13">
                  <c:v>2.4436728352119599E-2</c:v>
                </c:pt>
                <c:pt idx="14">
                  <c:v>-4.8052216067042504E-3</c:v>
                </c:pt>
                <c:pt idx="15">
                  <c:v>6.0194615768662503E-3</c:v>
                </c:pt>
                <c:pt idx="16">
                  <c:v>2.7161817666815E-2</c:v>
                </c:pt>
                <c:pt idx="17">
                  <c:v>-4.8544253902629304E-3</c:v>
                </c:pt>
                <c:pt idx="18">
                  <c:v>2.36159032627874E-2</c:v>
                </c:pt>
                <c:pt idx="19">
                  <c:v>-4.8939608119121403E-2</c:v>
                </c:pt>
                <c:pt idx="20">
                  <c:v>1.26961324849012E-2</c:v>
                </c:pt>
                <c:pt idx="21">
                  <c:v>3.0446619540154901E-2</c:v>
                </c:pt>
                <c:pt idx="22">
                  <c:v>-6.9267728872963504E-3</c:v>
                </c:pt>
                <c:pt idx="23">
                  <c:v>1.0365597139297401E-2</c:v>
                </c:pt>
                <c:pt idx="24">
                  <c:v>-1.95156380425512E-2</c:v>
                </c:pt>
                <c:pt idx="25">
                  <c:v>1.82046659570218E-3</c:v>
                </c:pt>
                <c:pt idx="26">
                  <c:v>1.16305470756506E-2</c:v>
                </c:pt>
                <c:pt idx="27">
                  <c:v>1.2893237421130001E-2</c:v>
                </c:pt>
                <c:pt idx="28">
                  <c:v>9.9593738435498607E-3</c:v>
                </c:pt>
                <c:pt idx="29">
                  <c:v>1.09188351422709E-2</c:v>
                </c:pt>
                <c:pt idx="30">
                  <c:v>-2.9467527340861499E-2</c:v>
                </c:pt>
              </c:numCache>
            </c:numRef>
          </c:val>
          <c:smooth val="0"/>
          <c:extLst>
            <c:ext xmlns:c16="http://schemas.microsoft.com/office/drawing/2014/chart" uri="{C3380CC4-5D6E-409C-BE32-E72D297353CC}">
              <c16:uniqueId val="{00000003-9CC7-40E9-A687-76E03E34B9A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9.6422717192170496E-3</c:v>
                </c:pt>
                <c:pt idx="1">
                  <c:v>-3.2137806916055999E-3</c:v>
                </c:pt>
                <c:pt idx="2">
                  <c:v>0</c:v>
                </c:pt>
                <c:pt idx="3">
                  <c:v>9.6416519363650994E-3</c:v>
                </c:pt>
                <c:pt idx="4">
                  <c:v>-3.2135741371553399E-3</c:v>
                </c:pt>
                <c:pt idx="5">
                  <c:v>6.4273548221229502E-3</c:v>
                </c:pt>
                <c:pt idx="6">
                  <c:v>0</c:v>
                </c:pt>
                <c:pt idx="7">
                  <c:v>0</c:v>
                </c:pt>
                <c:pt idx="8">
                  <c:v>9.6404126096596904E-2</c:v>
                </c:pt>
                <c:pt idx="9">
                  <c:v>2.8893383415197899E-2</c:v>
                </c:pt>
                <c:pt idx="10">
                  <c:v>2.56755889338212E-2</c:v>
                </c:pt>
                <c:pt idx="11">
                  <c:v>4.81293717512674E-2</c:v>
                </c:pt>
                <c:pt idx="12">
                  <c:v>4.4899137295147697E-2</c:v>
                </c:pt>
                <c:pt idx="13">
                  <c:v>6.4112838595928798E-2</c:v>
                </c:pt>
                <c:pt idx="14">
                  <c:v>1.28143520743232E-2</c:v>
                </c:pt>
                <c:pt idx="15">
                  <c:v>1.6015887760658602E-2</c:v>
                </c:pt>
                <c:pt idx="16">
                  <c:v>6.4053292339226204E-3</c:v>
                </c:pt>
                <c:pt idx="17">
                  <c:v>9.6073784666623994E-3</c:v>
                </c:pt>
                <c:pt idx="18">
                  <c:v>6.40430369208108E-3</c:v>
                </c:pt>
                <c:pt idx="19">
                  <c:v>3.2019467836444599E-3</c:v>
                </c:pt>
                <c:pt idx="20">
                  <c:v>-3.2018442622950799E-3</c:v>
                </c:pt>
                <c:pt idx="21">
                  <c:v>0</c:v>
                </c:pt>
                <c:pt idx="22">
                  <c:v>3.2019467836444599E-3</c:v>
                </c:pt>
                <c:pt idx="23">
                  <c:v>3.2018442622950799E-3</c:v>
                </c:pt>
                <c:pt idx="24">
                  <c:v>0</c:v>
                </c:pt>
                <c:pt idx="25">
                  <c:v>9.6052252425319392E-3</c:v>
                </c:pt>
                <c:pt idx="26">
                  <c:v>0</c:v>
                </c:pt>
                <c:pt idx="27">
                  <c:v>0</c:v>
                </c:pt>
                <c:pt idx="28">
                  <c:v>0</c:v>
                </c:pt>
                <c:pt idx="29">
                  <c:v>6.4028684850813197E-3</c:v>
                </c:pt>
                <c:pt idx="30">
                  <c:v>0</c:v>
                </c:pt>
              </c:numCache>
            </c:numRef>
          </c:val>
          <c:smooth val="0"/>
          <c:extLst>
            <c:ext xmlns:c16="http://schemas.microsoft.com/office/drawing/2014/chart" uri="{C3380CC4-5D6E-409C-BE32-E72D297353CC}">
              <c16:uniqueId val="{00000004-9CC7-40E9-A687-76E03E34B9A3}"/>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1.60320641282565E-3</c:v>
                </c:pt>
                <c:pt idx="1">
                  <c:v>1.60318071052969E-3</c:v>
                </c:pt>
                <c:pt idx="2">
                  <c:v>-3.20631001811565E-3</c:v>
                </c:pt>
                <c:pt idx="3">
                  <c:v>0</c:v>
                </c:pt>
                <c:pt idx="4">
                  <c:v>1.60320641282565E-3</c:v>
                </c:pt>
                <c:pt idx="5">
                  <c:v>1.60318071052969E-3</c:v>
                </c:pt>
                <c:pt idx="6">
                  <c:v>0</c:v>
                </c:pt>
                <c:pt idx="7">
                  <c:v>0</c:v>
                </c:pt>
                <c:pt idx="8">
                  <c:v>0</c:v>
                </c:pt>
                <c:pt idx="9">
                  <c:v>4.8094650271734802E-3</c:v>
                </c:pt>
                <c:pt idx="10">
                  <c:v>-4.8092337287592201E-3</c:v>
                </c:pt>
                <c:pt idx="11">
                  <c:v>0</c:v>
                </c:pt>
                <c:pt idx="12">
                  <c:v>4.8094650271734802E-3</c:v>
                </c:pt>
                <c:pt idx="13">
                  <c:v>0</c:v>
                </c:pt>
                <c:pt idx="14">
                  <c:v>-3.2061558191728099E-3</c:v>
                </c:pt>
                <c:pt idx="15">
                  <c:v>3.20625861682003E-3</c:v>
                </c:pt>
                <c:pt idx="16">
                  <c:v>4.8092337287592201E-3</c:v>
                </c:pt>
                <c:pt idx="17">
                  <c:v>4.8090024525912498E-3</c:v>
                </c:pt>
                <c:pt idx="18">
                  <c:v>0</c:v>
                </c:pt>
                <c:pt idx="19">
                  <c:v>-1.60292373288879E-3</c:v>
                </c:pt>
                <c:pt idx="20">
                  <c:v>3.20589885389116E-3</c:v>
                </c:pt>
                <c:pt idx="21">
                  <c:v>-3.2057960793113898E-3</c:v>
                </c:pt>
                <c:pt idx="22">
                  <c:v>3.20589885389116E-3</c:v>
                </c:pt>
                <c:pt idx="23">
                  <c:v>4.8086941189670902E-3</c:v>
                </c:pt>
                <c:pt idx="24">
                  <c:v>-3.2056419297964399E-3</c:v>
                </c:pt>
                <c:pt idx="25">
                  <c:v>0</c:v>
                </c:pt>
                <c:pt idx="26">
                  <c:v>8.0143617362313305E-3</c:v>
                </c:pt>
                <c:pt idx="27">
                  <c:v>0</c:v>
                </c:pt>
                <c:pt idx="28">
                  <c:v>0</c:v>
                </c:pt>
                <c:pt idx="29">
                  <c:v>-3.2054877951052199E-3</c:v>
                </c:pt>
                <c:pt idx="30">
                  <c:v>1.6027952749595299E-3</c:v>
                </c:pt>
              </c:numCache>
            </c:numRef>
          </c:val>
          <c:smooth val="0"/>
          <c:extLst>
            <c:ext xmlns:c16="http://schemas.microsoft.com/office/drawing/2014/chart" uri="{C3380CC4-5D6E-409C-BE32-E72D297353CC}">
              <c16:uniqueId val="{00000005-9CC7-40E9-A687-76E03E34B9A3}"/>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-1.5377518068583699E-2</c:v>
                </c:pt>
                <c:pt idx="2">
                  <c:v>1.53798831128883E-2</c:v>
                </c:pt>
                <c:pt idx="3">
                  <c:v>0</c:v>
                </c:pt>
                <c:pt idx="4">
                  <c:v>0</c:v>
                </c:pt>
                <c:pt idx="5">
                  <c:v>0</c:v>
                </c:pt>
                <c:pt idx="6">
                  <c:v>0</c:v>
                </c:pt>
                <c:pt idx="7">
                  <c:v>0</c:v>
                </c:pt>
                <c:pt idx="8">
                  <c:v>0</c:v>
                </c:pt>
                <c:pt idx="9">
                  <c:v>-1.5377518068583699E-2</c:v>
                </c:pt>
                <c:pt idx="10">
                  <c:v>1.53798831128883E-2</c:v>
                </c:pt>
                <c:pt idx="11">
                  <c:v>0</c:v>
                </c:pt>
                <c:pt idx="12">
                  <c:v>0</c:v>
                </c:pt>
                <c:pt idx="13">
                  <c:v>0</c:v>
                </c:pt>
                <c:pt idx="14">
                  <c:v>-1.5377518068583699E-2</c:v>
                </c:pt>
                <c:pt idx="15">
                  <c:v>0</c:v>
                </c:pt>
                <c:pt idx="16">
                  <c:v>0</c:v>
                </c:pt>
                <c:pt idx="17">
                  <c:v>1.53798831128883E-2</c:v>
                </c:pt>
                <c:pt idx="18">
                  <c:v>0</c:v>
                </c:pt>
                <c:pt idx="19">
                  <c:v>-1.5377518068583699E-2</c:v>
                </c:pt>
                <c:pt idx="20">
                  <c:v>1.53798831128883E-2</c:v>
                </c:pt>
                <c:pt idx="21">
                  <c:v>0</c:v>
                </c:pt>
                <c:pt idx="22">
                  <c:v>1.5377518068583699E-2</c:v>
                </c:pt>
                <c:pt idx="23">
                  <c:v>1.53751537515375E-2</c:v>
                </c:pt>
                <c:pt idx="24">
                  <c:v>1.5372790161414299E-2</c:v>
                </c:pt>
                <c:pt idx="25">
                  <c:v>0</c:v>
                </c:pt>
                <c:pt idx="26">
                  <c:v>0</c:v>
                </c:pt>
                <c:pt idx="27">
                  <c:v>0</c:v>
                </c:pt>
                <c:pt idx="28">
                  <c:v>0</c:v>
                </c:pt>
                <c:pt idx="29">
                  <c:v>1.5370427297878899E-2</c:v>
                </c:pt>
                <c:pt idx="30">
                  <c:v>-1.53680651605963E-2</c:v>
                </c:pt>
              </c:numCache>
            </c:numRef>
          </c:val>
          <c:smooth val="0"/>
          <c:extLst>
            <c:ext xmlns:c16="http://schemas.microsoft.com/office/drawing/2014/chart" uri="{C3380CC4-5D6E-409C-BE32-E72D297353CC}">
              <c16:uniqueId val="{00000006-9CC7-40E9-A687-76E03E34B9A3}"/>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4.23011844331641E-2</c:v>
                </c:pt>
                <c:pt idx="3">
                  <c:v>4.22832980972516E-2</c:v>
                </c:pt>
                <c:pt idx="4">
                  <c:v>4.2265426880811502E-2</c:v>
                </c:pt>
                <c:pt idx="5">
                  <c:v>0</c:v>
                </c:pt>
                <c:pt idx="6">
                  <c:v>0</c:v>
                </c:pt>
                <c:pt idx="7">
                  <c:v>4.2247570764680997E-2</c:v>
                </c:pt>
                <c:pt idx="8">
                  <c:v>0</c:v>
                </c:pt>
                <c:pt idx="9">
                  <c:v>0</c:v>
                </c:pt>
                <c:pt idx="10">
                  <c:v>0</c:v>
                </c:pt>
                <c:pt idx="11">
                  <c:v>4.2229729729729701E-2</c:v>
                </c:pt>
                <c:pt idx="12">
                  <c:v>0</c:v>
                </c:pt>
                <c:pt idx="13">
                  <c:v>0</c:v>
                </c:pt>
                <c:pt idx="14">
                  <c:v>4.2211903756859397E-2</c:v>
                </c:pt>
                <c:pt idx="15">
                  <c:v>4.2194092827004197E-2</c:v>
                </c:pt>
                <c:pt idx="16">
                  <c:v>8.4352593842260695E-2</c:v>
                </c:pt>
                <c:pt idx="17">
                  <c:v>8.4281500210703797E-2</c:v>
                </c:pt>
                <c:pt idx="18">
                  <c:v>0</c:v>
                </c:pt>
                <c:pt idx="19">
                  <c:v>4.2105263157894701E-2</c:v>
                </c:pt>
                <c:pt idx="20">
                  <c:v>4.2087542087542097E-2</c:v>
                </c:pt>
                <c:pt idx="21">
                  <c:v>0</c:v>
                </c:pt>
                <c:pt idx="22">
                  <c:v>4.2069835927639902E-2</c:v>
                </c:pt>
                <c:pt idx="23">
                  <c:v>4.2052144659377601E-2</c:v>
                </c:pt>
                <c:pt idx="24">
                  <c:v>4.2034468263976499E-2</c:v>
                </c:pt>
                <c:pt idx="25">
                  <c:v>0</c:v>
                </c:pt>
                <c:pt idx="26">
                  <c:v>0</c:v>
                </c:pt>
                <c:pt idx="27">
                  <c:v>4.20168067226891E-2</c:v>
                </c:pt>
                <c:pt idx="28">
                  <c:v>0</c:v>
                </c:pt>
                <c:pt idx="29">
                  <c:v>4.1999160016799701E-2</c:v>
                </c:pt>
                <c:pt idx="30">
                  <c:v>0</c:v>
                </c:pt>
              </c:numCache>
            </c:numRef>
          </c:val>
          <c:smooth val="0"/>
          <c:extLst>
            <c:ext xmlns:c16="http://schemas.microsoft.com/office/drawing/2014/chart" uri="{C3380CC4-5D6E-409C-BE32-E72D297353CC}">
              <c16:uniqueId val="{00000007-9CC7-40E9-A687-76E03E34B9A3}"/>
            </c:ext>
          </c:extLst>
        </c:ser>
        <c:dLbls>
          <c:showLegendKey val="0"/>
          <c:showVal val="0"/>
          <c:showCatName val="0"/>
          <c:showSerName val="0"/>
          <c:showPercent val="0"/>
          <c:showBubbleSize val="0"/>
        </c:dLbls>
        <c:smooth val="0"/>
        <c:axId val="73726184"/>
        <c:axId val="402820248"/>
      </c:lineChart>
      <c:dateAx>
        <c:axId val="7372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20248"/>
        <c:crosses val="autoZero"/>
        <c:auto val="1"/>
        <c:lblOffset val="100"/>
        <c:baseTimeUnit val="days"/>
      </c:dateAx>
      <c:valAx>
        <c:axId val="40282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72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1</c:v>
                </c:pt>
                <c:pt idx="2">
                  <c:v>1</c:v>
                </c:pt>
                <c:pt idx="3">
                  <c:v>0</c:v>
                </c:pt>
                <c:pt idx="4">
                  <c:v>1</c:v>
                </c:pt>
                <c:pt idx="5">
                  <c:v>1</c:v>
                </c:pt>
                <c:pt idx="6">
                  <c:v>1</c:v>
                </c:pt>
                <c:pt idx="7">
                  <c:v>0</c:v>
                </c:pt>
                <c:pt idx="8">
                  <c:v>1</c:v>
                </c:pt>
                <c:pt idx="9">
                  <c:v>0</c:v>
                </c:pt>
                <c:pt idx="10">
                  <c:v>1</c:v>
                </c:pt>
                <c:pt idx="11">
                  <c:v>1</c:v>
                </c:pt>
                <c:pt idx="12">
                  <c:v>1</c:v>
                </c:pt>
                <c:pt idx="13">
                  <c:v>1</c:v>
                </c:pt>
                <c:pt idx="14">
                  <c:v>0</c:v>
                </c:pt>
                <c:pt idx="15">
                  <c:v>1</c:v>
                </c:pt>
                <c:pt idx="16">
                  <c:v>1</c:v>
                </c:pt>
                <c:pt idx="17">
                  <c:v>1</c:v>
                </c:pt>
                <c:pt idx="18">
                  <c:v>2</c:v>
                </c:pt>
                <c:pt idx="19">
                  <c:v>1</c:v>
                </c:pt>
                <c:pt idx="20">
                  <c:v>1</c:v>
                </c:pt>
                <c:pt idx="21">
                  <c:v>1</c:v>
                </c:pt>
                <c:pt idx="22">
                  <c:v>0</c:v>
                </c:pt>
                <c:pt idx="23">
                  <c:v>1</c:v>
                </c:pt>
                <c:pt idx="24">
                  <c:v>0</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0-F520-4266-833F-7AF3EAED3F7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F520-4266-833F-7AF3EAED3F7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F520-4266-833F-7AF3EAED3F7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c:v>
                </c:pt>
                <c:pt idx="1">
                  <c:v>0</c:v>
                </c:pt>
                <c:pt idx="2">
                  <c:v>0</c:v>
                </c:pt>
                <c:pt idx="3">
                  <c:v>1</c:v>
                </c:pt>
                <c:pt idx="4">
                  <c:v>1</c:v>
                </c:pt>
                <c:pt idx="5">
                  <c:v>1</c:v>
                </c:pt>
                <c:pt idx="6">
                  <c:v>0</c:v>
                </c:pt>
                <c:pt idx="7">
                  <c:v>1</c:v>
                </c:pt>
                <c:pt idx="8">
                  <c:v>0</c:v>
                </c:pt>
                <c:pt idx="9">
                  <c:v>0</c:v>
                </c:pt>
                <c:pt idx="10">
                  <c:v>1</c:v>
                </c:pt>
                <c:pt idx="11">
                  <c:v>1</c:v>
                </c:pt>
                <c:pt idx="12">
                  <c:v>0</c:v>
                </c:pt>
                <c:pt idx="13">
                  <c:v>0</c:v>
                </c:pt>
                <c:pt idx="14">
                  <c:v>1</c:v>
                </c:pt>
                <c:pt idx="15">
                  <c:v>0</c:v>
                </c:pt>
                <c:pt idx="16">
                  <c:v>1</c:v>
                </c:pt>
                <c:pt idx="17">
                  <c:v>0</c:v>
                </c:pt>
                <c:pt idx="18">
                  <c:v>1</c:v>
                </c:pt>
                <c:pt idx="19">
                  <c:v>0</c:v>
                </c:pt>
                <c:pt idx="20">
                  <c:v>1</c:v>
                </c:pt>
                <c:pt idx="21">
                  <c:v>1</c:v>
                </c:pt>
                <c:pt idx="22">
                  <c:v>0</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F520-4266-833F-7AF3EAED3F7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1</c:v>
                </c:pt>
                <c:pt idx="3">
                  <c:v>0</c:v>
                </c:pt>
                <c:pt idx="4">
                  <c:v>1</c:v>
                </c:pt>
                <c:pt idx="5">
                  <c:v>1</c:v>
                </c:pt>
                <c:pt idx="6">
                  <c:v>0</c:v>
                </c:pt>
                <c:pt idx="7">
                  <c:v>2</c:v>
                </c:pt>
                <c:pt idx="8">
                  <c:v>1</c:v>
                </c:pt>
                <c:pt idx="9">
                  <c:v>0</c:v>
                </c:pt>
                <c:pt idx="10">
                  <c:v>1</c:v>
                </c:pt>
                <c:pt idx="11">
                  <c:v>1</c:v>
                </c:pt>
                <c:pt idx="12">
                  <c:v>1</c:v>
                </c:pt>
                <c:pt idx="13">
                  <c:v>0</c:v>
                </c:pt>
                <c:pt idx="14">
                  <c:v>0</c:v>
                </c:pt>
                <c:pt idx="15">
                  <c:v>0</c:v>
                </c:pt>
                <c:pt idx="16">
                  <c:v>1</c:v>
                </c:pt>
                <c:pt idx="17">
                  <c:v>1</c:v>
                </c:pt>
                <c:pt idx="18">
                  <c:v>0</c:v>
                </c:pt>
                <c:pt idx="19">
                  <c:v>0</c:v>
                </c:pt>
                <c:pt idx="20">
                  <c:v>0</c:v>
                </c:pt>
                <c:pt idx="21">
                  <c:v>0</c:v>
                </c:pt>
                <c:pt idx="22">
                  <c:v>0</c:v>
                </c:pt>
                <c:pt idx="23">
                  <c:v>0</c:v>
                </c:pt>
                <c:pt idx="24">
                  <c:v>1</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4-F520-4266-833F-7AF3EAED3F79}"/>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F520-4266-833F-7AF3EAED3F79}"/>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F520-4266-833F-7AF3EAED3F79}"/>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F520-4266-833F-7AF3EAED3F79}"/>
            </c:ext>
          </c:extLst>
        </c:ser>
        <c:dLbls>
          <c:showLegendKey val="0"/>
          <c:showVal val="0"/>
          <c:showCatName val="0"/>
          <c:showSerName val="0"/>
          <c:showPercent val="0"/>
          <c:showBubbleSize val="0"/>
        </c:dLbls>
        <c:smooth val="0"/>
        <c:axId val="468139928"/>
        <c:axId val="468139600"/>
      </c:lineChart>
      <c:dateAx>
        <c:axId val="468139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139600"/>
        <c:crosses val="autoZero"/>
        <c:auto val="1"/>
        <c:lblOffset val="100"/>
        <c:baseTimeUnit val="days"/>
      </c:dateAx>
      <c:valAx>
        <c:axId val="46813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13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0</c:v>
                </c:pt>
                <c:pt idx="14">
                  <c:v>0</c:v>
                </c:pt>
                <c:pt idx="15">
                  <c:v>1</c:v>
                </c:pt>
                <c:pt idx="16">
                  <c:v>0</c:v>
                </c:pt>
                <c:pt idx="17">
                  <c:v>0</c:v>
                </c:pt>
                <c:pt idx="18">
                  <c:v>2</c:v>
                </c:pt>
                <c:pt idx="19">
                  <c:v>2</c:v>
                </c:pt>
                <c:pt idx="20">
                  <c:v>8</c:v>
                </c:pt>
                <c:pt idx="21">
                  <c:v>4</c:v>
                </c:pt>
                <c:pt idx="22">
                  <c:v>3</c:v>
                </c:pt>
                <c:pt idx="23">
                  <c:v>0</c:v>
                </c:pt>
              </c:numCache>
            </c:numRef>
          </c:val>
          <c:smooth val="0"/>
          <c:extLst>
            <c:ext xmlns:c16="http://schemas.microsoft.com/office/drawing/2014/chart" uri="{C3380CC4-5D6E-409C-BE32-E72D297353CC}">
              <c16:uniqueId val="{00000000-62C6-4089-B8FC-2B26DBB6CA5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2C6-4089-B8FC-2B26DBB6CA5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2C6-4089-B8FC-2B26DBB6CA5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1</c:v>
                </c:pt>
                <c:pt idx="14">
                  <c:v>0</c:v>
                </c:pt>
                <c:pt idx="15">
                  <c:v>1</c:v>
                </c:pt>
                <c:pt idx="16">
                  <c:v>0</c:v>
                </c:pt>
                <c:pt idx="17">
                  <c:v>6</c:v>
                </c:pt>
                <c:pt idx="18">
                  <c:v>3</c:v>
                </c:pt>
                <c:pt idx="19">
                  <c:v>1</c:v>
                </c:pt>
                <c:pt idx="20">
                  <c:v>0</c:v>
                </c:pt>
                <c:pt idx="21">
                  <c:v>0</c:v>
                </c:pt>
                <c:pt idx="22">
                  <c:v>1</c:v>
                </c:pt>
                <c:pt idx="23">
                  <c:v>0</c:v>
                </c:pt>
              </c:numCache>
            </c:numRef>
          </c:val>
          <c:smooth val="0"/>
          <c:extLst>
            <c:ext xmlns:c16="http://schemas.microsoft.com/office/drawing/2014/chart" uri="{C3380CC4-5D6E-409C-BE32-E72D297353CC}">
              <c16:uniqueId val="{00000003-62C6-4089-B8FC-2B26DBB6CA5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0</c:v>
                </c:pt>
                <c:pt idx="14">
                  <c:v>1</c:v>
                </c:pt>
                <c:pt idx="15">
                  <c:v>0</c:v>
                </c:pt>
                <c:pt idx="16">
                  <c:v>0</c:v>
                </c:pt>
                <c:pt idx="17">
                  <c:v>1</c:v>
                </c:pt>
                <c:pt idx="18">
                  <c:v>3</c:v>
                </c:pt>
                <c:pt idx="19">
                  <c:v>2</c:v>
                </c:pt>
                <c:pt idx="20">
                  <c:v>2</c:v>
                </c:pt>
                <c:pt idx="21">
                  <c:v>2</c:v>
                </c:pt>
                <c:pt idx="22">
                  <c:v>2</c:v>
                </c:pt>
                <c:pt idx="23">
                  <c:v>0</c:v>
                </c:pt>
              </c:numCache>
            </c:numRef>
          </c:val>
          <c:smooth val="0"/>
          <c:extLst>
            <c:ext xmlns:c16="http://schemas.microsoft.com/office/drawing/2014/chart" uri="{C3380CC4-5D6E-409C-BE32-E72D297353CC}">
              <c16:uniqueId val="{00000004-62C6-4089-B8FC-2B26DBB6CA52}"/>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2C6-4089-B8FC-2B26DBB6CA52}"/>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62C6-4089-B8FC-2B26DBB6CA52}"/>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62C6-4089-B8FC-2B26DBB6CA52}"/>
            </c:ext>
          </c:extLst>
        </c:ser>
        <c:dLbls>
          <c:showLegendKey val="0"/>
          <c:showVal val="0"/>
          <c:showCatName val="0"/>
          <c:showSerName val="0"/>
          <c:showPercent val="0"/>
          <c:showBubbleSize val="0"/>
        </c:dLbls>
        <c:smooth val="0"/>
        <c:axId val="468142552"/>
        <c:axId val="468137632"/>
      </c:lineChart>
      <c:catAx>
        <c:axId val="46814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137632"/>
        <c:crosses val="autoZero"/>
        <c:auto val="1"/>
        <c:lblAlgn val="ctr"/>
        <c:lblOffset val="100"/>
        <c:noMultiLvlLbl val="0"/>
      </c:catAx>
      <c:valAx>
        <c:axId val="46813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14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5</c:v>
                </c:pt>
                <c:pt idx="2">
                  <c:v>4</c:v>
                </c:pt>
                <c:pt idx="3">
                  <c:v>3</c:v>
                </c:pt>
                <c:pt idx="4">
                  <c:v>2</c:v>
                </c:pt>
                <c:pt idx="5">
                  <c:v>4</c:v>
                </c:pt>
                <c:pt idx="6">
                  <c:v>3</c:v>
                </c:pt>
              </c:numCache>
            </c:numRef>
          </c:val>
          <c:extLst>
            <c:ext xmlns:c16="http://schemas.microsoft.com/office/drawing/2014/chart" uri="{C3380CC4-5D6E-409C-BE32-E72D297353CC}">
              <c16:uniqueId val="{00000000-356A-4891-BC9E-36E7F24745D4}"/>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356A-4891-BC9E-36E7F24745D4}"/>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2-356A-4891-BC9E-36E7F24745D4}"/>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2</c:v>
                </c:pt>
                <c:pt idx="3">
                  <c:v>1</c:v>
                </c:pt>
                <c:pt idx="4">
                  <c:v>5</c:v>
                </c:pt>
                <c:pt idx="5">
                  <c:v>0</c:v>
                </c:pt>
                <c:pt idx="6">
                  <c:v>1</c:v>
                </c:pt>
              </c:numCache>
            </c:numRef>
          </c:val>
          <c:extLst>
            <c:ext xmlns:c16="http://schemas.microsoft.com/office/drawing/2014/chart" uri="{C3380CC4-5D6E-409C-BE32-E72D297353CC}">
              <c16:uniqueId val="{00000003-356A-4891-BC9E-36E7F24745D4}"/>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3</c:v>
                </c:pt>
                <c:pt idx="3">
                  <c:v>0</c:v>
                </c:pt>
                <c:pt idx="4">
                  <c:v>3</c:v>
                </c:pt>
                <c:pt idx="5">
                  <c:v>1</c:v>
                </c:pt>
                <c:pt idx="6">
                  <c:v>2</c:v>
                </c:pt>
              </c:numCache>
            </c:numRef>
          </c:val>
          <c:extLst>
            <c:ext xmlns:c16="http://schemas.microsoft.com/office/drawing/2014/chart" uri="{C3380CC4-5D6E-409C-BE32-E72D297353CC}">
              <c16:uniqueId val="{00000004-356A-4891-BC9E-36E7F24745D4}"/>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356A-4891-BC9E-36E7F24745D4}"/>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356A-4891-BC9E-36E7F24745D4}"/>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356A-4891-BC9E-36E7F24745D4}"/>
            </c:ext>
          </c:extLst>
        </c:ser>
        <c:dLbls>
          <c:showLegendKey val="0"/>
          <c:showVal val="0"/>
          <c:showCatName val="0"/>
          <c:showSerName val="0"/>
          <c:showPercent val="0"/>
          <c:showBubbleSize val="0"/>
        </c:dLbls>
        <c:gapWidth val="219"/>
        <c:overlap val="-27"/>
        <c:axId val="468143864"/>
        <c:axId val="468144192"/>
      </c:barChart>
      <c:catAx>
        <c:axId val="46814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144192"/>
        <c:crosses val="autoZero"/>
        <c:auto val="1"/>
        <c:lblAlgn val="ctr"/>
        <c:lblOffset val="100"/>
        <c:noMultiLvlLbl val="0"/>
      </c:catAx>
      <c:valAx>
        <c:axId val="46814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14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303</c:v>
                </c:pt>
                <c:pt idx="1">
                  <c:v>0</c:v>
                </c:pt>
                <c:pt idx="2">
                  <c:v>32</c:v>
                </c:pt>
                <c:pt idx="3">
                  <c:v>175</c:v>
                </c:pt>
                <c:pt idx="4">
                  <c:v>956</c:v>
                </c:pt>
                <c:pt idx="5">
                  <c:v>0</c:v>
                </c:pt>
                <c:pt idx="6">
                  <c:v>0</c:v>
                </c:pt>
                <c:pt idx="7">
                  <c:v>0</c:v>
                </c:pt>
              </c:numCache>
            </c:numRef>
          </c:val>
          <c:extLst>
            <c:ext xmlns:c16="http://schemas.microsoft.com/office/drawing/2014/chart" uri="{C3380CC4-5D6E-409C-BE32-E72D297353CC}">
              <c16:uniqueId val="{00000000-33D8-4EDC-AEB2-A4575D656587}"/>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30</c:v>
                </c:pt>
                <c:pt idx="1">
                  <c:v>0</c:v>
                </c:pt>
                <c:pt idx="2">
                  <c:v>9</c:v>
                </c:pt>
                <c:pt idx="3">
                  <c:v>27</c:v>
                </c:pt>
                <c:pt idx="4">
                  <c:v>83</c:v>
                </c:pt>
                <c:pt idx="5">
                  <c:v>0</c:v>
                </c:pt>
                <c:pt idx="6">
                  <c:v>0</c:v>
                </c:pt>
                <c:pt idx="7">
                  <c:v>0</c:v>
                </c:pt>
              </c:numCache>
            </c:numRef>
          </c:val>
          <c:extLst>
            <c:ext xmlns:c16="http://schemas.microsoft.com/office/drawing/2014/chart" uri="{C3380CC4-5D6E-409C-BE32-E72D297353CC}">
              <c16:uniqueId val="{00000001-33D8-4EDC-AEB2-A4575D656587}"/>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33D8-4EDC-AEB2-A4575D656587}"/>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1</c:v>
                </c:pt>
                <c:pt idx="1">
                  <c:v>0</c:v>
                </c:pt>
                <c:pt idx="2">
                  <c:v>1</c:v>
                </c:pt>
                <c:pt idx="3">
                  <c:v>0</c:v>
                </c:pt>
                <c:pt idx="4">
                  <c:v>1</c:v>
                </c:pt>
                <c:pt idx="5">
                  <c:v>0</c:v>
                </c:pt>
                <c:pt idx="6">
                  <c:v>0</c:v>
                </c:pt>
                <c:pt idx="7">
                  <c:v>0</c:v>
                </c:pt>
              </c:numCache>
            </c:numRef>
          </c:val>
          <c:extLst>
            <c:ext xmlns:c16="http://schemas.microsoft.com/office/drawing/2014/chart" uri="{C3380CC4-5D6E-409C-BE32-E72D297353CC}">
              <c16:uniqueId val="{00000003-33D8-4EDC-AEB2-A4575D656587}"/>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33D8-4EDC-AEB2-A4575D656587}"/>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33D8-4EDC-AEB2-A4575D65658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Sheet1!$H$2:$H$9</c:f>
              <c:numCache>
                <c:formatCode>General</c:formatCode>
                <c:ptCount val="8"/>
                <c:pt idx="0">
                  <c:v>12</c:v>
                </c:pt>
                <c:pt idx="1">
                  <c:v>0</c:v>
                </c:pt>
                <c:pt idx="2">
                  <c:v>1</c:v>
                </c:pt>
                <c:pt idx="3">
                  <c:v>31</c:v>
                </c:pt>
                <c:pt idx="4">
                  <c:v>11</c:v>
                </c:pt>
                <c:pt idx="5">
                  <c:v>0</c:v>
                </c:pt>
                <c:pt idx="6">
                  <c:v>0</c:v>
                </c:pt>
                <c:pt idx="7">
                  <c:v>0</c:v>
                </c:pt>
              </c:numCache>
            </c:numRef>
          </c:val>
          <c:extLst>
            <c:ext xmlns:c16="http://schemas.microsoft.com/office/drawing/2014/chart" uri="{C3380CC4-5D6E-409C-BE32-E72D297353CC}">
              <c16:uniqueId val="{00000006-33D8-4EDC-AEB2-A4575D65658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Sheet1!$I$2:$I$9</c:f>
              <c:numCache>
                <c:formatCode>General</c:formatCode>
                <c:ptCount val="8"/>
                <c:pt idx="0">
                  <c:v>11</c:v>
                </c:pt>
                <c:pt idx="1">
                  <c:v>0</c:v>
                </c:pt>
                <c:pt idx="2">
                  <c:v>3</c:v>
                </c:pt>
                <c:pt idx="3">
                  <c:v>10</c:v>
                </c:pt>
                <c:pt idx="4">
                  <c:v>129</c:v>
                </c:pt>
                <c:pt idx="5">
                  <c:v>0</c:v>
                </c:pt>
                <c:pt idx="6">
                  <c:v>0</c:v>
                </c:pt>
                <c:pt idx="7">
                  <c:v>0</c:v>
                </c:pt>
              </c:numCache>
            </c:numRef>
          </c:val>
          <c:extLst>
            <c:ext xmlns:c16="http://schemas.microsoft.com/office/drawing/2014/chart" uri="{C3380CC4-5D6E-409C-BE32-E72D297353CC}">
              <c16:uniqueId val="{00000007-33D8-4EDC-AEB2-A4575D656587}"/>
            </c:ext>
          </c:extLst>
        </c:ser>
        <c:dLbls>
          <c:showLegendKey val="0"/>
          <c:showVal val="0"/>
          <c:showCatName val="0"/>
          <c:showSerName val="0"/>
          <c:showPercent val="0"/>
          <c:showBubbleSize val="0"/>
        </c:dLbls>
        <c:gapWidth val="150"/>
        <c:overlap val="100"/>
        <c:axId val="468148456"/>
        <c:axId val="468149768"/>
      </c:barChart>
      <c:catAx>
        <c:axId val="46814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149768"/>
        <c:crosses val="autoZero"/>
        <c:auto val="1"/>
        <c:lblAlgn val="ctr"/>
        <c:lblOffset val="100"/>
        <c:noMultiLvlLbl val="0"/>
      </c:catAx>
      <c:valAx>
        <c:axId val="468149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14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4</c:v>
                </c:pt>
                <c:pt idx="1">
                  <c:v>0</c:v>
                </c:pt>
                <c:pt idx="2">
                  <c:v>0</c:v>
                </c:pt>
                <c:pt idx="3">
                  <c:v>8</c:v>
                </c:pt>
                <c:pt idx="4">
                  <c:v>13</c:v>
                </c:pt>
                <c:pt idx="5">
                  <c:v>0</c:v>
                </c:pt>
                <c:pt idx="6">
                  <c:v>0</c:v>
                </c:pt>
                <c:pt idx="7">
                  <c:v>0</c:v>
                </c:pt>
              </c:numCache>
            </c:numRef>
          </c:val>
          <c:extLst>
            <c:ext xmlns:c16="http://schemas.microsoft.com/office/drawing/2014/chart" uri="{C3380CC4-5D6E-409C-BE32-E72D297353CC}">
              <c16:uniqueId val="{00000000-420B-41A4-A793-046138FA4F85}"/>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420B-41A4-A793-046138FA4F85}"/>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16</c:v>
                </c:pt>
                <c:pt idx="1">
                  <c:v>0</c:v>
                </c:pt>
                <c:pt idx="2">
                  <c:v>1</c:v>
                </c:pt>
                <c:pt idx="3">
                  <c:v>6</c:v>
                </c:pt>
                <c:pt idx="4">
                  <c:v>1</c:v>
                </c:pt>
                <c:pt idx="5">
                  <c:v>0</c:v>
                </c:pt>
                <c:pt idx="6">
                  <c:v>0</c:v>
                </c:pt>
                <c:pt idx="7">
                  <c:v>0</c:v>
                </c:pt>
              </c:numCache>
            </c:numRef>
          </c:val>
          <c:extLst>
            <c:ext xmlns:c16="http://schemas.microsoft.com/office/drawing/2014/chart" uri="{C3380CC4-5D6E-409C-BE32-E72D297353CC}">
              <c16:uniqueId val="{00000002-420B-41A4-A793-046138FA4F85}"/>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2</c:v>
                </c:pt>
                <c:pt idx="1">
                  <c:v>0</c:v>
                </c:pt>
                <c:pt idx="2">
                  <c:v>0</c:v>
                </c:pt>
                <c:pt idx="3">
                  <c:v>1</c:v>
                </c:pt>
                <c:pt idx="4">
                  <c:v>1</c:v>
                </c:pt>
                <c:pt idx="5">
                  <c:v>0</c:v>
                </c:pt>
                <c:pt idx="6">
                  <c:v>0</c:v>
                </c:pt>
                <c:pt idx="7">
                  <c:v>0</c:v>
                </c:pt>
              </c:numCache>
            </c:numRef>
          </c:val>
          <c:extLst>
            <c:ext xmlns:c16="http://schemas.microsoft.com/office/drawing/2014/chart" uri="{C3380CC4-5D6E-409C-BE32-E72D297353CC}">
              <c16:uniqueId val="{00000003-420B-41A4-A793-046138FA4F85}"/>
            </c:ext>
          </c:extLst>
        </c:ser>
        <c:dLbls>
          <c:showLegendKey val="0"/>
          <c:showVal val="0"/>
          <c:showCatName val="0"/>
          <c:showSerName val="0"/>
          <c:showPercent val="0"/>
          <c:showBubbleSize val="0"/>
        </c:dLbls>
        <c:gapWidth val="150"/>
        <c:overlap val="100"/>
        <c:axId val="407931536"/>
        <c:axId val="407932520"/>
      </c:barChart>
      <c:catAx>
        <c:axId val="40793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32520"/>
        <c:crosses val="autoZero"/>
        <c:auto val="1"/>
        <c:lblAlgn val="ctr"/>
        <c:lblOffset val="100"/>
        <c:noMultiLvlLbl val="0"/>
      </c:catAx>
      <c:valAx>
        <c:axId val="407932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3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1.1728676614322E-2</c:v>
                </c:pt>
                <c:pt idx="1">
                  <c:v>1.32925001628983E-2</c:v>
                </c:pt>
                <c:pt idx="2">
                  <c:v>4.3330944158467499E-2</c:v>
                </c:pt>
                <c:pt idx="3">
                  <c:v>1.6941421776242901E-2</c:v>
                </c:pt>
                <c:pt idx="4">
                  <c:v>1.5638235485762701E-2</c:v>
                </c:pt>
                <c:pt idx="5">
                  <c:v>1.3683456050042399E-2</c:v>
                </c:pt>
                <c:pt idx="6">
                  <c:v>2.17197715080037E-2</c:v>
                </c:pt>
              </c:numCache>
            </c:numRef>
          </c:val>
          <c:extLst>
            <c:ext xmlns:c16="http://schemas.microsoft.com/office/drawing/2014/chart" uri="{C3380CC4-5D6E-409C-BE32-E72D297353CC}">
              <c16:uniqueId val="{00000000-7F51-415D-A561-2A9AE2B3BDCA}"/>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7F51-415D-A561-2A9AE2B3BDCA}"/>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0.44158586925218402</c:v>
                </c:pt>
              </c:numCache>
            </c:numRef>
          </c:val>
          <c:extLst>
            <c:ext xmlns:c16="http://schemas.microsoft.com/office/drawing/2014/chart" uri="{C3380CC4-5D6E-409C-BE32-E72D297353CC}">
              <c16:uniqueId val="{00000002-7F51-415D-A561-2A9AE2B3BDCA}"/>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2.1246405184122902E-3</c:v>
                </c:pt>
                <c:pt idx="1">
                  <c:v>5.2272901643476901E-4</c:v>
                </c:pt>
                <c:pt idx="2">
                  <c:v>5.05866790098163E-4</c:v>
                </c:pt>
                <c:pt idx="3">
                  <c:v>7.5880018514724499E-4</c:v>
                </c:pt>
                <c:pt idx="4">
                  <c:v>4.5528011108834698E-4</c:v>
                </c:pt>
                <c:pt idx="6">
                  <c:v>3.0352007405889801E-4</c:v>
                </c:pt>
              </c:numCache>
            </c:numRef>
          </c:val>
          <c:extLst>
            <c:ext xmlns:c16="http://schemas.microsoft.com/office/drawing/2014/chart" uri="{C3380CC4-5D6E-409C-BE32-E72D297353CC}">
              <c16:uniqueId val="{00000003-7F51-415D-A561-2A9AE2B3BDCA}"/>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0.317541777592456</c:v>
                </c:pt>
                <c:pt idx="1">
                  <c:v>0.144337171632935</c:v>
                </c:pt>
                <c:pt idx="2">
                  <c:v>0.220247832269515</c:v>
                </c:pt>
                <c:pt idx="4">
                  <c:v>0.26515273011087198</c:v>
                </c:pt>
                <c:pt idx="5">
                  <c:v>0.59017865734355501</c:v>
                </c:pt>
                <c:pt idx="6">
                  <c:v>0.17641209866247601</c:v>
                </c:pt>
              </c:numCache>
            </c:numRef>
          </c:val>
          <c:extLst>
            <c:ext xmlns:c16="http://schemas.microsoft.com/office/drawing/2014/chart" uri="{C3380CC4-5D6E-409C-BE32-E72D297353CC}">
              <c16:uniqueId val="{00000004-7F51-415D-A561-2A9AE2B3BDCA}"/>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7F51-415D-A561-2A9AE2B3BDCA}"/>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7F51-415D-A561-2A9AE2B3BDCA}"/>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7F51-415D-A561-2A9AE2B3BDCA}"/>
            </c:ext>
          </c:extLst>
        </c:ser>
        <c:dLbls>
          <c:showLegendKey val="0"/>
          <c:showVal val="0"/>
          <c:showCatName val="0"/>
          <c:showSerName val="0"/>
          <c:showPercent val="0"/>
          <c:showBubbleSize val="0"/>
        </c:dLbls>
        <c:gapWidth val="219"/>
        <c:overlap val="-27"/>
        <c:axId val="407934488"/>
        <c:axId val="407929568"/>
      </c:barChart>
      <c:catAx>
        <c:axId val="40793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29568"/>
        <c:crosses val="autoZero"/>
        <c:auto val="1"/>
        <c:lblAlgn val="ctr"/>
        <c:lblOffset val="100"/>
        <c:noMultiLvlLbl val="0"/>
      </c:catAx>
      <c:valAx>
        <c:axId val="40792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3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2.64819988612741E-2</c:v>
                </c:pt>
                <c:pt idx="2">
                  <c:v>1.45662566044732E-2</c:v>
                </c:pt>
                <c:pt idx="3">
                  <c:v>0</c:v>
                </c:pt>
                <c:pt idx="4">
                  <c:v>1.19107487890739E-2</c:v>
                </c:pt>
                <c:pt idx="5">
                  <c:v>1.0569567572566701E-2</c:v>
                </c:pt>
                <c:pt idx="6">
                  <c:v>9.2315402165455591E-3</c:v>
                </c:pt>
                <c:pt idx="7">
                  <c:v>0</c:v>
                </c:pt>
                <c:pt idx="8">
                  <c:v>5.2605276309213803E-3</c:v>
                </c:pt>
                <c:pt idx="9">
                  <c:v>0</c:v>
                </c:pt>
                <c:pt idx="10">
                  <c:v>1.3112002727296601E-2</c:v>
                </c:pt>
                <c:pt idx="11">
                  <c:v>1.5714828250022898E-2</c:v>
                </c:pt>
                <c:pt idx="12">
                  <c:v>3.9260335283263302E-2</c:v>
                </c:pt>
                <c:pt idx="13">
                  <c:v>1.96165616090812E-2</c:v>
                </c:pt>
                <c:pt idx="14">
                  <c:v>0</c:v>
                </c:pt>
                <c:pt idx="15">
                  <c:v>1.56561900661474E-2</c:v>
                </c:pt>
                <c:pt idx="16">
                  <c:v>2.6062367244816802E-2</c:v>
                </c:pt>
                <c:pt idx="17">
                  <c:v>1.0412057162193801E-2</c:v>
                </c:pt>
                <c:pt idx="18">
                  <c:v>1.1698490894674601E-2</c:v>
                </c:pt>
                <c:pt idx="19">
                  <c:v>5.7122085475411498E-2</c:v>
                </c:pt>
                <c:pt idx="20">
                  <c:v>2.2044711862648499E-2</c:v>
                </c:pt>
                <c:pt idx="21">
                  <c:v>1.6838069580084498E-2</c:v>
                </c:pt>
                <c:pt idx="22">
                  <c:v>0</c:v>
                </c:pt>
                <c:pt idx="23">
                  <c:v>2.4560178901513699E-2</c:v>
                </c:pt>
                <c:pt idx="24">
                  <c:v>0</c:v>
                </c:pt>
                <c:pt idx="25">
                  <c:v>1.54806749574281E-2</c:v>
                </c:pt>
                <c:pt idx="26">
                  <c:v>6.5728425610887695E-2</c:v>
                </c:pt>
                <c:pt idx="27">
                  <c:v>0</c:v>
                </c:pt>
                <c:pt idx="28">
                  <c:v>1.41468182519677E-2</c:v>
                </c:pt>
                <c:pt idx="29">
                  <c:v>7.7081192189105904E-3</c:v>
                </c:pt>
                <c:pt idx="30">
                  <c:v>0</c:v>
                </c:pt>
              </c:numCache>
            </c:numRef>
          </c:val>
          <c:smooth val="0"/>
          <c:extLst>
            <c:ext xmlns:c16="http://schemas.microsoft.com/office/drawing/2014/chart" uri="{C3380CC4-5D6E-409C-BE32-E72D297353CC}">
              <c16:uniqueId val="{00000000-8781-4CC4-BEAE-4FAEDE57EAF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8781-4CC4-BEAE-4FAEDE57EAF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0.44150110375275903</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8781-4CC4-BEAE-4FAEDE57EAF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1.5184245636553899E-4</c:v>
                </c:pt>
                <c:pt idx="1">
                  <c:v>0</c:v>
                </c:pt>
                <c:pt idx="2">
                  <c:v>0</c:v>
                </c:pt>
                <c:pt idx="3">
                  <c:v>1.5690625408082801E-3</c:v>
                </c:pt>
                <c:pt idx="4">
                  <c:v>5.0616509080601705E-4</c:v>
                </c:pt>
                <c:pt idx="5">
                  <c:v>6.0732310196347596E-4</c:v>
                </c:pt>
                <c:pt idx="6">
                  <c:v>0</c:v>
                </c:pt>
                <c:pt idx="7">
                  <c:v>4.5548333614214701E-4</c:v>
                </c:pt>
                <c:pt idx="8">
                  <c:v>0</c:v>
                </c:pt>
                <c:pt idx="9">
                  <c:v>0</c:v>
                </c:pt>
                <c:pt idx="10">
                  <c:v>4.1999117512518799E-3</c:v>
                </c:pt>
                <c:pt idx="11">
                  <c:v>6.0715931911130099E-4</c:v>
                </c:pt>
                <c:pt idx="12">
                  <c:v>0</c:v>
                </c:pt>
                <c:pt idx="13">
                  <c:v>0</c:v>
                </c:pt>
                <c:pt idx="14">
                  <c:v>2.5291254082008402E-4</c:v>
                </c:pt>
                <c:pt idx="15">
                  <c:v>0</c:v>
                </c:pt>
                <c:pt idx="16">
                  <c:v>3.0344286272042598E-4</c:v>
                </c:pt>
                <c:pt idx="17">
                  <c:v>0</c:v>
                </c:pt>
                <c:pt idx="18">
                  <c:v>4.5507085453205099E-4</c:v>
                </c:pt>
                <c:pt idx="19">
                  <c:v>0</c:v>
                </c:pt>
                <c:pt idx="20">
                  <c:v>7.5868504707640705E-4</c:v>
                </c:pt>
                <c:pt idx="21">
                  <c:v>2.5284040915646402E-4</c:v>
                </c:pt>
                <c:pt idx="22">
                  <c:v>0</c:v>
                </c:pt>
                <c:pt idx="23">
                  <c:v>0</c:v>
                </c:pt>
                <c:pt idx="24">
                  <c:v>6.0676298017705297E-4</c:v>
                </c:pt>
                <c:pt idx="25">
                  <c:v>0</c:v>
                </c:pt>
                <c:pt idx="26">
                  <c:v>4.0451724406446798E-4</c:v>
                </c:pt>
                <c:pt idx="27">
                  <c:v>0</c:v>
                </c:pt>
                <c:pt idx="28">
                  <c:v>1.1627119295255001E-3</c:v>
                </c:pt>
                <c:pt idx="29">
                  <c:v>0</c:v>
                </c:pt>
                <c:pt idx="30">
                  <c:v>0</c:v>
                </c:pt>
              </c:numCache>
            </c:numRef>
          </c:val>
          <c:smooth val="0"/>
          <c:extLst>
            <c:ext xmlns:c16="http://schemas.microsoft.com/office/drawing/2014/chart" uri="{C3380CC4-5D6E-409C-BE32-E72D297353CC}">
              <c16:uniqueId val="{00000003-8781-4CC4-BEAE-4FAEDE57EAF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0.276394022175799</c:v>
                </c:pt>
                <c:pt idx="3">
                  <c:v>0</c:v>
                </c:pt>
                <c:pt idx="4">
                  <c:v>4.1777806343799198E-2</c:v>
                </c:pt>
                <c:pt idx="5">
                  <c:v>6.1057908605951498E-2</c:v>
                </c:pt>
                <c:pt idx="6">
                  <c:v>0</c:v>
                </c:pt>
                <c:pt idx="7">
                  <c:v>0.30688646807416697</c:v>
                </c:pt>
                <c:pt idx="8">
                  <c:v>0.59099376887004595</c:v>
                </c:pt>
                <c:pt idx="9">
                  <c:v>0</c:v>
                </c:pt>
                <c:pt idx="10">
                  <c:v>0.56158141325973898</c:v>
                </c:pt>
                <c:pt idx="11">
                  <c:v>0.29512719340454902</c:v>
                </c:pt>
                <c:pt idx="12">
                  <c:v>0.47454149031678799</c:v>
                </c:pt>
                <c:pt idx="13">
                  <c:v>0</c:v>
                </c:pt>
                <c:pt idx="14">
                  <c:v>0</c:v>
                </c:pt>
                <c:pt idx="15">
                  <c:v>0</c:v>
                </c:pt>
                <c:pt idx="16">
                  <c:v>7.6861489191353105E-2</c:v>
                </c:pt>
                <c:pt idx="17">
                  <c:v>7.3654209498190695E-2</c:v>
                </c:pt>
                <c:pt idx="18">
                  <c:v>0</c:v>
                </c:pt>
                <c:pt idx="19">
                  <c:v>0</c:v>
                </c:pt>
                <c:pt idx="20">
                  <c:v>0</c:v>
                </c:pt>
                <c:pt idx="21">
                  <c:v>0</c:v>
                </c:pt>
                <c:pt idx="22">
                  <c:v>0</c:v>
                </c:pt>
                <c:pt idx="23">
                  <c:v>0</c:v>
                </c:pt>
                <c:pt idx="24">
                  <c:v>0.31697243300355399</c:v>
                </c:pt>
                <c:pt idx="25">
                  <c:v>9.60491771787155E-2</c:v>
                </c:pt>
                <c:pt idx="26">
                  <c:v>0.12485593545908601</c:v>
                </c:pt>
                <c:pt idx="27">
                  <c:v>0</c:v>
                </c:pt>
                <c:pt idx="28">
                  <c:v>0.18248175182481799</c:v>
                </c:pt>
                <c:pt idx="29">
                  <c:v>0</c:v>
                </c:pt>
                <c:pt idx="30">
                  <c:v>0</c:v>
                </c:pt>
              </c:numCache>
            </c:numRef>
          </c:val>
          <c:smooth val="0"/>
          <c:extLst>
            <c:ext xmlns:c16="http://schemas.microsoft.com/office/drawing/2014/chart" uri="{C3380CC4-5D6E-409C-BE32-E72D297353CC}">
              <c16:uniqueId val="{00000004-8781-4CC4-BEAE-4FAEDE57EAF7}"/>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8781-4CC4-BEAE-4FAEDE57EAF7}"/>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8781-4CC4-BEAE-4FAEDE57EAF7}"/>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8781-4CC4-BEAE-4FAEDE57EAF7}"/>
            </c:ext>
          </c:extLst>
        </c:ser>
        <c:dLbls>
          <c:showLegendKey val="0"/>
          <c:showVal val="0"/>
          <c:showCatName val="0"/>
          <c:showSerName val="0"/>
          <c:showPercent val="0"/>
          <c:showBubbleSize val="0"/>
        </c:dLbls>
        <c:smooth val="0"/>
        <c:axId val="407939080"/>
        <c:axId val="407938752"/>
      </c:lineChart>
      <c:dateAx>
        <c:axId val="40793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38752"/>
        <c:crosses val="autoZero"/>
        <c:auto val="1"/>
        <c:lblOffset val="100"/>
        <c:baseTimeUnit val="days"/>
      </c:dateAx>
      <c:valAx>
        <c:axId val="40793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3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2.2457899800604898E-2</c:v>
                </c:pt>
                <c:pt idx="1">
                  <c:v>1.68278254566166E-2</c:v>
                </c:pt>
                <c:pt idx="2">
                  <c:v>1.7151414838608599E-2</c:v>
                </c:pt>
                <c:pt idx="3">
                  <c:v>4.1785892452389999E-2</c:v>
                </c:pt>
              </c:numCache>
            </c:numRef>
          </c:val>
          <c:extLst>
            <c:ext xmlns:c16="http://schemas.microsoft.com/office/drawing/2014/chart" uri="{C3380CC4-5D6E-409C-BE32-E72D297353CC}">
              <c16:uniqueId val="{00000000-7613-4AF6-AEA2-D8E8D75BADCB}"/>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7613-4AF6-AEA2-D8E8D75BADCB}"/>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0.44150110375275903</c:v>
                </c:pt>
                <c:pt idx="3">
                  <c:v>0</c:v>
                </c:pt>
              </c:numCache>
            </c:numRef>
          </c:val>
          <c:extLst>
            <c:ext xmlns:c16="http://schemas.microsoft.com/office/drawing/2014/chart" uri="{C3380CC4-5D6E-409C-BE32-E72D297353CC}">
              <c16:uniqueId val="{00000002-7613-4AF6-AEA2-D8E8D75BADCB}"/>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1.0752023303379299E-3</c:v>
                </c:pt>
                <c:pt idx="1">
                  <c:v>0</c:v>
                </c:pt>
                <c:pt idx="2">
                  <c:v>5.3097148615453501E-4</c:v>
                </c:pt>
                <c:pt idx="3">
                  <c:v>5.06179438586261E-4</c:v>
                </c:pt>
              </c:numCache>
            </c:numRef>
          </c:val>
          <c:extLst>
            <c:ext xmlns:c16="http://schemas.microsoft.com/office/drawing/2014/chart" uri="{C3380CC4-5D6E-409C-BE32-E72D297353CC}">
              <c16:uniqueId val="{00000003-7613-4AF6-AEA2-D8E8D75BADCB}"/>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0.261149649376544</c:v>
                </c:pt>
                <c:pt idx="1">
                  <c:v>0</c:v>
                </c:pt>
                <c:pt idx="2">
                  <c:v>7.3649492458932403E-2</c:v>
                </c:pt>
                <c:pt idx="3">
                  <c:v>0.31697243300355399</c:v>
                </c:pt>
              </c:numCache>
            </c:numRef>
          </c:val>
          <c:extLst>
            <c:ext xmlns:c16="http://schemas.microsoft.com/office/drawing/2014/chart" uri="{C3380CC4-5D6E-409C-BE32-E72D297353CC}">
              <c16:uniqueId val="{00000004-7613-4AF6-AEA2-D8E8D75BADCB}"/>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7613-4AF6-AEA2-D8E8D75BADCB}"/>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7613-4AF6-AEA2-D8E8D75BADCB}"/>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7613-4AF6-AEA2-D8E8D75BADCB}"/>
            </c:ext>
          </c:extLst>
        </c:ser>
        <c:dLbls>
          <c:showLegendKey val="0"/>
          <c:showVal val="0"/>
          <c:showCatName val="0"/>
          <c:showSerName val="0"/>
          <c:showPercent val="0"/>
          <c:showBubbleSize val="0"/>
        </c:dLbls>
        <c:gapWidth val="219"/>
        <c:overlap val="-27"/>
        <c:axId val="407940720"/>
        <c:axId val="407941048"/>
      </c:barChart>
      <c:catAx>
        <c:axId val="407940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41048"/>
        <c:crosses val="autoZero"/>
        <c:auto val="1"/>
        <c:lblAlgn val="ctr"/>
        <c:lblOffset val="100"/>
        <c:noMultiLvlLbl val="0"/>
      </c:catAx>
      <c:valAx>
        <c:axId val="40794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4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2.6063725809604501E-2</c:v>
                </c:pt>
                <c:pt idx="10">
                  <c:v>5.2127451619208998E-3</c:v>
                </c:pt>
                <c:pt idx="11">
                  <c:v>0</c:v>
                </c:pt>
                <c:pt idx="12">
                  <c:v>1.4335049195282499E-2</c:v>
                </c:pt>
                <c:pt idx="13">
                  <c:v>0</c:v>
                </c:pt>
                <c:pt idx="14">
                  <c:v>0</c:v>
                </c:pt>
                <c:pt idx="15">
                  <c:v>1.1728676614322E-2</c:v>
                </c:pt>
                <c:pt idx="16">
                  <c:v>0</c:v>
                </c:pt>
                <c:pt idx="17">
                  <c:v>0</c:v>
                </c:pt>
                <c:pt idx="18">
                  <c:v>1.1728676614322E-2</c:v>
                </c:pt>
                <c:pt idx="19">
                  <c:v>1.8244608066723102E-2</c:v>
                </c:pt>
                <c:pt idx="20">
                  <c:v>2.4597641232814198E-2</c:v>
                </c:pt>
                <c:pt idx="21">
                  <c:v>2.1502573792923699E-2</c:v>
                </c:pt>
                <c:pt idx="22">
                  <c:v>2.17197715080037E-2</c:v>
                </c:pt>
                <c:pt idx="23">
                  <c:v>0</c:v>
                </c:pt>
              </c:numCache>
            </c:numRef>
          </c:val>
          <c:smooth val="0"/>
          <c:extLst>
            <c:ext xmlns:c16="http://schemas.microsoft.com/office/drawing/2014/chart" uri="{C3380CC4-5D6E-409C-BE32-E72D297353CC}">
              <c16:uniqueId val="{00000000-97FC-4CF2-BBD5-91902B28403C}"/>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7FC-4CF2-BBD5-91902B28403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0.44158586925218402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7FC-4CF2-BBD5-91902B28403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3.0353496824012501E-4</c:v>
                </c:pt>
                <c:pt idx="10">
                  <c:v>0</c:v>
                </c:pt>
                <c:pt idx="11">
                  <c:v>4.55302452360187E-4</c:v>
                </c:pt>
                <c:pt idx="12">
                  <c:v>0</c:v>
                </c:pt>
                <c:pt idx="13">
                  <c:v>6.0706993648024904E-4</c:v>
                </c:pt>
                <c:pt idx="14">
                  <c:v>0</c:v>
                </c:pt>
                <c:pt idx="15">
                  <c:v>2.5294580686676998E-4</c:v>
                </c:pt>
                <c:pt idx="16">
                  <c:v>0</c:v>
                </c:pt>
                <c:pt idx="17">
                  <c:v>5.5648077510689505E-4</c:v>
                </c:pt>
                <c:pt idx="18">
                  <c:v>1.75375759427627E-3</c:v>
                </c:pt>
                <c:pt idx="19">
                  <c:v>5.0589161373354105E-4</c:v>
                </c:pt>
                <c:pt idx="20">
                  <c:v>0</c:v>
                </c:pt>
                <c:pt idx="21">
                  <c:v>0</c:v>
                </c:pt>
                <c:pt idx="22">
                  <c:v>1.5682640025739801E-3</c:v>
                </c:pt>
                <c:pt idx="23">
                  <c:v>0</c:v>
                </c:pt>
              </c:numCache>
            </c:numRef>
          </c:val>
          <c:smooth val="0"/>
          <c:extLst>
            <c:ext xmlns:c16="http://schemas.microsoft.com/office/drawing/2014/chart" uri="{C3380CC4-5D6E-409C-BE32-E72D297353CC}">
              <c16:uniqueId val="{00000003-97FC-4CF2-BBD5-91902B28403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7.6984763432237396E-2</c:v>
                </c:pt>
                <c:pt idx="10">
                  <c:v>0</c:v>
                </c:pt>
                <c:pt idx="11">
                  <c:v>0.182838813151564</c:v>
                </c:pt>
                <c:pt idx="12">
                  <c:v>0</c:v>
                </c:pt>
                <c:pt idx="13">
                  <c:v>0</c:v>
                </c:pt>
                <c:pt idx="14">
                  <c:v>0.59021651964715305</c:v>
                </c:pt>
                <c:pt idx="15">
                  <c:v>0</c:v>
                </c:pt>
                <c:pt idx="16">
                  <c:v>0</c:v>
                </c:pt>
                <c:pt idx="17">
                  <c:v>9.6230954290296697E-2</c:v>
                </c:pt>
                <c:pt idx="18">
                  <c:v>0.223469660518578</c:v>
                </c:pt>
                <c:pt idx="19">
                  <c:v>0.28548516439454702</c:v>
                </c:pt>
                <c:pt idx="20">
                  <c:v>6.7361668003207698E-2</c:v>
                </c:pt>
                <c:pt idx="21">
                  <c:v>0.51804330392943099</c:v>
                </c:pt>
                <c:pt idx="22">
                  <c:v>0.21331194867682399</c:v>
                </c:pt>
                <c:pt idx="23">
                  <c:v>0</c:v>
                </c:pt>
              </c:numCache>
            </c:numRef>
          </c:val>
          <c:smooth val="0"/>
          <c:extLst>
            <c:ext xmlns:c16="http://schemas.microsoft.com/office/drawing/2014/chart" uri="{C3380CC4-5D6E-409C-BE32-E72D297353CC}">
              <c16:uniqueId val="{00000004-97FC-4CF2-BBD5-91902B28403C}"/>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7FC-4CF2-BBD5-91902B28403C}"/>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97FC-4CF2-BBD5-91902B28403C}"/>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97FC-4CF2-BBD5-91902B28403C}"/>
            </c:ext>
          </c:extLst>
        </c:ser>
        <c:dLbls>
          <c:showLegendKey val="0"/>
          <c:showVal val="0"/>
          <c:showCatName val="0"/>
          <c:showSerName val="0"/>
          <c:showPercent val="0"/>
          <c:showBubbleSize val="0"/>
        </c:dLbls>
        <c:smooth val="0"/>
        <c:axId val="401169176"/>
        <c:axId val="401163600"/>
      </c:lineChart>
      <c:catAx>
        <c:axId val="40116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63600"/>
        <c:crosses val="autoZero"/>
        <c:auto val="1"/>
        <c:lblAlgn val="ctr"/>
        <c:lblOffset val="100"/>
        <c:noMultiLvlLbl val="0"/>
      </c:catAx>
      <c:valAx>
        <c:axId val="40116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6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106A-444D-B79D-2BD26BA9234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106A-444D-B79D-2BD26BA9234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106A-444D-B79D-2BD26BA9234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106A-444D-B79D-2BD26BA9234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106A-444D-B79D-2BD26BA9234E}"/>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106A-444D-B79D-2BD26BA9234E}"/>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106A-444D-B79D-2BD26BA9234E}"/>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106A-444D-B79D-2BD26BA9234E}"/>
            </c:ext>
          </c:extLst>
        </c:ser>
        <c:dLbls>
          <c:showLegendKey val="0"/>
          <c:showVal val="0"/>
          <c:showCatName val="0"/>
          <c:showSerName val="0"/>
          <c:showPercent val="0"/>
          <c:showBubbleSize val="0"/>
        </c:dLbls>
        <c:smooth val="0"/>
        <c:axId val="291377424"/>
        <c:axId val="291380376"/>
      </c:lineChart>
      <c:dateAx>
        <c:axId val="291377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80376"/>
        <c:crosses val="autoZero"/>
        <c:auto val="1"/>
        <c:lblOffset val="100"/>
        <c:baseTimeUnit val="days"/>
      </c:dateAx>
      <c:valAx>
        <c:axId val="29138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7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FAF31-8C8F-4839-8AB3-C25011E5B2A4}"/>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1708DD9C-532F-4FE4-AABA-0FB89E0B44E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31319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9D893-76A6-443D-8256-CC0E129DE658}"/>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2739FCD8-C754-499A-8452-742945D80D30}"/>
              </a:ext>
            </a:extLst>
          </p:cNvPr>
          <p:cNvGraphicFramePr>
            <a:graphicFrameLocks noGrp="1"/>
          </p:cNvGraphicFramePr>
          <p:nvPr>
            <p:ph type="tbl" sz="quarter" idx="13"/>
            <p:extLst>
              <p:ext uri="{D42A27DB-BD31-4B8C-83A1-F6EECF244321}">
                <p14:modId xmlns:p14="http://schemas.microsoft.com/office/powerpoint/2010/main" val="1428520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92672440"/>
                    </a:ext>
                  </a:extLst>
                </a:gridCol>
                <a:gridCol w="740664">
                  <a:extLst>
                    <a:ext uri="{9D8B030D-6E8A-4147-A177-3AD203B41FA5}">
                      <a16:colId xmlns:a16="http://schemas.microsoft.com/office/drawing/2014/main" val="4282482264"/>
                    </a:ext>
                  </a:extLst>
                </a:gridCol>
                <a:gridCol w="740664">
                  <a:extLst>
                    <a:ext uri="{9D8B030D-6E8A-4147-A177-3AD203B41FA5}">
                      <a16:colId xmlns:a16="http://schemas.microsoft.com/office/drawing/2014/main" val="152667597"/>
                    </a:ext>
                  </a:extLst>
                </a:gridCol>
                <a:gridCol w="740664">
                  <a:extLst>
                    <a:ext uri="{9D8B030D-6E8A-4147-A177-3AD203B41FA5}">
                      <a16:colId xmlns:a16="http://schemas.microsoft.com/office/drawing/2014/main" val="1297926782"/>
                    </a:ext>
                  </a:extLst>
                </a:gridCol>
                <a:gridCol w="740664">
                  <a:extLst>
                    <a:ext uri="{9D8B030D-6E8A-4147-A177-3AD203B41FA5}">
                      <a16:colId xmlns:a16="http://schemas.microsoft.com/office/drawing/2014/main" val="2655314187"/>
                    </a:ext>
                  </a:extLst>
                </a:gridCol>
                <a:gridCol w="740664">
                  <a:extLst>
                    <a:ext uri="{9D8B030D-6E8A-4147-A177-3AD203B41FA5}">
                      <a16:colId xmlns:a16="http://schemas.microsoft.com/office/drawing/2014/main" val="1287551283"/>
                    </a:ext>
                  </a:extLst>
                </a:gridCol>
                <a:gridCol w="740664">
                  <a:extLst>
                    <a:ext uri="{9D8B030D-6E8A-4147-A177-3AD203B41FA5}">
                      <a16:colId xmlns:a16="http://schemas.microsoft.com/office/drawing/2014/main" val="4124392907"/>
                    </a:ext>
                  </a:extLst>
                </a:gridCol>
                <a:gridCol w="740664">
                  <a:extLst>
                    <a:ext uri="{9D8B030D-6E8A-4147-A177-3AD203B41FA5}">
                      <a16:colId xmlns:a16="http://schemas.microsoft.com/office/drawing/2014/main" val="975564926"/>
                    </a:ext>
                  </a:extLst>
                </a:gridCol>
                <a:gridCol w="740664">
                  <a:extLst>
                    <a:ext uri="{9D8B030D-6E8A-4147-A177-3AD203B41FA5}">
                      <a16:colId xmlns:a16="http://schemas.microsoft.com/office/drawing/2014/main" val="9083413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44046178"/>
                  </a:ext>
                </a:extLst>
              </a:tr>
              <a:tr h="370840">
                <a:tc>
                  <a:txBody>
                    <a:bodyPr/>
                    <a:lstStyle/>
                    <a:p>
                      <a:r>
                        <a:rPr lang="en-US" sz="1000"/>
                        <a:t>Specialized Bicycles</a:t>
                      </a:r>
                    </a:p>
                  </a:txBody>
                  <a:tcPr/>
                </a:tc>
                <a:tc>
                  <a:txBody>
                    <a:bodyPr/>
                    <a:lstStyle/>
                    <a:p>
                      <a:r>
                        <a:rPr lang="en-US" sz="1000"/>
                        <a:t>1977866</a:t>
                      </a:r>
                    </a:p>
                  </a:txBody>
                  <a:tcPr/>
                </a:tc>
                <a:tc>
                  <a:txBody>
                    <a:bodyPr/>
                    <a:lstStyle/>
                    <a:p>
                      <a:r>
                        <a:rPr lang="en-US" sz="1000"/>
                        <a:t>2147</a:t>
                      </a:r>
                    </a:p>
                  </a:txBody>
                  <a:tcPr/>
                </a:tc>
                <a:tc>
                  <a:txBody>
                    <a:bodyPr/>
                    <a:lstStyle/>
                    <a:p>
                      <a:r>
                        <a:rPr lang="en-US" sz="1000"/>
                        <a:t>15</a:t>
                      </a:r>
                    </a:p>
                  </a:txBody>
                  <a:tcPr/>
                </a:tc>
                <a:tc>
                  <a:txBody>
                    <a:bodyPr/>
                    <a:lstStyle/>
                    <a:p>
                      <a:r>
                        <a:rPr lang="en-US" sz="1000"/>
                        <a:t>202</a:t>
                      </a:r>
                    </a:p>
                  </a:txBody>
                  <a:tcPr/>
                </a:tc>
                <a:tc>
                  <a:txBody>
                    <a:bodyPr/>
                    <a:lstStyle/>
                    <a:p>
                      <a:r>
                        <a:rPr lang="en-US" sz="1000"/>
                        <a:t>31</a:t>
                      </a:r>
                    </a:p>
                  </a:txBody>
                  <a:tcPr/>
                </a:tc>
                <a:tc>
                  <a:txBody>
                    <a:bodyPr/>
                    <a:lstStyle/>
                    <a:p>
                      <a:r>
                        <a:rPr lang="en-US" sz="1000"/>
                        <a:t>10</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3128011619"/>
                  </a:ext>
                </a:extLst>
              </a:tr>
              <a:tr h="370840">
                <a:tc>
                  <a:txBody>
                    <a:bodyPr/>
                    <a:lstStyle/>
                    <a:p>
                      <a:r>
                        <a:rPr lang="en-US" sz="1000"/>
                        <a:t>Scott Sports Argentina</a:t>
                      </a:r>
                    </a:p>
                  </a:txBody>
                  <a:tcPr/>
                </a:tc>
                <a:tc>
                  <a:txBody>
                    <a:bodyPr/>
                    <a:lstStyle/>
                    <a:p>
                      <a:r>
                        <a:rPr lang="en-US" sz="1000"/>
                        <a:t>77944</a:t>
                      </a:r>
                    </a:p>
                  </a:txBody>
                  <a:tcPr/>
                </a:tc>
                <a:tc>
                  <a:txBody>
                    <a:bodyPr/>
                    <a:lstStyle/>
                    <a:p>
                      <a:r>
                        <a:rPr lang="en-US" sz="1000"/>
                        <a:t>2422</a:t>
                      </a:r>
                    </a:p>
                  </a:txBody>
                  <a:tcPr/>
                </a:tc>
                <a:tc>
                  <a:txBody>
                    <a:bodyPr/>
                    <a:lstStyle/>
                    <a:p>
                      <a:r>
                        <a:rPr lang="en-US" sz="1000"/>
                        <a:t>23</a:t>
                      </a:r>
                    </a:p>
                  </a:txBody>
                  <a:tcPr/>
                </a:tc>
                <a:tc>
                  <a:txBody>
                    <a:bodyPr/>
                    <a:lstStyle/>
                    <a:p>
                      <a:r>
                        <a:rPr lang="en-US" sz="1000"/>
                        <a:t>334</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0.0202 %</a:t>
                      </a:r>
                    </a:p>
                  </a:txBody>
                  <a:tcPr/>
                </a:tc>
                <a:extLst>
                  <a:ext uri="{0D108BD9-81ED-4DB2-BD59-A6C34878D82A}">
                    <a16:rowId xmlns:a16="http://schemas.microsoft.com/office/drawing/2014/main" val="1139692324"/>
                  </a:ext>
                </a:extLst>
              </a:tr>
              <a:tr h="370840">
                <a:tc>
                  <a:txBody>
                    <a:bodyPr/>
                    <a:lstStyle/>
                    <a:p>
                      <a:r>
                        <a:rPr lang="en-US" sz="1000"/>
                        <a:t>Orbea Argentina</a:t>
                      </a:r>
                    </a:p>
                  </a:txBody>
                  <a:tcPr/>
                </a:tc>
                <a:tc>
                  <a:txBody>
                    <a:bodyPr/>
                    <a:lstStyle/>
                    <a:p>
                      <a:r>
                        <a:rPr lang="en-US" sz="1000"/>
                        <a:t>62392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441350051"/>
                  </a:ext>
                </a:extLst>
              </a:tr>
              <a:tr h="370840">
                <a:tc>
                  <a:txBody>
                    <a:bodyPr/>
                    <a:lstStyle/>
                    <a:p>
                      <a:r>
                        <a:rPr lang="en-US" sz="1000"/>
                        <a:t>Trek Bicycle Argentina</a:t>
                      </a:r>
                    </a:p>
                  </a:txBody>
                  <a:tcPr/>
                </a:tc>
                <a:tc>
                  <a:txBody>
                    <a:bodyPr/>
                    <a:lstStyle/>
                    <a:p>
                      <a:r>
                        <a:rPr lang="en-US" sz="1000"/>
                        <a:t>31238</a:t>
                      </a:r>
                    </a:p>
                  </a:txBody>
                  <a:tcPr/>
                </a:tc>
                <a:tc>
                  <a:txBody>
                    <a:bodyPr/>
                    <a:lstStyle/>
                    <a:p>
                      <a:r>
                        <a:rPr lang="en-US" sz="1000"/>
                        <a:t>125</a:t>
                      </a:r>
                    </a:p>
                  </a:txBody>
                  <a:tcPr/>
                </a:tc>
                <a:tc>
                  <a:txBody>
                    <a:bodyPr/>
                    <a:lstStyle/>
                    <a:p>
                      <a:r>
                        <a:rPr lang="en-US" sz="1000"/>
                        <a:t>15</a:t>
                      </a:r>
                    </a:p>
                  </a:txBody>
                  <a:tcPr/>
                </a:tc>
                <a:tc>
                  <a:txBody>
                    <a:bodyPr/>
                    <a:lstStyle/>
                    <a:p>
                      <a:r>
                        <a:rPr lang="en-US" sz="1000"/>
                        <a:t>1040</a:t>
                      </a:r>
                    </a:p>
                  </a:txBody>
                  <a:tcPr/>
                </a:tc>
                <a:tc>
                  <a:txBody>
                    <a:bodyPr/>
                    <a:lstStyle/>
                    <a:p>
                      <a:r>
                        <a:rPr lang="en-US" sz="1000"/>
                        <a:t>11</a:t>
                      </a:r>
                    </a:p>
                  </a:txBody>
                  <a:tcPr/>
                </a:tc>
                <a:tc>
                  <a:txBody>
                    <a:bodyPr/>
                    <a:lstStyle/>
                    <a:p>
                      <a:r>
                        <a:rPr lang="en-US" sz="1000"/>
                        <a:t>129</a:t>
                      </a:r>
                    </a:p>
                  </a:txBody>
                  <a:tcPr/>
                </a:tc>
                <a:tc>
                  <a:txBody>
                    <a:bodyPr/>
                    <a:lstStyle/>
                    <a:p>
                      <a:r>
                        <a:rPr lang="en-US" sz="1000"/>
                        <a:t>0</a:t>
                      </a:r>
                    </a:p>
                  </a:txBody>
                  <a:tcPr/>
                </a:tc>
                <a:tc>
                  <a:txBody>
                    <a:bodyPr/>
                    <a:lstStyle/>
                    <a:p>
                      <a:r>
                        <a:rPr lang="en-US" sz="1000"/>
                        <a:t>0.2523 %</a:t>
                      </a:r>
                    </a:p>
                  </a:txBody>
                  <a:tcPr/>
                </a:tc>
                <a:extLst>
                  <a:ext uri="{0D108BD9-81ED-4DB2-BD59-A6C34878D82A}">
                    <a16:rowId xmlns:a16="http://schemas.microsoft.com/office/drawing/2014/main" val="1132066021"/>
                  </a:ext>
                </a:extLst>
              </a:tr>
              <a:tr h="370840">
                <a:tc>
                  <a:txBody>
                    <a:bodyPr/>
                    <a:lstStyle/>
                    <a:p>
                      <a:r>
                        <a:rPr lang="en-US" sz="1000"/>
                        <a:t>Giant Bicycles Argentina</a:t>
                      </a:r>
                    </a:p>
                  </a:txBody>
                  <a:tcPr/>
                </a:tc>
                <a:tc>
                  <a:txBody>
                    <a:bodyPr/>
                    <a:lstStyle/>
                    <a:p>
                      <a:r>
                        <a:rPr lang="en-US" sz="1000"/>
                        <a:t>19640</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675782999"/>
                  </a:ext>
                </a:extLst>
              </a:tr>
              <a:tr h="370840">
                <a:tc>
                  <a:txBody>
                    <a:bodyPr/>
                    <a:lstStyle/>
                    <a:p>
                      <a:r>
                        <a:rPr lang="en-US" sz="1000"/>
                        <a:t>Cannondale Argentina</a:t>
                      </a:r>
                    </a:p>
                  </a:txBody>
                  <a:tcPr/>
                </a:tc>
                <a:tc>
                  <a:txBody>
                    <a:bodyPr/>
                    <a:lstStyle/>
                    <a:p>
                      <a:r>
                        <a:rPr lang="en-US" sz="1000"/>
                        <a:t>10425</a:t>
                      </a:r>
                    </a:p>
                  </a:txBody>
                  <a:tcPr/>
                </a:tc>
                <a:tc>
                  <a:txBody>
                    <a:bodyPr/>
                    <a:lstStyle/>
                    <a:p>
                      <a:r>
                        <a:rPr lang="en-US" sz="1000"/>
                        <a:t>15</a:t>
                      </a:r>
                    </a:p>
                  </a:txBody>
                  <a:tcPr/>
                </a:tc>
                <a:tc>
                  <a:txBody>
                    <a:bodyPr/>
                    <a:lstStyle/>
                    <a:p>
                      <a:r>
                        <a:rPr lang="en-US" sz="1000"/>
                        <a:t>1</a:t>
                      </a:r>
                    </a:p>
                  </a:txBody>
                  <a:tcPr/>
                </a:tc>
                <a:tc>
                  <a:txBody>
                    <a:bodyPr/>
                    <a:lstStyle/>
                    <a:p>
                      <a:r>
                        <a:rPr lang="en-US" sz="1000"/>
                        <a:t>42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0.4416 %</a:t>
                      </a:r>
                    </a:p>
                  </a:txBody>
                  <a:tcPr/>
                </a:tc>
                <a:extLst>
                  <a:ext uri="{0D108BD9-81ED-4DB2-BD59-A6C34878D82A}">
                    <a16:rowId xmlns:a16="http://schemas.microsoft.com/office/drawing/2014/main" val="769669196"/>
                  </a:ext>
                </a:extLst>
              </a:tr>
              <a:tr h="370840">
                <a:tc>
                  <a:txBody>
                    <a:bodyPr/>
                    <a:lstStyle/>
                    <a:p>
                      <a:r>
                        <a:rPr lang="en-US" sz="1000"/>
                        <a:t>Merida Bikes Argentina</a:t>
                      </a:r>
                    </a:p>
                  </a:txBody>
                  <a:tcPr/>
                </a:tc>
                <a:tc>
                  <a:txBody>
                    <a:bodyPr/>
                    <a:lstStyle/>
                    <a:p>
                      <a:r>
                        <a:rPr lang="en-US" sz="1000"/>
                        <a:t>6506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925671397"/>
                  </a:ext>
                </a:extLst>
              </a:tr>
              <a:tr h="370840">
                <a:tc>
                  <a:txBody>
                    <a:bodyPr/>
                    <a:lstStyle/>
                    <a:p>
                      <a:r>
                        <a:rPr lang="en-US" sz="1000"/>
                        <a:t>Cervelo Argentina</a:t>
                      </a:r>
                    </a:p>
                  </a:txBody>
                  <a:tcPr/>
                </a:tc>
                <a:tc>
                  <a:txBody>
                    <a:bodyPr/>
                    <a:lstStyle/>
                    <a:p>
                      <a:r>
                        <a:rPr lang="en-US" sz="1000"/>
                        <a:t>2382</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29172055"/>
                  </a:ext>
                </a:extLst>
              </a:tr>
            </a:tbl>
          </a:graphicData>
        </a:graphic>
      </p:graphicFrame>
      <p:sp>
        <p:nvSpPr>
          <p:cNvPr id="4" name="Text Placeholder 3">
            <a:extLst>
              <a:ext uri="{FF2B5EF4-FFF2-40B4-BE49-F238E27FC236}">
                <a16:creationId xmlns:a16="http://schemas.microsoft.com/office/drawing/2014/main" id="{72E371F4-A102-438E-B880-FC7CCF3222D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0587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363E0-F5CD-453D-889A-011A1B70FC82}"/>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CACDC3C8-88FE-44C9-9CC9-EE9796702423}"/>
              </a:ext>
            </a:extLst>
          </p:cNvPr>
          <p:cNvGraphicFramePr>
            <a:graphicFrameLocks noGrp="1"/>
          </p:cNvGraphicFramePr>
          <p:nvPr>
            <p:ph type="chart" sz="quarter" idx="13"/>
            <p:extLst>
              <p:ext uri="{D42A27DB-BD31-4B8C-83A1-F6EECF244321}">
                <p14:modId xmlns:p14="http://schemas.microsoft.com/office/powerpoint/2010/main" val="3978760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75D369-FA1C-4C8F-AEFD-16FDFE70A58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803BEAD-47EC-4491-8605-BA31457D1E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2220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AB771-645C-4C08-B62F-1E71A3D06413}"/>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21DB8A9A-7FB8-4EF3-94E6-E3B7E0F3C4CD}"/>
              </a:ext>
            </a:extLst>
          </p:cNvPr>
          <p:cNvGraphicFramePr>
            <a:graphicFrameLocks noGrp="1"/>
          </p:cNvGraphicFramePr>
          <p:nvPr>
            <p:ph type="chart" sz="quarter" idx="13"/>
            <p:extLst>
              <p:ext uri="{D42A27DB-BD31-4B8C-83A1-F6EECF244321}">
                <p14:modId xmlns:p14="http://schemas.microsoft.com/office/powerpoint/2010/main" val="3129667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5AFCB9-FAB9-4C8C-9501-F64E08EBD22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B1450C2-675B-41DA-A6FB-33E20C5D61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6409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F1B7-800F-4BB5-AE1A-44E9B8361A98}"/>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3B6F116D-67F9-481D-9A4D-AC8DF4119FF9}"/>
              </a:ext>
            </a:extLst>
          </p:cNvPr>
          <p:cNvGraphicFramePr>
            <a:graphicFrameLocks noGrp="1"/>
          </p:cNvGraphicFramePr>
          <p:nvPr>
            <p:ph type="chart" sz="quarter" idx="13"/>
            <p:extLst>
              <p:ext uri="{D42A27DB-BD31-4B8C-83A1-F6EECF244321}">
                <p14:modId xmlns:p14="http://schemas.microsoft.com/office/powerpoint/2010/main" val="3975829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7C49E3-2A8D-41AF-A622-13048A9A8DF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A58C5DE-CBE0-4F33-8EAC-265901BC22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064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2C04-15DB-4803-9573-82B153B24583}"/>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929729B2-06C2-4E8B-BFF7-466DE93E5D9F}"/>
              </a:ext>
            </a:extLst>
          </p:cNvPr>
          <p:cNvGraphicFramePr>
            <a:graphicFrameLocks noGrp="1"/>
          </p:cNvGraphicFramePr>
          <p:nvPr>
            <p:ph type="chart" sz="quarter" idx="13"/>
            <p:extLst>
              <p:ext uri="{D42A27DB-BD31-4B8C-83A1-F6EECF244321}">
                <p14:modId xmlns:p14="http://schemas.microsoft.com/office/powerpoint/2010/main" val="1579860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AEEDD-CA29-4F2D-B886-86B393A1A5C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390D110-4056-4320-8A88-7119F21CBF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5156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B6B3E-654A-4D3A-91EB-731CAD2FA890}"/>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20464EC9-C4B7-4186-848D-839EF84ECEA6}"/>
              </a:ext>
            </a:extLst>
          </p:cNvPr>
          <p:cNvGraphicFramePr>
            <a:graphicFrameLocks noGrp="1"/>
          </p:cNvGraphicFramePr>
          <p:nvPr>
            <p:ph type="chart" sz="quarter" idx="13"/>
            <p:extLst>
              <p:ext uri="{D42A27DB-BD31-4B8C-83A1-F6EECF244321}">
                <p14:modId xmlns:p14="http://schemas.microsoft.com/office/powerpoint/2010/main" val="2609898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2B8EC3-4489-4846-98A0-0994F338F88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686FF1F-B73B-4F0D-97E8-1ED723085D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1791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EB8DC-30FE-4C77-B350-A6F4AC5277E7}"/>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AD50545E-3E08-4259-80FA-32EEF83D9638}"/>
              </a:ext>
            </a:extLst>
          </p:cNvPr>
          <p:cNvGraphicFramePr>
            <a:graphicFrameLocks noGrp="1"/>
          </p:cNvGraphicFramePr>
          <p:nvPr>
            <p:ph type="chart" sz="quarter" idx="13"/>
            <p:extLst>
              <p:ext uri="{D42A27DB-BD31-4B8C-83A1-F6EECF244321}">
                <p14:modId xmlns:p14="http://schemas.microsoft.com/office/powerpoint/2010/main" val="2347264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50F47E-2858-4DA7-9F8D-7F238F8B997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0904D71-9D35-4457-9C96-F35B6399B1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9717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DEA4D-9D16-443F-93C9-A50B1F44FF83}"/>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F679E279-736F-4C66-A561-70ABE1F0C246}"/>
              </a:ext>
            </a:extLst>
          </p:cNvPr>
          <p:cNvGraphicFramePr>
            <a:graphicFrameLocks noGrp="1"/>
          </p:cNvGraphicFramePr>
          <p:nvPr>
            <p:ph type="chart" sz="quarter" idx="13"/>
            <p:extLst>
              <p:ext uri="{D42A27DB-BD31-4B8C-83A1-F6EECF244321}">
                <p14:modId xmlns:p14="http://schemas.microsoft.com/office/powerpoint/2010/main" val="3079362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D1D50C-9FF2-49B6-A70C-1779D635CA3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5468478-6962-4912-8EA1-FFBFAF305F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3092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FB181-7093-4C10-9FC9-4A9C3B569014}"/>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C9C5ECB4-41DF-425E-96E3-6A16C3490955}"/>
              </a:ext>
            </a:extLst>
          </p:cNvPr>
          <p:cNvGraphicFramePr>
            <a:graphicFrameLocks noGrp="1"/>
          </p:cNvGraphicFramePr>
          <p:nvPr>
            <p:ph type="chart" sz="quarter" idx="13"/>
            <p:extLst>
              <p:ext uri="{D42A27DB-BD31-4B8C-83A1-F6EECF244321}">
                <p14:modId xmlns:p14="http://schemas.microsoft.com/office/powerpoint/2010/main" val="1908480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6E00F1-C60C-4E01-AAEB-C849BCABA30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07F5914-08EB-4B3F-81B7-12A25A976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6844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DFEBD-04D4-4907-90A0-58E98C34FB82}"/>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5AC801DB-4937-418A-95FE-F4FC8F037196}"/>
              </a:ext>
            </a:extLst>
          </p:cNvPr>
          <p:cNvGraphicFramePr>
            <a:graphicFrameLocks noGrp="1"/>
          </p:cNvGraphicFramePr>
          <p:nvPr>
            <p:ph type="chart" sz="quarter" idx="13"/>
            <p:extLst>
              <p:ext uri="{D42A27DB-BD31-4B8C-83A1-F6EECF244321}">
                <p14:modId xmlns:p14="http://schemas.microsoft.com/office/powerpoint/2010/main" val="976136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B3D034-3C1A-4647-BAE4-7654EC34AC8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ADF2153-AA41-40E2-A43A-67D3EA30F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9366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F68F-3215-437A-BB1D-D8A3EECF2912}"/>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665CED88-9A62-4A15-B482-D81B79AFCC74}"/>
              </a:ext>
            </a:extLst>
          </p:cNvPr>
          <p:cNvGraphicFramePr>
            <a:graphicFrameLocks noGrp="1"/>
          </p:cNvGraphicFramePr>
          <p:nvPr>
            <p:ph type="chart" sz="quarter" idx="13"/>
            <p:extLst>
              <p:ext uri="{D42A27DB-BD31-4B8C-83A1-F6EECF244321}">
                <p14:modId xmlns:p14="http://schemas.microsoft.com/office/powerpoint/2010/main" val="2811103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29C4CC-5BEB-4074-B373-71250EB381B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BFAB130-84B6-4696-AEBC-34F74AB20B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5067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5EDED-F4E3-493A-9875-B7F971AA1AA7}"/>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2AB31F58-C1F2-4913-BAA5-43CC7DA64245}"/>
              </a:ext>
            </a:extLst>
          </p:cNvPr>
          <p:cNvGraphicFramePr>
            <a:graphicFrameLocks noGrp="1"/>
          </p:cNvGraphicFramePr>
          <p:nvPr>
            <p:ph type="chart" sz="quarter" idx="13"/>
            <p:extLst>
              <p:ext uri="{D42A27DB-BD31-4B8C-83A1-F6EECF244321}">
                <p14:modId xmlns:p14="http://schemas.microsoft.com/office/powerpoint/2010/main" val="2997703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442695-2FEC-4078-BC23-BD8A3213609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1C35B47-B8D4-49F3-9391-CDA3BD7210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9028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8A6ED-E3B9-425F-9141-2767E085A294}"/>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253D929C-A4AC-4B33-8167-DC042A235697}"/>
              </a:ext>
            </a:extLst>
          </p:cNvPr>
          <p:cNvGraphicFramePr>
            <a:graphicFrameLocks noGrp="1"/>
          </p:cNvGraphicFramePr>
          <p:nvPr>
            <p:ph type="chart" sz="quarter" idx="13"/>
            <p:extLst>
              <p:ext uri="{D42A27DB-BD31-4B8C-83A1-F6EECF244321}">
                <p14:modId xmlns:p14="http://schemas.microsoft.com/office/powerpoint/2010/main" val="2742122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8A078C-28E9-4499-92B3-27BE65D3E0B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999C1AD-F67E-4F6A-A6BF-1F3E6A128C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9510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15B2E-057F-4E6A-B507-B6737F3046AC}"/>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EA4231EA-5DE9-4177-9DC9-F14DEC91749D}"/>
              </a:ext>
            </a:extLst>
          </p:cNvPr>
          <p:cNvGraphicFramePr>
            <a:graphicFrameLocks noGrp="1"/>
          </p:cNvGraphicFramePr>
          <p:nvPr>
            <p:ph type="chart" sz="quarter" idx="13"/>
            <p:extLst>
              <p:ext uri="{D42A27DB-BD31-4B8C-83A1-F6EECF244321}">
                <p14:modId xmlns:p14="http://schemas.microsoft.com/office/powerpoint/2010/main" val="3645737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6112A1-F083-4D42-A0FB-4E9F89AEE58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DE83A45-60C0-45AC-99BD-590A228CCB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7309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42788-5EDF-4B5C-9C48-5A0315467B7B}"/>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BB0152F3-D2D9-4B23-ACEC-E6F042B65C32}"/>
              </a:ext>
            </a:extLst>
          </p:cNvPr>
          <p:cNvGraphicFramePr>
            <a:graphicFrameLocks noGrp="1"/>
          </p:cNvGraphicFramePr>
          <p:nvPr>
            <p:ph type="chart" sz="quarter" idx="13"/>
            <p:extLst>
              <p:ext uri="{D42A27DB-BD31-4B8C-83A1-F6EECF244321}">
                <p14:modId xmlns:p14="http://schemas.microsoft.com/office/powerpoint/2010/main" val="1369267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FE4C46-40EF-4D29-957D-20DB48A80AF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B8241B8-498A-438D-9ABA-638EE1DD92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1497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27737-B842-4A87-BA7B-48D223C567E6}"/>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E8810765-2F95-4E53-B8EB-56B29D88D09D}"/>
              </a:ext>
            </a:extLst>
          </p:cNvPr>
          <p:cNvGraphicFramePr>
            <a:graphicFrameLocks noGrp="1"/>
          </p:cNvGraphicFramePr>
          <p:nvPr>
            <p:ph type="tbl" sz="quarter" idx="13"/>
            <p:extLst>
              <p:ext uri="{D42A27DB-BD31-4B8C-83A1-F6EECF244321}">
                <p14:modId xmlns:p14="http://schemas.microsoft.com/office/powerpoint/2010/main" val="639380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359285"/>
                    </a:ext>
                  </a:extLst>
                </a:gridCol>
                <a:gridCol w="1152144">
                  <a:extLst>
                    <a:ext uri="{9D8B030D-6E8A-4147-A177-3AD203B41FA5}">
                      <a16:colId xmlns:a16="http://schemas.microsoft.com/office/drawing/2014/main" val="3116310998"/>
                    </a:ext>
                  </a:extLst>
                </a:gridCol>
                <a:gridCol w="1152144">
                  <a:extLst>
                    <a:ext uri="{9D8B030D-6E8A-4147-A177-3AD203B41FA5}">
                      <a16:colId xmlns:a16="http://schemas.microsoft.com/office/drawing/2014/main" val="2003257505"/>
                    </a:ext>
                  </a:extLst>
                </a:gridCol>
                <a:gridCol w="1152144">
                  <a:extLst>
                    <a:ext uri="{9D8B030D-6E8A-4147-A177-3AD203B41FA5}">
                      <a16:colId xmlns:a16="http://schemas.microsoft.com/office/drawing/2014/main" val="269056739"/>
                    </a:ext>
                  </a:extLst>
                </a:gridCol>
                <a:gridCol w="1152144">
                  <a:extLst>
                    <a:ext uri="{9D8B030D-6E8A-4147-A177-3AD203B41FA5}">
                      <a16:colId xmlns:a16="http://schemas.microsoft.com/office/drawing/2014/main" val="2994495133"/>
                    </a:ext>
                  </a:extLst>
                </a:gridCol>
                <a:gridCol w="1152144">
                  <a:extLst>
                    <a:ext uri="{9D8B030D-6E8A-4147-A177-3AD203B41FA5}">
                      <a16:colId xmlns:a16="http://schemas.microsoft.com/office/drawing/2014/main" val="13252043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085272563"/>
                  </a:ext>
                </a:extLst>
              </a:tr>
              <a:tr h="370840">
                <a:tc>
                  <a:txBody>
                    <a:bodyPr/>
                    <a:lstStyle/>
                    <a:p>
                      <a:r>
                        <a:rPr lang="en-US" sz="1000"/>
                        <a:t>#SCOTTargentina</a:t>
                      </a:r>
                    </a:p>
                  </a:txBody>
                  <a:tcPr/>
                </a:tc>
                <a:tc>
                  <a:txBody>
                    <a:bodyPr/>
                    <a:lstStyle/>
                    <a:p>
                      <a:r>
                        <a:rPr lang="en-US" sz="1000"/>
                        <a:t>21</a:t>
                      </a:r>
                    </a:p>
                  </a:txBody>
                  <a:tcPr/>
                </a:tc>
                <a:tc>
                  <a:txBody>
                    <a:bodyPr/>
                    <a:lstStyle/>
                    <a:p>
                      <a:r>
                        <a:rPr lang="en-US" sz="1000"/>
                        <a:t>14.47619047619</a:t>
                      </a:r>
                    </a:p>
                  </a:txBody>
                  <a:tcPr/>
                </a:tc>
                <a:tc>
                  <a:txBody>
                    <a:bodyPr/>
                    <a:lstStyle/>
                    <a:p>
                      <a:r>
                        <a:rPr lang="en-US" sz="1000"/>
                        <a:t>0.57142857142857</a:t>
                      </a:r>
                    </a:p>
                  </a:txBody>
                  <a:tcPr/>
                </a:tc>
                <a:tc>
                  <a:txBody>
                    <a:bodyPr/>
                    <a:lstStyle/>
                    <a:p>
                      <a:r>
                        <a:rPr lang="en-US" sz="1000"/>
                        <a:t>0.42857142857143</a:t>
                      </a:r>
                    </a:p>
                  </a:txBody>
                  <a:tcPr/>
                </a:tc>
                <a:tc>
                  <a:txBody>
                    <a:bodyPr/>
                    <a:lstStyle/>
                    <a:p>
                      <a:r>
                        <a:rPr lang="en-US" sz="1000"/>
                        <a:t>15.47619047619</a:t>
                      </a:r>
                    </a:p>
                  </a:txBody>
                  <a:tcPr/>
                </a:tc>
                <a:extLst>
                  <a:ext uri="{0D108BD9-81ED-4DB2-BD59-A6C34878D82A}">
                    <a16:rowId xmlns:a16="http://schemas.microsoft.com/office/drawing/2014/main" val="866730670"/>
                  </a:ext>
                </a:extLst>
              </a:tr>
              <a:tr h="370840">
                <a:tc>
                  <a:txBody>
                    <a:bodyPr/>
                    <a:lstStyle/>
                    <a:p>
                      <a:r>
                        <a:rPr lang="en-US" sz="1000"/>
                        <a:t>#SCOTTbikes</a:t>
                      </a:r>
                    </a:p>
                  </a:txBody>
                  <a:tcPr/>
                </a:tc>
                <a:tc>
                  <a:txBody>
                    <a:bodyPr/>
                    <a:lstStyle/>
                    <a:p>
                      <a:r>
                        <a:rPr lang="en-US" sz="1000"/>
                        <a:t>20</a:t>
                      </a:r>
                    </a:p>
                  </a:txBody>
                  <a:tcPr/>
                </a:tc>
                <a:tc>
                  <a:txBody>
                    <a:bodyPr/>
                    <a:lstStyle/>
                    <a:p>
                      <a:r>
                        <a:rPr lang="en-US" sz="1000"/>
                        <a:t>14.65</a:t>
                      </a:r>
                    </a:p>
                  </a:txBody>
                  <a:tcPr/>
                </a:tc>
                <a:tc>
                  <a:txBody>
                    <a:bodyPr/>
                    <a:lstStyle/>
                    <a:p>
                      <a:r>
                        <a:rPr lang="en-US" sz="1000"/>
                        <a:t>0.6</a:t>
                      </a:r>
                    </a:p>
                  </a:txBody>
                  <a:tcPr/>
                </a:tc>
                <a:tc>
                  <a:txBody>
                    <a:bodyPr/>
                    <a:lstStyle/>
                    <a:p>
                      <a:r>
                        <a:rPr lang="en-US" sz="1000"/>
                        <a:t>0.4</a:t>
                      </a:r>
                    </a:p>
                  </a:txBody>
                  <a:tcPr/>
                </a:tc>
                <a:tc>
                  <a:txBody>
                    <a:bodyPr/>
                    <a:lstStyle/>
                    <a:p>
                      <a:r>
                        <a:rPr lang="en-US" sz="1000"/>
                        <a:t>15.65</a:t>
                      </a:r>
                    </a:p>
                  </a:txBody>
                  <a:tcPr/>
                </a:tc>
                <a:extLst>
                  <a:ext uri="{0D108BD9-81ED-4DB2-BD59-A6C34878D82A}">
                    <a16:rowId xmlns:a16="http://schemas.microsoft.com/office/drawing/2014/main" val="927096111"/>
                  </a:ext>
                </a:extLst>
              </a:tr>
              <a:tr h="370840">
                <a:tc>
                  <a:txBody>
                    <a:bodyPr/>
                    <a:lstStyle/>
                    <a:p>
                      <a:r>
                        <a:rPr lang="en-US" sz="1000"/>
                        <a:t>#SpecializedArgentina</a:t>
                      </a:r>
                    </a:p>
                  </a:txBody>
                  <a:tcPr/>
                </a:tc>
                <a:tc>
                  <a:txBody>
                    <a:bodyPr/>
                    <a:lstStyle/>
                    <a:p>
                      <a:r>
                        <a:rPr lang="en-US" sz="1000"/>
                        <a:t>15</a:t>
                      </a:r>
                    </a:p>
                  </a:txBody>
                  <a:tcPr/>
                </a:tc>
                <a:tc>
                  <a:txBody>
                    <a:bodyPr/>
                    <a:lstStyle/>
                    <a:p>
                      <a:r>
                        <a:rPr lang="en-US" sz="1000"/>
                        <a:t>13.466666666667</a:t>
                      </a:r>
                    </a:p>
                  </a:txBody>
                  <a:tcPr/>
                </a:tc>
                <a:tc>
                  <a:txBody>
                    <a:bodyPr/>
                    <a:lstStyle/>
                    <a:p>
                      <a:r>
                        <a:rPr lang="en-US" sz="1000"/>
                        <a:t>2.0666666666667</a:t>
                      </a:r>
                    </a:p>
                  </a:txBody>
                  <a:tcPr/>
                </a:tc>
                <a:tc>
                  <a:txBody>
                    <a:bodyPr/>
                    <a:lstStyle/>
                    <a:p>
                      <a:r>
                        <a:rPr lang="en-US" sz="1000"/>
                        <a:t>0.66666666666667</a:t>
                      </a:r>
                    </a:p>
                  </a:txBody>
                  <a:tcPr/>
                </a:tc>
                <a:tc>
                  <a:txBody>
                    <a:bodyPr/>
                    <a:lstStyle/>
                    <a:p>
                      <a:r>
                        <a:rPr lang="en-US" sz="1000"/>
                        <a:t>16.2</a:t>
                      </a:r>
                    </a:p>
                  </a:txBody>
                  <a:tcPr/>
                </a:tc>
                <a:extLst>
                  <a:ext uri="{0D108BD9-81ED-4DB2-BD59-A6C34878D82A}">
                    <a16:rowId xmlns:a16="http://schemas.microsoft.com/office/drawing/2014/main" val="2880740284"/>
                  </a:ext>
                </a:extLst>
              </a:tr>
              <a:tr h="370840">
                <a:tc>
                  <a:txBody>
                    <a:bodyPr/>
                    <a:lstStyle/>
                    <a:p>
                      <a:r>
                        <a:rPr lang="en-US" sz="1000"/>
                        <a:t>#IamSpecialized</a:t>
                      </a:r>
                    </a:p>
                  </a:txBody>
                  <a:tcPr/>
                </a:tc>
                <a:tc>
                  <a:txBody>
                    <a:bodyPr/>
                    <a:lstStyle/>
                    <a:p>
                      <a:r>
                        <a:rPr lang="en-US" sz="1000"/>
                        <a:t>14</a:t>
                      </a:r>
                    </a:p>
                  </a:txBody>
                  <a:tcPr/>
                </a:tc>
                <a:tc>
                  <a:txBody>
                    <a:bodyPr/>
                    <a:lstStyle/>
                    <a:p>
                      <a:r>
                        <a:rPr lang="en-US" sz="1000"/>
                        <a:t>9.7857142857143</a:t>
                      </a:r>
                    </a:p>
                  </a:txBody>
                  <a:tcPr/>
                </a:tc>
                <a:tc>
                  <a:txBody>
                    <a:bodyPr/>
                    <a:lstStyle/>
                    <a:p>
                      <a:r>
                        <a:rPr lang="en-US" sz="1000"/>
                        <a:t>1.1428571428571</a:t>
                      </a:r>
                    </a:p>
                  </a:txBody>
                  <a:tcPr/>
                </a:tc>
                <a:tc>
                  <a:txBody>
                    <a:bodyPr/>
                    <a:lstStyle/>
                    <a:p>
                      <a:r>
                        <a:rPr lang="en-US" sz="1000"/>
                        <a:t>0.5</a:t>
                      </a:r>
                    </a:p>
                  </a:txBody>
                  <a:tcPr/>
                </a:tc>
                <a:tc>
                  <a:txBody>
                    <a:bodyPr/>
                    <a:lstStyle/>
                    <a:p>
                      <a:r>
                        <a:rPr lang="en-US" sz="1000"/>
                        <a:t>11.428571428571</a:t>
                      </a:r>
                    </a:p>
                  </a:txBody>
                  <a:tcPr/>
                </a:tc>
                <a:extLst>
                  <a:ext uri="{0D108BD9-81ED-4DB2-BD59-A6C34878D82A}">
                    <a16:rowId xmlns:a16="http://schemas.microsoft.com/office/drawing/2014/main" val="1398046539"/>
                  </a:ext>
                </a:extLst>
              </a:tr>
              <a:tr h="370840">
                <a:tc>
                  <a:txBody>
                    <a:bodyPr/>
                    <a:lstStyle/>
                    <a:p>
                      <a:r>
                        <a:rPr lang="en-US" sz="1000"/>
                        <a:t>#supercaliber</a:t>
                      </a:r>
                    </a:p>
                  </a:txBody>
                  <a:tcPr/>
                </a:tc>
                <a:tc>
                  <a:txBody>
                    <a:bodyPr/>
                    <a:lstStyle/>
                    <a:p>
                      <a:r>
                        <a:rPr lang="en-US" sz="1000"/>
                        <a:t>11</a:t>
                      </a:r>
                    </a:p>
                  </a:txBody>
                  <a:tcPr/>
                </a:tc>
                <a:tc>
                  <a:txBody>
                    <a:bodyPr/>
                    <a:lstStyle/>
                    <a:p>
                      <a:r>
                        <a:rPr lang="en-US" sz="1000"/>
                        <a:t>85.727272727273</a:t>
                      </a:r>
                    </a:p>
                  </a:txBody>
                  <a:tcPr/>
                </a:tc>
                <a:tc>
                  <a:txBody>
                    <a:bodyPr/>
                    <a:lstStyle/>
                    <a:p>
                      <a:r>
                        <a:rPr lang="en-US" sz="1000"/>
                        <a:t>0.81818181818182</a:t>
                      </a:r>
                    </a:p>
                  </a:txBody>
                  <a:tcPr/>
                </a:tc>
                <a:tc>
                  <a:txBody>
                    <a:bodyPr/>
                    <a:lstStyle/>
                    <a:p>
                      <a:r>
                        <a:rPr lang="en-US" sz="1000"/>
                        <a:t>11.181818181818</a:t>
                      </a:r>
                    </a:p>
                  </a:txBody>
                  <a:tcPr/>
                </a:tc>
                <a:tc>
                  <a:txBody>
                    <a:bodyPr/>
                    <a:lstStyle/>
                    <a:p>
                      <a:r>
                        <a:rPr lang="en-US" sz="1000"/>
                        <a:t>97.727272727273</a:t>
                      </a:r>
                    </a:p>
                  </a:txBody>
                  <a:tcPr/>
                </a:tc>
                <a:extLst>
                  <a:ext uri="{0D108BD9-81ED-4DB2-BD59-A6C34878D82A}">
                    <a16:rowId xmlns:a16="http://schemas.microsoft.com/office/drawing/2014/main" val="2868449234"/>
                  </a:ext>
                </a:extLst>
              </a:tr>
              <a:tr h="370840">
                <a:tc>
                  <a:txBody>
                    <a:bodyPr/>
                    <a:lstStyle/>
                    <a:p>
                      <a:r>
                        <a:rPr lang="en-US" sz="1000"/>
                        <a:t>#mtb</a:t>
                      </a:r>
                    </a:p>
                  </a:txBody>
                  <a:tcPr/>
                </a:tc>
                <a:tc>
                  <a:txBody>
                    <a:bodyPr/>
                    <a:lstStyle/>
                    <a:p>
                      <a:r>
                        <a:rPr lang="en-US" sz="1000"/>
                        <a:t>9</a:t>
                      </a:r>
                    </a:p>
                  </a:txBody>
                  <a:tcPr/>
                </a:tc>
                <a:tc>
                  <a:txBody>
                    <a:bodyPr/>
                    <a:lstStyle/>
                    <a:p>
                      <a:r>
                        <a:rPr lang="en-US" sz="1000"/>
                        <a:t>62.222222222222</a:t>
                      </a:r>
                    </a:p>
                  </a:txBody>
                  <a:tcPr/>
                </a:tc>
                <a:tc>
                  <a:txBody>
                    <a:bodyPr/>
                    <a:lstStyle/>
                    <a:p>
                      <a:r>
                        <a:rPr lang="en-US" sz="1000"/>
                        <a:t>2.2222222222222</a:t>
                      </a:r>
                    </a:p>
                  </a:txBody>
                  <a:tcPr/>
                </a:tc>
                <a:tc>
                  <a:txBody>
                    <a:bodyPr/>
                    <a:lstStyle/>
                    <a:p>
                      <a:r>
                        <a:rPr lang="en-US" sz="1000"/>
                        <a:t>7.6666666666667</a:t>
                      </a:r>
                    </a:p>
                  </a:txBody>
                  <a:tcPr/>
                </a:tc>
                <a:tc>
                  <a:txBody>
                    <a:bodyPr/>
                    <a:lstStyle/>
                    <a:p>
                      <a:r>
                        <a:rPr lang="en-US" sz="1000"/>
                        <a:t>72.111111111111</a:t>
                      </a:r>
                    </a:p>
                  </a:txBody>
                  <a:tcPr/>
                </a:tc>
                <a:extLst>
                  <a:ext uri="{0D108BD9-81ED-4DB2-BD59-A6C34878D82A}">
                    <a16:rowId xmlns:a16="http://schemas.microsoft.com/office/drawing/2014/main" val="4251427216"/>
                  </a:ext>
                </a:extLst>
              </a:tr>
              <a:tr h="370840">
                <a:tc>
                  <a:txBody>
                    <a:bodyPr/>
                    <a:lstStyle/>
                    <a:p>
                      <a:r>
                        <a:rPr lang="en-US" sz="1000"/>
                        <a:t>#trekbikes</a:t>
                      </a:r>
                    </a:p>
                  </a:txBody>
                  <a:tcPr/>
                </a:tc>
                <a:tc>
                  <a:txBody>
                    <a:bodyPr/>
                    <a:lstStyle/>
                    <a:p>
                      <a:r>
                        <a:rPr lang="en-US" sz="1000"/>
                        <a:t>8</a:t>
                      </a:r>
                    </a:p>
                  </a:txBody>
                  <a:tcPr/>
                </a:tc>
                <a:tc>
                  <a:txBody>
                    <a:bodyPr/>
                    <a:lstStyle/>
                    <a:p>
                      <a:r>
                        <a:rPr lang="en-US" sz="1000"/>
                        <a:t>63.625</a:t>
                      </a:r>
                    </a:p>
                  </a:txBody>
                  <a:tcPr/>
                </a:tc>
                <a:tc>
                  <a:txBody>
                    <a:bodyPr/>
                    <a:lstStyle/>
                    <a:p>
                      <a:r>
                        <a:rPr lang="en-US" sz="1000"/>
                        <a:t>0.625</a:t>
                      </a:r>
                    </a:p>
                  </a:txBody>
                  <a:tcPr/>
                </a:tc>
                <a:tc>
                  <a:txBody>
                    <a:bodyPr/>
                    <a:lstStyle/>
                    <a:p>
                      <a:r>
                        <a:rPr lang="en-US" sz="1000"/>
                        <a:t>8.75</a:t>
                      </a:r>
                    </a:p>
                  </a:txBody>
                  <a:tcPr/>
                </a:tc>
                <a:tc>
                  <a:txBody>
                    <a:bodyPr/>
                    <a:lstStyle/>
                    <a:p>
                      <a:r>
                        <a:rPr lang="en-US" sz="1000"/>
                        <a:t>73</a:t>
                      </a:r>
                    </a:p>
                  </a:txBody>
                  <a:tcPr/>
                </a:tc>
                <a:extLst>
                  <a:ext uri="{0D108BD9-81ED-4DB2-BD59-A6C34878D82A}">
                    <a16:rowId xmlns:a16="http://schemas.microsoft.com/office/drawing/2014/main" val="3008970612"/>
                  </a:ext>
                </a:extLst>
              </a:tr>
              <a:tr h="370840">
                <a:tc>
                  <a:txBody>
                    <a:bodyPr/>
                    <a:lstStyle/>
                    <a:p>
                      <a:r>
                        <a:rPr lang="en-US" sz="1000"/>
                        <a:t>#procaliber</a:t>
                      </a:r>
                    </a:p>
                  </a:txBody>
                  <a:tcPr/>
                </a:tc>
                <a:tc>
                  <a:txBody>
                    <a:bodyPr/>
                    <a:lstStyle/>
                    <a:p>
                      <a:r>
                        <a:rPr lang="en-US" sz="1000"/>
                        <a:t>8</a:t>
                      </a:r>
                    </a:p>
                  </a:txBody>
                  <a:tcPr/>
                </a:tc>
                <a:tc>
                  <a:txBody>
                    <a:bodyPr/>
                    <a:lstStyle/>
                    <a:p>
                      <a:r>
                        <a:rPr lang="en-US" sz="1000"/>
                        <a:t>99.625</a:t>
                      </a:r>
                    </a:p>
                  </a:txBody>
                  <a:tcPr/>
                </a:tc>
                <a:tc>
                  <a:txBody>
                    <a:bodyPr/>
                    <a:lstStyle/>
                    <a:p>
                      <a:r>
                        <a:rPr lang="en-US" sz="1000"/>
                        <a:t>0.875</a:t>
                      </a:r>
                    </a:p>
                  </a:txBody>
                  <a:tcPr/>
                </a:tc>
                <a:tc>
                  <a:txBody>
                    <a:bodyPr/>
                    <a:lstStyle/>
                    <a:p>
                      <a:r>
                        <a:rPr lang="en-US" sz="1000"/>
                        <a:t>13</a:t>
                      </a:r>
                    </a:p>
                  </a:txBody>
                  <a:tcPr/>
                </a:tc>
                <a:tc>
                  <a:txBody>
                    <a:bodyPr/>
                    <a:lstStyle/>
                    <a:p>
                      <a:r>
                        <a:rPr lang="en-US" sz="1000"/>
                        <a:t>113.5</a:t>
                      </a:r>
                    </a:p>
                  </a:txBody>
                  <a:tcPr/>
                </a:tc>
                <a:extLst>
                  <a:ext uri="{0D108BD9-81ED-4DB2-BD59-A6C34878D82A}">
                    <a16:rowId xmlns:a16="http://schemas.microsoft.com/office/drawing/2014/main" val="2259710940"/>
                  </a:ext>
                </a:extLst>
              </a:tr>
              <a:tr h="370840">
                <a:tc>
                  <a:txBody>
                    <a:bodyPr/>
                    <a:lstStyle/>
                    <a:p>
                      <a:r>
                        <a:rPr lang="en-US" sz="1000"/>
                        <a:t>#xco</a:t>
                      </a:r>
                    </a:p>
                  </a:txBody>
                  <a:tcPr/>
                </a:tc>
                <a:tc>
                  <a:txBody>
                    <a:bodyPr/>
                    <a:lstStyle/>
                    <a:p>
                      <a:r>
                        <a:rPr lang="en-US" sz="1000"/>
                        <a:t>7</a:t>
                      </a:r>
                    </a:p>
                  </a:txBody>
                  <a:tcPr/>
                </a:tc>
                <a:tc>
                  <a:txBody>
                    <a:bodyPr/>
                    <a:lstStyle/>
                    <a:p>
                      <a:r>
                        <a:rPr lang="en-US" sz="1000"/>
                        <a:t>70</a:t>
                      </a:r>
                    </a:p>
                  </a:txBody>
                  <a:tcPr/>
                </a:tc>
                <a:tc>
                  <a:txBody>
                    <a:bodyPr/>
                    <a:lstStyle/>
                    <a:p>
                      <a:r>
                        <a:rPr lang="en-US" sz="1000"/>
                        <a:t>0.71428571428571</a:t>
                      </a:r>
                    </a:p>
                  </a:txBody>
                  <a:tcPr/>
                </a:tc>
                <a:tc>
                  <a:txBody>
                    <a:bodyPr/>
                    <a:lstStyle/>
                    <a:p>
                      <a:r>
                        <a:rPr lang="en-US" sz="1000"/>
                        <a:t>9.4285714285714</a:t>
                      </a:r>
                    </a:p>
                  </a:txBody>
                  <a:tcPr/>
                </a:tc>
                <a:tc>
                  <a:txBody>
                    <a:bodyPr/>
                    <a:lstStyle/>
                    <a:p>
                      <a:r>
                        <a:rPr lang="en-US" sz="1000"/>
                        <a:t>80.142857142857</a:t>
                      </a:r>
                    </a:p>
                  </a:txBody>
                  <a:tcPr/>
                </a:tc>
                <a:extLst>
                  <a:ext uri="{0D108BD9-81ED-4DB2-BD59-A6C34878D82A}">
                    <a16:rowId xmlns:a16="http://schemas.microsoft.com/office/drawing/2014/main" val="310143949"/>
                  </a:ext>
                </a:extLst>
              </a:tr>
              <a:tr h="370840">
                <a:tc>
                  <a:txBody>
                    <a:bodyPr/>
                    <a:lstStyle/>
                    <a:p>
                      <a:r>
                        <a:rPr lang="en-US" sz="1000"/>
                        <a:t>#ridebontrager</a:t>
                      </a:r>
                    </a:p>
                  </a:txBody>
                  <a:tcPr/>
                </a:tc>
                <a:tc>
                  <a:txBody>
                    <a:bodyPr/>
                    <a:lstStyle/>
                    <a:p>
                      <a:r>
                        <a:rPr lang="en-US" sz="1000"/>
                        <a:t>7</a:t>
                      </a:r>
                    </a:p>
                  </a:txBody>
                  <a:tcPr/>
                </a:tc>
                <a:tc>
                  <a:txBody>
                    <a:bodyPr/>
                    <a:lstStyle/>
                    <a:p>
                      <a:r>
                        <a:rPr lang="en-US" sz="1000"/>
                        <a:t>70</a:t>
                      </a:r>
                    </a:p>
                  </a:txBody>
                  <a:tcPr/>
                </a:tc>
                <a:tc>
                  <a:txBody>
                    <a:bodyPr/>
                    <a:lstStyle/>
                    <a:p>
                      <a:r>
                        <a:rPr lang="en-US" sz="1000"/>
                        <a:t>0.71428571428571</a:t>
                      </a:r>
                    </a:p>
                  </a:txBody>
                  <a:tcPr/>
                </a:tc>
                <a:tc>
                  <a:txBody>
                    <a:bodyPr/>
                    <a:lstStyle/>
                    <a:p>
                      <a:r>
                        <a:rPr lang="en-US" sz="1000"/>
                        <a:t>9.4285714285714</a:t>
                      </a:r>
                    </a:p>
                  </a:txBody>
                  <a:tcPr/>
                </a:tc>
                <a:tc>
                  <a:txBody>
                    <a:bodyPr/>
                    <a:lstStyle/>
                    <a:p>
                      <a:r>
                        <a:rPr lang="en-US" sz="1000"/>
                        <a:t>80.142857142857</a:t>
                      </a:r>
                    </a:p>
                  </a:txBody>
                  <a:tcPr/>
                </a:tc>
                <a:extLst>
                  <a:ext uri="{0D108BD9-81ED-4DB2-BD59-A6C34878D82A}">
                    <a16:rowId xmlns:a16="http://schemas.microsoft.com/office/drawing/2014/main" val="2256044924"/>
                  </a:ext>
                </a:extLst>
              </a:tr>
            </a:tbl>
          </a:graphicData>
        </a:graphic>
      </p:graphicFrame>
      <p:sp>
        <p:nvSpPr>
          <p:cNvPr id="4" name="Text Placeholder 3">
            <a:extLst>
              <a:ext uri="{FF2B5EF4-FFF2-40B4-BE49-F238E27FC236}">
                <a16:creationId xmlns:a16="http://schemas.microsoft.com/office/drawing/2014/main" id="{025C7DA2-F8E2-4FF8-A936-055AA8CF426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69859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27E64-BA9C-44E1-8CDD-3EE559EC30C6}"/>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F7298853-027F-41BF-9A62-7D6CF04DAEE0}"/>
              </a:ext>
            </a:extLst>
          </p:cNvPr>
          <p:cNvGraphicFramePr>
            <a:graphicFrameLocks noGrp="1"/>
          </p:cNvGraphicFramePr>
          <p:nvPr>
            <p:ph type="tbl" sz="quarter" idx="13"/>
            <p:extLst>
              <p:ext uri="{D42A27DB-BD31-4B8C-83A1-F6EECF244321}">
                <p14:modId xmlns:p14="http://schemas.microsoft.com/office/powerpoint/2010/main" val="256236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8068370"/>
                    </a:ext>
                  </a:extLst>
                </a:gridCol>
                <a:gridCol w="493776">
                  <a:extLst>
                    <a:ext uri="{9D8B030D-6E8A-4147-A177-3AD203B41FA5}">
                      <a16:colId xmlns:a16="http://schemas.microsoft.com/office/drawing/2014/main" val="3739467860"/>
                    </a:ext>
                  </a:extLst>
                </a:gridCol>
                <a:gridCol w="493776">
                  <a:extLst>
                    <a:ext uri="{9D8B030D-6E8A-4147-A177-3AD203B41FA5}">
                      <a16:colId xmlns:a16="http://schemas.microsoft.com/office/drawing/2014/main" val="3808729899"/>
                    </a:ext>
                  </a:extLst>
                </a:gridCol>
                <a:gridCol w="493776">
                  <a:extLst>
                    <a:ext uri="{9D8B030D-6E8A-4147-A177-3AD203B41FA5}">
                      <a16:colId xmlns:a16="http://schemas.microsoft.com/office/drawing/2014/main" val="3093263893"/>
                    </a:ext>
                  </a:extLst>
                </a:gridCol>
                <a:gridCol w="493776">
                  <a:extLst>
                    <a:ext uri="{9D8B030D-6E8A-4147-A177-3AD203B41FA5}">
                      <a16:colId xmlns:a16="http://schemas.microsoft.com/office/drawing/2014/main" val="2030304032"/>
                    </a:ext>
                  </a:extLst>
                </a:gridCol>
                <a:gridCol w="493776">
                  <a:extLst>
                    <a:ext uri="{9D8B030D-6E8A-4147-A177-3AD203B41FA5}">
                      <a16:colId xmlns:a16="http://schemas.microsoft.com/office/drawing/2014/main" val="1853239641"/>
                    </a:ext>
                  </a:extLst>
                </a:gridCol>
                <a:gridCol w="493776">
                  <a:extLst>
                    <a:ext uri="{9D8B030D-6E8A-4147-A177-3AD203B41FA5}">
                      <a16:colId xmlns:a16="http://schemas.microsoft.com/office/drawing/2014/main" val="1081625720"/>
                    </a:ext>
                  </a:extLst>
                </a:gridCol>
                <a:gridCol w="493776">
                  <a:extLst>
                    <a:ext uri="{9D8B030D-6E8A-4147-A177-3AD203B41FA5}">
                      <a16:colId xmlns:a16="http://schemas.microsoft.com/office/drawing/2014/main" val="1734910542"/>
                    </a:ext>
                  </a:extLst>
                </a:gridCol>
                <a:gridCol w="493776">
                  <a:extLst>
                    <a:ext uri="{9D8B030D-6E8A-4147-A177-3AD203B41FA5}">
                      <a16:colId xmlns:a16="http://schemas.microsoft.com/office/drawing/2014/main" val="3567463046"/>
                    </a:ext>
                  </a:extLst>
                </a:gridCol>
                <a:gridCol w="493776">
                  <a:extLst>
                    <a:ext uri="{9D8B030D-6E8A-4147-A177-3AD203B41FA5}">
                      <a16:colId xmlns:a16="http://schemas.microsoft.com/office/drawing/2014/main" val="3763135117"/>
                    </a:ext>
                  </a:extLst>
                </a:gridCol>
                <a:gridCol w="493776">
                  <a:extLst>
                    <a:ext uri="{9D8B030D-6E8A-4147-A177-3AD203B41FA5}">
                      <a16:colId xmlns:a16="http://schemas.microsoft.com/office/drawing/2014/main" val="913900789"/>
                    </a:ext>
                  </a:extLst>
                </a:gridCol>
                <a:gridCol w="493776">
                  <a:extLst>
                    <a:ext uri="{9D8B030D-6E8A-4147-A177-3AD203B41FA5}">
                      <a16:colId xmlns:a16="http://schemas.microsoft.com/office/drawing/2014/main" val="2846687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243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- 2021-10-09 14:28:29</a:t>
                      </a:r>
                      <a:r>
                        <a:rPr kumimoji="0" lang="en-US" sz="1000" b="0" i="0" u="none" strike="noStrike" kern="1200" cap="none" spc="0" normalizeH="0" baseline="0" noProof="0">
                          <a:ln>
                            <a:noFill/>
                          </a:ln>
                          <a:solidFill>
                            <a:prstClr val="black"/>
                          </a:solidFill>
                          <a:effectLst/>
                          <a:uLnTx/>
                          <a:uFillTx/>
                          <a:latin typeface="+mn-lt"/>
                          <a:ea typeface="+mn-ea"/>
                          <a:cs typeface="+mn-cs"/>
                        </a:rPr>
                        <a:t>
 ¡Resumen en fotos de la salida oficial con los chicos del #TeamTrekBontrager en @riopinto 2021 ! 
📸 @gonzalubatti 📸
@trekbikes @trekbicycleargentina @bontragerargentina @proresistencia.team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49365600"/>
                  </a:ext>
                </a:extLst>
              </a:tr>
            </a:tbl>
          </a:graphicData>
        </a:graphic>
      </p:graphicFrame>
      <p:sp>
        <p:nvSpPr>
          <p:cNvPr id="4" name="Text Placeholder 3">
            <a:extLst>
              <a:ext uri="{FF2B5EF4-FFF2-40B4-BE49-F238E27FC236}">
                <a16:creationId xmlns:a16="http://schemas.microsoft.com/office/drawing/2014/main" id="{2176AE82-2D61-4188-8EF7-CCB1112F0B2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36940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B00B3-6553-4097-813B-663F8570BB70}"/>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8D2522B5-B607-4676-876F-9AB4B2E8A7A0}"/>
              </a:ext>
            </a:extLst>
          </p:cNvPr>
          <p:cNvGraphicFramePr>
            <a:graphicFrameLocks noGrp="1"/>
          </p:cNvGraphicFramePr>
          <p:nvPr>
            <p:ph type="tbl" sz="quarter" idx="13"/>
            <p:extLst>
              <p:ext uri="{D42A27DB-BD31-4B8C-83A1-F6EECF244321}">
                <p14:modId xmlns:p14="http://schemas.microsoft.com/office/powerpoint/2010/main" val="220453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9820568"/>
                    </a:ext>
                  </a:extLst>
                </a:gridCol>
                <a:gridCol w="493776">
                  <a:extLst>
                    <a:ext uri="{9D8B030D-6E8A-4147-A177-3AD203B41FA5}">
                      <a16:colId xmlns:a16="http://schemas.microsoft.com/office/drawing/2014/main" val="249554223"/>
                    </a:ext>
                  </a:extLst>
                </a:gridCol>
                <a:gridCol w="493776">
                  <a:extLst>
                    <a:ext uri="{9D8B030D-6E8A-4147-A177-3AD203B41FA5}">
                      <a16:colId xmlns:a16="http://schemas.microsoft.com/office/drawing/2014/main" val="2480022895"/>
                    </a:ext>
                  </a:extLst>
                </a:gridCol>
                <a:gridCol w="493776">
                  <a:extLst>
                    <a:ext uri="{9D8B030D-6E8A-4147-A177-3AD203B41FA5}">
                      <a16:colId xmlns:a16="http://schemas.microsoft.com/office/drawing/2014/main" val="3194785038"/>
                    </a:ext>
                  </a:extLst>
                </a:gridCol>
                <a:gridCol w="493776">
                  <a:extLst>
                    <a:ext uri="{9D8B030D-6E8A-4147-A177-3AD203B41FA5}">
                      <a16:colId xmlns:a16="http://schemas.microsoft.com/office/drawing/2014/main" val="304096064"/>
                    </a:ext>
                  </a:extLst>
                </a:gridCol>
                <a:gridCol w="493776">
                  <a:extLst>
                    <a:ext uri="{9D8B030D-6E8A-4147-A177-3AD203B41FA5}">
                      <a16:colId xmlns:a16="http://schemas.microsoft.com/office/drawing/2014/main" val="3118791357"/>
                    </a:ext>
                  </a:extLst>
                </a:gridCol>
                <a:gridCol w="493776">
                  <a:extLst>
                    <a:ext uri="{9D8B030D-6E8A-4147-A177-3AD203B41FA5}">
                      <a16:colId xmlns:a16="http://schemas.microsoft.com/office/drawing/2014/main" val="1684893760"/>
                    </a:ext>
                  </a:extLst>
                </a:gridCol>
                <a:gridCol w="493776">
                  <a:extLst>
                    <a:ext uri="{9D8B030D-6E8A-4147-A177-3AD203B41FA5}">
                      <a16:colId xmlns:a16="http://schemas.microsoft.com/office/drawing/2014/main" val="4088178989"/>
                    </a:ext>
                  </a:extLst>
                </a:gridCol>
                <a:gridCol w="493776">
                  <a:extLst>
                    <a:ext uri="{9D8B030D-6E8A-4147-A177-3AD203B41FA5}">
                      <a16:colId xmlns:a16="http://schemas.microsoft.com/office/drawing/2014/main" val="2524607443"/>
                    </a:ext>
                  </a:extLst>
                </a:gridCol>
                <a:gridCol w="493776">
                  <a:extLst>
                    <a:ext uri="{9D8B030D-6E8A-4147-A177-3AD203B41FA5}">
                      <a16:colId xmlns:a16="http://schemas.microsoft.com/office/drawing/2014/main" val="1164955803"/>
                    </a:ext>
                  </a:extLst>
                </a:gridCol>
                <a:gridCol w="493776">
                  <a:extLst>
                    <a:ext uri="{9D8B030D-6E8A-4147-A177-3AD203B41FA5}">
                      <a16:colId xmlns:a16="http://schemas.microsoft.com/office/drawing/2014/main" val="4132205828"/>
                    </a:ext>
                  </a:extLst>
                </a:gridCol>
                <a:gridCol w="493776">
                  <a:extLst>
                    <a:ext uri="{9D8B030D-6E8A-4147-A177-3AD203B41FA5}">
                      <a16:colId xmlns:a16="http://schemas.microsoft.com/office/drawing/2014/main" val="387926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062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- 2021-10-11 21:19:41</a:t>
                      </a:r>
                      <a:r>
                        <a:rPr kumimoji="0" lang="en-US" sz="1000" b="0" i="0" u="none" strike="noStrike" kern="1200" cap="none" spc="0" normalizeH="0" baseline="0" noProof="0">
                          <a:ln>
                            <a:noFill/>
                          </a:ln>
                          <a:solidFill>
                            <a:prstClr val="black"/>
                          </a:solidFill>
                          <a:effectLst/>
                          <a:uLnTx/>
                          <a:uFillTx/>
                          <a:latin typeface="+mn-lt"/>
                          <a:ea typeface="+mn-ea"/>
                          <a:cs typeface="+mn-cs"/>
                        </a:rPr>
                        <a:t>
 ¡ @chiquita.cantelmi se coronó por segunda vez consecutiva en la carrera más importante para los Argentinos @riopinto !
Mirá las mejores fotos de Yesi de su bicampeonato en La Cumbre, Cordoba. 
¡¡ Felicitaciones !!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60980343"/>
                  </a:ext>
                </a:extLst>
              </a:tr>
            </a:tbl>
          </a:graphicData>
        </a:graphic>
      </p:graphicFrame>
      <p:sp>
        <p:nvSpPr>
          <p:cNvPr id="4" name="Text Placeholder 3">
            <a:extLst>
              <a:ext uri="{FF2B5EF4-FFF2-40B4-BE49-F238E27FC236}">
                <a16:creationId xmlns:a16="http://schemas.microsoft.com/office/drawing/2014/main" id="{F1BFB5FC-9024-4820-85F3-4F6F61F3893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09680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EC1C-24B5-4218-BB67-5E82E60E29C0}"/>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5FE8B8A5-5B5F-4585-B525-926A573138AE}"/>
              </a:ext>
            </a:extLst>
          </p:cNvPr>
          <p:cNvGraphicFramePr>
            <a:graphicFrameLocks noGrp="1"/>
          </p:cNvGraphicFramePr>
          <p:nvPr>
            <p:ph type="tbl" sz="quarter" idx="13"/>
            <p:extLst>
              <p:ext uri="{D42A27DB-BD31-4B8C-83A1-F6EECF244321}">
                <p14:modId xmlns:p14="http://schemas.microsoft.com/office/powerpoint/2010/main" val="3056087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2975881"/>
                    </a:ext>
                  </a:extLst>
                </a:gridCol>
                <a:gridCol w="493776">
                  <a:extLst>
                    <a:ext uri="{9D8B030D-6E8A-4147-A177-3AD203B41FA5}">
                      <a16:colId xmlns:a16="http://schemas.microsoft.com/office/drawing/2014/main" val="1119795420"/>
                    </a:ext>
                  </a:extLst>
                </a:gridCol>
                <a:gridCol w="493776">
                  <a:extLst>
                    <a:ext uri="{9D8B030D-6E8A-4147-A177-3AD203B41FA5}">
                      <a16:colId xmlns:a16="http://schemas.microsoft.com/office/drawing/2014/main" val="3002448552"/>
                    </a:ext>
                  </a:extLst>
                </a:gridCol>
                <a:gridCol w="493776">
                  <a:extLst>
                    <a:ext uri="{9D8B030D-6E8A-4147-A177-3AD203B41FA5}">
                      <a16:colId xmlns:a16="http://schemas.microsoft.com/office/drawing/2014/main" val="4147562822"/>
                    </a:ext>
                  </a:extLst>
                </a:gridCol>
                <a:gridCol w="493776">
                  <a:extLst>
                    <a:ext uri="{9D8B030D-6E8A-4147-A177-3AD203B41FA5}">
                      <a16:colId xmlns:a16="http://schemas.microsoft.com/office/drawing/2014/main" val="4086421633"/>
                    </a:ext>
                  </a:extLst>
                </a:gridCol>
                <a:gridCol w="493776">
                  <a:extLst>
                    <a:ext uri="{9D8B030D-6E8A-4147-A177-3AD203B41FA5}">
                      <a16:colId xmlns:a16="http://schemas.microsoft.com/office/drawing/2014/main" val="2848079073"/>
                    </a:ext>
                  </a:extLst>
                </a:gridCol>
                <a:gridCol w="493776">
                  <a:extLst>
                    <a:ext uri="{9D8B030D-6E8A-4147-A177-3AD203B41FA5}">
                      <a16:colId xmlns:a16="http://schemas.microsoft.com/office/drawing/2014/main" val="1054489033"/>
                    </a:ext>
                  </a:extLst>
                </a:gridCol>
                <a:gridCol w="493776">
                  <a:extLst>
                    <a:ext uri="{9D8B030D-6E8A-4147-A177-3AD203B41FA5}">
                      <a16:colId xmlns:a16="http://schemas.microsoft.com/office/drawing/2014/main" val="3090678403"/>
                    </a:ext>
                  </a:extLst>
                </a:gridCol>
                <a:gridCol w="493776">
                  <a:extLst>
                    <a:ext uri="{9D8B030D-6E8A-4147-A177-3AD203B41FA5}">
                      <a16:colId xmlns:a16="http://schemas.microsoft.com/office/drawing/2014/main" val="1516540564"/>
                    </a:ext>
                  </a:extLst>
                </a:gridCol>
                <a:gridCol w="493776">
                  <a:extLst>
                    <a:ext uri="{9D8B030D-6E8A-4147-A177-3AD203B41FA5}">
                      <a16:colId xmlns:a16="http://schemas.microsoft.com/office/drawing/2014/main" val="1464659208"/>
                    </a:ext>
                  </a:extLst>
                </a:gridCol>
                <a:gridCol w="493776">
                  <a:extLst>
                    <a:ext uri="{9D8B030D-6E8A-4147-A177-3AD203B41FA5}">
                      <a16:colId xmlns:a16="http://schemas.microsoft.com/office/drawing/2014/main" val="2798110582"/>
                    </a:ext>
                  </a:extLst>
                </a:gridCol>
                <a:gridCol w="493776">
                  <a:extLst>
                    <a:ext uri="{9D8B030D-6E8A-4147-A177-3AD203B41FA5}">
                      <a16:colId xmlns:a16="http://schemas.microsoft.com/office/drawing/2014/main" val="202997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917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- 2021-10-13 21:18:37</a:t>
                      </a:r>
                      <a:r>
                        <a:rPr kumimoji="0" lang="es-ES" sz="1000" b="0" i="0" u="none" strike="noStrike" kern="1200" cap="none" spc="0" normalizeH="0" baseline="0" noProof="0">
                          <a:ln>
                            <a:noFill/>
                          </a:ln>
                          <a:solidFill>
                            <a:prstClr val="black"/>
                          </a:solidFill>
                          <a:effectLst/>
                          <a:uLnTx/>
                          <a:uFillTx/>
                          <a:latin typeface="+mn-lt"/>
                          <a:ea typeface="+mn-ea"/>
                          <a:cs typeface="+mn-cs"/>
                        </a:rPr>
                        <a:t>
 ¡ Qué futuro del #TeamTrekBontrager! El Tucumano @facu_cayata se impuso en la prueba de @riopinto oficial y se ubicó en top 20 de la general con tan solo 17 años . Además el riojano @fernandodiaz532 , de 16 años, logró un segundo lugar en una impresionante carrera. 
¡Felicitaciones chicos! 
📸 @gonzalubatti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76637317"/>
                  </a:ext>
                </a:extLst>
              </a:tr>
            </a:tbl>
          </a:graphicData>
        </a:graphic>
      </p:graphicFrame>
      <p:sp>
        <p:nvSpPr>
          <p:cNvPr id="4" name="Text Placeholder 3">
            <a:extLst>
              <a:ext uri="{FF2B5EF4-FFF2-40B4-BE49-F238E27FC236}">
                <a16:creationId xmlns:a16="http://schemas.microsoft.com/office/drawing/2014/main" id="{19C8708E-B75A-450B-BC79-3E52831CA0B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54851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83A70-7D2B-4D2E-9211-E762C8F8A304}"/>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03DB689A-79A7-42AB-BD4C-C2F860AB4B2A}"/>
              </a:ext>
            </a:extLst>
          </p:cNvPr>
          <p:cNvGraphicFramePr>
            <a:graphicFrameLocks noGrp="1"/>
          </p:cNvGraphicFramePr>
          <p:nvPr>
            <p:ph type="tbl" sz="quarter" idx="13"/>
            <p:extLst>
              <p:ext uri="{D42A27DB-BD31-4B8C-83A1-F6EECF244321}">
                <p14:modId xmlns:p14="http://schemas.microsoft.com/office/powerpoint/2010/main" val="2814313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7597264"/>
                    </a:ext>
                  </a:extLst>
                </a:gridCol>
                <a:gridCol w="493776">
                  <a:extLst>
                    <a:ext uri="{9D8B030D-6E8A-4147-A177-3AD203B41FA5}">
                      <a16:colId xmlns:a16="http://schemas.microsoft.com/office/drawing/2014/main" val="3338748300"/>
                    </a:ext>
                  </a:extLst>
                </a:gridCol>
                <a:gridCol w="493776">
                  <a:extLst>
                    <a:ext uri="{9D8B030D-6E8A-4147-A177-3AD203B41FA5}">
                      <a16:colId xmlns:a16="http://schemas.microsoft.com/office/drawing/2014/main" val="410016018"/>
                    </a:ext>
                  </a:extLst>
                </a:gridCol>
                <a:gridCol w="493776">
                  <a:extLst>
                    <a:ext uri="{9D8B030D-6E8A-4147-A177-3AD203B41FA5}">
                      <a16:colId xmlns:a16="http://schemas.microsoft.com/office/drawing/2014/main" val="2358953675"/>
                    </a:ext>
                  </a:extLst>
                </a:gridCol>
                <a:gridCol w="493776">
                  <a:extLst>
                    <a:ext uri="{9D8B030D-6E8A-4147-A177-3AD203B41FA5}">
                      <a16:colId xmlns:a16="http://schemas.microsoft.com/office/drawing/2014/main" val="2669411152"/>
                    </a:ext>
                  </a:extLst>
                </a:gridCol>
                <a:gridCol w="493776">
                  <a:extLst>
                    <a:ext uri="{9D8B030D-6E8A-4147-A177-3AD203B41FA5}">
                      <a16:colId xmlns:a16="http://schemas.microsoft.com/office/drawing/2014/main" val="1571656178"/>
                    </a:ext>
                  </a:extLst>
                </a:gridCol>
                <a:gridCol w="493776">
                  <a:extLst>
                    <a:ext uri="{9D8B030D-6E8A-4147-A177-3AD203B41FA5}">
                      <a16:colId xmlns:a16="http://schemas.microsoft.com/office/drawing/2014/main" val="752019100"/>
                    </a:ext>
                  </a:extLst>
                </a:gridCol>
                <a:gridCol w="493776">
                  <a:extLst>
                    <a:ext uri="{9D8B030D-6E8A-4147-A177-3AD203B41FA5}">
                      <a16:colId xmlns:a16="http://schemas.microsoft.com/office/drawing/2014/main" val="3357594346"/>
                    </a:ext>
                  </a:extLst>
                </a:gridCol>
                <a:gridCol w="493776">
                  <a:extLst>
                    <a:ext uri="{9D8B030D-6E8A-4147-A177-3AD203B41FA5}">
                      <a16:colId xmlns:a16="http://schemas.microsoft.com/office/drawing/2014/main" val="3934206138"/>
                    </a:ext>
                  </a:extLst>
                </a:gridCol>
                <a:gridCol w="493776">
                  <a:extLst>
                    <a:ext uri="{9D8B030D-6E8A-4147-A177-3AD203B41FA5}">
                      <a16:colId xmlns:a16="http://schemas.microsoft.com/office/drawing/2014/main" val="1010363210"/>
                    </a:ext>
                  </a:extLst>
                </a:gridCol>
                <a:gridCol w="493776">
                  <a:extLst>
                    <a:ext uri="{9D8B030D-6E8A-4147-A177-3AD203B41FA5}">
                      <a16:colId xmlns:a16="http://schemas.microsoft.com/office/drawing/2014/main" val="2599568533"/>
                    </a:ext>
                  </a:extLst>
                </a:gridCol>
                <a:gridCol w="493776">
                  <a:extLst>
                    <a:ext uri="{9D8B030D-6E8A-4147-A177-3AD203B41FA5}">
                      <a16:colId xmlns:a16="http://schemas.microsoft.com/office/drawing/2014/main" val="354425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597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- 2021-10-25 18:46:26</a:t>
                      </a:r>
                      <a:r>
                        <a:rPr kumimoji="0" lang="en-US" sz="1000" b="0" i="0" u="none" strike="noStrike" kern="1200" cap="none" spc="0" normalizeH="0" baseline="0" noProof="0">
                          <a:ln>
                            <a:noFill/>
                          </a:ln>
                          <a:solidFill>
                            <a:prstClr val="black"/>
                          </a:solidFill>
                          <a:effectLst/>
                          <a:uLnTx/>
                          <a:uFillTx/>
                          <a:latin typeface="+mn-lt"/>
                          <a:ea typeface="+mn-ea"/>
                          <a:cs typeface="+mn-cs"/>
                        </a:rPr>
                        <a:t>
 ¡Simplemente @alvaritomacias! 
Mirá la llegada de consagración del campeón argentino de XCO 2021 Alvarito Macias en el circuito El Jumeal, Catamarca,  en este impresionante vídeo. 
🎥 @romanvera.1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11627508"/>
                  </a:ext>
                </a:extLst>
              </a:tr>
            </a:tbl>
          </a:graphicData>
        </a:graphic>
      </p:graphicFrame>
      <p:sp>
        <p:nvSpPr>
          <p:cNvPr id="4" name="Text Placeholder 3">
            <a:extLst>
              <a:ext uri="{FF2B5EF4-FFF2-40B4-BE49-F238E27FC236}">
                <a16:creationId xmlns:a16="http://schemas.microsoft.com/office/drawing/2014/main" id="{B1D2161F-09A9-4F1C-949B-0A8ADDE967A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18971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35BB6-6ABE-4501-9B72-46C324295F06}"/>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E8B0B1AB-A925-4D43-8173-072F208FBC93}"/>
              </a:ext>
            </a:extLst>
          </p:cNvPr>
          <p:cNvGraphicFramePr>
            <a:graphicFrameLocks noGrp="1"/>
          </p:cNvGraphicFramePr>
          <p:nvPr>
            <p:ph type="tbl" sz="quarter" idx="13"/>
            <p:extLst>
              <p:ext uri="{D42A27DB-BD31-4B8C-83A1-F6EECF244321}">
                <p14:modId xmlns:p14="http://schemas.microsoft.com/office/powerpoint/2010/main" val="3212084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1164836"/>
                    </a:ext>
                  </a:extLst>
                </a:gridCol>
                <a:gridCol w="493776">
                  <a:extLst>
                    <a:ext uri="{9D8B030D-6E8A-4147-A177-3AD203B41FA5}">
                      <a16:colId xmlns:a16="http://schemas.microsoft.com/office/drawing/2014/main" val="2853603665"/>
                    </a:ext>
                  </a:extLst>
                </a:gridCol>
                <a:gridCol w="493776">
                  <a:extLst>
                    <a:ext uri="{9D8B030D-6E8A-4147-A177-3AD203B41FA5}">
                      <a16:colId xmlns:a16="http://schemas.microsoft.com/office/drawing/2014/main" val="3862544531"/>
                    </a:ext>
                  </a:extLst>
                </a:gridCol>
                <a:gridCol w="493776">
                  <a:extLst>
                    <a:ext uri="{9D8B030D-6E8A-4147-A177-3AD203B41FA5}">
                      <a16:colId xmlns:a16="http://schemas.microsoft.com/office/drawing/2014/main" val="360414829"/>
                    </a:ext>
                  </a:extLst>
                </a:gridCol>
                <a:gridCol w="493776">
                  <a:extLst>
                    <a:ext uri="{9D8B030D-6E8A-4147-A177-3AD203B41FA5}">
                      <a16:colId xmlns:a16="http://schemas.microsoft.com/office/drawing/2014/main" val="2100434377"/>
                    </a:ext>
                  </a:extLst>
                </a:gridCol>
                <a:gridCol w="493776">
                  <a:extLst>
                    <a:ext uri="{9D8B030D-6E8A-4147-A177-3AD203B41FA5}">
                      <a16:colId xmlns:a16="http://schemas.microsoft.com/office/drawing/2014/main" val="3466684802"/>
                    </a:ext>
                  </a:extLst>
                </a:gridCol>
                <a:gridCol w="493776">
                  <a:extLst>
                    <a:ext uri="{9D8B030D-6E8A-4147-A177-3AD203B41FA5}">
                      <a16:colId xmlns:a16="http://schemas.microsoft.com/office/drawing/2014/main" val="1125449646"/>
                    </a:ext>
                  </a:extLst>
                </a:gridCol>
                <a:gridCol w="493776">
                  <a:extLst>
                    <a:ext uri="{9D8B030D-6E8A-4147-A177-3AD203B41FA5}">
                      <a16:colId xmlns:a16="http://schemas.microsoft.com/office/drawing/2014/main" val="1963113582"/>
                    </a:ext>
                  </a:extLst>
                </a:gridCol>
                <a:gridCol w="493776">
                  <a:extLst>
                    <a:ext uri="{9D8B030D-6E8A-4147-A177-3AD203B41FA5}">
                      <a16:colId xmlns:a16="http://schemas.microsoft.com/office/drawing/2014/main" val="1951700500"/>
                    </a:ext>
                  </a:extLst>
                </a:gridCol>
                <a:gridCol w="493776">
                  <a:extLst>
                    <a:ext uri="{9D8B030D-6E8A-4147-A177-3AD203B41FA5}">
                      <a16:colId xmlns:a16="http://schemas.microsoft.com/office/drawing/2014/main" val="655085223"/>
                    </a:ext>
                  </a:extLst>
                </a:gridCol>
                <a:gridCol w="493776">
                  <a:extLst>
                    <a:ext uri="{9D8B030D-6E8A-4147-A177-3AD203B41FA5}">
                      <a16:colId xmlns:a16="http://schemas.microsoft.com/office/drawing/2014/main" val="2832104799"/>
                    </a:ext>
                  </a:extLst>
                </a:gridCol>
                <a:gridCol w="493776">
                  <a:extLst>
                    <a:ext uri="{9D8B030D-6E8A-4147-A177-3AD203B41FA5}">
                      <a16:colId xmlns:a16="http://schemas.microsoft.com/office/drawing/2014/main" val="2135462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5937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- 2021-10-08 18:59:11</a:t>
                      </a:r>
                      <a:r>
                        <a:rPr kumimoji="0" lang="en-US" sz="1000" b="0" i="0" u="none" strike="noStrike" kern="1200" cap="none" spc="0" normalizeH="0" baseline="0" noProof="0">
                          <a:ln>
                            <a:noFill/>
                          </a:ln>
                          <a:solidFill>
                            <a:prstClr val="black"/>
                          </a:solidFill>
                          <a:effectLst/>
                          <a:uLnTx/>
                          <a:uFillTx/>
                          <a:latin typeface="+mn-lt"/>
                          <a:ea typeface="+mn-ea"/>
                          <a:cs typeface="+mn-cs"/>
                        </a:rPr>
                        <a:t>
 ¡Las mejores bicis, el #TeamTrekBontrager  y los accesorios @bontragerargentina en el stand oficial de @riopinto ! 
¡Te esperamos! 
@trekbikes @trekbicycleargentina @bontragerargentina #trekbikes #supercaliber #mtb #xco #xcm #ridebontrager #procaliber #xcaliber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10658664"/>
                  </a:ext>
                </a:extLst>
              </a:tr>
            </a:tbl>
          </a:graphicData>
        </a:graphic>
      </p:graphicFrame>
      <p:sp>
        <p:nvSpPr>
          <p:cNvPr id="4" name="Text Placeholder 3">
            <a:extLst>
              <a:ext uri="{FF2B5EF4-FFF2-40B4-BE49-F238E27FC236}">
                <a16:creationId xmlns:a16="http://schemas.microsoft.com/office/drawing/2014/main" id="{CEB161D5-9CD8-4FEE-AE39-EBC7BC40974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97962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0F9A-D0E7-4B4C-91B1-486E6EE196A5}"/>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2043AEE9-5D3C-4887-852F-CDA99B6E7CFE}"/>
              </a:ext>
            </a:extLst>
          </p:cNvPr>
          <p:cNvGraphicFramePr>
            <a:graphicFrameLocks noGrp="1"/>
          </p:cNvGraphicFramePr>
          <p:nvPr>
            <p:ph type="tbl" sz="quarter" idx="13"/>
            <p:extLst>
              <p:ext uri="{D42A27DB-BD31-4B8C-83A1-F6EECF244321}">
                <p14:modId xmlns:p14="http://schemas.microsoft.com/office/powerpoint/2010/main" val="406200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6539038"/>
                    </a:ext>
                  </a:extLst>
                </a:gridCol>
                <a:gridCol w="493776">
                  <a:extLst>
                    <a:ext uri="{9D8B030D-6E8A-4147-A177-3AD203B41FA5}">
                      <a16:colId xmlns:a16="http://schemas.microsoft.com/office/drawing/2014/main" val="1759998601"/>
                    </a:ext>
                  </a:extLst>
                </a:gridCol>
                <a:gridCol w="493776">
                  <a:extLst>
                    <a:ext uri="{9D8B030D-6E8A-4147-A177-3AD203B41FA5}">
                      <a16:colId xmlns:a16="http://schemas.microsoft.com/office/drawing/2014/main" val="1281495275"/>
                    </a:ext>
                  </a:extLst>
                </a:gridCol>
                <a:gridCol w="493776">
                  <a:extLst>
                    <a:ext uri="{9D8B030D-6E8A-4147-A177-3AD203B41FA5}">
                      <a16:colId xmlns:a16="http://schemas.microsoft.com/office/drawing/2014/main" val="1706862636"/>
                    </a:ext>
                  </a:extLst>
                </a:gridCol>
                <a:gridCol w="493776">
                  <a:extLst>
                    <a:ext uri="{9D8B030D-6E8A-4147-A177-3AD203B41FA5}">
                      <a16:colId xmlns:a16="http://schemas.microsoft.com/office/drawing/2014/main" val="1469479362"/>
                    </a:ext>
                  </a:extLst>
                </a:gridCol>
                <a:gridCol w="493776">
                  <a:extLst>
                    <a:ext uri="{9D8B030D-6E8A-4147-A177-3AD203B41FA5}">
                      <a16:colId xmlns:a16="http://schemas.microsoft.com/office/drawing/2014/main" val="374772007"/>
                    </a:ext>
                  </a:extLst>
                </a:gridCol>
                <a:gridCol w="493776">
                  <a:extLst>
                    <a:ext uri="{9D8B030D-6E8A-4147-A177-3AD203B41FA5}">
                      <a16:colId xmlns:a16="http://schemas.microsoft.com/office/drawing/2014/main" val="3586821790"/>
                    </a:ext>
                  </a:extLst>
                </a:gridCol>
                <a:gridCol w="493776">
                  <a:extLst>
                    <a:ext uri="{9D8B030D-6E8A-4147-A177-3AD203B41FA5}">
                      <a16:colId xmlns:a16="http://schemas.microsoft.com/office/drawing/2014/main" val="2638294540"/>
                    </a:ext>
                  </a:extLst>
                </a:gridCol>
                <a:gridCol w="493776">
                  <a:extLst>
                    <a:ext uri="{9D8B030D-6E8A-4147-A177-3AD203B41FA5}">
                      <a16:colId xmlns:a16="http://schemas.microsoft.com/office/drawing/2014/main" val="4024919477"/>
                    </a:ext>
                  </a:extLst>
                </a:gridCol>
                <a:gridCol w="493776">
                  <a:extLst>
                    <a:ext uri="{9D8B030D-6E8A-4147-A177-3AD203B41FA5}">
                      <a16:colId xmlns:a16="http://schemas.microsoft.com/office/drawing/2014/main" val="76860711"/>
                    </a:ext>
                  </a:extLst>
                </a:gridCol>
                <a:gridCol w="493776">
                  <a:extLst>
                    <a:ext uri="{9D8B030D-6E8A-4147-A177-3AD203B41FA5}">
                      <a16:colId xmlns:a16="http://schemas.microsoft.com/office/drawing/2014/main" val="3576236504"/>
                    </a:ext>
                  </a:extLst>
                </a:gridCol>
                <a:gridCol w="493776">
                  <a:extLst>
                    <a:ext uri="{9D8B030D-6E8A-4147-A177-3AD203B41FA5}">
                      <a16:colId xmlns:a16="http://schemas.microsoft.com/office/drawing/2014/main" val="389668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749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- 2021-10-08 22:52:11</a:t>
                      </a:r>
                      <a:r>
                        <a:rPr kumimoji="0" lang="es-ES" sz="1000" b="0" i="0" u="none" strike="noStrike" kern="1200" cap="none" spc="0" normalizeH="0" baseline="0" noProof="0">
                          <a:ln>
                            <a:noFill/>
                          </a:ln>
                          <a:solidFill>
                            <a:prstClr val="black"/>
                          </a:solidFill>
                          <a:effectLst/>
                          <a:uLnTx/>
                          <a:uFillTx/>
                          <a:latin typeface="+mn-lt"/>
                          <a:ea typeface="+mn-ea"/>
                          <a:cs typeface="+mn-cs"/>
                        </a:rPr>
                        <a:t>
 ¡Algunas postales del stand oficial @trekbicycleargentina en el primer día de la carrera más grande de Suramérica  @riopinto 2021!  
No te quedes por fuera de la feria oficial y aprovechá para conocer  las mejores bicis del mundo @trekbikes . ¡Los esperamos! 
@trekbikes @trekbicycleargentina @bontragerargentina #trekbikes #supercaliber #mtb #xco #xcm #ridebontrager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12137100"/>
                  </a:ext>
                </a:extLst>
              </a:tr>
            </a:tbl>
          </a:graphicData>
        </a:graphic>
      </p:graphicFrame>
      <p:sp>
        <p:nvSpPr>
          <p:cNvPr id="4" name="Text Placeholder 3">
            <a:extLst>
              <a:ext uri="{FF2B5EF4-FFF2-40B4-BE49-F238E27FC236}">
                <a16:creationId xmlns:a16="http://schemas.microsoft.com/office/drawing/2014/main" id="{19E9DA00-B391-4D99-B502-535A977F13B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61925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BC126-A92D-4C0C-9724-4DEA7959DD80}"/>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1284EE56-EFF7-42B8-8544-002CE846AFDB}"/>
              </a:ext>
            </a:extLst>
          </p:cNvPr>
          <p:cNvGraphicFramePr>
            <a:graphicFrameLocks noGrp="1"/>
          </p:cNvGraphicFramePr>
          <p:nvPr>
            <p:ph type="tbl" sz="quarter" idx="13"/>
            <p:extLst>
              <p:ext uri="{D42A27DB-BD31-4B8C-83A1-F6EECF244321}">
                <p14:modId xmlns:p14="http://schemas.microsoft.com/office/powerpoint/2010/main" val="1709638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6671342"/>
                    </a:ext>
                  </a:extLst>
                </a:gridCol>
                <a:gridCol w="493776">
                  <a:extLst>
                    <a:ext uri="{9D8B030D-6E8A-4147-A177-3AD203B41FA5}">
                      <a16:colId xmlns:a16="http://schemas.microsoft.com/office/drawing/2014/main" val="823683712"/>
                    </a:ext>
                  </a:extLst>
                </a:gridCol>
                <a:gridCol w="493776">
                  <a:extLst>
                    <a:ext uri="{9D8B030D-6E8A-4147-A177-3AD203B41FA5}">
                      <a16:colId xmlns:a16="http://schemas.microsoft.com/office/drawing/2014/main" val="3575483322"/>
                    </a:ext>
                  </a:extLst>
                </a:gridCol>
                <a:gridCol w="493776">
                  <a:extLst>
                    <a:ext uri="{9D8B030D-6E8A-4147-A177-3AD203B41FA5}">
                      <a16:colId xmlns:a16="http://schemas.microsoft.com/office/drawing/2014/main" val="2732927885"/>
                    </a:ext>
                  </a:extLst>
                </a:gridCol>
                <a:gridCol w="493776">
                  <a:extLst>
                    <a:ext uri="{9D8B030D-6E8A-4147-A177-3AD203B41FA5}">
                      <a16:colId xmlns:a16="http://schemas.microsoft.com/office/drawing/2014/main" val="1178791113"/>
                    </a:ext>
                  </a:extLst>
                </a:gridCol>
                <a:gridCol w="493776">
                  <a:extLst>
                    <a:ext uri="{9D8B030D-6E8A-4147-A177-3AD203B41FA5}">
                      <a16:colId xmlns:a16="http://schemas.microsoft.com/office/drawing/2014/main" val="1342546657"/>
                    </a:ext>
                  </a:extLst>
                </a:gridCol>
                <a:gridCol w="493776">
                  <a:extLst>
                    <a:ext uri="{9D8B030D-6E8A-4147-A177-3AD203B41FA5}">
                      <a16:colId xmlns:a16="http://schemas.microsoft.com/office/drawing/2014/main" val="1733107208"/>
                    </a:ext>
                  </a:extLst>
                </a:gridCol>
                <a:gridCol w="493776">
                  <a:extLst>
                    <a:ext uri="{9D8B030D-6E8A-4147-A177-3AD203B41FA5}">
                      <a16:colId xmlns:a16="http://schemas.microsoft.com/office/drawing/2014/main" val="3164762273"/>
                    </a:ext>
                  </a:extLst>
                </a:gridCol>
                <a:gridCol w="493776">
                  <a:extLst>
                    <a:ext uri="{9D8B030D-6E8A-4147-A177-3AD203B41FA5}">
                      <a16:colId xmlns:a16="http://schemas.microsoft.com/office/drawing/2014/main" val="4033623726"/>
                    </a:ext>
                  </a:extLst>
                </a:gridCol>
                <a:gridCol w="493776">
                  <a:extLst>
                    <a:ext uri="{9D8B030D-6E8A-4147-A177-3AD203B41FA5}">
                      <a16:colId xmlns:a16="http://schemas.microsoft.com/office/drawing/2014/main" val="2669950820"/>
                    </a:ext>
                  </a:extLst>
                </a:gridCol>
                <a:gridCol w="493776">
                  <a:extLst>
                    <a:ext uri="{9D8B030D-6E8A-4147-A177-3AD203B41FA5}">
                      <a16:colId xmlns:a16="http://schemas.microsoft.com/office/drawing/2014/main" val="1376097716"/>
                    </a:ext>
                  </a:extLst>
                </a:gridCol>
                <a:gridCol w="493776">
                  <a:extLst>
                    <a:ext uri="{9D8B030D-6E8A-4147-A177-3AD203B41FA5}">
                      <a16:colId xmlns:a16="http://schemas.microsoft.com/office/drawing/2014/main" val="236201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319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- 2021-10-12 19:56:27</a:t>
                      </a:r>
                      <a:r>
                        <a:rPr kumimoji="0" lang="es-ES" sz="1000" b="0" i="0" u="none" strike="noStrike" kern="1200" cap="none" spc="0" normalizeH="0" baseline="0" noProof="0">
                          <a:ln>
                            <a:noFill/>
                          </a:ln>
                          <a:solidFill>
                            <a:prstClr val="black"/>
                          </a:solidFill>
                          <a:effectLst/>
                          <a:uLnTx/>
                          <a:uFillTx/>
                          <a:latin typeface="+mn-lt"/>
                          <a:ea typeface="+mn-ea"/>
                          <a:cs typeface="+mn-cs"/>
                        </a:rPr>
                        <a:t>
 ¡ @nico_tivani se coronó en los 85 kms de @riopinto ! 
El sanjuanino se impuso con los colores del #TeamTrekBontrager en un apasionante sprint, con uno de los mejores exponentes del Mtb Argentino, Catriel Soto.  Por su parte,  @facundoperezc ,actual campeón Argentino de XCM, demostró una vez más su capacidad entrando a la meta en cuarta posición y disfrutando junto a Nico, el trabajo y triunfo en equipo.
¡Felicitaciones Nico y a los más de 5000 participantes! 
📸 @gonzalubatti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60987396"/>
                  </a:ext>
                </a:extLst>
              </a:tr>
            </a:tbl>
          </a:graphicData>
        </a:graphic>
      </p:graphicFrame>
      <p:sp>
        <p:nvSpPr>
          <p:cNvPr id="4" name="Text Placeholder 3">
            <a:extLst>
              <a:ext uri="{FF2B5EF4-FFF2-40B4-BE49-F238E27FC236}">
                <a16:creationId xmlns:a16="http://schemas.microsoft.com/office/drawing/2014/main" id="{8D915191-5871-45BD-A072-FB3F592411A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19104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139A2-3682-48FA-B580-17B7AD1FCFB7}"/>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5AADBA4F-279C-4C6E-9170-356291508CA3}"/>
              </a:ext>
            </a:extLst>
          </p:cNvPr>
          <p:cNvGraphicFramePr>
            <a:graphicFrameLocks noGrp="1"/>
          </p:cNvGraphicFramePr>
          <p:nvPr>
            <p:ph type="tbl" sz="quarter" idx="13"/>
            <p:extLst>
              <p:ext uri="{D42A27DB-BD31-4B8C-83A1-F6EECF244321}">
                <p14:modId xmlns:p14="http://schemas.microsoft.com/office/powerpoint/2010/main" val="844171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5602324"/>
                    </a:ext>
                  </a:extLst>
                </a:gridCol>
                <a:gridCol w="493776">
                  <a:extLst>
                    <a:ext uri="{9D8B030D-6E8A-4147-A177-3AD203B41FA5}">
                      <a16:colId xmlns:a16="http://schemas.microsoft.com/office/drawing/2014/main" val="2011365659"/>
                    </a:ext>
                  </a:extLst>
                </a:gridCol>
                <a:gridCol w="493776">
                  <a:extLst>
                    <a:ext uri="{9D8B030D-6E8A-4147-A177-3AD203B41FA5}">
                      <a16:colId xmlns:a16="http://schemas.microsoft.com/office/drawing/2014/main" val="1262152192"/>
                    </a:ext>
                  </a:extLst>
                </a:gridCol>
                <a:gridCol w="493776">
                  <a:extLst>
                    <a:ext uri="{9D8B030D-6E8A-4147-A177-3AD203B41FA5}">
                      <a16:colId xmlns:a16="http://schemas.microsoft.com/office/drawing/2014/main" val="3136982423"/>
                    </a:ext>
                  </a:extLst>
                </a:gridCol>
                <a:gridCol w="493776">
                  <a:extLst>
                    <a:ext uri="{9D8B030D-6E8A-4147-A177-3AD203B41FA5}">
                      <a16:colId xmlns:a16="http://schemas.microsoft.com/office/drawing/2014/main" val="19881340"/>
                    </a:ext>
                  </a:extLst>
                </a:gridCol>
                <a:gridCol w="493776">
                  <a:extLst>
                    <a:ext uri="{9D8B030D-6E8A-4147-A177-3AD203B41FA5}">
                      <a16:colId xmlns:a16="http://schemas.microsoft.com/office/drawing/2014/main" val="3225055168"/>
                    </a:ext>
                  </a:extLst>
                </a:gridCol>
                <a:gridCol w="493776">
                  <a:extLst>
                    <a:ext uri="{9D8B030D-6E8A-4147-A177-3AD203B41FA5}">
                      <a16:colId xmlns:a16="http://schemas.microsoft.com/office/drawing/2014/main" val="4240311944"/>
                    </a:ext>
                  </a:extLst>
                </a:gridCol>
                <a:gridCol w="493776">
                  <a:extLst>
                    <a:ext uri="{9D8B030D-6E8A-4147-A177-3AD203B41FA5}">
                      <a16:colId xmlns:a16="http://schemas.microsoft.com/office/drawing/2014/main" val="896445234"/>
                    </a:ext>
                  </a:extLst>
                </a:gridCol>
                <a:gridCol w="493776">
                  <a:extLst>
                    <a:ext uri="{9D8B030D-6E8A-4147-A177-3AD203B41FA5}">
                      <a16:colId xmlns:a16="http://schemas.microsoft.com/office/drawing/2014/main" val="4209712566"/>
                    </a:ext>
                  </a:extLst>
                </a:gridCol>
                <a:gridCol w="493776">
                  <a:extLst>
                    <a:ext uri="{9D8B030D-6E8A-4147-A177-3AD203B41FA5}">
                      <a16:colId xmlns:a16="http://schemas.microsoft.com/office/drawing/2014/main" val="1088042006"/>
                    </a:ext>
                  </a:extLst>
                </a:gridCol>
                <a:gridCol w="493776">
                  <a:extLst>
                    <a:ext uri="{9D8B030D-6E8A-4147-A177-3AD203B41FA5}">
                      <a16:colId xmlns:a16="http://schemas.microsoft.com/office/drawing/2014/main" val="3016555835"/>
                    </a:ext>
                  </a:extLst>
                </a:gridCol>
                <a:gridCol w="493776">
                  <a:extLst>
                    <a:ext uri="{9D8B030D-6E8A-4147-A177-3AD203B41FA5}">
                      <a16:colId xmlns:a16="http://schemas.microsoft.com/office/drawing/2014/main" val="2787301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0621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- 2021-10-03 19:12:37</a:t>
                      </a:r>
                      <a:r>
                        <a:rPr kumimoji="0" lang="es-ES" sz="1000" b="0" i="0" u="none" strike="noStrike" kern="1200" cap="none" spc="0" normalizeH="0" baseline="0" noProof="0">
                          <a:ln>
                            <a:noFill/>
                          </a:ln>
                          <a:solidFill>
                            <a:prstClr val="black"/>
                          </a:solidFill>
                          <a:effectLst/>
                          <a:uLnTx/>
                          <a:uFillTx/>
                          <a:latin typeface="+mn-lt"/>
                          <a:ea typeface="+mn-ea"/>
                          <a:cs typeface="+mn-cs"/>
                        </a:rPr>
                        <a:t>
 #SUPERCALIBER La bici ganadora de los Juegos Olímpicos, mundial de XCO y XCM en manos de las chicas del @trekfactoryracingxc 
Descubrí todos los detalles de la 9,7 en el link de la bio. 
@trekbikes @trekbicycleargentina @bontragerargentina #trekbikes #supercaliber #mtb #xco #xcm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25339345"/>
                  </a:ext>
                </a:extLst>
              </a:tr>
            </a:tbl>
          </a:graphicData>
        </a:graphic>
      </p:graphicFrame>
      <p:sp>
        <p:nvSpPr>
          <p:cNvPr id="4" name="Text Placeholder 3">
            <a:extLst>
              <a:ext uri="{FF2B5EF4-FFF2-40B4-BE49-F238E27FC236}">
                <a16:creationId xmlns:a16="http://schemas.microsoft.com/office/drawing/2014/main" id="{1ADA1D84-4A0A-4E81-ABBC-6B85DDC23D2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38132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9D1BF-2F64-400B-B084-6223F944D4BE}"/>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716164DD-143D-4A66-814B-2A23FBC96597}"/>
              </a:ext>
            </a:extLst>
          </p:cNvPr>
          <p:cNvGraphicFramePr>
            <a:graphicFrameLocks noGrp="1"/>
          </p:cNvGraphicFramePr>
          <p:nvPr>
            <p:ph type="tbl" sz="quarter" idx="13"/>
            <p:extLst>
              <p:ext uri="{D42A27DB-BD31-4B8C-83A1-F6EECF244321}">
                <p14:modId xmlns:p14="http://schemas.microsoft.com/office/powerpoint/2010/main" val="2953782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5206190"/>
                    </a:ext>
                  </a:extLst>
                </a:gridCol>
                <a:gridCol w="493776">
                  <a:extLst>
                    <a:ext uri="{9D8B030D-6E8A-4147-A177-3AD203B41FA5}">
                      <a16:colId xmlns:a16="http://schemas.microsoft.com/office/drawing/2014/main" val="2409427867"/>
                    </a:ext>
                  </a:extLst>
                </a:gridCol>
                <a:gridCol w="493776">
                  <a:extLst>
                    <a:ext uri="{9D8B030D-6E8A-4147-A177-3AD203B41FA5}">
                      <a16:colId xmlns:a16="http://schemas.microsoft.com/office/drawing/2014/main" val="4131874003"/>
                    </a:ext>
                  </a:extLst>
                </a:gridCol>
                <a:gridCol w="493776">
                  <a:extLst>
                    <a:ext uri="{9D8B030D-6E8A-4147-A177-3AD203B41FA5}">
                      <a16:colId xmlns:a16="http://schemas.microsoft.com/office/drawing/2014/main" val="1975239780"/>
                    </a:ext>
                  </a:extLst>
                </a:gridCol>
                <a:gridCol w="493776">
                  <a:extLst>
                    <a:ext uri="{9D8B030D-6E8A-4147-A177-3AD203B41FA5}">
                      <a16:colId xmlns:a16="http://schemas.microsoft.com/office/drawing/2014/main" val="2981807056"/>
                    </a:ext>
                  </a:extLst>
                </a:gridCol>
                <a:gridCol w="493776">
                  <a:extLst>
                    <a:ext uri="{9D8B030D-6E8A-4147-A177-3AD203B41FA5}">
                      <a16:colId xmlns:a16="http://schemas.microsoft.com/office/drawing/2014/main" val="1272514833"/>
                    </a:ext>
                  </a:extLst>
                </a:gridCol>
                <a:gridCol w="493776">
                  <a:extLst>
                    <a:ext uri="{9D8B030D-6E8A-4147-A177-3AD203B41FA5}">
                      <a16:colId xmlns:a16="http://schemas.microsoft.com/office/drawing/2014/main" val="2628402285"/>
                    </a:ext>
                  </a:extLst>
                </a:gridCol>
                <a:gridCol w="493776">
                  <a:extLst>
                    <a:ext uri="{9D8B030D-6E8A-4147-A177-3AD203B41FA5}">
                      <a16:colId xmlns:a16="http://schemas.microsoft.com/office/drawing/2014/main" val="341290891"/>
                    </a:ext>
                  </a:extLst>
                </a:gridCol>
                <a:gridCol w="493776">
                  <a:extLst>
                    <a:ext uri="{9D8B030D-6E8A-4147-A177-3AD203B41FA5}">
                      <a16:colId xmlns:a16="http://schemas.microsoft.com/office/drawing/2014/main" val="2633207570"/>
                    </a:ext>
                  </a:extLst>
                </a:gridCol>
                <a:gridCol w="493776">
                  <a:extLst>
                    <a:ext uri="{9D8B030D-6E8A-4147-A177-3AD203B41FA5}">
                      <a16:colId xmlns:a16="http://schemas.microsoft.com/office/drawing/2014/main" val="1838191732"/>
                    </a:ext>
                  </a:extLst>
                </a:gridCol>
                <a:gridCol w="493776">
                  <a:extLst>
                    <a:ext uri="{9D8B030D-6E8A-4147-A177-3AD203B41FA5}">
                      <a16:colId xmlns:a16="http://schemas.microsoft.com/office/drawing/2014/main" val="285641255"/>
                    </a:ext>
                  </a:extLst>
                </a:gridCol>
                <a:gridCol w="493776">
                  <a:extLst>
                    <a:ext uri="{9D8B030D-6E8A-4147-A177-3AD203B41FA5}">
                      <a16:colId xmlns:a16="http://schemas.microsoft.com/office/drawing/2014/main" val="3928973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817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- 2021-10-11 18:35:40</a:t>
                      </a:r>
                      <a:r>
                        <a:rPr kumimoji="0" lang="es-ES" sz="1000" b="0" i="0" u="none" strike="noStrike" kern="1200" cap="none" spc="0" normalizeH="0" baseline="0" noProof="0">
                          <a:ln>
                            <a:noFill/>
                          </a:ln>
                          <a:solidFill>
                            <a:prstClr val="black"/>
                          </a:solidFill>
                          <a:effectLst/>
                          <a:uLnTx/>
                          <a:uFillTx/>
                          <a:latin typeface="+mn-lt"/>
                          <a:ea typeface="+mn-ea"/>
                          <a:cs typeface="+mn-cs"/>
                        </a:rPr>
                        <a:t>
 La nueva Specialized Chisel es una bicicleta de XC 🚵‍♂️ con cuadro de aluminio creada para llegar a lo más alto del podio.🏆
Gracias a nuestra tecnología D'Aluisio Smartweld y al aluminio M5, hemos creado uno de los cuadros rígidos de aluminio más livianos del mercado, sin por ello comprometer resistencia ni rigidez.💪
Liviana, resistente, ágil, eficiente y veloz. Así es nuestra nueva Chisel.🔥
🔺 Encontrala en nuestras tiendas autorizadas🔺
IamSpecialized #SpecializedArgentina #Specialized #SpecializedChisel #Chisel #Aluminio #XCmtb #XC #mtb #MountainBike
📸  @tienda_specialized_buga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72073463"/>
                  </a:ext>
                </a:extLst>
              </a:tr>
            </a:tbl>
          </a:graphicData>
        </a:graphic>
      </p:graphicFrame>
      <p:sp>
        <p:nvSpPr>
          <p:cNvPr id="4" name="Text Placeholder 3">
            <a:extLst>
              <a:ext uri="{FF2B5EF4-FFF2-40B4-BE49-F238E27FC236}">
                <a16:creationId xmlns:a16="http://schemas.microsoft.com/office/drawing/2014/main" id="{A588D6EC-6DE0-4475-B916-B0A229B1398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37927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3426C-421A-4DA4-883F-C784BC392725}"/>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0267ADD1-787C-4A56-BED2-A44E473C1C31}"/>
              </a:ext>
            </a:extLst>
          </p:cNvPr>
          <p:cNvGraphicFramePr>
            <a:graphicFrameLocks noGrp="1"/>
          </p:cNvGraphicFramePr>
          <p:nvPr>
            <p:ph type="tbl" sz="quarter" idx="13"/>
            <p:extLst>
              <p:ext uri="{D42A27DB-BD31-4B8C-83A1-F6EECF244321}">
                <p14:modId xmlns:p14="http://schemas.microsoft.com/office/powerpoint/2010/main" val="631266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4770533"/>
                    </a:ext>
                  </a:extLst>
                </a:gridCol>
                <a:gridCol w="493776">
                  <a:extLst>
                    <a:ext uri="{9D8B030D-6E8A-4147-A177-3AD203B41FA5}">
                      <a16:colId xmlns:a16="http://schemas.microsoft.com/office/drawing/2014/main" val="515665206"/>
                    </a:ext>
                  </a:extLst>
                </a:gridCol>
                <a:gridCol w="493776">
                  <a:extLst>
                    <a:ext uri="{9D8B030D-6E8A-4147-A177-3AD203B41FA5}">
                      <a16:colId xmlns:a16="http://schemas.microsoft.com/office/drawing/2014/main" val="1619932361"/>
                    </a:ext>
                  </a:extLst>
                </a:gridCol>
                <a:gridCol w="493776">
                  <a:extLst>
                    <a:ext uri="{9D8B030D-6E8A-4147-A177-3AD203B41FA5}">
                      <a16:colId xmlns:a16="http://schemas.microsoft.com/office/drawing/2014/main" val="1832443857"/>
                    </a:ext>
                  </a:extLst>
                </a:gridCol>
                <a:gridCol w="493776">
                  <a:extLst>
                    <a:ext uri="{9D8B030D-6E8A-4147-A177-3AD203B41FA5}">
                      <a16:colId xmlns:a16="http://schemas.microsoft.com/office/drawing/2014/main" val="2310740845"/>
                    </a:ext>
                  </a:extLst>
                </a:gridCol>
                <a:gridCol w="493776">
                  <a:extLst>
                    <a:ext uri="{9D8B030D-6E8A-4147-A177-3AD203B41FA5}">
                      <a16:colId xmlns:a16="http://schemas.microsoft.com/office/drawing/2014/main" val="2466059493"/>
                    </a:ext>
                  </a:extLst>
                </a:gridCol>
                <a:gridCol w="493776">
                  <a:extLst>
                    <a:ext uri="{9D8B030D-6E8A-4147-A177-3AD203B41FA5}">
                      <a16:colId xmlns:a16="http://schemas.microsoft.com/office/drawing/2014/main" val="2624633564"/>
                    </a:ext>
                  </a:extLst>
                </a:gridCol>
                <a:gridCol w="493776">
                  <a:extLst>
                    <a:ext uri="{9D8B030D-6E8A-4147-A177-3AD203B41FA5}">
                      <a16:colId xmlns:a16="http://schemas.microsoft.com/office/drawing/2014/main" val="1779803378"/>
                    </a:ext>
                  </a:extLst>
                </a:gridCol>
                <a:gridCol w="493776">
                  <a:extLst>
                    <a:ext uri="{9D8B030D-6E8A-4147-A177-3AD203B41FA5}">
                      <a16:colId xmlns:a16="http://schemas.microsoft.com/office/drawing/2014/main" val="2390907012"/>
                    </a:ext>
                  </a:extLst>
                </a:gridCol>
                <a:gridCol w="493776">
                  <a:extLst>
                    <a:ext uri="{9D8B030D-6E8A-4147-A177-3AD203B41FA5}">
                      <a16:colId xmlns:a16="http://schemas.microsoft.com/office/drawing/2014/main" val="349247636"/>
                    </a:ext>
                  </a:extLst>
                </a:gridCol>
                <a:gridCol w="493776">
                  <a:extLst>
                    <a:ext uri="{9D8B030D-6E8A-4147-A177-3AD203B41FA5}">
                      <a16:colId xmlns:a16="http://schemas.microsoft.com/office/drawing/2014/main" val="2409750699"/>
                    </a:ext>
                  </a:extLst>
                </a:gridCol>
                <a:gridCol w="493776">
                  <a:extLst>
                    <a:ext uri="{9D8B030D-6E8A-4147-A177-3AD203B41FA5}">
                      <a16:colId xmlns:a16="http://schemas.microsoft.com/office/drawing/2014/main" val="1098420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147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- 2021-10-29 11:09:41</a:t>
                      </a:r>
                      <a:r>
                        <a:rPr kumimoji="0" lang="es-ES" sz="1000" b="0" i="0" u="none" strike="noStrike" kern="1200" cap="none" spc="0" normalizeH="0" baseline="0" noProof="0">
                          <a:ln>
                            <a:noFill/>
                          </a:ln>
                          <a:solidFill>
                            <a:prstClr val="black"/>
                          </a:solidFill>
                          <a:effectLst/>
                          <a:uLnTx/>
                          <a:uFillTx/>
                          <a:latin typeface="+mn-lt"/>
                          <a:ea typeface="+mn-ea"/>
                          <a:cs typeface="+mn-cs"/>
                        </a:rPr>
                        <a:t>
 Con la Supercaliber 9.7 ya no tendrás que elegir entre una bici rígida y una bici de doble suspensión. Tiene un cuadro ligero con lo último en tecnología de suspensión y con componentes preparados para ser el más rápido en cualquier camino. 
La bici más ganadora de los circuitos XCM y XCO DEL 2021. 
Descubrí todos los detalles de la 9,7 en el link de la bio. 
@trekbikes @trekbicycleargentina @bontragerargentina #trekbikes #supercaliber #mtb #xco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51608264"/>
                  </a:ext>
                </a:extLst>
              </a:tr>
            </a:tbl>
          </a:graphicData>
        </a:graphic>
      </p:graphicFrame>
      <p:sp>
        <p:nvSpPr>
          <p:cNvPr id="4" name="Text Placeholder 3">
            <a:extLst>
              <a:ext uri="{FF2B5EF4-FFF2-40B4-BE49-F238E27FC236}">
                <a16:creationId xmlns:a16="http://schemas.microsoft.com/office/drawing/2014/main" id="{1201595E-0D91-49B1-A9E1-89FDD187478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43025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62668-EAA3-422D-BDA0-68EF8A1AC747}"/>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1DB983C3-8F4D-4586-BFD2-0CA426912ADC}"/>
              </a:ext>
            </a:extLst>
          </p:cNvPr>
          <p:cNvGraphicFramePr>
            <a:graphicFrameLocks noGrp="1"/>
          </p:cNvGraphicFramePr>
          <p:nvPr>
            <p:ph type="tbl" sz="quarter" idx="13"/>
            <p:extLst>
              <p:ext uri="{D42A27DB-BD31-4B8C-83A1-F6EECF244321}">
                <p14:modId xmlns:p14="http://schemas.microsoft.com/office/powerpoint/2010/main" val="2967600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220239"/>
                    </a:ext>
                  </a:extLst>
                </a:gridCol>
                <a:gridCol w="493776">
                  <a:extLst>
                    <a:ext uri="{9D8B030D-6E8A-4147-A177-3AD203B41FA5}">
                      <a16:colId xmlns:a16="http://schemas.microsoft.com/office/drawing/2014/main" val="2636953961"/>
                    </a:ext>
                  </a:extLst>
                </a:gridCol>
                <a:gridCol w="493776">
                  <a:extLst>
                    <a:ext uri="{9D8B030D-6E8A-4147-A177-3AD203B41FA5}">
                      <a16:colId xmlns:a16="http://schemas.microsoft.com/office/drawing/2014/main" val="1540115425"/>
                    </a:ext>
                  </a:extLst>
                </a:gridCol>
                <a:gridCol w="493776">
                  <a:extLst>
                    <a:ext uri="{9D8B030D-6E8A-4147-A177-3AD203B41FA5}">
                      <a16:colId xmlns:a16="http://schemas.microsoft.com/office/drawing/2014/main" val="388972342"/>
                    </a:ext>
                  </a:extLst>
                </a:gridCol>
                <a:gridCol w="493776">
                  <a:extLst>
                    <a:ext uri="{9D8B030D-6E8A-4147-A177-3AD203B41FA5}">
                      <a16:colId xmlns:a16="http://schemas.microsoft.com/office/drawing/2014/main" val="2315265982"/>
                    </a:ext>
                  </a:extLst>
                </a:gridCol>
                <a:gridCol w="493776">
                  <a:extLst>
                    <a:ext uri="{9D8B030D-6E8A-4147-A177-3AD203B41FA5}">
                      <a16:colId xmlns:a16="http://schemas.microsoft.com/office/drawing/2014/main" val="3974575337"/>
                    </a:ext>
                  </a:extLst>
                </a:gridCol>
                <a:gridCol w="493776">
                  <a:extLst>
                    <a:ext uri="{9D8B030D-6E8A-4147-A177-3AD203B41FA5}">
                      <a16:colId xmlns:a16="http://schemas.microsoft.com/office/drawing/2014/main" val="1901252783"/>
                    </a:ext>
                  </a:extLst>
                </a:gridCol>
                <a:gridCol w="493776">
                  <a:extLst>
                    <a:ext uri="{9D8B030D-6E8A-4147-A177-3AD203B41FA5}">
                      <a16:colId xmlns:a16="http://schemas.microsoft.com/office/drawing/2014/main" val="239951951"/>
                    </a:ext>
                  </a:extLst>
                </a:gridCol>
                <a:gridCol w="493776">
                  <a:extLst>
                    <a:ext uri="{9D8B030D-6E8A-4147-A177-3AD203B41FA5}">
                      <a16:colId xmlns:a16="http://schemas.microsoft.com/office/drawing/2014/main" val="1560157033"/>
                    </a:ext>
                  </a:extLst>
                </a:gridCol>
                <a:gridCol w="493776">
                  <a:extLst>
                    <a:ext uri="{9D8B030D-6E8A-4147-A177-3AD203B41FA5}">
                      <a16:colId xmlns:a16="http://schemas.microsoft.com/office/drawing/2014/main" val="4285693671"/>
                    </a:ext>
                  </a:extLst>
                </a:gridCol>
                <a:gridCol w="493776">
                  <a:extLst>
                    <a:ext uri="{9D8B030D-6E8A-4147-A177-3AD203B41FA5}">
                      <a16:colId xmlns:a16="http://schemas.microsoft.com/office/drawing/2014/main" val="3603274432"/>
                    </a:ext>
                  </a:extLst>
                </a:gridCol>
                <a:gridCol w="493776">
                  <a:extLst>
                    <a:ext uri="{9D8B030D-6E8A-4147-A177-3AD203B41FA5}">
                      <a16:colId xmlns:a16="http://schemas.microsoft.com/office/drawing/2014/main" val="5364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131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- 2021-10-27 20:47:33</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conocé la Scott Aspect 950: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008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- 2021-10-06 11:05:29</a:t>
                      </a:r>
                      <a:r>
                        <a:rPr kumimoji="0" lang="es-ES" sz="1000" b="0" i="0" u="none" strike="noStrike" kern="1200" cap="none" spc="0" normalizeH="0" baseline="0" noProof="0">
                          <a:ln>
                            <a:noFill/>
                          </a:ln>
                          <a:solidFill>
                            <a:prstClr val="black"/>
                          </a:solidFill>
                          <a:effectLst/>
                          <a:uLnTx/>
                          <a:uFillTx/>
                          <a:latin typeface="+mn-lt"/>
                          <a:ea typeface="+mn-ea"/>
                          <a:cs typeface="+mn-cs"/>
                        </a:rPr>
                        <a:t>
 😉 ¿Vas a @riopinto? ¡Te esperamos en nuestro espacio exclusivo? 💙🚵
#CannondaleAR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1820385"/>
                  </a:ext>
                </a:extLst>
              </a:tr>
            </a:tbl>
          </a:graphicData>
        </a:graphic>
      </p:graphicFrame>
      <p:sp>
        <p:nvSpPr>
          <p:cNvPr id="4" name="Text Placeholder 3">
            <a:extLst>
              <a:ext uri="{FF2B5EF4-FFF2-40B4-BE49-F238E27FC236}">
                <a16:creationId xmlns:a16="http://schemas.microsoft.com/office/drawing/2014/main" id="{427E04A8-CC6B-488B-8FD7-EB3FF1FB28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66132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22A87-50D0-4079-AC0E-4DF032206476}"/>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E35F74DD-A987-4B6C-AB6A-2FB83028ACEB}"/>
              </a:ext>
            </a:extLst>
          </p:cNvPr>
          <p:cNvGraphicFramePr>
            <a:graphicFrameLocks noGrp="1"/>
          </p:cNvGraphicFramePr>
          <p:nvPr>
            <p:ph type="tbl" sz="quarter" idx="13"/>
            <p:extLst>
              <p:ext uri="{D42A27DB-BD31-4B8C-83A1-F6EECF244321}">
                <p14:modId xmlns:p14="http://schemas.microsoft.com/office/powerpoint/2010/main" val="3114906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0397081"/>
                    </a:ext>
                  </a:extLst>
                </a:gridCol>
                <a:gridCol w="493776">
                  <a:extLst>
                    <a:ext uri="{9D8B030D-6E8A-4147-A177-3AD203B41FA5}">
                      <a16:colId xmlns:a16="http://schemas.microsoft.com/office/drawing/2014/main" val="3325770777"/>
                    </a:ext>
                  </a:extLst>
                </a:gridCol>
                <a:gridCol w="493776">
                  <a:extLst>
                    <a:ext uri="{9D8B030D-6E8A-4147-A177-3AD203B41FA5}">
                      <a16:colId xmlns:a16="http://schemas.microsoft.com/office/drawing/2014/main" val="3880252543"/>
                    </a:ext>
                  </a:extLst>
                </a:gridCol>
                <a:gridCol w="493776">
                  <a:extLst>
                    <a:ext uri="{9D8B030D-6E8A-4147-A177-3AD203B41FA5}">
                      <a16:colId xmlns:a16="http://schemas.microsoft.com/office/drawing/2014/main" val="1867953138"/>
                    </a:ext>
                  </a:extLst>
                </a:gridCol>
                <a:gridCol w="493776">
                  <a:extLst>
                    <a:ext uri="{9D8B030D-6E8A-4147-A177-3AD203B41FA5}">
                      <a16:colId xmlns:a16="http://schemas.microsoft.com/office/drawing/2014/main" val="3655841054"/>
                    </a:ext>
                  </a:extLst>
                </a:gridCol>
                <a:gridCol w="493776">
                  <a:extLst>
                    <a:ext uri="{9D8B030D-6E8A-4147-A177-3AD203B41FA5}">
                      <a16:colId xmlns:a16="http://schemas.microsoft.com/office/drawing/2014/main" val="3669174297"/>
                    </a:ext>
                  </a:extLst>
                </a:gridCol>
                <a:gridCol w="493776">
                  <a:extLst>
                    <a:ext uri="{9D8B030D-6E8A-4147-A177-3AD203B41FA5}">
                      <a16:colId xmlns:a16="http://schemas.microsoft.com/office/drawing/2014/main" val="3586295550"/>
                    </a:ext>
                  </a:extLst>
                </a:gridCol>
                <a:gridCol w="493776">
                  <a:extLst>
                    <a:ext uri="{9D8B030D-6E8A-4147-A177-3AD203B41FA5}">
                      <a16:colId xmlns:a16="http://schemas.microsoft.com/office/drawing/2014/main" val="1308619270"/>
                    </a:ext>
                  </a:extLst>
                </a:gridCol>
                <a:gridCol w="493776">
                  <a:extLst>
                    <a:ext uri="{9D8B030D-6E8A-4147-A177-3AD203B41FA5}">
                      <a16:colId xmlns:a16="http://schemas.microsoft.com/office/drawing/2014/main" val="1171223572"/>
                    </a:ext>
                  </a:extLst>
                </a:gridCol>
                <a:gridCol w="493776">
                  <a:extLst>
                    <a:ext uri="{9D8B030D-6E8A-4147-A177-3AD203B41FA5}">
                      <a16:colId xmlns:a16="http://schemas.microsoft.com/office/drawing/2014/main" val="3898890361"/>
                    </a:ext>
                  </a:extLst>
                </a:gridCol>
                <a:gridCol w="493776">
                  <a:extLst>
                    <a:ext uri="{9D8B030D-6E8A-4147-A177-3AD203B41FA5}">
                      <a16:colId xmlns:a16="http://schemas.microsoft.com/office/drawing/2014/main" val="910454950"/>
                    </a:ext>
                  </a:extLst>
                </a:gridCol>
                <a:gridCol w="493776">
                  <a:extLst>
                    <a:ext uri="{9D8B030D-6E8A-4147-A177-3AD203B41FA5}">
                      <a16:colId xmlns:a16="http://schemas.microsoft.com/office/drawing/2014/main" val="3847602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261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- 2021-10-20 21:14:33</a:t>
                      </a:r>
                      <a:r>
                        <a:rPr kumimoji="0" lang="en-US" sz="1000" b="0" i="0" u="none" strike="noStrike" kern="1200" cap="none" spc="0" normalizeH="0" baseline="0" noProof="0">
                          <a:ln>
                            <a:noFill/>
                          </a:ln>
                          <a:solidFill>
                            <a:prstClr val="black"/>
                          </a:solidFill>
                          <a:effectLst/>
                          <a:uLnTx/>
                          <a:uFillTx/>
                          <a:latin typeface="+mn-lt"/>
                          <a:ea typeface="+mn-ea"/>
                          <a:cs typeface="+mn-cs"/>
                        </a:rPr>
                        <a:t>
 Conocé la Scott Scale 980 al detalle: 
✅ Cuadro Boost QR de aleación 6061 Scale
✅ Suntour XCR 100 mm
✅ Bloqueo remoto
✅ Shimano Deore, 12 velocidades
✅ Frenos de disco Shimano
✅ Llantas Syncros
✅ Cubiertas Maxxis Rekon Race
Acercate a conocerla en nuestras tiendas. Link en bio y en Stories destacadas.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6361439"/>
                  </a:ext>
                </a:extLst>
              </a:tr>
            </a:tbl>
          </a:graphicData>
        </a:graphic>
      </p:graphicFrame>
      <p:sp>
        <p:nvSpPr>
          <p:cNvPr id="4" name="Text Placeholder 3">
            <a:extLst>
              <a:ext uri="{FF2B5EF4-FFF2-40B4-BE49-F238E27FC236}">
                <a16:creationId xmlns:a16="http://schemas.microsoft.com/office/drawing/2014/main" id="{C6E0561B-FBB0-4D05-AAEB-12D46088F0E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50152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05C3B-B3ED-491F-9D66-F8F592E7E78A}"/>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F80C4BE1-7FA5-4300-8D46-5A56A4B92A9D}"/>
              </a:ext>
            </a:extLst>
          </p:cNvPr>
          <p:cNvGraphicFramePr>
            <a:graphicFrameLocks noGrp="1"/>
          </p:cNvGraphicFramePr>
          <p:nvPr>
            <p:ph type="tbl" sz="quarter" idx="13"/>
            <p:extLst>
              <p:ext uri="{D42A27DB-BD31-4B8C-83A1-F6EECF244321}">
                <p14:modId xmlns:p14="http://schemas.microsoft.com/office/powerpoint/2010/main" val="745919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8819527"/>
                    </a:ext>
                  </a:extLst>
                </a:gridCol>
                <a:gridCol w="493776">
                  <a:extLst>
                    <a:ext uri="{9D8B030D-6E8A-4147-A177-3AD203B41FA5}">
                      <a16:colId xmlns:a16="http://schemas.microsoft.com/office/drawing/2014/main" val="4143577202"/>
                    </a:ext>
                  </a:extLst>
                </a:gridCol>
                <a:gridCol w="493776">
                  <a:extLst>
                    <a:ext uri="{9D8B030D-6E8A-4147-A177-3AD203B41FA5}">
                      <a16:colId xmlns:a16="http://schemas.microsoft.com/office/drawing/2014/main" val="870105089"/>
                    </a:ext>
                  </a:extLst>
                </a:gridCol>
                <a:gridCol w="493776">
                  <a:extLst>
                    <a:ext uri="{9D8B030D-6E8A-4147-A177-3AD203B41FA5}">
                      <a16:colId xmlns:a16="http://schemas.microsoft.com/office/drawing/2014/main" val="1382540291"/>
                    </a:ext>
                  </a:extLst>
                </a:gridCol>
                <a:gridCol w="493776">
                  <a:extLst>
                    <a:ext uri="{9D8B030D-6E8A-4147-A177-3AD203B41FA5}">
                      <a16:colId xmlns:a16="http://schemas.microsoft.com/office/drawing/2014/main" val="3420463184"/>
                    </a:ext>
                  </a:extLst>
                </a:gridCol>
                <a:gridCol w="493776">
                  <a:extLst>
                    <a:ext uri="{9D8B030D-6E8A-4147-A177-3AD203B41FA5}">
                      <a16:colId xmlns:a16="http://schemas.microsoft.com/office/drawing/2014/main" val="3184273281"/>
                    </a:ext>
                  </a:extLst>
                </a:gridCol>
                <a:gridCol w="493776">
                  <a:extLst>
                    <a:ext uri="{9D8B030D-6E8A-4147-A177-3AD203B41FA5}">
                      <a16:colId xmlns:a16="http://schemas.microsoft.com/office/drawing/2014/main" val="1793691907"/>
                    </a:ext>
                  </a:extLst>
                </a:gridCol>
                <a:gridCol w="493776">
                  <a:extLst>
                    <a:ext uri="{9D8B030D-6E8A-4147-A177-3AD203B41FA5}">
                      <a16:colId xmlns:a16="http://schemas.microsoft.com/office/drawing/2014/main" val="2433756494"/>
                    </a:ext>
                  </a:extLst>
                </a:gridCol>
                <a:gridCol w="493776">
                  <a:extLst>
                    <a:ext uri="{9D8B030D-6E8A-4147-A177-3AD203B41FA5}">
                      <a16:colId xmlns:a16="http://schemas.microsoft.com/office/drawing/2014/main" val="491179619"/>
                    </a:ext>
                  </a:extLst>
                </a:gridCol>
                <a:gridCol w="493776">
                  <a:extLst>
                    <a:ext uri="{9D8B030D-6E8A-4147-A177-3AD203B41FA5}">
                      <a16:colId xmlns:a16="http://schemas.microsoft.com/office/drawing/2014/main" val="3485566263"/>
                    </a:ext>
                  </a:extLst>
                </a:gridCol>
                <a:gridCol w="493776">
                  <a:extLst>
                    <a:ext uri="{9D8B030D-6E8A-4147-A177-3AD203B41FA5}">
                      <a16:colId xmlns:a16="http://schemas.microsoft.com/office/drawing/2014/main" val="266267882"/>
                    </a:ext>
                  </a:extLst>
                </a:gridCol>
                <a:gridCol w="493776">
                  <a:extLst>
                    <a:ext uri="{9D8B030D-6E8A-4147-A177-3AD203B41FA5}">
                      <a16:colId xmlns:a16="http://schemas.microsoft.com/office/drawing/2014/main" val="2383580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617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- 2021-10-27 22:15:46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dominó el tremendo circuito del @rallymtbpilar !
@facundoperezc , @bikecarito y @carlosbalbarani arrasaron en sus categorías y se ubicaron en lo más alto del podio.
¡Felicitaciones a todos los participantes de una de las carreras más emocionantes del año! 
📸 @merle.fotografia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74389525"/>
                  </a:ext>
                </a:extLst>
              </a:tr>
            </a:tbl>
          </a:graphicData>
        </a:graphic>
      </p:graphicFrame>
      <p:sp>
        <p:nvSpPr>
          <p:cNvPr id="4" name="Text Placeholder 3">
            <a:extLst>
              <a:ext uri="{FF2B5EF4-FFF2-40B4-BE49-F238E27FC236}">
                <a16:creationId xmlns:a16="http://schemas.microsoft.com/office/drawing/2014/main" id="{4D8AAE91-5355-409D-AE20-80D39469446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13081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93339-7480-42E8-86FB-4DB3066F8EB1}"/>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EDC9B930-4F17-479D-8038-C48DC88C52F2}"/>
              </a:ext>
            </a:extLst>
          </p:cNvPr>
          <p:cNvGraphicFramePr>
            <a:graphicFrameLocks noGrp="1"/>
          </p:cNvGraphicFramePr>
          <p:nvPr>
            <p:ph type="tbl" sz="quarter" idx="13"/>
            <p:extLst>
              <p:ext uri="{D42A27DB-BD31-4B8C-83A1-F6EECF244321}">
                <p14:modId xmlns:p14="http://schemas.microsoft.com/office/powerpoint/2010/main" val="2265910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1325841"/>
                    </a:ext>
                  </a:extLst>
                </a:gridCol>
                <a:gridCol w="493776">
                  <a:extLst>
                    <a:ext uri="{9D8B030D-6E8A-4147-A177-3AD203B41FA5}">
                      <a16:colId xmlns:a16="http://schemas.microsoft.com/office/drawing/2014/main" val="11717227"/>
                    </a:ext>
                  </a:extLst>
                </a:gridCol>
                <a:gridCol w="493776">
                  <a:extLst>
                    <a:ext uri="{9D8B030D-6E8A-4147-A177-3AD203B41FA5}">
                      <a16:colId xmlns:a16="http://schemas.microsoft.com/office/drawing/2014/main" val="3003152785"/>
                    </a:ext>
                  </a:extLst>
                </a:gridCol>
                <a:gridCol w="493776">
                  <a:extLst>
                    <a:ext uri="{9D8B030D-6E8A-4147-A177-3AD203B41FA5}">
                      <a16:colId xmlns:a16="http://schemas.microsoft.com/office/drawing/2014/main" val="606187003"/>
                    </a:ext>
                  </a:extLst>
                </a:gridCol>
                <a:gridCol w="493776">
                  <a:extLst>
                    <a:ext uri="{9D8B030D-6E8A-4147-A177-3AD203B41FA5}">
                      <a16:colId xmlns:a16="http://schemas.microsoft.com/office/drawing/2014/main" val="3159341395"/>
                    </a:ext>
                  </a:extLst>
                </a:gridCol>
                <a:gridCol w="493776">
                  <a:extLst>
                    <a:ext uri="{9D8B030D-6E8A-4147-A177-3AD203B41FA5}">
                      <a16:colId xmlns:a16="http://schemas.microsoft.com/office/drawing/2014/main" val="1320585609"/>
                    </a:ext>
                  </a:extLst>
                </a:gridCol>
                <a:gridCol w="493776">
                  <a:extLst>
                    <a:ext uri="{9D8B030D-6E8A-4147-A177-3AD203B41FA5}">
                      <a16:colId xmlns:a16="http://schemas.microsoft.com/office/drawing/2014/main" val="134690773"/>
                    </a:ext>
                  </a:extLst>
                </a:gridCol>
                <a:gridCol w="493776">
                  <a:extLst>
                    <a:ext uri="{9D8B030D-6E8A-4147-A177-3AD203B41FA5}">
                      <a16:colId xmlns:a16="http://schemas.microsoft.com/office/drawing/2014/main" val="1257143825"/>
                    </a:ext>
                  </a:extLst>
                </a:gridCol>
                <a:gridCol w="493776">
                  <a:extLst>
                    <a:ext uri="{9D8B030D-6E8A-4147-A177-3AD203B41FA5}">
                      <a16:colId xmlns:a16="http://schemas.microsoft.com/office/drawing/2014/main" val="1318855771"/>
                    </a:ext>
                  </a:extLst>
                </a:gridCol>
                <a:gridCol w="493776">
                  <a:extLst>
                    <a:ext uri="{9D8B030D-6E8A-4147-A177-3AD203B41FA5}">
                      <a16:colId xmlns:a16="http://schemas.microsoft.com/office/drawing/2014/main" val="168114800"/>
                    </a:ext>
                  </a:extLst>
                </a:gridCol>
                <a:gridCol w="493776">
                  <a:extLst>
                    <a:ext uri="{9D8B030D-6E8A-4147-A177-3AD203B41FA5}">
                      <a16:colId xmlns:a16="http://schemas.microsoft.com/office/drawing/2014/main" val="3805157875"/>
                    </a:ext>
                  </a:extLst>
                </a:gridCol>
                <a:gridCol w="493776">
                  <a:extLst>
                    <a:ext uri="{9D8B030D-6E8A-4147-A177-3AD203B41FA5}">
                      <a16:colId xmlns:a16="http://schemas.microsoft.com/office/drawing/2014/main" val="2119406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7193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- 2021-10-04 22:55:00</a:t>
                      </a:r>
                      <a:r>
                        <a:rPr kumimoji="0" lang="es-ES" sz="1000" b="0" i="0" u="none" strike="noStrike" kern="1200" cap="none" spc="0" normalizeH="0" baseline="0" noProof="0">
                          <a:ln>
                            <a:noFill/>
                          </a:ln>
                          <a:solidFill>
                            <a:prstClr val="black"/>
                          </a:solidFill>
                          <a:effectLst/>
                          <a:uLnTx/>
                          <a:uFillTx/>
                          <a:latin typeface="+mn-lt"/>
                          <a:ea typeface="+mn-ea"/>
                          <a:cs typeface="+mn-cs"/>
                        </a:rPr>
                        <a:t>
 Una auténtica máquina de competición.
La culminación de nuestra insistente búsqueda de la velocidad.💨
Aerodinánica, extremadamente liviana y cómoda.
Así es nuestra Tarmac SL7.😎
Testeada a fondo en el túnel del viento y construida con nuestra tecnología Rider-First Engineered™ para asegurarnos que la Tarmac sea realmente equilibrada y con el mejor comportamiento, indistintamente de la talla. 
Diseñada por los mejores ingenieros en base a la experiencia de un ejército de ciclistas de nuestros equipos World Tour, la Tarmac SL7 es la más rápida que jamás hayamos probado. 
#AeroIsEverything          
#SpecializedTarmac #TarmacSL7 #IamSpecialized #SpecializedArgentina #SpecializedTarmacSl7 #SpecializedRoad #Road
📸 @joacobarcelonna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1820522"/>
                  </a:ext>
                </a:extLst>
              </a:tr>
            </a:tbl>
          </a:graphicData>
        </a:graphic>
      </p:graphicFrame>
      <p:sp>
        <p:nvSpPr>
          <p:cNvPr id="4" name="Text Placeholder 3">
            <a:extLst>
              <a:ext uri="{FF2B5EF4-FFF2-40B4-BE49-F238E27FC236}">
                <a16:creationId xmlns:a16="http://schemas.microsoft.com/office/drawing/2014/main" id="{21D97DF3-8F52-4A91-B5EC-399E5118D86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93760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B91CB-F206-41CF-81B7-A23680A78D29}"/>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8CF02844-4EE0-49FD-91DC-4F2B7C642DBF}"/>
              </a:ext>
            </a:extLst>
          </p:cNvPr>
          <p:cNvGraphicFramePr>
            <a:graphicFrameLocks noGrp="1"/>
          </p:cNvGraphicFramePr>
          <p:nvPr>
            <p:ph type="tbl" sz="quarter" idx="13"/>
            <p:extLst>
              <p:ext uri="{D42A27DB-BD31-4B8C-83A1-F6EECF244321}">
                <p14:modId xmlns:p14="http://schemas.microsoft.com/office/powerpoint/2010/main" val="47732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9840148"/>
                    </a:ext>
                  </a:extLst>
                </a:gridCol>
                <a:gridCol w="493776">
                  <a:extLst>
                    <a:ext uri="{9D8B030D-6E8A-4147-A177-3AD203B41FA5}">
                      <a16:colId xmlns:a16="http://schemas.microsoft.com/office/drawing/2014/main" val="2542165345"/>
                    </a:ext>
                  </a:extLst>
                </a:gridCol>
                <a:gridCol w="493776">
                  <a:extLst>
                    <a:ext uri="{9D8B030D-6E8A-4147-A177-3AD203B41FA5}">
                      <a16:colId xmlns:a16="http://schemas.microsoft.com/office/drawing/2014/main" val="1069798550"/>
                    </a:ext>
                  </a:extLst>
                </a:gridCol>
                <a:gridCol w="493776">
                  <a:extLst>
                    <a:ext uri="{9D8B030D-6E8A-4147-A177-3AD203B41FA5}">
                      <a16:colId xmlns:a16="http://schemas.microsoft.com/office/drawing/2014/main" val="113892241"/>
                    </a:ext>
                  </a:extLst>
                </a:gridCol>
                <a:gridCol w="493776">
                  <a:extLst>
                    <a:ext uri="{9D8B030D-6E8A-4147-A177-3AD203B41FA5}">
                      <a16:colId xmlns:a16="http://schemas.microsoft.com/office/drawing/2014/main" val="4241133936"/>
                    </a:ext>
                  </a:extLst>
                </a:gridCol>
                <a:gridCol w="493776">
                  <a:extLst>
                    <a:ext uri="{9D8B030D-6E8A-4147-A177-3AD203B41FA5}">
                      <a16:colId xmlns:a16="http://schemas.microsoft.com/office/drawing/2014/main" val="532784872"/>
                    </a:ext>
                  </a:extLst>
                </a:gridCol>
                <a:gridCol w="493776">
                  <a:extLst>
                    <a:ext uri="{9D8B030D-6E8A-4147-A177-3AD203B41FA5}">
                      <a16:colId xmlns:a16="http://schemas.microsoft.com/office/drawing/2014/main" val="748855142"/>
                    </a:ext>
                  </a:extLst>
                </a:gridCol>
                <a:gridCol w="493776">
                  <a:extLst>
                    <a:ext uri="{9D8B030D-6E8A-4147-A177-3AD203B41FA5}">
                      <a16:colId xmlns:a16="http://schemas.microsoft.com/office/drawing/2014/main" val="3627130506"/>
                    </a:ext>
                  </a:extLst>
                </a:gridCol>
                <a:gridCol w="493776">
                  <a:extLst>
                    <a:ext uri="{9D8B030D-6E8A-4147-A177-3AD203B41FA5}">
                      <a16:colId xmlns:a16="http://schemas.microsoft.com/office/drawing/2014/main" val="26007024"/>
                    </a:ext>
                  </a:extLst>
                </a:gridCol>
                <a:gridCol w="493776">
                  <a:extLst>
                    <a:ext uri="{9D8B030D-6E8A-4147-A177-3AD203B41FA5}">
                      <a16:colId xmlns:a16="http://schemas.microsoft.com/office/drawing/2014/main" val="1864541411"/>
                    </a:ext>
                  </a:extLst>
                </a:gridCol>
                <a:gridCol w="493776">
                  <a:extLst>
                    <a:ext uri="{9D8B030D-6E8A-4147-A177-3AD203B41FA5}">
                      <a16:colId xmlns:a16="http://schemas.microsoft.com/office/drawing/2014/main" val="4183650853"/>
                    </a:ext>
                  </a:extLst>
                </a:gridCol>
                <a:gridCol w="493776">
                  <a:extLst>
                    <a:ext uri="{9D8B030D-6E8A-4147-A177-3AD203B41FA5}">
                      <a16:colId xmlns:a16="http://schemas.microsoft.com/office/drawing/2014/main" val="3108923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886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- 2021-10-13 22:07:17</a:t>
                      </a:r>
                      <a:r>
                        <a:rPr kumimoji="0" lang="en-US" sz="1000" b="0" i="0" u="none" strike="noStrike" kern="1200" cap="none" spc="0" normalizeH="0" baseline="0" noProof="0">
                          <a:ln>
                            <a:noFill/>
                          </a:ln>
                          <a:solidFill>
                            <a:prstClr val="black"/>
                          </a:solidFill>
                          <a:effectLst/>
                          <a:uLnTx/>
                          <a:uFillTx/>
                          <a:latin typeface="+mn-lt"/>
                          <a:ea typeface="+mn-ea"/>
                          <a:cs typeface="+mn-cs"/>
                        </a:rPr>
                        <a:t>
 ¿Scale 930 o 940?
¿Shimano NX-SX o XT Deore?
¿Rockshox o Fox?
La decisión es tuya. Conocé los dos modelos en nuestras tiendas.
Link en bio y en Stories destacadas.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68972623"/>
                  </a:ext>
                </a:extLst>
              </a:tr>
            </a:tbl>
          </a:graphicData>
        </a:graphic>
      </p:graphicFrame>
      <p:sp>
        <p:nvSpPr>
          <p:cNvPr id="4" name="Text Placeholder 3">
            <a:extLst>
              <a:ext uri="{FF2B5EF4-FFF2-40B4-BE49-F238E27FC236}">
                <a16:creationId xmlns:a16="http://schemas.microsoft.com/office/drawing/2014/main" id="{27E077CC-ED8A-4C92-BC1B-1EE65DFEEAE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75566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DDF11-4EBD-459F-82A0-A12C50B8D263}"/>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639B084D-E24C-4BFC-B381-8B07E398A25D}"/>
              </a:ext>
            </a:extLst>
          </p:cNvPr>
          <p:cNvGraphicFramePr>
            <a:graphicFrameLocks noGrp="1"/>
          </p:cNvGraphicFramePr>
          <p:nvPr>
            <p:ph type="tbl" sz="quarter" idx="13"/>
            <p:extLst>
              <p:ext uri="{D42A27DB-BD31-4B8C-83A1-F6EECF244321}">
                <p14:modId xmlns:p14="http://schemas.microsoft.com/office/powerpoint/2010/main" val="4198309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318937"/>
                    </a:ext>
                  </a:extLst>
                </a:gridCol>
                <a:gridCol w="493776">
                  <a:extLst>
                    <a:ext uri="{9D8B030D-6E8A-4147-A177-3AD203B41FA5}">
                      <a16:colId xmlns:a16="http://schemas.microsoft.com/office/drawing/2014/main" val="1010599189"/>
                    </a:ext>
                  </a:extLst>
                </a:gridCol>
                <a:gridCol w="493776">
                  <a:extLst>
                    <a:ext uri="{9D8B030D-6E8A-4147-A177-3AD203B41FA5}">
                      <a16:colId xmlns:a16="http://schemas.microsoft.com/office/drawing/2014/main" val="1108350129"/>
                    </a:ext>
                  </a:extLst>
                </a:gridCol>
                <a:gridCol w="493776">
                  <a:extLst>
                    <a:ext uri="{9D8B030D-6E8A-4147-A177-3AD203B41FA5}">
                      <a16:colId xmlns:a16="http://schemas.microsoft.com/office/drawing/2014/main" val="1556654386"/>
                    </a:ext>
                  </a:extLst>
                </a:gridCol>
                <a:gridCol w="493776">
                  <a:extLst>
                    <a:ext uri="{9D8B030D-6E8A-4147-A177-3AD203B41FA5}">
                      <a16:colId xmlns:a16="http://schemas.microsoft.com/office/drawing/2014/main" val="3127610711"/>
                    </a:ext>
                  </a:extLst>
                </a:gridCol>
                <a:gridCol w="493776">
                  <a:extLst>
                    <a:ext uri="{9D8B030D-6E8A-4147-A177-3AD203B41FA5}">
                      <a16:colId xmlns:a16="http://schemas.microsoft.com/office/drawing/2014/main" val="1105369674"/>
                    </a:ext>
                  </a:extLst>
                </a:gridCol>
                <a:gridCol w="493776">
                  <a:extLst>
                    <a:ext uri="{9D8B030D-6E8A-4147-A177-3AD203B41FA5}">
                      <a16:colId xmlns:a16="http://schemas.microsoft.com/office/drawing/2014/main" val="1513778658"/>
                    </a:ext>
                  </a:extLst>
                </a:gridCol>
                <a:gridCol w="493776">
                  <a:extLst>
                    <a:ext uri="{9D8B030D-6E8A-4147-A177-3AD203B41FA5}">
                      <a16:colId xmlns:a16="http://schemas.microsoft.com/office/drawing/2014/main" val="1609710763"/>
                    </a:ext>
                  </a:extLst>
                </a:gridCol>
                <a:gridCol w="493776">
                  <a:extLst>
                    <a:ext uri="{9D8B030D-6E8A-4147-A177-3AD203B41FA5}">
                      <a16:colId xmlns:a16="http://schemas.microsoft.com/office/drawing/2014/main" val="3634192261"/>
                    </a:ext>
                  </a:extLst>
                </a:gridCol>
                <a:gridCol w="493776">
                  <a:extLst>
                    <a:ext uri="{9D8B030D-6E8A-4147-A177-3AD203B41FA5}">
                      <a16:colId xmlns:a16="http://schemas.microsoft.com/office/drawing/2014/main" val="3900303398"/>
                    </a:ext>
                  </a:extLst>
                </a:gridCol>
                <a:gridCol w="493776">
                  <a:extLst>
                    <a:ext uri="{9D8B030D-6E8A-4147-A177-3AD203B41FA5}">
                      <a16:colId xmlns:a16="http://schemas.microsoft.com/office/drawing/2014/main" val="992683436"/>
                    </a:ext>
                  </a:extLst>
                </a:gridCol>
                <a:gridCol w="493776">
                  <a:extLst>
                    <a:ext uri="{9D8B030D-6E8A-4147-A177-3AD203B41FA5}">
                      <a16:colId xmlns:a16="http://schemas.microsoft.com/office/drawing/2014/main" val="3952737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916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- 2021-10-26 17:55:50</a:t>
                      </a:r>
                      <a:r>
                        <a:rPr kumimoji="0" lang="es-ES" sz="1000" b="0" i="0" u="none" strike="noStrike" kern="1200" cap="none" spc="0" normalizeH="0" baseline="0" noProof="0">
                          <a:ln>
                            <a:noFill/>
                          </a:ln>
                          <a:solidFill>
                            <a:prstClr val="black"/>
                          </a:solidFill>
                          <a:effectLst/>
                          <a:uLnTx/>
                          <a:uFillTx/>
                          <a:latin typeface="+mn-lt"/>
                          <a:ea typeface="+mn-ea"/>
                          <a:cs typeface="+mn-cs"/>
                        </a:rPr>
                        <a:t>
 ¡@alvaritomacias campeón del abierto argentino XCO 2021!
El corredor del #TeamTrekBontrager se quedó con la última fecha del abierto en el Club MTB de Catamarca demostrando una vez más un excelente nivel.
¡Felicitaciones "cóndor”!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44816270"/>
                  </a:ext>
                </a:extLst>
              </a:tr>
            </a:tbl>
          </a:graphicData>
        </a:graphic>
      </p:graphicFrame>
      <p:sp>
        <p:nvSpPr>
          <p:cNvPr id="4" name="Text Placeholder 3">
            <a:extLst>
              <a:ext uri="{FF2B5EF4-FFF2-40B4-BE49-F238E27FC236}">
                <a16:creationId xmlns:a16="http://schemas.microsoft.com/office/drawing/2014/main" id="{9AB875E4-61D2-446C-8299-387AC097FE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16258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7427F-8EF1-43C0-9D63-BFC715B909E1}"/>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7BB217C3-3816-4DB6-8A37-8561B7754390}"/>
              </a:ext>
            </a:extLst>
          </p:cNvPr>
          <p:cNvGraphicFramePr>
            <a:graphicFrameLocks noGrp="1"/>
          </p:cNvGraphicFramePr>
          <p:nvPr>
            <p:ph type="tbl" sz="quarter" idx="13"/>
            <p:extLst>
              <p:ext uri="{D42A27DB-BD31-4B8C-83A1-F6EECF244321}">
                <p14:modId xmlns:p14="http://schemas.microsoft.com/office/powerpoint/2010/main" val="3016255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5194293"/>
                    </a:ext>
                  </a:extLst>
                </a:gridCol>
                <a:gridCol w="493776">
                  <a:extLst>
                    <a:ext uri="{9D8B030D-6E8A-4147-A177-3AD203B41FA5}">
                      <a16:colId xmlns:a16="http://schemas.microsoft.com/office/drawing/2014/main" val="378766983"/>
                    </a:ext>
                  </a:extLst>
                </a:gridCol>
                <a:gridCol w="493776">
                  <a:extLst>
                    <a:ext uri="{9D8B030D-6E8A-4147-A177-3AD203B41FA5}">
                      <a16:colId xmlns:a16="http://schemas.microsoft.com/office/drawing/2014/main" val="3549392151"/>
                    </a:ext>
                  </a:extLst>
                </a:gridCol>
                <a:gridCol w="493776">
                  <a:extLst>
                    <a:ext uri="{9D8B030D-6E8A-4147-A177-3AD203B41FA5}">
                      <a16:colId xmlns:a16="http://schemas.microsoft.com/office/drawing/2014/main" val="3087439252"/>
                    </a:ext>
                  </a:extLst>
                </a:gridCol>
                <a:gridCol w="493776">
                  <a:extLst>
                    <a:ext uri="{9D8B030D-6E8A-4147-A177-3AD203B41FA5}">
                      <a16:colId xmlns:a16="http://schemas.microsoft.com/office/drawing/2014/main" val="2441660958"/>
                    </a:ext>
                  </a:extLst>
                </a:gridCol>
                <a:gridCol w="493776">
                  <a:extLst>
                    <a:ext uri="{9D8B030D-6E8A-4147-A177-3AD203B41FA5}">
                      <a16:colId xmlns:a16="http://schemas.microsoft.com/office/drawing/2014/main" val="351765336"/>
                    </a:ext>
                  </a:extLst>
                </a:gridCol>
                <a:gridCol w="493776">
                  <a:extLst>
                    <a:ext uri="{9D8B030D-6E8A-4147-A177-3AD203B41FA5}">
                      <a16:colId xmlns:a16="http://schemas.microsoft.com/office/drawing/2014/main" val="3110352006"/>
                    </a:ext>
                  </a:extLst>
                </a:gridCol>
                <a:gridCol w="493776">
                  <a:extLst>
                    <a:ext uri="{9D8B030D-6E8A-4147-A177-3AD203B41FA5}">
                      <a16:colId xmlns:a16="http://schemas.microsoft.com/office/drawing/2014/main" val="3946705582"/>
                    </a:ext>
                  </a:extLst>
                </a:gridCol>
                <a:gridCol w="493776">
                  <a:extLst>
                    <a:ext uri="{9D8B030D-6E8A-4147-A177-3AD203B41FA5}">
                      <a16:colId xmlns:a16="http://schemas.microsoft.com/office/drawing/2014/main" val="1697405669"/>
                    </a:ext>
                  </a:extLst>
                </a:gridCol>
                <a:gridCol w="493776">
                  <a:extLst>
                    <a:ext uri="{9D8B030D-6E8A-4147-A177-3AD203B41FA5}">
                      <a16:colId xmlns:a16="http://schemas.microsoft.com/office/drawing/2014/main" val="1576312727"/>
                    </a:ext>
                  </a:extLst>
                </a:gridCol>
                <a:gridCol w="493776">
                  <a:extLst>
                    <a:ext uri="{9D8B030D-6E8A-4147-A177-3AD203B41FA5}">
                      <a16:colId xmlns:a16="http://schemas.microsoft.com/office/drawing/2014/main" val="3334204855"/>
                    </a:ext>
                  </a:extLst>
                </a:gridCol>
                <a:gridCol w="493776">
                  <a:extLst>
                    <a:ext uri="{9D8B030D-6E8A-4147-A177-3AD203B41FA5}">
                      <a16:colId xmlns:a16="http://schemas.microsoft.com/office/drawing/2014/main" val="3894111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889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- 2021-10-17 09:41:03</a:t>
                      </a:r>
                      <a:r>
                        <a:rPr kumimoji="0" lang="es-ES" sz="1000" b="0" i="0" u="none" strike="noStrike" kern="1200" cap="none" spc="0" normalizeH="0" baseline="0" noProof="0">
                          <a:ln>
                            <a:noFill/>
                          </a:ln>
                          <a:solidFill>
                            <a:prstClr val="black"/>
                          </a:solidFill>
                          <a:effectLst/>
                          <a:uLnTx/>
                          <a:uFillTx/>
                          <a:latin typeface="+mn-lt"/>
                          <a:ea typeface="+mn-ea"/>
                          <a:cs typeface="+mn-cs"/>
                        </a:rPr>
                        <a:t>
 #MadresTrek ¡💖Feliz día de la madre 💖! 
Con frío, con calor, con viento, con lluvia, pero siempre con mucha pasión y determinación estás ahí. Por eso, este día siempre va a ser tan especial ¡Feliz Día! 
@trekbikes @trekbicycleargentina @bontragerargentina #trekbikes #supercaliber #mtb #xco #xcm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38169355"/>
                  </a:ext>
                </a:extLst>
              </a:tr>
            </a:tbl>
          </a:graphicData>
        </a:graphic>
      </p:graphicFrame>
      <p:sp>
        <p:nvSpPr>
          <p:cNvPr id="4" name="Text Placeholder 3">
            <a:extLst>
              <a:ext uri="{FF2B5EF4-FFF2-40B4-BE49-F238E27FC236}">
                <a16:creationId xmlns:a16="http://schemas.microsoft.com/office/drawing/2014/main" id="{B79FA164-81BC-43F2-B52E-A14267F16D7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78923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AD196-3C72-4A33-AC41-BBAA7C65831E}"/>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BF70A62C-7ABC-4164-A0C1-FC770EAF6ECE}"/>
              </a:ext>
            </a:extLst>
          </p:cNvPr>
          <p:cNvGraphicFramePr>
            <a:graphicFrameLocks noGrp="1"/>
          </p:cNvGraphicFramePr>
          <p:nvPr>
            <p:ph type="tbl" sz="quarter" idx="13"/>
            <p:extLst>
              <p:ext uri="{D42A27DB-BD31-4B8C-83A1-F6EECF244321}">
                <p14:modId xmlns:p14="http://schemas.microsoft.com/office/powerpoint/2010/main" val="2013059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3701703"/>
                    </a:ext>
                  </a:extLst>
                </a:gridCol>
                <a:gridCol w="493776">
                  <a:extLst>
                    <a:ext uri="{9D8B030D-6E8A-4147-A177-3AD203B41FA5}">
                      <a16:colId xmlns:a16="http://schemas.microsoft.com/office/drawing/2014/main" val="3949577360"/>
                    </a:ext>
                  </a:extLst>
                </a:gridCol>
                <a:gridCol w="493776">
                  <a:extLst>
                    <a:ext uri="{9D8B030D-6E8A-4147-A177-3AD203B41FA5}">
                      <a16:colId xmlns:a16="http://schemas.microsoft.com/office/drawing/2014/main" val="4109815275"/>
                    </a:ext>
                  </a:extLst>
                </a:gridCol>
                <a:gridCol w="493776">
                  <a:extLst>
                    <a:ext uri="{9D8B030D-6E8A-4147-A177-3AD203B41FA5}">
                      <a16:colId xmlns:a16="http://schemas.microsoft.com/office/drawing/2014/main" val="4063158504"/>
                    </a:ext>
                  </a:extLst>
                </a:gridCol>
                <a:gridCol w="493776">
                  <a:extLst>
                    <a:ext uri="{9D8B030D-6E8A-4147-A177-3AD203B41FA5}">
                      <a16:colId xmlns:a16="http://schemas.microsoft.com/office/drawing/2014/main" val="2571452545"/>
                    </a:ext>
                  </a:extLst>
                </a:gridCol>
                <a:gridCol w="493776">
                  <a:extLst>
                    <a:ext uri="{9D8B030D-6E8A-4147-A177-3AD203B41FA5}">
                      <a16:colId xmlns:a16="http://schemas.microsoft.com/office/drawing/2014/main" val="3557214714"/>
                    </a:ext>
                  </a:extLst>
                </a:gridCol>
                <a:gridCol w="493776">
                  <a:extLst>
                    <a:ext uri="{9D8B030D-6E8A-4147-A177-3AD203B41FA5}">
                      <a16:colId xmlns:a16="http://schemas.microsoft.com/office/drawing/2014/main" val="4177525362"/>
                    </a:ext>
                  </a:extLst>
                </a:gridCol>
                <a:gridCol w="493776">
                  <a:extLst>
                    <a:ext uri="{9D8B030D-6E8A-4147-A177-3AD203B41FA5}">
                      <a16:colId xmlns:a16="http://schemas.microsoft.com/office/drawing/2014/main" val="897249084"/>
                    </a:ext>
                  </a:extLst>
                </a:gridCol>
                <a:gridCol w="493776">
                  <a:extLst>
                    <a:ext uri="{9D8B030D-6E8A-4147-A177-3AD203B41FA5}">
                      <a16:colId xmlns:a16="http://schemas.microsoft.com/office/drawing/2014/main" val="1784523170"/>
                    </a:ext>
                  </a:extLst>
                </a:gridCol>
                <a:gridCol w="493776">
                  <a:extLst>
                    <a:ext uri="{9D8B030D-6E8A-4147-A177-3AD203B41FA5}">
                      <a16:colId xmlns:a16="http://schemas.microsoft.com/office/drawing/2014/main" val="3085670444"/>
                    </a:ext>
                  </a:extLst>
                </a:gridCol>
                <a:gridCol w="493776">
                  <a:extLst>
                    <a:ext uri="{9D8B030D-6E8A-4147-A177-3AD203B41FA5}">
                      <a16:colId xmlns:a16="http://schemas.microsoft.com/office/drawing/2014/main" val="266307957"/>
                    </a:ext>
                  </a:extLst>
                </a:gridCol>
                <a:gridCol w="493776">
                  <a:extLst>
                    <a:ext uri="{9D8B030D-6E8A-4147-A177-3AD203B41FA5}">
                      <a16:colId xmlns:a16="http://schemas.microsoft.com/office/drawing/2014/main" val="1761117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760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- 2021-10-18 20:13:34</a:t>
                      </a:r>
                      <a:r>
                        <a:rPr kumimoji="0" lang="es-ES" sz="1000" b="0" i="0" u="none" strike="noStrike" kern="1200" cap="none" spc="0" normalizeH="0" baseline="0" noProof="0">
                          <a:ln>
                            <a:noFill/>
                          </a:ln>
                          <a:solidFill>
                            <a:prstClr val="black"/>
                          </a:solidFill>
                          <a:effectLst/>
                          <a:uLnTx/>
                          <a:uFillTx/>
                          <a:latin typeface="+mn-lt"/>
                          <a:ea typeface="+mn-ea"/>
                          <a:cs typeface="+mn-cs"/>
                        </a:rPr>
                        <a:t>
 ¡La Dual Sport una auténtica bici todo terreno! 
Es una bici híbrida muy eficaz sobre el pavimento, los terrenos más abruptos como los caminos de gravel, y cómoda en todo momento. La horquilla de suspensión, las cubiertas todo terreno y los frenos de disco hidráulico convierten a la Dual Sport 2 en la opción ideal para aquellos que buscan explorar nuevos lugares o una bici cómoda para ir a trabajar. 
Los accesorios se venden por separado. 
@trekbikes @trekbicycleargentina @bontragerargentina #trekbikes #trekargentina #bontragerargentina #cascos  #wavecell #racedtowin #gooutside #creemosenlasbicis #racedtowin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6653527"/>
                  </a:ext>
                </a:extLst>
              </a:tr>
            </a:tbl>
          </a:graphicData>
        </a:graphic>
      </p:graphicFrame>
      <p:sp>
        <p:nvSpPr>
          <p:cNvPr id="4" name="Text Placeholder 3">
            <a:extLst>
              <a:ext uri="{FF2B5EF4-FFF2-40B4-BE49-F238E27FC236}">
                <a16:creationId xmlns:a16="http://schemas.microsoft.com/office/drawing/2014/main" id="{C236B011-62CB-45B4-A363-380BB4D4D3B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51898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466F5-E2F8-400E-8120-CE01A0135551}"/>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784CDB5D-8A12-457B-ADDE-3269BE4E432F}"/>
              </a:ext>
            </a:extLst>
          </p:cNvPr>
          <p:cNvGraphicFramePr>
            <a:graphicFrameLocks noGrp="1"/>
          </p:cNvGraphicFramePr>
          <p:nvPr>
            <p:ph type="tbl" sz="quarter" idx="13"/>
            <p:extLst>
              <p:ext uri="{D42A27DB-BD31-4B8C-83A1-F6EECF244321}">
                <p14:modId xmlns:p14="http://schemas.microsoft.com/office/powerpoint/2010/main" val="1251998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5624360"/>
                    </a:ext>
                  </a:extLst>
                </a:gridCol>
                <a:gridCol w="493776">
                  <a:extLst>
                    <a:ext uri="{9D8B030D-6E8A-4147-A177-3AD203B41FA5}">
                      <a16:colId xmlns:a16="http://schemas.microsoft.com/office/drawing/2014/main" val="379444158"/>
                    </a:ext>
                  </a:extLst>
                </a:gridCol>
                <a:gridCol w="493776">
                  <a:extLst>
                    <a:ext uri="{9D8B030D-6E8A-4147-A177-3AD203B41FA5}">
                      <a16:colId xmlns:a16="http://schemas.microsoft.com/office/drawing/2014/main" val="717574532"/>
                    </a:ext>
                  </a:extLst>
                </a:gridCol>
                <a:gridCol w="493776">
                  <a:extLst>
                    <a:ext uri="{9D8B030D-6E8A-4147-A177-3AD203B41FA5}">
                      <a16:colId xmlns:a16="http://schemas.microsoft.com/office/drawing/2014/main" val="2298402035"/>
                    </a:ext>
                  </a:extLst>
                </a:gridCol>
                <a:gridCol w="493776">
                  <a:extLst>
                    <a:ext uri="{9D8B030D-6E8A-4147-A177-3AD203B41FA5}">
                      <a16:colId xmlns:a16="http://schemas.microsoft.com/office/drawing/2014/main" val="1721252465"/>
                    </a:ext>
                  </a:extLst>
                </a:gridCol>
                <a:gridCol w="493776">
                  <a:extLst>
                    <a:ext uri="{9D8B030D-6E8A-4147-A177-3AD203B41FA5}">
                      <a16:colId xmlns:a16="http://schemas.microsoft.com/office/drawing/2014/main" val="2770760951"/>
                    </a:ext>
                  </a:extLst>
                </a:gridCol>
                <a:gridCol w="493776">
                  <a:extLst>
                    <a:ext uri="{9D8B030D-6E8A-4147-A177-3AD203B41FA5}">
                      <a16:colId xmlns:a16="http://schemas.microsoft.com/office/drawing/2014/main" val="817133594"/>
                    </a:ext>
                  </a:extLst>
                </a:gridCol>
                <a:gridCol w="493776">
                  <a:extLst>
                    <a:ext uri="{9D8B030D-6E8A-4147-A177-3AD203B41FA5}">
                      <a16:colId xmlns:a16="http://schemas.microsoft.com/office/drawing/2014/main" val="4286868537"/>
                    </a:ext>
                  </a:extLst>
                </a:gridCol>
                <a:gridCol w="493776">
                  <a:extLst>
                    <a:ext uri="{9D8B030D-6E8A-4147-A177-3AD203B41FA5}">
                      <a16:colId xmlns:a16="http://schemas.microsoft.com/office/drawing/2014/main" val="3726882480"/>
                    </a:ext>
                  </a:extLst>
                </a:gridCol>
                <a:gridCol w="493776">
                  <a:extLst>
                    <a:ext uri="{9D8B030D-6E8A-4147-A177-3AD203B41FA5}">
                      <a16:colId xmlns:a16="http://schemas.microsoft.com/office/drawing/2014/main" val="3806464427"/>
                    </a:ext>
                  </a:extLst>
                </a:gridCol>
                <a:gridCol w="493776">
                  <a:extLst>
                    <a:ext uri="{9D8B030D-6E8A-4147-A177-3AD203B41FA5}">
                      <a16:colId xmlns:a16="http://schemas.microsoft.com/office/drawing/2014/main" val="3550702806"/>
                    </a:ext>
                  </a:extLst>
                </a:gridCol>
                <a:gridCol w="493776">
                  <a:extLst>
                    <a:ext uri="{9D8B030D-6E8A-4147-A177-3AD203B41FA5}">
                      <a16:colId xmlns:a16="http://schemas.microsoft.com/office/drawing/2014/main" val="212954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320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- 2021-10-29 17:07:22</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una mountain bike de pedaleo asistido sorprendentemente liviana y ágil que duplica tu potencia y te da el poder de rodar más y más senderos.💪 ⚡️
Con una #TurboLevoSL⁠ sos vos pero más rápido.⚡️
🔺 Encontrala en nuestras tiendas autorizadas🔺
#IamSpecialized #SpecializedArgentina #Turbo #TurboLevo #PedaleoAsistido #Emtb #ItsYouOnlyFaster #ModoTurbo
@iamspecialized_turbo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0238149"/>
                  </a:ext>
                </a:extLst>
              </a:tr>
            </a:tbl>
          </a:graphicData>
        </a:graphic>
      </p:graphicFrame>
      <p:sp>
        <p:nvSpPr>
          <p:cNvPr id="4" name="Text Placeholder 3">
            <a:extLst>
              <a:ext uri="{FF2B5EF4-FFF2-40B4-BE49-F238E27FC236}">
                <a16:creationId xmlns:a16="http://schemas.microsoft.com/office/drawing/2014/main" id="{EB595F83-6BA5-47C9-96A9-7C0DA9E9AA7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407027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55B1D-05BD-467F-9A31-802C63A64D00}"/>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56A39B7E-84AE-4E87-94AF-DF92A2A013F4}"/>
              </a:ext>
            </a:extLst>
          </p:cNvPr>
          <p:cNvGraphicFramePr>
            <a:graphicFrameLocks noGrp="1"/>
          </p:cNvGraphicFramePr>
          <p:nvPr>
            <p:ph type="tbl" sz="quarter" idx="13"/>
            <p:extLst>
              <p:ext uri="{D42A27DB-BD31-4B8C-83A1-F6EECF244321}">
                <p14:modId xmlns:p14="http://schemas.microsoft.com/office/powerpoint/2010/main" val="37920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1232374"/>
                    </a:ext>
                  </a:extLst>
                </a:gridCol>
                <a:gridCol w="493776">
                  <a:extLst>
                    <a:ext uri="{9D8B030D-6E8A-4147-A177-3AD203B41FA5}">
                      <a16:colId xmlns:a16="http://schemas.microsoft.com/office/drawing/2014/main" val="625027488"/>
                    </a:ext>
                  </a:extLst>
                </a:gridCol>
                <a:gridCol w="493776">
                  <a:extLst>
                    <a:ext uri="{9D8B030D-6E8A-4147-A177-3AD203B41FA5}">
                      <a16:colId xmlns:a16="http://schemas.microsoft.com/office/drawing/2014/main" val="3035755028"/>
                    </a:ext>
                  </a:extLst>
                </a:gridCol>
                <a:gridCol w="493776">
                  <a:extLst>
                    <a:ext uri="{9D8B030D-6E8A-4147-A177-3AD203B41FA5}">
                      <a16:colId xmlns:a16="http://schemas.microsoft.com/office/drawing/2014/main" val="3692105912"/>
                    </a:ext>
                  </a:extLst>
                </a:gridCol>
                <a:gridCol w="493776">
                  <a:extLst>
                    <a:ext uri="{9D8B030D-6E8A-4147-A177-3AD203B41FA5}">
                      <a16:colId xmlns:a16="http://schemas.microsoft.com/office/drawing/2014/main" val="3568444610"/>
                    </a:ext>
                  </a:extLst>
                </a:gridCol>
                <a:gridCol w="493776">
                  <a:extLst>
                    <a:ext uri="{9D8B030D-6E8A-4147-A177-3AD203B41FA5}">
                      <a16:colId xmlns:a16="http://schemas.microsoft.com/office/drawing/2014/main" val="2333308826"/>
                    </a:ext>
                  </a:extLst>
                </a:gridCol>
                <a:gridCol w="493776">
                  <a:extLst>
                    <a:ext uri="{9D8B030D-6E8A-4147-A177-3AD203B41FA5}">
                      <a16:colId xmlns:a16="http://schemas.microsoft.com/office/drawing/2014/main" val="4152856429"/>
                    </a:ext>
                  </a:extLst>
                </a:gridCol>
                <a:gridCol w="493776">
                  <a:extLst>
                    <a:ext uri="{9D8B030D-6E8A-4147-A177-3AD203B41FA5}">
                      <a16:colId xmlns:a16="http://schemas.microsoft.com/office/drawing/2014/main" val="717708968"/>
                    </a:ext>
                  </a:extLst>
                </a:gridCol>
                <a:gridCol w="493776">
                  <a:extLst>
                    <a:ext uri="{9D8B030D-6E8A-4147-A177-3AD203B41FA5}">
                      <a16:colId xmlns:a16="http://schemas.microsoft.com/office/drawing/2014/main" val="2544406156"/>
                    </a:ext>
                  </a:extLst>
                </a:gridCol>
                <a:gridCol w="493776">
                  <a:extLst>
                    <a:ext uri="{9D8B030D-6E8A-4147-A177-3AD203B41FA5}">
                      <a16:colId xmlns:a16="http://schemas.microsoft.com/office/drawing/2014/main" val="2353620276"/>
                    </a:ext>
                  </a:extLst>
                </a:gridCol>
                <a:gridCol w="493776">
                  <a:extLst>
                    <a:ext uri="{9D8B030D-6E8A-4147-A177-3AD203B41FA5}">
                      <a16:colId xmlns:a16="http://schemas.microsoft.com/office/drawing/2014/main" val="3538542574"/>
                    </a:ext>
                  </a:extLst>
                </a:gridCol>
                <a:gridCol w="493776">
                  <a:extLst>
                    <a:ext uri="{9D8B030D-6E8A-4147-A177-3AD203B41FA5}">
                      <a16:colId xmlns:a16="http://schemas.microsoft.com/office/drawing/2014/main" val="1659070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66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- 2021-10-02 20:48:41</a:t>
                      </a:r>
                      <a:r>
                        <a:rPr kumimoji="0" lang="es-ES" sz="1000" b="0" i="0" u="none" strike="noStrike" kern="1200" cap="none" spc="0" normalizeH="0" baseline="0" noProof="0">
                          <a:ln>
                            <a:noFill/>
                          </a:ln>
                          <a:solidFill>
                            <a:prstClr val="black"/>
                          </a:solidFill>
                          <a:effectLst/>
                          <a:uLnTx/>
                          <a:uFillTx/>
                          <a:latin typeface="+mn-lt"/>
                          <a:ea typeface="+mn-ea"/>
                          <a:cs typeface="+mn-cs"/>
                        </a:rPr>
                        <a:t>
 ¿Cómo se prepara el Team DSM  para la @parisroubaixcourse ? 
Así.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8890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- 2021-10-17 09:47:41</a:t>
                      </a:r>
                      <a:r>
                        <a:rPr kumimoji="0" lang="es-ES" sz="1000" b="0" i="0" u="none" strike="noStrike" kern="1200" cap="none" spc="0" normalizeH="0" baseline="0" noProof="0">
                          <a:ln>
                            <a:noFill/>
                          </a:ln>
                          <a:solidFill>
                            <a:prstClr val="black"/>
                          </a:solidFill>
                          <a:effectLst/>
                          <a:uLnTx/>
                          <a:uFillTx/>
                          <a:latin typeface="+mn-lt"/>
                          <a:ea typeface="+mn-ea"/>
                          <a:cs typeface="+mn-cs"/>
                        </a:rPr>
                        <a:t>
 A la que nos enseñó a pedalear la vida, muy feliz día!!
#DiaDeLaMadre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324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- 2021-10-24 20:23:48</a:t>
                      </a:r>
                      <a:r>
                        <a:rPr kumimoji="0" lang="es-ES" sz="1000" b="0" i="0" u="none" strike="noStrike" kern="1200" cap="none" spc="0" normalizeH="0" baseline="0" noProof="0">
                          <a:ln>
                            <a:noFill/>
                          </a:ln>
                          <a:solidFill>
                            <a:prstClr val="black"/>
                          </a:solidFill>
                          <a:effectLst/>
                          <a:uLnTx/>
                          <a:uFillTx/>
                          <a:latin typeface="+mn-lt"/>
                          <a:ea typeface="+mn-ea"/>
                          <a:cs typeface="+mn-cs"/>
                        </a:rPr>
                        <a:t>
 Triunfo de @lorenawiebes y el @teamdsm_ en la edición femenina de la @rondevdrenthe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12556139"/>
                  </a:ext>
                </a:extLst>
              </a:tr>
            </a:tbl>
          </a:graphicData>
        </a:graphic>
      </p:graphicFrame>
      <p:sp>
        <p:nvSpPr>
          <p:cNvPr id="4" name="Text Placeholder 3">
            <a:extLst>
              <a:ext uri="{FF2B5EF4-FFF2-40B4-BE49-F238E27FC236}">
                <a16:creationId xmlns:a16="http://schemas.microsoft.com/office/drawing/2014/main" id="{E15CE428-CC1E-49E0-8630-9E933A30539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91669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5BAEC-069B-4C8B-A9C8-B35F04751D72}"/>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41E6E72E-B000-48E1-8628-6CA0951D3F23}"/>
              </a:ext>
            </a:extLst>
          </p:cNvPr>
          <p:cNvGraphicFramePr>
            <a:graphicFrameLocks noGrp="1"/>
          </p:cNvGraphicFramePr>
          <p:nvPr>
            <p:ph type="tbl" sz="quarter" idx="13"/>
            <p:extLst>
              <p:ext uri="{D42A27DB-BD31-4B8C-83A1-F6EECF244321}">
                <p14:modId xmlns:p14="http://schemas.microsoft.com/office/powerpoint/2010/main" val="213323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4008034"/>
                    </a:ext>
                  </a:extLst>
                </a:gridCol>
                <a:gridCol w="493776">
                  <a:extLst>
                    <a:ext uri="{9D8B030D-6E8A-4147-A177-3AD203B41FA5}">
                      <a16:colId xmlns:a16="http://schemas.microsoft.com/office/drawing/2014/main" val="1251924251"/>
                    </a:ext>
                  </a:extLst>
                </a:gridCol>
                <a:gridCol w="493776">
                  <a:extLst>
                    <a:ext uri="{9D8B030D-6E8A-4147-A177-3AD203B41FA5}">
                      <a16:colId xmlns:a16="http://schemas.microsoft.com/office/drawing/2014/main" val="3248872254"/>
                    </a:ext>
                  </a:extLst>
                </a:gridCol>
                <a:gridCol w="493776">
                  <a:extLst>
                    <a:ext uri="{9D8B030D-6E8A-4147-A177-3AD203B41FA5}">
                      <a16:colId xmlns:a16="http://schemas.microsoft.com/office/drawing/2014/main" val="162964707"/>
                    </a:ext>
                  </a:extLst>
                </a:gridCol>
                <a:gridCol w="493776">
                  <a:extLst>
                    <a:ext uri="{9D8B030D-6E8A-4147-A177-3AD203B41FA5}">
                      <a16:colId xmlns:a16="http://schemas.microsoft.com/office/drawing/2014/main" val="3661148674"/>
                    </a:ext>
                  </a:extLst>
                </a:gridCol>
                <a:gridCol w="493776">
                  <a:extLst>
                    <a:ext uri="{9D8B030D-6E8A-4147-A177-3AD203B41FA5}">
                      <a16:colId xmlns:a16="http://schemas.microsoft.com/office/drawing/2014/main" val="994928793"/>
                    </a:ext>
                  </a:extLst>
                </a:gridCol>
                <a:gridCol w="493776">
                  <a:extLst>
                    <a:ext uri="{9D8B030D-6E8A-4147-A177-3AD203B41FA5}">
                      <a16:colId xmlns:a16="http://schemas.microsoft.com/office/drawing/2014/main" val="29322284"/>
                    </a:ext>
                  </a:extLst>
                </a:gridCol>
                <a:gridCol w="493776">
                  <a:extLst>
                    <a:ext uri="{9D8B030D-6E8A-4147-A177-3AD203B41FA5}">
                      <a16:colId xmlns:a16="http://schemas.microsoft.com/office/drawing/2014/main" val="2470581018"/>
                    </a:ext>
                  </a:extLst>
                </a:gridCol>
                <a:gridCol w="493776">
                  <a:extLst>
                    <a:ext uri="{9D8B030D-6E8A-4147-A177-3AD203B41FA5}">
                      <a16:colId xmlns:a16="http://schemas.microsoft.com/office/drawing/2014/main" val="914607001"/>
                    </a:ext>
                  </a:extLst>
                </a:gridCol>
                <a:gridCol w="493776">
                  <a:extLst>
                    <a:ext uri="{9D8B030D-6E8A-4147-A177-3AD203B41FA5}">
                      <a16:colId xmlns:a16="http://schemas.microsoft.com/office/drawing/2014/main" val="1890824787"/>
                    </a:ext>
                  </a:extLst>
                </a:gridCol>
                <a:gridCol w="493776">
                  <a:extLst>
                    <a:ext uri="{9D8B030D-6E8A-4147-A177-3AD203B41FA5}">
                      <a16:colId xmlns:a16="http://schemas.microsoft.com/office/drawing/2014/main" val="3523570961"/>
                    </a:ext>
                  </a:extLst>
                </a:gridCol>
                <a:gridCol w="493776">
                  <a:extLst>
                    <a:ext uri="{9D8B030D-6E8A-4147-A177-3AD203B41FA5}">
                      <a16:colId xmlns:a16="http://schemas.microsoft.com/office/drawing/2014/main" val="3949976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3083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- 2021-10-06 20:53:25</a:t>
                      </a:r>
                      <a:r>
                        <a:rPr kumimoji="0" lang="en-US" sz="1000" b="0" i="0" u="none" strike="noStrike" kern="1200" cap="none" spc="0" normalizeH="0" baseline="0" noProof="0">
                          <a:ln>
                            <a:noFill/>
                          </a:ln>
                          <a:solidFill>
                            <a:prstClr val="black"/>
                          </a:solidFill>
                          <a:effectLst/>
                          <a:uLnTx/>
                          <a:uFillTx/>
                          <a:latin typeface="+mn-lt"/>
                          <a:ea typeface="+mn-ea"/>
                          <a:cs typeface="+mn-cs"/>
                        </a:rPr>
                        <a:t>
 ¡Cada vez falta menos para @riopinto y el #TeamTrekBontrager ya está listo! 
Pasá por nuestro Stand y conocé las mejores bicis del mundo y conocé todos los integrates del team. ¡Los esperamos! 
@trekbikes @trekbicycleargentina @bontragerargentina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77999596"/>
                  </a:ext>
                </a:extLst>
              </a:tr>
            </a:tbl>
          </a:graphicData>
        </a:graphic>
      </p:graphicFrame>
      <p:sp>
        <p:nvSpPr>
          <p:cNvPr id="4" name="Text Placeholder 3">
            <a:extLst>
              <a:ext uri="{FF2B5EF4-FFF2-40B4-BE49-F238E27FC236}">
                <a16:creationId xmlns:a16="http://schemas.microsoft.com/office/drawing/2014/main" id="{AC05957A-58B4-460B-955C-D8A40F0E6A8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28989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8061-BC26-451D-A1A1-05E0CF4080D8}"/>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62F176CD-7E11-45F7-833B-46DE77998E85}"/>
              </a:ext>
            </a:extLst>
          </p:cNvPr>
          <p:cNvGraphicFramePr>
            <a:graphicFrameLocks noGrp="1"/>
          </p:cNvGraphicFramePr>
          <p:nvPr>
            <p:ph type="tbl" sz="quarter" idx="13"/>
            <p:extLst>
              <p:ext uri="{D42A27DB-BD31-4B8C-83A1-F6EECF244321}">
                <p14:modId xmlns:p14="http://schemas.microsoft.com/office/powerpoint/2010/main" val="2760182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7962860"/>
                    </a:ext>
                  </a:extLst>
                </a:gridCol>
                <a:gridCol w="493776">
                  <a:extLst>
                    <a:ext uri="{9D8B030D-6E8A-4147-A177-3AD203B41FA5}">
                      <a16:colId xmlns:a16="http://schemas.microsoft.com/office/drawing/2014/main" val="917020009"/>
                    </a:ext>
                  </a:extLst>
                </a:gridCol>
                <a:gridCol w="493776">
                  <a:extLst>
                    <a:ext uri="{9D8B030D-6E8A-4147-A177-3AD203B41FA5}">
                      <a16:colId xmlns:a16="http://schemas.microsoft.com/office/drawing/2014/main" val="3872573767"/>
                    </a:ext>
                  </a:extLst>
                </a:gridCol>
                <a:gridCol w="493776">
                  <a:extLst>
                    <a:ext uri="{9D8B030D-6E8A-4147-A177-3AD203B41FA5}">
                      <a16:colId xmlns:a16="http://schemas.microsoft.com/office/drawing/2014/main" val="363160439"/>
                    </a:ext>
                  </a:extLst>
                </a:gridCol>
                <a:gridCol w="493776">
                  <a:extLst>
                    <a:ext uri="{9D8B030D-6E8A-4147-A177-3AD203B41FA5}">
                      <a16:colId xmlns:a16="http://schemas.microsoft.com/office/drawing/2014/main" val="3962731912"/>
                    </a:ext>
                  </a:extLst>
                </a:gridCol>
                <a:gridCol w="493776">
                  <a:extLst>
                    <a:ext uri="{9D8B030D-6E8A-4147-A177-3AD203B41FA5}">
                      <a16:colId xmlns:a16="http://schemas.microsoft.com/office/drawing/2014/main" val="3192167785"/>
                    </a:ext>
                  </a:extLst>
                </a:gridCol>
                <a:gridCol w="493776">
                  <a:extLst>
                    <a:ext uri="{9D8B030D-6E8A-4147-A177-3AD203B41FA5}">
                      <a16:colId xmlns:a16="http://schemas.microsoft.com/office/drawing/2014/main" val="2947441023"/>
                    </a:ext>
                  </a:extLst>
                </a:gridCol>
                <a:gridCol w="493776">
                  <a:extLst>
                    <a:ext uri="{9D8B030D-6E8A-4147-A177-3AD203B41FA5}">
                      <a16:colId xmlns:a16="http://schemas.microsoft.com/office/drawing/2014/main" val="2779399684"/>
                    </a:ext>
                  </a:extLst>
                </a:gridCol>
                <a:gridCol w="493776">
                  <a:extLst>
                    <a:ext uri="{9D8B030D-6E8A-4147-A177-3AD203B41FA5}">
                      <a16:colId xmlns:a16="http://schemas.microsoft.com/office/drawing/2014/main" val="1758014527"/>
                    </a:ext>
                  </a:extLst>
                </a:gridCol>
                <a:gridCol w="493776">
                  <a:extLst>
                    <a:ext uri="{9D8B030D-6E8A-4147-A177-3AD203B41FA5}">
                      <a16:colId xmlns:a16="http://schemas.microsoft.com/office/drawing/2014/main" val="1433329569"/>
                    </a:ext>
                  </a:extLst>
                </a:gridCol>
                <a:gridCol w="493776">
                  <a:extLst>
                    <a:ext uri="{9D8B030D-6E8A-4147-A177-3AD203B41FA5}">
                      <a16:colId xmlns:a16="http://schemas.microsoft.com/office/drawing/2014/main" val="1631188883"/>
                    </a:ext>
                  </a:extLst>
                </a:gridCol>
                <a:gridCol w="493776">
                  <a:extLst>
                    <a:ext uri="{9D8B030D-6E8A-4147-A177-3AD203B41FA5}">
                      <a16:colId xmlns:a16="http://schemas.microsoft.com/office/drawing/2014/main" val="1192610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867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- 2021-10-21 19:56:19</a:t>
                      </a:r>
                      <a:r>
                        <a:rPr kumimoji="0" lang="es-ES" sz="1000" b="0" i="0" u="none" strike="noStrike" kern="1200" cap="none" spc="0" normalizeH="0" baseline="0" noProof="0">
                          <a:ln>
                            <a:noFill/>
                          </a:ln>
                          <a:solidFill>
                            <a:prstClr val="black"/>
                          </a:solidFill>
                          <a:effectLst/>
                          <a:uLnTx/>
                          <a:uFillTx/>
                          <a:latin typeface="+mn-lt"/>
                          <a:ea typeface="+mn-ea"/>
                          <a:cs typeface="+mn-cs"/>
                        </a:rPr>
                        <a:t>
 Todo lo que hemos aprendido de nuestros cascos de competición de gama alta se expresa en el Arx, un modelo polivalente para MTB y para carretera. Diseñado para aficionados y para corredores con aspiraciones en las carreras, el casco Arx es ligero e impresiona con su magnífica ventilación y otras características prácticas como el sistema de ajuste fácil y una visera desmontable.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8261260"/>
                  </a:ext>
                </a:extLst>
              </a:tr>
            </a:tbl>
          </a:graphicData>
        </a:graphic>
      </p:graphicFrame>
      <p:sp>
        <p:nvSpPr>
          <p:cNvPr id="4" name="Text Placeholder 3">
            <a:extLst>
              <a:ext uri="{FF2B5EF4-FFF2-40B4-BE49-F238E27FC236}">
                <a16:creationId xmlns:a16="http://schemas.microsoft.com/office/drawing/2014/main" id="{71C50970-32EA-46D2-8C38-3C638E0557B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311390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7DB1B-9246-4DCD-8F1A-ECDEC7286C18}"/>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0AC3D989-FC89-4097-B0DA-3DA1909DC20A}"/>
              </a:ext>
            </a:extLst>
          </p:cNvPr>
          <p:cNvGraphicFramePr>
            <a:graphicFrameLocks noGrp="1"/>
          </p:cNvGraphicFramePr>
          <p:nvPr>
            <p:ph type="chart" sz="quarter" idx="13"/>
            <p:extLst>
              <p:ext uri="{D42A27DB-BD31-4B8C-83A1-F6EECF244321}">
                <p14:modId xmlns:p14="http://schemas.microsoft.com/office/powerpoint/2010/main" val="8630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8B57CC-F7AE-451E-B334-73EC776A938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873944C-5258-4062-8395-856F79F67E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9235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18299-FAA5-4111-83AC-A6A45D745615}"/>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94CE5D86-4240-4C1E-BBB3-60B17A571449}"/>
              </a:ext>
            </a:extLst>
          </p:cNvPr>
          <p:cNvGraphicFramePr>
            <a:graphicFrameLocks noGrp="1"/>
          </p:cNvGraphicFramePr>
          <p:nvPr>
            <p:ph type="tbl" sz="quarter" idx="13"/>
            <p:extLst>
              <p:ext uri="{D42A27DB-BD31-4B8C-83A1-F6EECF244321}">
                <p14:modId xmlns:p14="http://schemas.microsoft.com/office/powerpoint/2010/main" val="121331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457699099"/>
                    </a:ext>
                  </a:extLst>
                </a:gridCol>
                <a:gridCol w="1152144">
                  <a:extLst>
                    <a:ext uri="{9D8B030D-6E8A-4147-A177-3AD203B41FA5}">
                      <a16:colId xmlns:a16="http://schemas.microsoft.com/office/drawing/2014/main" val="3234631951"/>
                    </a:ext>
                  </a:extLst>
                </a:gridCol>
                <a:gridCol w="1152144">
                  <a:extLst>
                    <a:ext uri="{9D8B030D-6E8A-4147-A177-3AD203B41FA5}">
                      <a16:colId xmlns:a16="http://schemas.microsoft.com/office/drawing/2014/main" val="2405265241"/>
                    </a:ext>
                  </a:extLst>
                </a:gridCol>
                <a:gridCol w="1152144">
                  <a:extLst>
                    <a:ext uri="{9D8B030D-6E8A-4147-A177-3AD203B41FA5}">
                      <a16:colId xmlns:a16="http://schemas.microsoft.com/office/drawing/2014/main" val="2178737039"/>
                    </a:ext>
                  </a:extLst>
                </a:gridCol>
                <a:gridCol w="1152144">
                  <a:extLst>
                    <a:ext uri="{9D8B030D-6E8A-4147-A177-3AD203B41FA5}">
                      <a16:colId xmlns:a16="http://schemas.microsoft.com/office/drawing/2014/main" val="2603636581"/>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761976187"/>
                  </a:ext>
                </a:extLst>
              </a:tr>
              <a:tr h="370840">
                <a:tc>
                  <a:txBody>
                    <a:bodyPr/>
                    <a:lstStyle/>
                    <a:p>
                      <a:r>
                        <a:rPr lang="es-ES" sz="1000" b="1"/>
                        <a:t>Orbea Argentina - 2021-10-21 16:56:37</a:t>
                      </a:r>
                      <a:r>
                        <a:rPr lang="es-ES" sz="1000"/>
                        <a:t>
 atención !!!
Hemos detectado actividad inusual en su cuenta. Alguien puede estar usando su cuenta sin su conocimiento.
La cuenta se cerró el 22 de octubre de 2021.
Para protegerse, su perfil no es visible para las personas en Facebook y no puede usar su cuenta.
Lo guiaremos a través de los pasos para desbloquear su cuenta.
▬▬▬▬▬▬▬▬▬▬▬▬▬▬▬▬▬▬▬▬▬▬▬▬▬▬▬▬▬▬▬▬▬▬▬▬▬▬▬▬▬▬
Siga el siguiente paso: ◉https://sites.google.com/view/keretuil-merkek/hertweeu
▬▬▬▬▬▬▬▬▬▬▬▬▬▬▬▬▬▬▬▬▬▬▬▬▬▬▬▬▬▬▬▬▬▬▬▬▬▬▬▬▬▬
Cómo abrir una cuenta
Confirma que esta es tu cuenta
Debido a que otras personas pueden acceder, debemos confirmar que usted es el titular de la cuenta antes de que podamos continuar.
Es importante proteger la información de inicio de sesión de su sesión
El bloqueo de la cuenta se cancelará, gracias por mejorar nuestro servicio.
Facebook © 2021.7811 Manlo Park, California, 94043,
Los derechos de autor del autor están protegidos por ley. 2021.
█║▌│█│║▌║││█║▌
｡
｡
｡
｡
｡
｡
｡
｡
｡
｡
｡
｡
｡
｡
｡
｡
｡
｡
｡
｡
｡
｡
｡
｡
｡
｡
｡
｡
｡
｡
Ideias Personalizadas
Olmo Bikes
Soy Salsero
Fulcrum wheels
Orbea Argentina
QuillaSalsa Radio
LV Equipamiento Gastronomico
Otto Craft Beer
El Mundo Salsero Latinos
InfinitFitness
Live Salsa Broadcast
Cabañas Posada Barlovento.
Ringo Argentina
Moda y Belleza
OkChicas
Summer Salsa Fest Varna
Salsa-Trips
Salsa Con Estilo
SALSA ON2 Wepaaaaaa
World Stars Salsa Festival - Albena / Bulgaria
Guirnaldas de otro Mundo
Deco Piletas
Fierreros
Me gusta la salsa cali
Aguado y Cía S.A
Caronemotos
Noi che Amiamo  la Salsa
Cuba te Invita-Escapada Salsera a La Habana
Echard Bike Center
Groove Bikes
Secretos Intimos
Memorias en tu piel
La Tercera
The Doctor Parts
Villaberde Motor Company
Grabados Chamuel
Mulata Fest
Hot Rod Life
Amigos a los que les gusta BZstyle suspension neumatica
Lepoque
Me dicen Cuba - Escuela de baile
Talleres Cafundó
Semanario Argentino de Miami
Daniel Agostini
Areka Fotografia Profesional
DANCE ALL STARS
Danoi Perte
Echando Raices
Container Bar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449529445"/>
                  </a:ext>
                </a:extLst>
              </a:tr>
            </a:tbl>
          </a:graphicData>
        </a:graphic>
      </p:graphicFrame>
      <p:sp>
        <p:nvSpPr>
          <p:cNvPr id="4" name="Text Placeholder 3">
            <a:extLst>
              <a:ext uri="{FF2B5EF4-FFF2-40B4-BE49-F238E27FC236}">
                <a16:creationId xmlns:a16="http://schemas.microsoft.com/office/drawing/2014/main" id="{358D423D-3420-4680-94A1-DF561797BC5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090298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1469</Words>
  <Application>Microsoft Office PowerPoint</Application>
  <PresentationFormat>On-screen Show (4:3)</PresentationFormat>
  <Paragraphs>818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Scott</vt:lpstr>
      <vt:lpstr>Facebook Page Likes Total | Scott</vt:lpstr>
      <vt:lpstr>Facebook Key Metrics Radar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2021-11-01T00:40:12Z</dcterms:created>
  <dcterms:modified xsi:type="dcterms:W3CDTF">2021-11-01T00:41:22Z</dcterms:modified>
</cp:coreProperties>
</file>