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75526</c:v>
                </c:pt>
                <c:pt idx="1">
                  <c:v>75520</c:v>
                </c:pt>
                <c:pt idx="2">
                  <c:v>75514</c:v>
                </c:pt>
                <c:pt idx="3">
                  <c:v>75513</c:v>
                </c:pt>
                <c:pt idx="4">
                  <c:v>75612</c:v>
                </c:pt>
                <c:pt idx="5">
                  <c:v>75767</c:v>
                </c:pt>
                <c:pt idx="6">
                  <c:v>75887</c:v>
                </c:pt>
                <c:pt idx="7">
                  <c:v>75988</c:v>
                </c:pt>
                <c:pt idx="8">
                  <c:v>76089</c:v>
                </c:pt>
                <c:pt idx="9">
                  <c:v>76211</c:v>
                </c:pt>
                <c:pt idx="10">
                  <c:v>76321</c:v>
                </c:pt>
                <c:pt idx="11">
                  <c:v>76402</c:v>
                </c:pt>
                <c:pt idx="12">
                  <c:v>76424</c:v>
                </c:pt>
                <c:pt idx="13">
                  <c:v>76508</c:v>
                </c:pt>
                <c:pt idx="14">
                  <c:v>76602</c:v>
                </c:pt>
                <c:pt idx="15">
                  <c:v>76692</c:v>
                </c:pt>
                <c:pt idx="16">
                  <c:v>76786</c:v>
                </c:pt>
                <c:pt idx="17">
                  <c:v>76883</c:v>
                </c:pt>
                <c:pt idx="18">
                  <c:v>76983</c:v>
                </c:pt>
                <c:pt idx="19">
                  <c:v>77073</c:v>
                </c:pt>
                <c:pt idx="20">
                  <c:v>77159</c:v>
                </c:pt>
                <c:pt idx="21">
                  <c:v>77253</c:v>
                </c:pt>
                <c:pt idx="22">
                  <c:v>77318</c:v>
                </c:pt>
                <c:pt idx="23">
                  <c:v>77404</c:v>
                </c:pt>
                <c:pt idx="24">
                  <c:v>77471</c:v>
                </c:pt>
                <c:pt idx="25">
                  <c:v>77561</c:v>
                </c:pt>
                <c:pt idx="26">
                  <c:v>77624</c:v>
                </c:pt>
                <c:pt idx="27">
                  <c:v>77708</c:v>
                </c:pt>
                <c:pt idx="28">
                  <c:v>77805</c:v>
                </c:pt>
                <c:pt idx="29">
                  <c:v>77875</c:v>
                </c:pt>
                <c:pt idx="30">
                  <c:v>77944</c:v>
                </c:pt>
              </c:numCache>
            </c:numRef>
          </c:val>
          <c:smooth val="0"/>
          <c:extLst>
            <c:ext xmlns:c16="http://schemas.microsoft.com/office/drawing/2014/chart" uri="{C3380CC4-5D6E-409C-BE32-E72D297353CC}">
              <c16:uniqueId val="{00000000-6C78-4851-9805-753AD4B014C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19605</c:v>
                </c:pt>
                <c:pt idx="1">
                  <c:v>19606</c:v>
                </c:pt>
                <c:pt idx="2">
                  <c:v>19606</c:v>
                </c:pt>
                <c:pt idx="3">
                  <c:v>19607</c:v>
                </c:pt>
                <c:pt idx="4">
                  <c:v>19606</c:v>
                </c:pt>
                <c:pt idx="5">
                  <c:v>19607</c:v>
                </c:pt>
                <c:pt idx="6">
                  <c:v>19606</c:v>
                </c:pt>
                <c:pt idx="7">
                  <c:v>19607</c:v>
                </c:pt>
                <c:pt idx="8">
                  <c:v>19609</c:v>
                </c:pt>
                <c:pt idx="9">
                  <c:v>19610</c:v>
                </c:pt>
                <c:pt idx="10">
                  <c:v>19610</c:v>
                </c:pt>
                <c:pt idx="11">
                  <c:v>19609</c:v>
                </c:pt>
                <c:pt idx="12">
                  <c:v>19608</c:v>
                </c:pt>
                <c:pt idx="13">
                  <c:v>19608</c:v>
                </c:pt>
                <c:pt idx="14">
                  <c:v>19607</c:v>
                </c:pt>
                <c:pt idx="15">
                  <c:v>19606</c:v>
                </c:pt>
                <c:pt idx="16">
                  <c:v>19610</c:v>
                </c:pt>
                <c:pt idx="17">
                  <c:v>19613</c:v>
                </c:pt>
                <c:pt idx="18">
                  <c:v>19612</c:v>
                </c:pt>
                <c:pt idx="19">
                  <c:v>19614</c:v>
                </c:pt>
                <c:pt idx="20">
                  <c:v>19617</c:v>
                </c:pt>
                <c:pt idx="21">
                  <c:v>19618</c:v>
                </c:pt>
                <c:pt idx="22">
                  <c:v>19623</c:v>
                </c:pt>
                <c:pt idx="23">
                  <c:v>19623</c:v>
                </c:pt>
                <c:pt idx="24">
                  <c:v>19623</c:v>
                </c:pt>
                <c:pt idx="25">
                  <c:v>19624</c:v>
                </c:pt>
                <c:pt idx="26">
                  <c:v>19627</c:v>
                </c:pt>
                <c:pt idx="27">
                  <c:v>19630</c:v>
                </c:pt>
                <c:pt idx="28">
                  <c:v>19636</c:v>
                </c:pt>
                <c:pt idx="29">
                  <c:v>19639</c:v>
                </c:pt>
                <c:pt idx="30">
                  <c:v>19640</c:v>
                </c:pt>
              </c:numCache>
            </c:numRef>
          </c:val>
          <c:smooth val="0"/>
          <c:extLst>
            <c:ext xmlns:c16="http://schemas.microsoft.com/office/drawing/2014/chart" uri="{C3380CC4-5D6E-409C-BE32-E72D297353CC}">
              <c16:uniqueId val="{00000001-6C78-4851-9805-753AD4B014C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10410</c:v>
                </c:pt>
                <c:pt idx="1">
                  <c:v>10411</c:v>
                </c:pt>
                <c:pt idx="2">
                  <c:v>10414</c:v>
                </c:pt>
                <c:pt idx="3">
                  <c:v>10416</c:v>
                </c:pt>
                <c:pt idx="4">
                  <c:v>10419</c:v>
                </c:pt>
                <c:pt idx="5">
                  <c:v>10419</c:v>
                </c:pt>
                <c:pt idx="6">
                  <c:v>10421</c:v>
                </c:pt>
                <c:pt idx="7">
                  <c:v>10423</c:v>
                </c:pt>
                <c:pt idx="8">
                  <c:v>10423</c:v>
                </c:pt>
                <c:pt idx="9">
                  <c:v>10424</c:v>
                </c:pt>
                <c:pt idx="10">
                  <c:v>10425</c:v>
                </c:pt>
                <c:pt idx="11">
                  <c:v>10425</c:v>
                </c:pt>
                <c:pt idx="12">
                  <c:v>10422</c:v>
                </c:pt>
                <c:pt idx="13">
                  <c:v>10422</c:v>
                </c:pt>
                <c:pt idx="14">
                  <c:v>10422</c:v>
                </c:pt>
                <c:pt idx="15">
                  <c:v>10423</c:v>
                </c:pt>
                <c:pt idx="16">
                  <c:v>10423</c:v>
                </c:pt>
                <c:pt idx="17">
                  <c:v>10423</c:v>
                </c:pt>
                <c:pt idx="18">
                  <c:v>10425</c:v>
                </c:pt>
                <c:pt idx="19">
                  <c:v>10426</c:v>
                </c:pt>
                <c:pt idx="20">
                  <c:v>10425</c:v>
                </c:pt>
                <c:pt idx="21">
                  <c:v>10426</c:v>
                </c:pt>
                <c:pt idx="22">
                  <c:v>10426</c:v>
                </c:pt>
                <c:pt idx="23">
                  <c:v>10426</c:v>
                </c:pt>
                <c:pt idx="24">
                  <c:v>10426</c:v>
                </c:pt>
                <c:pt idx="25">
                  <c:v>10428</c:v>
                </c:pt>
                <c:pt idx="26">
                  <c:v>10429</c:v>
                </c:pt>
                <c:pt idx="27">
                  <c:v>10429</c:v>
                </c:pt>
                <c:pt idx="28">
                  <c:v>10428</c:v>
                </c:pt>
                <c:pt idx="29">
                  <c:v>10429</c:v>
                </c:pt>
                <c:pt idx="30">
                  <c:v>10425</c:v>
                </c:pt>
              </c:numCache>
            </c:numRef>
          </c:val>
          <c:smooth val="0"/>
          <c:extLst>
            <c:ext xmlns:c16="http://schemas.microsoft.com/office/drawing/2014/chart" uri="{C3380CC4-5D6E-409C-BE32-E72D297353CC}">
              <c16:uniqueId val="{00000002-6C78-4851-9805-753AD4B014C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1975745</c:v>
                </c:pt>
                <c:pt idx="1">
                  <c:v>1975533</c:v>
                </c:pt>
                <c:pt idx="2">
                  <c:v>1975707</c:v>
                </c:pt>
                <c:pt idx="3">
                  <c:v>1975697</c:v>
                </c:pt>
                <c:pt idx="4">
                  <c:v>1975584</c:v>
                </c:pt>
                <c:pt idx="5">
                  <c:v>1976184</c:v>
                </c:pt>
                <c:pt idx="6">
                  <c:v>1975845</c:v>
                </c:pt>
                <c:pt idx="7">
                  <c:v>1976001</c:v>
                </c:pt>
                <c:pt idx="8">
                  <c:v>1976374</c:v>
                </c:pt>
                <c:pt idx="9">
                  <c:v>1976279</c:v>
                </c:pt>
                <c:pt idx="10">
                  <c:v>1976186</c:v>
                </c:pt>
                <c:pt idx="11">
                  <c:v>1976648</c:v>
                </c:pt>
                <c:pt idx="12">
                  <c:v>1976533</c:v>
                </c:pt>
                <c:pt idx="13">
                  <c:v>1977016</c:v>
                </c:pt>
                <c:pt idx="14">
                  <c:v>1976921</c:v>
                </c:pt>
                <c:pt idx="15">
                  <c:v>1977040</c:v>
                </c:pt>
                <c:pt idx="16">
                  <c:v>1977577</c:v>
                </c:pt>
                <c:pt idx="17">
                  <c:v>1977481</c:v>
                </c:pt>
                <c:pt idx="18">
                  <c:v>1977948</c:v>
                </c:pt>
                <c:pt idx="19">
                  <c:v>1976980</c:v>
                </c:pt>
                <c:pt idx="20">
                  <c:v>1977231</c:v>
                </c:pt>
                <c:pt idx="21">
                  <c:v>1977833</c:v>
                </c:pt>
                <c:pt idx="22">
                  <c:v>1977696</c:v>
                </c:pt>
                <c:pt idx="23">
                  <c:v>1977901</c:v>
                </c:pt>
                <c:pt idx="24">
                  <c:v>1977515</c:v>
                </c:pt>
                <c:pt idx="25">
                  <c:v>1977551</c:v>
                </c:pt>
                <c:pt idx="26">
                  <c:v>1977781</c:v>
                </c:pt>
                <c:pt idx="27">
                  <c:v>1978036</c:v>
                </c:pt>
                <c:pt idx="28">
                  <c:v>1978233</c:v>
                </c:pt>
                <c:pt idx="29">
                  <c:v>1978449</c:v>
                </c:pt>
                <c:pt idx="30">
                  <c:v>1977866</c:v>
                </c:pt>
              </c:numCache>
            </c:numRef>
          </c:val>
          <c:smooth val="0"/>
          <c:extLst>
            <c:ext xmlns:c16="http://schemas.microsoft.com/office/drawing/2014/chart" uri="{C3380CC4-5D6E-409C-BE32-E72D297353CC}">
              <c16:uniqueId val="{00000003-6C78-4851-9805-753AD4B014C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31116</c:v>
                </c:pt>
                <c:pt idx="1">
                  <c:v>31115</c:v>
                </c:pt>
                <c:pt idx="2">
                  <c:v>31115</c:v>
                </c:pt>
                <c:pt idx="3">
                  <c:v>31118</c:v>
                </c:pt>
                <c:pt idx="4">
                  <c:v>31117</c:v>
                </c:pt>
                <c:pt idx="5">
                  <c:v>31119</c:v>
                </c:pt>
                <c:pt idx="6">
                  <c:v>31119</c:v>
                </c:pt>
                <c:pt idx="7">
                  <c:v>31119</c:v>
                </c:pt>
                <c:pt idx="8">
                  <c:v>31149</c:v>
                </c:pt>
                <c:pt idx="9">
                  <c:v>31158</c:v>
                </c:pt>
                <c:pt idx="10">
                  <c:v>31166</c:v>
                </c:pt>
                <c:pt idx="11">
                  <c:v>31181</c:v>
                </c:pt>
                <c:pt idx="12">
                  <c:v>31195</c:v>
                </c:pt>
                <c:pt idx="13">
                  <c:v>31215</c:v>
                </c:pt>
                <c:pt idx="14">
                  <c:v>31219</c:v>
                </c:pt>
                <c:pt idx="15">
                  <c:v>31224</c:v>
                </c:pt>
                <c:pt idx="16">
                  <c:v>31226</c:v>
                </c:pt>
                <c:pt idx="17">
                  <c:v>31229</c:v>
                </c:pt>
                <c:pt idx="18">
                  <c:v>31231</c:v>
                </c:pt>
                <c:pt idx="19">
                  <c:v>31232</c:v>
                </c:pt>
                <c:pt idx="20">
                  <c:v>31231</c:v>
                </c:pt>
                <c:pt idx="21">
                  <c:v>31231</c:v>
                </c:pt>
                <c:pt idx="22">
                  <c:v>31232</c:v>
                </c:pt>
                <c:pt idx="23">
                  <c:v>31233</c:v>
                </c:pt>
                <c:pt idx="24">
                  <c:v>31233</c:v>
                </c:pt>
                <c:pt idx="25">
                  <c:v>31236</c:v>
                </c:pt>
                <c:pt idx="26">
                  <c:v>31236</c:v>
                </c:pt>
                <c:pt idx="27">
                  <c:v>31236</c:v>
                </c:pt>
                <c:pt idx="28">
                  <c:v>31236</c:v>
                </c:pt>
                <c:pt idx="29">
                  <c:v>31238</c:v>
                </c:pt>
                <c:pt idx="30">
                  <c:v>31238</c:v>
                </c:pt>
              </c:numCache>
            </c:numRef>
          </c:val>
          <c:smooth val="0"/>
          <c:extLst>
            <c:ext xmlns:c16="http://schemas.microsoft.com/office/drawing/2014/chart" uri="{C3380CC4-5D6E-409C-BE32-E72D297353CC}">
              <c16:uniqueId val="{00000004-6C78-4851-9805-753AD4B014CA}"/>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62376</c:v>
                </c:pt>
                <c:pt idx="1">
                  <c:v>62377</c:v>
                </c:pt>
                <c:pt idx="2">
                  <c:v>62375</c:v>
                </c:pt>
                <c:pt idx="3">
                  <c:v>62375</c:v>
                </c:pt>
                <c:pt idx="4">
                  <c:v>62376</c:v>
                </c:pt>
                <c:pt idx="5">
                  <c:v>62377</c:v>
                </c:pt>
                <c:pt idx="6">
                  <c:v>62377</c:v>
                </c:pt>
                <c:pt idx="7">
                  <c:v>62377</c:v>
                </c:pt>
                <c:pt idx="8">
                  <c:v>62377</c:v>
                </c:pt>
                <c:pt idx="9">
                  <c:v>62380</c:v>
                </c:pt>
                <c:pt idx="10">
                  <c:v>62377</c:v>
                </c:pt>
                <c:pt idx="11">
                  <c:v>62377</c:v>
                </c:pt>
                <c:pt idx="12">
                  <c:v>62380</c:v>
                </c:pt>
                <c:pt idx="13">
                  <c:v>62380</c:v>
                </c:pt>
                <c:pt idx="14">
                  <c:v>62378</c:v>
                </c:pt>
                <c:pt idx="15">
                  <c:v>62380</c:v>
                </c:pt>
                <c:pt idx="16">
                  <c:v>62383</c:v>
                </c:pt>
                <c:pt idx="17">
                  <c:v>62386</c:v>
                </c:pt>
                <c:pt idx="18">
                  <c:v>62386</c:v>
                </c:pt>
                <c:pt idx="19">
                  <c:v>62385</c:v>
                </c:pt>
                <c:pt idx="20">
                  <c:v>62387</c:v>
                </c:pt>
                <c:pt idx="21">
                  <c:v>62385</c:v>
                </c:pt>
                <c:pt idx="22">
                  <c:v>62387</c:v>
                </c:pt>
                <c:pt idx="23">
                  <c:v>62390</c:v>
                </c:pt>
                <c:pt idx="24">
                  <c:v>62388</c:v>
                </c:pt>
                <c:pt idx="25">
                  <c:v>62388</c:v>
                </c:pt>
                <c:pt idx="26">
                  <c:v>62393</c:v>
                </c:pt>
                <c:pt idx="27">
                  <c:v>62393</c:v>
                </c:pt>
                <c:pt idx="28">
                  <c:v>62393</c:v>
                </c:pt>
                <c:pt idx="29">
                  <c:v>62391</c:v>
                </c:pt>
                <c:pt idx="30">
                  <c:v>62392</c:v>
                </c:pt>
              </c:numCache>
            </c:numRef>
          </c:val>
          <c:smooth val="0"/>
          <c:extLst>
            <c:ext xmlns:c16="http://schemas.microsoft.com/office/drawing/2014/chart" uri="{C3380CC4-5D6E-409C-BE32-E72D297353CC}">
              <c16:uniqueId val="{00000005-6C78-4851-9805-753AD4B014CA}"/>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6503</c:v>
                </c:pt>
                <c:pt idx="1">
                  <c:v>6502</c:v>
                </c:pt>
                <c:pt idx="2">
                  <c:v>6503</c:v>
                </c:pt>
                <c:pt idx="3">
                  <c:v>6503</c:v>
                </c:pt>
                <c:pt idx="4">
                  <c:v>6503</c:v>
                </c:pt>
                <c:pt idx="5">
                  <c:v>6503</c:v>
                </c:pt>
                <c:pt idx="6">
                  <c:v>6503</c:v>
                </c:pt>
                <c:pt idx="7">
                  <c:v>6503</c:v>
                </c:pt>
                <c:pt idx="8">
                  <c:v>6503</c:v>
                </c:pt>
                <c:pt idx="9">
                  <c:v>6502</c:v>
                </c:pt>
                <c:pt idx="10">
                  <c:v>6503</c:v>
                </c:pt>
                <c:pt idx="11">
                  <c:v>6503</c:v>
                </c:pt>
                <c:pt idx="12">
                  <c:v>6503</c:v>
                </c:pt>
                <c:pt idx="13">
                  <c:v>6503</c:v>
                </c:pt>
                <c:pt idx="14">
                  <c:v>6502</c:v>
                </c:pt>
                <c:pt idx="15">
                  <c:v>6502</c:v>
                </c:pt>
                <c:pt idx="16">
                  <c:v>6502</c:v>
                </c:pt>
                <c:pt idx="17">
                  <c:v>6503</c:v>
                </c:pt>
                <c:pt idx="18">
                  <c:v>6503</c:v>
                </c:pt>
                <c:pt idx="19">
                  <c:v>6502</c:v>
                </c:pt>
                <c:pt idx="20">
                  <c:v>6503</c:v>
                </c:pt>
                <c:pt idx="21">
                  <c:v>6503</c:v>
                </c:pt>
                <c:pt idx="22">
                  <c:v>6504</c:v>
                </c:pt>
                <c:pt idx="23">
                  <c:v>6505</c:v>
                </c:pt>
                <c:pt idx="24">
                  <c:v>6506</c:v>
                </c:pt>
                <c:pt idx="25">
                  <c:v>6506</c:v>
                </c:pt>
                <c:pt idx="26">
                  <c:v>6506</c:v>
                </c:pt>
                <c:pt idx="27">
                  <c:v>6506</c:v>
                </c:pt>
                <c:pt idx="28">
                  <c:v>6506</c:v>
                </c:pt>
                <c:pt idx="29">
                  <c:v>6507</c:v>
                </c:pt>
                <c:pt idx="30">
                  <c:v>6506</c:v>
                </c:pt>
              </c:numCache>
            </c:numRef>
          </c:val>
          <c:smooth val="0"/>
          <c:extLst>
            <c:ext xmlns:c16="http://schemas.microsoft.com/office/drawing/2014/chart" uri="{C3380CC4-5D6E-409C-BE32-E72D297353CC}">
              <c16:uniqueId val="{00000006-6C78-4851-9805-753AD4B014CA}"/>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2364</c:v>
                </c:pt>
                <c:pt idx="1">
                  <c:v>2364</c:v>
                </c:pt>
                <c:pt idx="2">
                  <c:v>2365</c:v>
                </c:pt>
                <c:pt idx="3">
                  <c:v>2366</c:v>
                </c:pt>
                <c:pt idx="4">
                  <c:v>2367</c:v>
                </c:pt>
                <c:pt idx="5">
                  <c:v>2367</c:v>
                </c:pt>
                <c:pt idx="6">
                  <c:v>2367</c:v>
                </c:pt>
                <c:pt idx="7">
                  <c:v>2368</c:v>
                </c:pt>
                <c:pt idx="8">
                  <c:v>2368</c:v>
                </c:pt>
                <c:pt idx="9">
                  <c:v>2368</c:v>
                </c:pt>
                <c:pt idx="10">
                  <c:v>2368</c:v>
                </c:pt>
                <c:pt idx="11">
                  <c:v>2369</c:v>
                </c:pt>
                <c:pt idx="12">
                  <c:v>2369</c:v>
                </c:pt>
                <c:pt idx="13">
                  <c:v>2369</c:v>
                </c:pt>
                <c:pt idx="14">
                  <c:v>2370</c:v>
                </c:pt>
                <c:pt idx="15">
                  <c:v>2371</c:v>
                </c:pt>
                <c:pt idx="16">
                  <c:v>2373</c:v>
                </c:pt>
                <c:pt idx="17">
                  <c:v>2375</c:v>
                </c:pt>
                <c:pt idx="18">
                  <c:v>2375</c:v>
                </c:pt>
                <c:pt idx="19">
                  <c:v>2376</c:v>
                </c:pt>
                <c:pt idx="20">
                  <c:v>2377</c:v>
                </c:pt>
                <c:pt idx="21">
                  <c:v>2377</c:v>
                </c:pt>
                <c:pt idx="22">
                  <c:v>2378</c:v>
                </c:pt>
                <c:pt idx="23">
                  <c:v>2379</c:v>
                </c:pt>
                <c:pt idx="24">
                  <c:v>2380</c:v>
                </c:pt>
                <c:pt idx="25">
                  <c:v>2380</c:v>
                </c:pt>
                <c:pt idx="26">
                  <c:v>2380</c:v>
                </c:pt>
                <c:pt idx="27">
                  <c:v>2381</c:v>
                </c:pt>
                <c:pt idx="28">
                  <c:v>2381</c:v>
                </c:pt>
                <c:pt idx="29">
                  <c:v>2382</c:v>
                </c:pt>
                <c:pt idx="30">
                  <c:v>2382</c:v>
                </c:pt>
              </c:numCache>
            </c:numRef>
          </c:val>
          <c:smooth val="0"/>
          <c:extLst>
            <c:ext xmlns:c16="http://schemas.microsoft.com/office/drawing/2014/chart" uri="{C3380CC4-5D6E-409C-BE32-E72D297353CC}">
              <c16:uniqueId val="{00000007-6C78-4851-9805-753AD4B014CA}"/>
            </c:ext>
          </c:extLst>
        </c:ser>
        <c:dLbls>
          <c:showLegendKey val="0"/>
          <c:showVal val="0"/>
          <c:showCatName val="0"/>
          <c:showSerName val="0"/>
          <c:showPercent val="0"/>
          <c:showBubbleSize val="0"/>
        </c:dLbls>
        <c:smooth val="0"/>
        <c:axId val="69140888"/>
        <c:axId val="69149744"/>
      </c:lineChart>
      <c:dateAx>
        <c:axId val="6914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9744"/>
        <c:crosses val="autoZero"/>
        <c:auto val="1"/>
        <c:lblOffset val="100"/>
        <c:baseTimeUnit val="days"/>
      </c:dateAx>
      <c:valAx>
        <c:axId val="6914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3.9407999999999999</c:v>
                </c:pt>
                <c:pt idx="1">
                  <c:v>100</c:v>
                </c:pt>
                <c:pt idx="2">
                  <c:v>30.254200000000001</c:v>
                </c:pt>
                <c:pt idx="3">
                  <c:v>0</c:v>
                </c:pt>
                <c:pt idx="4">
                  <c:v>4.5808</c:v>
                </c:pt>
                <c:pt idx="5">
                  <c:v>100</c:v>
                </c:pt>
              </c:numCache>
            </c:numRef>
          </c:val>
          <c:extLst>
            <c:ext xmlns:c16="http://schemas.microsoft.com/office/drawing/2014/chart" uri="{C3380CC4-5D6E-409C-BE32-E72D297353CC}">
              <c16:uniqueId val="{00000000-8F19-4512-B2C2-993E86B8633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0.99299999999999999</c:v>
                </c:pt>
                <c:pt idx="1">
                  <c:v>0</c:v>
                </c:pt>
                <c:pt idx="2">
                  <c:v>0</c:v>
                </c:pt>
                <c:pt idx="3">
                  <c:v>0</c:v>
                </c:pt>
                <c:pt idx="4">
                  <c:v>0</c:v>
                </c:pt>
                <c:pt idx="5">
                  <c:v>5.5667</c:v>
                </c:pt>
              </c:numCache>
            </c:numRef>
          </c:val>
          <c:extLst>
            <c:ext xmlns:c16="http://schemas.microsoft.com/office/drawing/2014/chart" uri="{C3380CC4-5D6E-409C-BE32-E72D297353CC}">
              <c16:uniqueId val="{00000001-8F19-4512-B2C2-993E86B8633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0.52710000000000001</c:v>
                </c:pt>
                <c:pt idx="1">
                  <c:v>4.3478000000000003</c:v>
                </c:pt>
                <c:pt idx="2">
                  <c:v>3.8982999999999999</c:v>
                </c:pt>
                <c:pt idx="3">
                  <c:v>0</c:v>
                </c:pt>
                <c:pt idx="4">
                  <c:v>100</c:v>
                </c:pt>
                <c:pt idx="5">
                  <c:v>4.4930000000000003</c:v>
                </c:pt>
              </c:numCache>
            </c:numRef>
          </c:val>
          <c:extLst>
            <c:ext xmlns:c16="http://schemas.microsoft.com/office/drawing/2014/chart" uri="{C3380CC4-5D6E-409C-BE32-E72D297353CC}">
              <c16:uniqueId val="{00000002-8F19-4512-B2C2-993E86B8633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20.5932</c:v>
                </c:pt>
                <c:pt idx="3">
                  <c:v>0</c:v>
                </c:pt>
                <c:pt idx="4">
                  <c:v>0.18559999999999999</c:v>
                </c:pt>
                <c:pt idx="5">
                  <c:v>3.3885000000000001</c:v>
                </c:pt>
              </c:numCache>
            </c:numRef>
          </c:val>
          <c:extLst>
            <c:ext xmlns:c16="http://schemas.microsoft.com/office/drawing/2014/chart" uri="{C3380CC4-5D6E-409C-BE32-E72D297353CC}">
              <c16:uniqueId val="{00000003-8F19-4512-B2C2-993E86B8633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1.5793999999999999</c:v>
                </c:pt>
                <c:pt idx="1">
                  <c:v>65.217399999999998</c:v>
                </c:pt>
                <c:pt idx="2">
                  <c:v>100</c:v>
                </c:pt>
                <c:pt idx="3">
                  <c:v>0</c:v>
                </c:pt>
                <c:pt idx="4">
                  <c:v>57.143799999999999</c:v>
                </c:pt>
                <c:pt idx="5">
                  <c:v>12.5276</c:v>
                </c:pt>
              </c:numCache>
            </c:numRef>
          </c:val>
          <c:extLst>
            <c:ext xmlns:c16="http://schemas.microsoft.com/office/drawing/2014/chart" uri="{C3380CC4-5D6E-409C-BE32-E72D297353CC}">
              <c16:uniqueId val="{00000004-8F19-4512-B2C2-993E86B86334}"/>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3.1545000000000001</c:v>
                </c:pt>
                <c:pt idx="1">
                  <c:v>0</c:v>
                </c:pt>
                <c:pt idx="2">
                  <c:v>0</c:v>
                </c:pt>
                <c:pt idx="3">
                  <c:v>0</c:v>
                </c:pt>
                <c:pt idx="4">
                  <c:v>0</c:v>
                </c:pt>
                <c:pt idx="5">
                  <c:v>0.8498</c:v>
                </c:pt>
              </c:numCache>
            </c:numRef>
          </c:val>
          <c:extLst>
            <c:ext xmlns:c16="http://schemas.microsoft.com/office/drawing/2014/chart" uri="{C3380CC4-5D6E-409C-BE32-E72D297353CC}">
              <c16:uniqueId val="{00000005-8F19-4512-B2C2-993E86B86334}"/>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0.32890000000000003</c:v>
                </c:pt>
                <c:pt idx="1">
                  <c:v>0</c:v>
                </c:pt>
                <c:pt idx="2">
                  <c:v>0</c:v>
                </c:pt>
                <c:pt idx="3">
                  <c:v>0</c:v>
                </c:pt>
                <c:pt idx="4">
                  <c:v>0</c:v>
                </c:pt>
                <c:pt idx="5">
                  <c:v>1.4384999999999999</c:v>
                </c:pt>
              </c:numCache>
            </c:numRef>
          </c:val>
          <c:extLst>
            <c:ext xmlns:c16="http://schemas.microsoft.com/office/drawing/2014/chart" uri="{C3380CC4-5D6E-409C-BE32-E72D297353CC}">
              <c16:uniqueId val="{00000006-8F19-4512-B2C2-993E86B86334}"/>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0.12039999999999999</c:v>
                </c:pt>
                <c:pt idx="1">
                  <c:v>0</c:v>
                </c:pt>
                <c:pt idx="2">
                  <c:v>0</c:v>
                </c:pt>
                <c:pt idx="3">
                  <c:v>0</c:v>
                </c:pt>
                <c:pt idx="4">
                  <c:v>0</c:v>
                </c:pt>
                <c:pt idx="5">
                  <c:v>23.7424</c:v>
                </c:pt>
              </c:numCache>
            </c:numRef>
          </c:val>
          <c:extLst>
            <c:ext xmlns:c16="http://schemas.microsoft.com/office/drawing/2014/chart" uri="{C3380CC4-5D6E-409C-BE32-E72D297353CC}">
              <c16:uniqueId val="{00000007-8F19-4512-B2C2-993E86B86334}"/>
            </c:ext>
          </c:extLst>
        </c:ser>
        <c:dLbls>
          <c:showLegendKey val="0"/>
          <c:showVal val="0"/>
          <c:showCatName val="0"/>
          <c:showSerName val="0"/>
          <c:showPercent val="0"/>
          <c:showBubbleSize val="0"/>
        </c:dLbls>
        <c:axId val="69145480"/>
        <c:axId val="69141872"/>
      </c:radarChart>
      <c:catAx>
        <c:axId val="6914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1872"/>
        <c:crosses val="autoZero"/>
        <c:auto val="1"/>
        <c:lblAlgn val="ctr"/>
        <c:lblOffset val="100"/>
        <c:noMultiLvlLbl val="0"/>
      </c:catAx>
      <c:valAx>
        <c:axId val="6914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-6</c:v>
                </c:pt>
                <c:pt idx="2">
                  <c:v>-6</c:v>
                </c:pt>
                <c:pt idx="3">
                  <c:v>-1</c:v>
                </c:pt>
                <c:pt idx="4">
                  <c:v>99</c:v>
                </c:pt>
                <c:pt idx="5">
                  <c:v>155</c:v>
                </c:pt>
                <c:pt idx="6">
                  <c:v>120</c:v>
                </c:pt>
                <c:pt idx="7">
                  <c:v>101</c:v>
                </c:pt>
                <c:pt idx="8">
                  <c:v>101</c:v>
                </c:pt>
                <c:pt idx="9">
                  <c:v>122</c:v>
                </c:pt>
                <c:pt idx="10">
                  <c:v>110</c:v>
                </c:pt>
                <c:pt idx="11">
                  <c:v>81</c:v>
                </c:pt>
                <c:pt idx="12">
                  <c:v>22</c:v>
                </c:pt>
                <c:pt idx="13">
                  <c:v>84</c:v>
                </c:pt>
                <c:pt idx="14">
                  <c:v>94</c:v>
                </c:pt>
                <c:pt idx="15">
                  <c:v>90</c:v>
                </c:pt>
                <c:pt idx="16">
                  <c:v>94</c:v>
                </c:pt>
                <c:pt idx="17">
                  <c:v>97</c:v>
                </c:pt>
                <c:pt idx="18">
                  <c:v>100</c:v>
                </c:pt>
                <c:pt idx="19">
                  <c:v>90</c:v>
                </c:pt>
                <c:pt idx="20">
                  <c:v>86</c:v>
                </c:pt>
                <c:pt idx="21">
                  <c:v>94</c:v>
                </c:pt>
                <c:pt idx="22">
                  <c:v>65</c:v>
                </c:pt>
                <c:pt idx="23">
                  <c:v>86</c:v>
                </c:pt>
                <c:pt idx="24">
                  <c:v>67</c:v>
                </c:pt>
                <c:pt idx="25">
                  <c:v>90</c:v>
                </c:pt>
                <c:pt idx="26">
                  <c:v>63</c:v>
                </c:pt>
                <c:pt idx="27">
                  <c:v>84</c:v>
                </c:pt>
                <c:pt idx="28">
                  <c:v>97</c:v>
                </c:pt>
                <c:pt idx="29">
                  <c:v>70</c:v>
                </c:pt>
                <c:pt idx="30">
                  <c:v>69</c:v>
                </c:pt>
              </c:numCache>
            </c:numRef>
          </c:val>
          <c:smooth val="0"/>
          <c:extLst>
            <c:ext xmlns:c16="http://schemas.microsoft.com/office/drawing/2014/chart" uri="{C3380CC4-5D6E-409C-BE32-E72D297353CC}">
              <c16:uniqueId val="{00000000-CF76-4C31-A9FB-29E8802E881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1</c:v>
                </c:pt>
                <c:pt idx="2">
                  <c:v>0</c:v>
                </c:pt>
                <c:pt idx="3">
                  <c:v>1</c:v>
                </c:pt>
                <c:pt idx="4">
                  <c:v>-1</c:v>
                </c:pt>
                <c:pt idx="5">
                  <c:v>1</c:v>
                </c:pt>
                <c:pt idx="6">
                  <c:v>-1</c:v>
                </c:pt>
                <c:pt idx="7">
                  <c:v>1</c:v>
                </c:pt>
                <c:pt idx="8">
                  <c:v>2</c:v>
                </c:pt>
                <c:pt idx="9">
                  <c:v>1</c:v>
                </c:pt>
                <c:pt idx="10">
                  <c:v>0</c:v>
                </c:pt>
                <c:pt idx="11">
                  <c:v>-1</c:v>
                </c:pt>
                <c:pt idx="12">
                  <c:v>-1</c:v>
                </c:pt>
                <c:pt idx="13">
                  <c:v>0</c:v>
                </c:pt>
                <c:pt idx="14">
                  <c:v>-1</c:v>
                </c:pt>
                <c:pt idx="15">
                  <c:v>-1</c:v>
                </c:pt>
                <c:pt idx="16">
                  <c:v>4</c:v>
                </c:pt>
                <c:pt idx="17">
                  <c:v>3</c:v>
                </c:pt>
                <c:pt idx="18">
                  <c:v>-1</c:v>
                </c:pt>
                <c:pt idx="19">
                  <c:v>2</c:v>
                </c:pt>
                <c:pt idx="20">
                  <c:v>3</c:v>
                </c:pt>
                <c:pt idx="21">
                  <c:v>1</c:v>
                </c:pt>
                <c:pt idx="22">
                  <c:v>5</c:v>
                </c:pt>
                <c:pt idx="23">
                  <c:v>0</c:v>
                </c:pt>
                <c:pt idx="24">
                  <c:v>0</c:v>
                </c:pt>
                <c:pt idx="25">
                  <c:v>1</c:v>
                </c:pt>
                <c:pt idx="26">
                  <c:v>3</c:v>
                </c:pt>
                <c:pt idx="27">
                  <c:v>3</c:v>
                </c:pt>
                <c:pt idx="28">
                  <c:v>6</c:v>
                </c:pt>
                <c:pt idx="29">
                  <c:v>3</c:v>
                </c:pt>
                <c:pt idx="30">
                  <c:v>1</c:v>
                </c:pt>
              </c:numCache>
            </c:numRef>
          </c:val>
          <c:smooth val="0"/>
          <c:extLst>
            <c:ext xmlns:c16="http://schemas.microsoft.com/office/drawing/2014/chart" uri="{C3380CC4-5D6E-409C-BE32-E72D297353CC}">
              <c16:uniqueId val="{00000001-CF76-4C31-A9FB-29E8802E881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3</c:v>
                </c:pt>
                <c:pt idx="3">
                  <c:v>2</c:v>
                </c:pt>
                <c:pt idx="4">
                  <c:v>3</c:v>
                </c:pt>
                <c:pt idx="5">
                  <c:v>0</c:v>
                </c:pt>
                <c:pt idx="6">
                  <c:v>2</c:v>
                </c:pt>
                <c:pt idx="7">
                  <c:v>2</c:v>
                </c:pt>
                <c:pt idx="8">
                  <c:v>0</c:v>
                </c:pt>
                <c:pt idx="9">
                  <c:v>1</c:v>
                </c:pt>
                <c:pt idx="10">
                  <c:v>1</c:v>
                </c:pt>
                <c:pt idx="11">
                  <c:v>0</c:v>
                </c:pt>
                <c:pt idx="12">
                  <c:v>-3</c:v>
                </c:pt>
                <c:pt idx="13">
                  <c:v>0</c:v>
                </c:pt>
                <c:pt idx="14">
                  <c:v>0</c:v>
                </c:pt>
                <c:pt idx="15">
                  <c:v>1</c:v>
                </c:pt>
                <c:pt idx="16">
                  <c:v>0</c:v>
                </c:pt>
                <c:pt idx="17">
                  <c:v>0</c:v>
                </c:pt>
                <c:pt idx="18">
                  <c:v>2</c:v>
                </c:pt>
                <c:pt idx="19">
                  <c:v>1</c:v>
                </c:pt>
                <c:pt idx="20">
                  <c:v>-1</c:v>
                </c:pt>
                <c:pt idx="21">
                  <c:v>1</c:v>
                </c:pt>
                <c:pt idx="22">
                  <c:v>0</c:v>
                </c:pt>
                <c:pt idx="23">
                  <c:v>0</c:v>
                </c:pt>
                <c:pt idx="24">
                  <c:v>0</c:v>
                </c:pt>
                <c:pt idx="25">
                  <c:v>2</c:v>
                </c:pt>
                <c:pt idx="26">
                  <c:v>1</c:v>
                </c:pt>
                <c:pt idx="27">
                  <c:v>0</c:v>
                </c:pt>
                <c:pt idx="28">
                  <c:v>-1</c:v>
                </c:pt>
                <c:pt idx="29">
                  <c:v>1</c:v>
                </c:pt>
                <c:pt idx="30">
                  <c:v>-4</c:v>
                </c:pt>
              </c:numCache>
            </c:numRef>
          </c:val>
          <c:smooth val="0"/>
          <c:extLst>
            <c:ext xmlns:c16="http://schemas.microsoft.com/office/drawing/2014/chart" uri="{C3380CC4-5D6E-409C-BE32-E72D297353CC}">
              <c16:uniqueId val="{00000002-CF76-4C31-A9FB-29E8802E881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26</c:v>
                </c:pt>
                <c:pt idx="1">
                  <c:v>-212</c:v>
                </c:pt>
                <c:pt idx="2">
                  <c:v>174</c:v>
                </c:pt>
                <c:pt idx="3">
                  <c:v>-10</c:v>
                </c:pt>
                <c:pt idx="4">
                  <c:v>-113</c:v>
                </c:pt>
                <c:pt idx="5">
                  <c:v>600</c:v>
                </c:pt>
                <c:pt idx="6">
                  <c:v>-339</c:v>
                </c:pt>
                <c:pt idx="7">
                  <c:v>156</c:v>
                </c:pt>
                <c:pt idx="8">
                  <c:v>373</c:v>
                </c:pt>
                <c:pt idx="9">
                  <c:v>-95</c:v>
                </c:pt>
                <c:pt idx="10">
                  <c:v>-93</c:v>
                </c:pt>
                <c:pt idx="11">
                  <c:v>462</c:v>
                </c:pt>
                <c:pt idx="12">
                  <c:v>-115</c:v>
                </c:pt>
                <c:pt idx="13">
                  <c:v>483</c:v>
                </c:pt>
                <c:pt idx="14">
                  <c:v>-95</c:v>
                </c:pt>
                <c:pt idx="15">
                  <c:v>119</c:v>
                </c:pt>
                <c:pt idx="16">
                  <c:v>537</c:v>
                </c:pt>
                <c:pt idx="17">
                  <c:v>-96</c:v>
                </c:pt>
                <c:pt idx="18">
                  <c:v>467</c:v>
                </c:pt>
                <c:pt idx="19">
                  <c:v>-968</c:v>
                </c:pt>
                <c:pt idx="20">
                  <c:v>251</c:v>
                </c:pt>
                <c:pt idx="21">
                  <c:v>602</c:v>
                </c:pt>
                <c:pt idx="22">
                  <c:v>-137</c:v>
                </c:pt>
                <c:pt idx="23">
                  <c:v>205</c:v>
                </c:pt>
                <c:pt idx="24">
                  <c:v>-386</c:v>
                </c:pt>
                <c:pt idx="25">
                  <c:v>36</c:v>
                </c:pt>
                <c:pt idx="26">
                  <c:v>230</c:v>
                </c:pt>
                <c:pt idx="27">
                  <c:v>255</c:v>
                </c:pt>
                <c:pt idx="28">
                  <c:v>197</c:v>
                </c:pt>
                <c:pt idx="29">
                  <c:v>216</c:v>
                </c:pt>
                <c:pt idx="30">
                  <c:v>-583</c:v>
                </c:pt>
              </c:numCache>
            </c:numRef>
          </c:val>
          <c:smooth val="0"/>
          <c:extLst>
            <c:ext xmlns:c16="http://schemas.microsoft.com/office/drawing/2014/chart" uri="{C3380CC4-5D6E-409C-BE32-E72D297353CC}">
              <c16:uniqueId val="{00000003-CF76-4C31-A9FB-29E8802E881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-1</c:v>
                </c:pt>
                <c:pt idx="2">
                  <c:v>0</c:v>
                </c:pt>
                <c:pt idx="3">
                  <c:v>3</c:v>
                </c:pt>
                <c:pt idx="4">
                  <c:v>-1</c:v>
                </c:pt>
                <c:pt idx="5">
                  <c:v>2</c:v>
                </c:pt>
                <c:pt idx="6">
                  <c:v>0</c:v>
                </c:pt>
                <c:pt idx="7">
                  <c:v>0</c:v>
                </c:pt>
                <c:pt idx="8">
                  <c:v>30</c:v>
                </c:pt>
                <c:pt idx="9">
                  <c:v>9</c:v>
                </c:pt>
                <c:pt idx="10">
                  <c:v>8</c:v>
                </c:pt>
                <c:pt idx="11">
                  <c:v>15</c:v>
                </c:pt>
                <c:pt idx="12">
                  <c:v>14</c:v>
                </c:pt>
                <c:pt idx="13">
                  <c:v>20</c:v>
                </c:pt>
                <c:pt idx="14">
                  <c:v>4</c:v>
                </c:pt>
                <c:pt idx="15">
                  <c:v>5</c:v>
                </c:pt>
                <c:pt idx="16">
                  <c:v>2</c:v>
                </c:pt>
                <c:pt idx="17">
                  <c:v>3</c:v>
                </c:pt>
                <c:pt idx="18">
                  <c:v>2</c:v>
                </c:pt>
                <c:pt idx="19">
                  <c:v>1</c:v>
                </c:pt>
                <c:pt idx="20">
                  <c:v>-1</c:v>
                </c:pt>
                <c:pt idx="21">
                  <c:v>0</c:v>
                </c:pt>
                <c:pt idx="22">
                  <c:v>1</c:v>
                </c:pt>
                <c:pt idx="23">
                  <c:v>1</c:v>
                </c:pt>
                <c:pt idx="24">
                  <c:v>0</c:v>
                </c:pt>
                <c:pt idx="25">
                  <c:v>3</c:v>
                </c:pt>
                <c:pt idx="26">
                  <c:v>0</c:v>
                </c:pt>
                <c:pt idx="27">
                  <c:v>0</c:v>
                </c:pt>
                <c:pt idx="28">
                  <c:v>0</c:v>
                </c:pt>
                <c:pt idx="29">
                  <c:v>2</c:v>
                </c:pt>
                <c:pt idx="30">
                  <c:v>0</c:v>
                </c:pt>
              </c:numCache>
            </c:numRef>
          </c:val>
          <c:smooth val="0"/>
          <c:extLst>
            <c:ext xmlns:c16="http://schemas.microsoft.com/office/drawing/2014/chart" uri="{C3380CC4-5D6E-409C-BE32-E72D297353CC}">
              <c16:uniqueId val="{00000004-CF76-4C31-A9FB-29E8802E881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-2</c:v>
                </c:pt>
                <c:pt idx="3">
                  <c:v>0</c:v>
                </c:pt>
                <c:pt idx="4">
                  <c:v>1</c:v>
                </c:pt>
                <c:pt idx="5">
                  <c:v>1</c:v>
                </c:pt>
                <c:pt idx="6">
                  <c:v>0</c:v>
                </c:pt>
                <c:pt idx="7">
                  <c:v>0</c:v>
                </c:pt>
                <c:pt idx="8">
                  <c:v>0</c:v>
                </c:pt>
                <c:pt idx="9">
                  <c:v>3</c:v>
                </c:pt>
                <c:pt idx="10">
                  <c:v>-3</c:v>
                </c:pt>
                <c:pt idx="11">
                  <c:v>0</c:v>
                </c:pt>
                <c:pt idx="12">
                  <c:v>3</c:v>
                </c:pt>
                <c:pt idx="13">
                  <c:v>0</c:v>
                </c:pt>
                <c:pt idx="14">
                  <c:v>-2</c:v>
                </c:pt>
                <c:pt idx="15">
                  <c:v>2</c:v>
                </c:pt>
                <c:pt idx="16">
                  <c:v>3</c:v>
                </c:pt>
                <c:pt idx="17">
                  <c:v>3</c:v>
                </c:pt>
                <c:pt idx="18">
                  <c:v>0</c:v>
                </c:pt>
                <c:pt idx="19">
                  <c:v>-1</c:v>
                </c:pt>
                <c:pt idx="20">
                  <c:v>2</c:v>
                </c:pt>
                <c:pt idx="21">
                  <c:v>-2</c:v>
                </c:pt>
                <c:pt idx="22">
                  <c:v>2</c:v>
                </c:pt>
                <c:pt idx="23">
                  <c:v>3</c:v>
                </c:pt>
                <c:pt idx="24">
                  <c:v>-2</c:v>
                </c:pt>
                <c:pt idx="25">
                  <c:v>0</c:v>
                </c:pt>
                <c:pt idx="26">
                  <c:v>5</c:v>
                </c:pt>
                <c:pt idx="27">
                  <c:v>0</c:v>
                </c:pt>
                <c:pt idx="28">
                  <c:v>0</c:v>
                </c:pt>
                <c:pt idx="29">
                  <c:v>-2</c:v>
                </c:pt>
                <c:pt idx="30">
                  <c:v>1</c:v>
                </c:pt>
              </c:numCache>
            </c:numRef>
          </c:val>
          <c:smooth val="0"/>
          <c:extLst>
            <c:ext xmlns:c16="http://schemas.microsoft.com/office/drawing/2014/chart" uri="{C3380CC4-5D6E-409C-BE32-E72D297353CC}">
              <c16:uniqueId val="{00000005-CF76-4C31-A9FB-29E8802E881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-1</c:v>
                </c:pt>
                <c:pt idx="15">
                  <c:v>0</c:v>
                </c:pt>
                <c:pt idx="16">
                  <c:v>0</c:v>
                </c:pt>
                <c:pt idx="17">
                  <c:v>1</c:v>
                </c:pt>
                <c:pt idx="18">
                  <c:v>0</c:v>
                </c:pt>
                <c:pt idx="19">
                  <c:v>-1</c:v>
                </c:pt>
                <c:pt idx="20">
                  <c:v>1</c:v>
                </c:pt>
                <c:pt idx="21">
                  <c:v>0</c:v>
                </c:pt>
                <c:pt idx="22">
                  <c:v>1</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6-CF76-4C31-A9FB-29E8802E881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1</c:v>
                </c:pt>
                <c:pt idx="3">
                  <c:v>1</c:v>
                </c:pt>
                <c:pt idx="4">
                  <c:v>1</c:v>
                </c:pt>
                <c:pt idx="5">
                  <c:v>0</c:v>
                </c:pt>
                <c:pt idx="6">
                  <c:v>0</c:v>
                </c:pt>
                <c:pt idx="7">
                  <c:v>1</c:v>
                </c:pt>
                <c:pt idx="8">
                  <c:v>0</c:v>
                </c:pt>
                <c:pt idx="9">
                  <c:v>0</c:v>
                </c:pt>
                <c:pt idx="10">
                  <c:v>0</c:v>
                </c:pt>
                <c:pt idx="11">
                  <c:v>1</c:v>
                </c:pt>
                <c:pt idx="12">
                  <c:v>0</c:v>
                </c:pt>
                <c:pt idx="13">
                  <c:v>0</c:v>
                </c:pt>
                <c:pt idx="14">
                  <c:v>1</c:v>
                </c:pt>
                <c:pt idx="15">
                  <c:v>1</c:v>
                </c:pt>
                <c:pt idx="16">
                  <c:v>2</c:v>
                </c:pt>
                <c:pt idx="17">
                  <c:v>2</c:v>
                </c:pt>
                <c:pt idx="18">
                  <c:v>0</c:v>
                </c:pt>
                <c:pt idx="19">
                  <c:v>1</c:v>
                </c:pt>
                <c:pt idx="20">
                  <c:v>1</c:v>
                </c:pt>
                <c:pt idx="21">
                  <c:v>0</c:v>
                </c:pt>
                <c:pt idx="22">
                  <c:v>1</c:v>
                </c:pt>
                <c:pt idx="23">
                  <c:v>1</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7-CF76-4C31-A9FB-29E8802E881D}"/>
            </c:ext>
          </c:extLst>
        </c:ser>
        <c:dLbls>
          <c:showLegendKey val="0"/>
          <c:showVal val="0"/>
          <c:showCatName val="0"/>
          <c:showSerName val="0"/>
          <c:showPercent val="0"/>
          <c:showBubbleSize val="0"/>
        </c:dLbls>
        <c:smooth val="0"/>
        <c:axId val="387374096"/>
        <c:axId val="387373440"/>
      </c:lineChart>
      <c:dateAx>
        <c:axId val="38737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73440"/>
        <c:crosses val="autoZero"/>
        <c:auto val="1"/>
        <c:lblOffset val="100"/>
        <c:baseTimeUnit val="days"/>
      </c:dateAx>
      <c:valAx>
        <c:axId val="38737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7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93</c:v>
                </c:pt>
                <c:pt idx="2">
                  <c:v>83</c:v>
                </c:pt>
                <c:pt idx="3">
                  <c:v>94</c:v>
                </c:pt>
                <c:pt idx="4">
                  <c:v>78</c:v>
                </c:pt>
                <c:pt idx="5">
                  <c:v>64</c:v>
                </c:pt>
                <c:pt idx="6">
                  <c:v>73</c:v>
                </c:pt>
              </c:numCache>
            </c:numRef>
          </c:val>
          <c:extLst>
            <c:ext xmlns:c16="http://schemas.microsoft.com/office/drawing/2014/chart" uri="{C3380CC4-5D6E-409C-BE32-E72D297353CC}">
              <c16:uniqueId val="{00000000-6A10-4BF2-B3F0-3FC74897B0EE}"/>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1</c:v>
                </c:pt>
              </c:numCache>
            </c:numRef>
          </c:val>
          <c:extLst>
            <c:ext xmlns:c16="http://schemas.microsoft.com/office/drawing/2014/chart" uri="{C3380CC4-5D6E-409C-BE32-E72D297353CC}">
              <c16:uniqueId val="{00000001-6A10-4BF2-B3F0-3FC74897B0EE}"/>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2-6A10-4BF2-B3F0-3FC74897B0E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c:v>
                </c:pt>
                <c:pt idx="1">
                  <c:v>213</c:v>
                </c:pt>
                <c:pt idx="2">
                  <c:v>-63</c:v>
                </c:pt>
                <c:pt idx="3">
                  <c:v>163</c:v>
                </c:pt>
                <c:pt idx="4">
                  <c:v>177</c:v>
                </c:pt>
                <c:pt idx="5">
                  <c:v>72</c:v>
                </c:pt>
                <c:pt idx="6">
                  <c:v>48</c:v>
                </c:pt>
              </c:numCache>
            </c:numRef>
          </c:val>
          <c:extLst>
            <c:ext xmlns:c16="http://schemas.microsoft.com/office/drawing/2014/chart" uri="{C3380CC4-5D6E-409C-BE32-E72D297353CC}">
              <c16:uniqueId val="{00000003-6A10-4BF2-B3F0-3FC74897B0EE}"/>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4</c:v>
                </c:pt>
                <c:pt idx="3">
                  <c:v>5</c:v>
                </c:pt>
                <c:pt idx="4">
                  <c:v>1</c:v>
                </c:pt>
                <c:pt idx="5">
                  <c:v>7</c:v>
                </c:pt>
                <c:pt idx="6">
                  <c:v>2</c:v>
                </c:pt>
              </c:numCache>
            </c:numRef>
          </c:val>
          <c:extLst>
            <c:ext xmlns:c16="http://schemas.microsoft.com/office/drawing/2014/chart" uri="{C3380CC4-5D6E-409C-BE32-E72D297353CC}">
              <c16:uniqueId val="{00000004-6A10-4BF2-B3F0-3FC74897B0EE}"/>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5-6A10-4BF2-B3F0-3FC74897B0EE}"/>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6-6A10-4BF2-B3F0-3FC74897B0EE}"/>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7-6A10-4BF2-B3F0-3FC74897B0EE}"/>
            </c:ext>
          </c:extLst>
        </c:ser>
        <c:dLbls>
          <c:showLegendKey val="0"/>
          <c:showVal val="0"/>
          <c:showCatName val="0"/>
          <c:showSerName val="0"/>
          <c:showPercent val="0"/>
          <c:showBubbleSize val="0"/>
        </c:dLbls>
        <c:gapWidth val="219"/>
        <c:overlap val="-27"/>
        <c:axId val="401763456"/>
        <c:axId val="401766080"/>
      </c:barChart>
      <c:catAx>
        <c:axId val="40176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66080"/>
        <c:crosses val="autoZero"/>
        <c:auto val="1"/>
        <c:lblAlgn val="ctr"/>
        <c:lblOffset val="100"/>
        <c:noMultiLvlLbl val="0"/>
      </c:catAx>
      <c:valAx>
        <c:axId val="40176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6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5.2964699028097799E-3</c:v>
                </c:pt>
                <c:pt idx="1">
                  <c:v>-7.9442840875989709E-3</c:v>
                </c:pt>
                <c:pt idx="2">
                  <c:v>-7.9449152542372895E-3</c:v>
                </c:pt>
                <c:pt idx="3">
                  <c:v>-1.32425775352915E-3</c:v>
                </c:pt>
                <c:pt idx="4">
                  <c:v>0.131103253744388</c:v>
                </c:pt>
                <c:pt idx="5">
                  <c:v>0.20499391630958</c:v>
                </c:pt>
                <c:pt idx="6">
                  <c:v>0.158380297490992</c:v>
                </c:pt>
                <c:pt idx="7">
                  <c:v>0.13309262456020099</c:v>
                </c:pt>
                <c:pt idx="8">
                  <c:v>0.13291572353529499</c:v>
                </c:pt>
                <c:pt idx="9">
                  <c:v>0.16033855090749</c:v>
                </c:pt>
                <c:pt idx="10">
                  <c:v>0.14433611945782099</c:v>
                </c:pt>
                <c:pt idx="11">
                  <c:v>0.106130684870481</c:v>
                </c:pt>
                <c:pt idx="12">
                  <c:v>2.8795057721002101E-2</c:v>
                </c:pt>
                <c:pt idx="13">
                  <c:v>0.109913116298545</c:v>
                </c:pt>
                <c:pt idx="14">
                  <c:v>0.122862968578449</c:v>
                </c:pt>
                <c:pt idx="15">
                  <c:v>0.117490404950262</c:v>
                </c:pt>
                <c:pt idx="16">
                  <c:v>0.122568194857351</c:v>
                </c:pt>
                <c:pt idx="17">
                  <c:v>0.126325111348423</c:v>
                </c:pt>
                <c:pt idx="18">
                  <c:v>0.130067765305724</c:v>
                </c:pt>
                <c:pt idx="19">
                  <c:v>0.116908927945131</c:v>
                </c:pt>
                <c:pt idx="20">
                  <c:v>0.11158252565749401</c:v>
                </c:pt>
                <c:pt idx="21">
                  <c:v>0.121826358558302</c:v>
                </c:pt>
                <c:pt idx="22">
                  <c:v>8.4139127283082898E-2</c:v>
                </c:pt>
                <c:pt idx="23">
                  <c:v>0.11122895056778501</c:v>
                </c:pt>
                <c:pt idx="24">
                  <c:v>8.6558834168776799E-2</c:v>
                </c:pt>
                <c:pt idx="25">
                  <c:v>0.11617250325928399</c:v>
                </c:pt>
                <c:pt idx="26">
                  <c:v>8.1226389551449799E-2</c:v>
                </c:pt>
                <c:pt idx="27">
                  <c:v>0.108213954447078</c:v>
                </c:pt>
                <c:pt idx="28">
                  <c:v>0.124826272713234</c:v>
                </c:pt>
                <c:pt idx="29">
                  <c:v>8.9968511021142603E-2</c:v>
                </c:pt>
                <c:pt idx="30">
                  <c:v>8.8603531300160507E-2</c:v>
                </c:pt>
              </c:numCache>
            </c:numRef>
          </c:val>
          <c:smooth val="0"/>
          <c:extLst>
            <c:ext xmlns:c16="http://schemas.microsoft.com/office/drawing/2014/chart" uri="{C3380CC4-5D6E-409C-BE32-E72D297353CC}">
              <c16:uniqueId val="{00000000-0F13-4A9E-91C3-37E3A55187F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5.1007396072430501E-3</c:v>
                </c:pt>
                <c:pt idx="2">
                  <c:v>0</c:v>
                </c:pt>
                <c:pt idx="3">
                  <c:v>5.10047944506784E-3</c:v>
                </c:pt>
                <c:pt idx="4">
                  <c:v>-5.10021930943031E-3</c:v>
                </c:pt>
                <c:pt idx="5">
                  <c:v>5.10047944506784E-3</c:v>
                </c:pt>
                <c:pt idx="6">
                  <c:v>-5.10021930943031E-3</c:v>
                </c:pt>
                <c:pt idx="7">
                  <c:v>5.10047944506784E-3</c:v>
                </c:pt>
                <c:pt idx="8">
                  <c:v>1.0200438618860601E-2</c:v>
                </c:pt>
                <c:pt idx="9">
                  <c:v>5.0996991177520504E-3</c:v>
                </c:pt>
                <c:pt idx="10">
                  <c:v>0</c:v>
                </c:pt>
                <c:pt idx="11">
                  <c:v>-5.0994390617032101E-3</c:v>
                </c:pt>
                <c:pt idx="12">
                  <c:v>-5.0996991177520504E-3</c:v>
                </c:pt>
                <c:pt idx="13">
                  <c:v>0</c:v>
                </c:pt>
                <c:pt idx="14">
                  <c:v>-5.0999592003263998E-3</c:v>
                </c:pt>
                <c:pt idx="15">
                  <c:v>-5.10021930943031E-3</c:v>
                </c:pt>
                <c:pt idx="16">
                  <c:v>2.0401917780271301E-2</c:v>
                </c:pt>
                <c:pt idx="17">
                  <c:v>1.52983171851096E-2</c:v>
                </c:pt>
                <c:pt idx="18">
                  <c:v>-5.0986590526691496E-3</c:v>
                </c:pt>
                <c:pt idx="19">
                  <c:v>1.0197838058331601E-2</c:v>
                </c:pt>
                <c:pt idx="20">
                  <c:v>1.5295197308045299E-2</c:v>
                </c:pt>
                <c:pt idx="21">
                  <c:v>5.0976194117347204E-3</c:v>
                </c:pt>
                <c:pt idx="22">
                  <c:v>2.5486797838719499E-2</c:v>
                </c:pt>
                <c:pt idx="23">
                  <c:v>0</c:v>
                </c:pt>
                <c:pt idx="24">
                  <c:v>0</c:v>
                </c:pt>
                <c:pt idx="25">
                  <c:v>5.0960607450440797E-3</c:v>
                </c:pt>
                <c:pt idx="26">
                  <c:v>1.5287403179779901E-2</c:v>
                </c:pt>
                <c:pt idx="27">
                  <c:v>1.52850664900392E-2</c:v>
                </c:pt>
                <c:pt idx="28">
                  <c:v>3.0565461029037198E-2</c:v>
                </c:pt>
                <c:pt idx="29">
                  <c:v>1.52780607048279E-2</c:v>
                </c:pt>
                <c:pt idx="30">
                  <c:v>5.0919089566678604E-3</c:v>
                </c:pt>
              </c:numCache>
            </c:numRef>
          </c:val>
          <c:smooth val="0"/>
          <c:extLst>
            <c:ext xmlns:c16="http://schemas.microsoft.com/office/drawing/2014/chart" uri="{C3380CC4-5D6E-409C-BE32-E72D297353CC}">
              <c16:uniqueId val="{00000001-0F13-4A9E-91C3-37E3A55187F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9.6061479346781897E-3</c:v>
                </c:pt>
                <c:pt idx="2">
                  <c:v>2.8815675727595799E-2</c:v>
                </c:pt>
                <c:pt idx="3">
                  <c:v>1.92049164586134E-2</c:v>
                </c:pt>
                <c:pt idx="4">
                  <c:v>2.8801843317972399E-2</c:v>
                </c:pt>
                <c:pt idx="5">
                  <c:v>0</c:v>
                </c:pt>
                <c:pt idx="6">
                  <c:v>1.91957001631635E-2</c:v>
                </c:pt>
                <c:pt idx="7">
                  <c:v>1.9192016121293499E-2</c:v>
                </c:pt>
                <c:pt idx="8">
                  <c:v>0</c:v>
                </c:pt>
                <c:pt idx="9">
                  <c:v>9.5941667466180602E-3</c:v>
                </c:pt>
                <c:pt idx="10">
                  <c:v>9.5932463545663794E-3</c:v>
                </c:pt>
                <c:pt idx="11">
                  <c:v>0</c:v>
                </c:pt>
                <c:pt idx="12">
                  <c:v>-2.8776978417266199E-2</c:v>
                </c:pt>
                <c:pt idx="13">
                  <c:v>0</c:v>
                </c:pt>
                <c:pt idx="14">
                  <c:v>0</c:v>
                </c:pt>
                <c:pt idx="15">
                  <c:v>9.5950873152945704E-3</c:v>
                </c:pt>
                <c:pt idx="16">
                  <c:v>0</c:v>
                </c:pt>
                <c:pt idx="17">
                  <c:v>0</c:v>
                </c:pt>
                <c:pt idx="18">
                  <c:v>1.91883334932361E-2</c:v>
                </c:pt>
                <c:pt idx="19">
                  <c:v>9.5923261390887301E-3</c:v>
                </c:pt>
                <c:pt idx="20">
                  <c:v>-9.5914061001342796E-3</c:v>
                </c:pt>
                <c:pt idx="21">
                  <c:v>9.5923261390887301E-3</c:v>
                </c:pt>
                <c:pt idx="22">
                  <c:v>0</c:v>
                </c:pt>
                <c:pt idx="23">
                  <c:v>0</c:v>
                </c:pt>
                <c:pt idx="24">
                  <c:v>0</c:v>
                </c:pt>
                <c:pt idx="25">
                  <c:v>1.9182812200268601E-2</c:v>
                </c:pt>
                <c:pt idx="26">
                  <c:v>9.5895665515918702E-3</c:v>
                </c:pt>
                <c:pt idx="27">
                  <c:v>0</c:v>
                </c:pt>
                <c:pt idx="28">
                  <c:v>-9.58864704190239E-3</c:v>
                </c:pt>
                <c:pt idx="29">
                  <c:v>9.5895665515918702E-3</c:v>
                </c:pt>
                <c:pt idx="30">
                  <c:v>-3.8354588167609602E-2</c:v>
                </c:pt>
              </c:numCache>
            </c:numRef>
          </c:val>
          <c:smooth val="0"/>
          <c:extLst>
            <c:ext xmlns:c16="http://schemas.microsoft.com/office/drawing/2014/chart" uri="{C3380CC4-5D6E-409C-BE32-E72D297353CC}">
              <c16:uniqueId val="{00000002-0F13-4A9E-91C3-37E3A55187F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1.3159766140832801E-3</c:v>
                </c:pt>
                <c:pt idx="1">
                  <c:v>-1.0730129647297601E-2</c:v>
                </c:pt>
                <c:pt idx="2">
                  <c:v>8.8077496047902007E-3</c:v>
                </c:pt>
                <c:pt idx="3">
                  <c:v>-5.0614792578049304E-4</c:v>
                </c:pt>
                <c:pt idx="4">
                  <c:v>-5.7195005104527701E-3</c:v>
                </c:pt>
                <c:pt idx="5">
                  <c:v>3.0370766315175698E-2</c:v>
                </c:pt>
                <c:pt idx="6">
                  <c:v>-1.7154273083882898E-2</c:v>
                </c:pt>
                <c:pt idx="7">
                  <c:v>7.8953561640715802E-3</c:v>
                </c:pt>
                <c:pt idx="8">
                  <c:v>1.8876508665734499E-2</c:v>
                </c:pt>
                <c:pt idx="9">
                  <c:v>-4.8067825219315803E-3</c:v>
                </c:pt>
                <c:pt idx="10">
                  <c:v>-4.7058132986283804E-3</c:v>
                </c:pt>
                <c:pt idx="11">
                  <c:v>2.3378366206419799E-2</c:v>
                </c:pt>
                <c:pt idx="12">
                  <c:v>-5.8179301524601303E-3</c:v>
                </c:pt>
                <c:pt idx="13">
                  <c:v>2.4436728352119599E-2</c:v>
                </c:pt>
                <c:pt idx="14">
                  <c:v>-4.8052216067042504E-3</c:v>
                </c:pt>
                <c:pt idx="15">
                  <c:v>6.0194615768662503E-3</c:v>
                </c:pt>
                <c:pt idx="16">
                  <c:v>2.7161817666815E-2</c:v>
                </c:pt>
                <c:pt idx="17">
                  <c:v>-4.8544253902629304E-3</c:v>
                </c:pt>
                <c:pt idx="18">
                  <c:v>2.36159032627874E-2</c:v>
                </c:pt>
                <c:pt idx="19">
                  <c:v>-4.8939608119121403E-2</c:v>
                </c:pt>
                <c:pt idx="20">
                  <c:v>1.26961324849012E-2</c:v>
                </c:pt>
                <c:pt idx="21">
                  <c:v>3.0446619540154901E-2</c:v>
                </c:pt>
                <c:pt idx="22">
                  <c:v>-6.9267728872963504E-3</c:v>
                </c:pt>
                <c:pt idx="23">
                  <c:v>1.0365597139297401E-2</c:v>
                </c:pt>
                <c:pt idx="24">
                  <c:v>-1.95156380425512E-2</c:v>
                </c:pt>
                <c:pt idx="25">
                  <c:v>1.82046659570218E-3</c:v>
                </c:pt>
                <c:pt idx="26">
                  <c:v>1.16305470756506E-2</c:v>
                </c:pt>
                <c:pt idx="27">
                  <c:v>1.2893237421130001E-2</c:v>
                </c:pt>
                <c:pt idx="28">
                  <c:v>9.9593738435498607E-3</c:v>
                </c:pt>
                <c:pt idx="29">
                  <c:v>1.09188351422709E-2</c:v>
                </c:pt>
                <c:pt idx="30">
                  <c:v>-2.9467527340861499E-2</c:v>
                </c:pt>
              </c:numCache>
            </c:numRef>
          </c:val>
          <c:smooth val="0"/>
          <c:extLst>
            <c:ext xmlns:c16="http://schemas.microsoft.com/office/drawing/2014/chart" uri="{C3380CC4-5D6E-409C-BE32-E72D297353CC}">
              <c16:uniqueId val="{00000003-0F13-4A9E-91C3-37E3A55187F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9.6422717192170496E-3</c:v>
                </c:pt>
                <c:pt idx="1">
                  <c:v>-3.2137806916055999E-3</c:v>
                </c:pt>
                <c:pt idx="2">
                  <c:v>0</c:v>
                </c:pt>
                <c:pt idx="3">
                  <c:v>9.6416519363650994E-3</c:v>
                </c:pt>
                <c:pt idx="4">
                  <c:v>-3.2135741371553399E-3</c:v>
                </c:pt>
                <c:pt idx="5">
                  <c:v>6.4273548221229502E-3</c:v>
                </c:pt>
                <c:pt idx="6">
                  <c:v>0</c:v>
                </c:pt>
                <c:pt idx="7">
                  <c:v>0</c:v>
                </c:pt>
                <c:pt idx="8">
                  <c:v>9.6404126096596904E-2</c:v>
                </c:pt>
                <c:pt idx="9">
                  <c:v>2.8893383415197899E-2</c:v>
                </c:pt>
                <c:pt idx="10">
                  <c:v>2.56755889338212E-2</c:v>
                </c:pt>
                <c:pt idx="11">
                  <c:v>4.81293717512674E-2</c:v>
                </c:pt>
                <c:pt idx="12">
                  <c:v>4.4899137295147697E-2</c:v>
                </c:pt>
                <c:pt idx="13">
                  <c:v>6.4112838595928798E-2</c:v>
                </c:pt>
                <c:pt idx="14">
                  <c:v>1.28143520743232E-2</c:v>
                </c:pt>
                <c:pt idx="15">
                  <c:v>1.6015887760658602E-2</c:v>
                </c:pt>
                <c:pt idx="16">
                  <c:v>6.4053292339226204E-3</c:v>
                </c:pt>
                <c:pt idx="17">
                  <c:v>9.6073784666623994E-3</c:v>
                </c:pt>
                <c:pt idx="18">
                  <c:v>6.40430369208108E-3</c:v>
                </c:pt>
                <c:pt idx="19">
                  <c:v>3.2019467836444599E-3</c:v>
                </c:pt>
                <c:pt idx="20">
                  <c:v>-3.2018442622950799E-3</c:v>
                </c:pt>
                <c:pt idx="21">
                  <c:v>0</c:v>
                </c:pt>
                <c:pt idx="22">
                  <c:v>3.2019467836444599E-3</c:v>
                </c:pt>
                <c:pt idx="23">
                  <c:v>3.2018442622950799E-3</c:v>
                </c:pt>
                <c:pt idx="24">
                  <c:v>0</c:v>
                </c:pt>
                <c:pt idx="25">
                  <c:v>9.6052252425319392E-3</c:v>
                </c:pt>
                <c:pt idx="26">
                  <c:v>0</c:v>
                </c:pt>
                <c:pt idx="27">
                  <c:v>0</c:v>
                </c:pt>
                <c:pt idx="28">
                  <c:v>0</c:v>
                </c:pt>
                <c:pt idx="29">
                  <c:v>6.4028684850813197E-3</c:v>
                </c:pt>
                <c:pt idx="30">
                  <c:v>0</c:v>
                </c:pt>
              </c:numCache>
            </c:numRef>
          </c:val>
          <c:smooth val="0"/>
          <c:extLst>
            <c:ext xmlns:c16="http://schemas.microsoft.com/office/drawing/2014/chart" uri="{C3380CC4-5D6E-409C-BE32-E72D297353CC}">
              <c16:uniqueId val="{00000004-0F13-4A9E-91C3-37E3A55187FF}"/>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1.60320641282565E-3</c:v>
                </c:pt>
                <c:pt idx="1">
                  <c:v>1.60318071052969E-3</c:v>
                </c:pt>
                <c:pt idx="2">
                  <c:v>-3.20631001811565E-3</c:v>
                </c:pt>
                <c:pt idx="3">
                  <c:v>0</c:v>
                </c:pt>
                <c:pt idx="4">
                  <c:v>1.60320641282565E-3</c:v>
                </c:pt>
                <c:pt idx="5">
                  <c:v>1.60318071052969E-3</c:v>
                </c:pt>
                <c:pt idx="6">
                  <c:v>0</c:v>
                </c:pt>
                <c:pt idx="7">
                  <c:v>0</c:v>
                </c:pt>
                <c:pt idx="8">
                  <c:v>0</c:v>
                </c:pt>
                <c:pt idx="9">
                  <c:v>4.8094650271734802E-3</c:v>
                </c:pt>
                <c:pt idx="10">
                  <c:v>-4.8092337287592201E-3</c:v>
                </c:pt>
                <c:pt idx="11">
                  <c:v>0</c:v>
                </c:pt>
                <c:pt idx="12">
                  <c:v>4.8094650271734802E-3</c:v>
                </c:pt>
                <c:pt idx="13">
                  <c:v>0</c:v>
                </c:pt>
                <c:pt idx="14">
                  <c:v>-3.2061558191728099E-3</c:v>
                </c:pt>
                <c:pt idx="15">
                  <c:v>3.20625861682003E-3</c:v>
                </c:pt>
                <c:pt idx="16">
                  <c:v>4.8092337287592201E-3</c:v>
                </c:pt>
                <c:pt idx="17">
                  <c:v>4.8090024525912498E-3</c:v>
                </c:pt>
                <c:pt idx="18">
                  <c:v>0</c:v>
                </c:pt>
                <c:pt idx="19">
                  <c:v>-1.60292373288879E-3</c:v>
                </c:pt>
                <c:pt idx="20">
                  <c:v>3.20589885389116E-3</c:v>
                </c:pt>
                <c:pt idx="21">
                  <c:v>-3.2057960793113898E-3</c:v>
                </c:pt>
                <c:pt idx="22">
                  <c:v>3.20589885389116E-3</c:v>
                </c:pt>
                <c:pt idx="23">
                  <c:v>4.8086941189670902E-3</c:v>
                </c:pt>
                <c:pt idx="24">
                  <c:v>-3.2056419297964399E-3</c:v>
                </c:pt>
                <c:pt idx="25">
                  <c:v>0</c:v>
                </c:pt>
                <c:pt idx="26">
                  <c:v>8.0143617362313305E-3</c:v>
                </c:pt>
                <c:pt idx="27">
                  <c:v>0</c:v>
                </c:pt>
                <c:pt idx="28">
                  <c:v>0</c:v>
                </c:pt>
                <c:pt idx="29">
                  <c:v>-3.2054877951052199E-3</c:v>
                </c:pt>
                <c:pt idx="30">
                  <c:v>1.6027952749595299E-3</c:v>
                </c:pt>
              </c:numCache>
            </c:numRef>
          </c:val>
          <c:smooth val="0"/>
          <c:extLst>
            <c:ext xmlns:c16="http://schemas.microsoft.com/office/drawing/2014/chart" uri="{C3380CC4-5D6E-409C-BE32-E72D297353CC}">
              <c16:uniqueId val="{00000005-0F13-4A9E-91C3-37E3A55187FF}"/>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-1.5377518068583699E-2</c:v>
                </c:pt>
                <c:pt idx="2">
                  <c:v>1.53798831128883E-2</c:v>
                </c:pt>
                <c:pt idx="3">
                  <c:v>0</c:v>
                </c:pt>
                <c:pt idx="4">
                  <c:v>0</c:v>
                </c:pt>
                <c:pt idx="5">
                  <c:v>0</c:v>
                </c:pt>
                <c:pt idx="6">
                  <c:v>0</c:v>
                </c:pt>
                <c:pt idx="7">
                  <c:v>0</c:v>
                </c:pt>
                <c:pt idx="8">
                  <c:v>0</c:v>
                </c:pt>
                <c:pt idx="9">
                  <c:v>-1.5377518068583699E-2</c:v>
                </c:pt>
                <c:pt idx="10">
                  <c:v>1.53798831128883E-2</c:v>
                </c:pt>
                <c:pt idx="11">
                  <c:v>0</c:v>
                </c:pt>
                <c:pt idx="12">
                  <c:v>0</c:v>
                </c:pt>
                <c:pt idx="13">
                  <c:v>0</c:v>
                </c:pt>
                <c:pt idx="14">
                  <c:v>-1.5377518068583699E-2</c:v>
                </c:pt>
                <c:pt idx="15">
                  <c:v>0</c:v>
                </c:pt>
                <c:pt idx="16">
                  <c:v>0</c:v>
                </c:pt>
                <c:pt idx="17">
                  <c:v>1.53798831128883E-2</c:v>
                </c:pt>
                <c:pt idx="18">
                  <c:v>0</c:v>
                </c:pt>
                <c:pt idx="19">
                  <c:v>-1.5377518068583699E-2</c:v>
                </c:pt>
                <c:pt idx="20">
                  <c:v>1.53798831128883E-2</c:v>
                </c:pt>
                <c:pt idx="21">
                  <c:v>0</c:v>
                </c:pt>
                <c:pt idx="22">
                  <c:v>1.5377518068583699E-2</c:v>
                </c:pt>
                <c:pt idx="23">
                  <c:v>1.53751537515375E-2</c:v>
                </c:pt>
                <c:pt idx="24">
                  <c:v>1.5372790161414299E-2</c:v>
                </c:pt>
                <c:pt idx="25">
                  <c:v>0</c:v>
                </c:pt>
                <c:pt idx="26">
                  <c:v>0</c:v>
                </c:pt>
                <c:pt idx="27">
                  <c:v>0</c:v>
                </c:pt>
                <c:pt idx="28">
                  <c:v>0</c:v>
                </c:pt>
                <c:pt idx="29">
                  <c:v>1.5370427297878899E-2</c:v>
                </c:pt>
                <c:pt idx="30">
                  <c:v>-1.53680651605963E-2</c:v>
                </c:pt>
              </c:numCache>
            </c:numRef>
          </c:val>
          <c:smooth val="0"/>
          <c:extLst>
            <c:ext xmlns:c16="http://schemas.microsoft.com/office/drawing/2014/chart" uri="{C3380CC4-5D6E-409C-BE32-E72D297353CC}">
              <c16:uniqueId val="{00000006-0F13-4A9E-91C3-37E3A55187FF}"/>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4.23011844331641E-2</c:v>
                </c:pt>
                <c:pt idx="3">
                  <c:v>4.22832980972516E-2</c:v>
                </c:pt>
                <c:pt idx="4">
                  <c:v>4.2265426880811502E-2</c:v>
                </c:pt>
                <c:pt idx="5">
                  <c:v>0</c:v>
                </c:pt>
                <c:pt idx="6">
                  <c:v>0</c:v>
                </c:pt>
                <c:pt idx="7">
                  <c:v>4.2247570764680997E-2</c:v>
                </c:pt>
                <c:pt idx="8">
                  <c:v>0</c:v>
                </c:pt>
                <c:pt idx="9">
                  <c:v>0</c:v>
                </c:pt>
                <c:pt idx="10">
                  <c:v>0</c:v>
                </c:pt>
                <c:pt idx="11">
                  <c:v>4.2229729729729701E-2</c:v>
                </c:pt>
                <c:pt idx="12">
                  <c:v>0</c:v>
                </c:pt>
                <c:pt idx="13">
                  <c:v>0</c:v>
                </c:pt>
                <c:pt idx="14">
                  <c:v>4.2211903756859397E-2</c:v>
                </c:pt>
                <c:pt idx="15">
                  <c:v>4.2194092827004197E-2</c:v>
                </c:pt>
                <c:pt idx="16">
                  <c:v>8.4352593842260695E-2</c:v>
                </c:pt>
                <c:pt idx="17">
                  <c:v>8.4281500210703797E-2</c:v>
                </c:pt>
                <c:pt idx="18">
                  <c:v>0</c:v>
                </c:pt>
                <c:pt idx="19">
                  <c:v>4.2105263157894701E-2</c:v>
                </c:pt>
                <c:pt idx="20">
                  <c:v>4.2087542087542097E-2</c:v>
                </c:pt>
                <c:pt idx="21">
                  <c:v>0</c:v>
                </c:pt>
                <c:pt idx="22">
                  <c:v>4.2069835927639902E-2</c:v>
                </c:pt>
                <c:pt idx="23">
                  <c:v>4.2052144659377601E-2</c:v>
                </c:pt>
                <c:pt idx="24">
                  <c:v>4.2034468263976499E-2</c:v>
                </c:pt>
                <c:pt idx="25">
                  <c:v>0</c:v>
                </c:pt>
                <c:pt idx="26">
                  <c:v>0</c:v>
                </c:pt>
                <c:pt idx="27">
                  <c:v>4.20168067226891E-2</c:v>
                </c:pt>
                <c:pt idx="28">
                  <c:v>0</c:v>
                </c:pt>
                <c:pt idx="29">
                  <c:v>4.1999160016799701E-2</c:v>
                </c:pt>
                <c:pt idx="30">
                  <c:v>0</c:v>
                </c:pt>
              </c:numCache>
            </c:numRef>
          </c:val>
          <c:smooth val="0"/>
          <c:extLst>
            <c:ext xmlns:c16="http://schemas.microsoft.com/office/drawing/2014/chart" uri="{C3380CC4-5D6E-409C-BE32-E72D297353CC}">
              <c16:uniqueId val="{00000007-0F13-4A9E-91C3-37E3A55187FF}"/>
            </c:ext>
          </c:extLst>
        </c:ser>
        <c:dLbls>
          <c:showLegendKey val="0"/>
          <c:showVal val="0"/>
          <c:showCatName val="0"/>
          <c:showSerName val="0"/>
          <c:showPercent val="0"/>
          <c:showBubbleSize val="0"/>
        </c:dLbls>
        <c:smooth val="0"/>
        <c:axId val="401758536"/>
        <c:axId val="401767392"/>
      </c:lineChart>
      <c:dateAx>
        <c:axId val="40175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67392"/>
        <c:crosses val="autoZero"/>
        <c:auto val="1"/>
        <c:lblOffset val="100"/>
        <c:baseTimeUnit val="days"/>
      </c:dateAx>
      <c:valAx>
        <c:axId val="40176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5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c:v>
                </c:pt>
                <c:pt idx="2">
                  <c:v>1</c:v>
                </c:pt>
                <c:pt idx="3">
                  <c:v>0</c:v>
                </c:pt>
                <c:pt idx="4">
                  <c:v>1</c:v>
                </c:pt>
                <c:pt idx="5">
                  <c:v>1</c:v>
                </c:pt>
                <c:pt idx="6">
                  <c:v>1</c:v>
                </c:pt>
                <c:pt idx="7">
                  <c:v>0</c:v>
                </c:pt>
                <c:pt idx="8">
                  <c:v>1</c:v>
                </c:pt>
                <c:pt idx="9">
                  <c:v>0</c:v>
                </c:pt>
                <c:pt idx="10">
                  <c:v>1</c:v>
                </c:pt>
                <c:pt idx="11">
                  <c:v>1</c:v>
                </c:pt>
                <c:pt idx="12">
                  <c:v>1</c:v>
                </c:pt>
                <c:pt idx="13">
                  <c:v>1</c:v>
                </c:pt>
                <c:pt idx="14">
                  <c:v>0</c:v>
                </c:pt>
                <c:pt idx="15">
                  <c:v>1</c:v>
                </c:pt>
                <c:pt idx="16">
                  <c:v>1</c:v>
                </c:pt>
                <c:pt idx="17">
                  <c:v>1</c:v>
                </c:pt>
                <c:pt idx="18">
                  <c:v>2</c:v>
                </c:pt>
                <c:pt idx="19">
                  <c:v>1</c:v>
                </c:pt>
                <c:pt idx="20">
                  <c:v>1</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0-D174-4EFC-9DC9-1A95FE68027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174-4EFC-9DC9-1A95FE68027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174-4EFC-9DC9-1A95FE68027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1</c:v>
                </c:pt>
                <c:pt idx="4">
                  <c:v>1</c:v>
                </c:pt>
                <c:pt idx="5">
                  <c:v>1</c:v>
                </c:pt>
                <c:pt idx="6">
                  <c:v>0</c:v>
                </c:pt>
                <c:pt idx="7">
                  <c:v>1</c:v>
                </c:pt>
                <c:pt idx="8">
                  <c:v>0</c:v>
                </c:pt>
                <c:pt idx="9">
                  <c:v>0</c:v>
                </c:pt>
                <c:pt idx="10">
                  <c:v>1</c:v>
                </c:pt>
                <c:pt idx="11">
                  <c:v>1</c:v>
                </c:pt>
                <c:pt idx="12">
                  <c:v>0</c:v>
                </c:pt>
                <c:pt idx="13">
                  <c:v>0</c:v>
                </c:pt>
                <c:pt idx="14">
                  <c:v>1</c:v>
                </c:pt>
                <c:pt idx="15">
                  <c:v>0</c:v>
                </c:pt>
                <c:pt idx="16">
                  <c:v>1</c:v>
                </c:pt>
                <c:pt idx="17">
                  <c:v>0</c:v>
                </c:pt>
                <c:pt idx="18">
                  <c:v>1</c:v>
                </c:pt>
                <c:pt idx="19">
                  <c:v>0</c:v>
                </c:pt>
                <c:pt idx="20">
                  <c:v>1</c:v>
                </c:pt>
                <c:pt idx="21">
                  <c:v>1</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D174-4EFC-9DC9-1A95FE68027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1</c:v>
                </c:pt>
                <c:pt idx="3">
                  <c:v>0</c:v>
                </c:pt>
                <c:pt idx="4">
                  <c:v>1</c:v>
                </c:pt>
                <c:pt idx="5">
                  <c:v>1</c:v>
                </c:pt>
                <c:pt idx="6">
                  <c:v>0</c:v>
                </c:pt>
                <c:pt idx="7">
                  <c:v>2</c:v>
                </c:pt>
                <c:pt idx="8">
                  <c:v>1</c:v>
                </c:pt>
                <c:pt idx="9">
                  <c:v>0</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4-D174-4EFC-9DC9-1A95FE68027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D174-4EFC-9DC9-1A95FE68027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D174-4EFC-9DC9-1A95FE68027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D174-4EFC-9DC9-1A95FE68027D}"/>
            </c:ext>
          </c:extLst>
        </c:ser>
        <c:dLbls>
          <c:showLegendKey val="0"/>
          <c:showVal val="0"/>
          <c:showCatName val="0"/>
          <c:showSerName val="0"/>
          <c:showPercent val="0"/>
          <c:showBubbleSize val="0"/>
        </c:dLbls>
        <c:smooth val="0"/>
        <c:axId val="401771328"/>
        <c:axId val="401770016"/>
      </c:lineChart>
      <c:dateAx>
        <c:axId val="40177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70016"/>
        <c:crosses val="autoZero"/>
        <c:auto val="1"/>
        <c:lblOffset val="100"/>
        <c:baseTimeUnit val="days"/>
      </c:dateAx>
      <c:valAx>
        <c:axId val="40177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7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1</c:v>
                </c:pt>
                <c:pt idx="16">
                  <c:v>0</c:v>
                </c:pt>
                <c:pt idx="17">
                  <c:v>0</c:v>
                </c:pt>
                <c:pt idx="18">
                  <c:v>2</c:v>
                </c:pt>
                <c:pt idx="19">
                  <c:v>2</c:v>
                </c:pt>
                <c:pt idx="20">
                  <c:v>8</c:v>
                </c:pt>
                <c:pt idx="21">
                  <c:v>4</c:v>
                </c:pt>
                <c:pt idx="22">
                  <c:v>3</c:v>
                </c:pt>
                <c:pt idx="23">
                  <c:v>0</c:v>
                </c:pt>
              </c:numCache>
            </c:numRef>
          </c:val>
          <c:smooth val="0"/>
          <c:extLst>
            <c:ext xmlns:c16="http://schemas.microsoft.com/office/drawing/2014/chart" uri="{C3380CC4-5D6E-409C-BE32-E72D297353CC}">
              <c16:uniqueId val="{00000000-370E-4464-BCB7-A338DD5CA69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70E-4464-BCB7-A338DD5CA69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70E-4464-BCB7-A338DD5CA69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0</c:v>
                </c:pt>
                <c:pt idx="15">
                  <c:v>1</c:v>
                </c:pt>
                <c:pt idx="16">
                  <c:v>0</c:v>
                </c:pt>
                <c:pt idx="17">
                  <c:v>6</c:v>
                </c:pt>
                <c:pt idx="18">
                  <c:v>3</c:v>
                </c:pt>
                <c:pt idx="19">
                  <c:v>1</c:v>
                </c:pt>
                <c:pt idx="20">
                  <c:v>0</c:v>
                </c:pt>
                <c:pt idx="21">
                  <c:v>0</c:v>
                </c:pt>
                <c:pt idx="22">
                  <c:v>1</c:v>
                </c:pt>
                <c:pt idx="23">
                  <c:v>0</c:v>
                </c:pt>
              </c:numCache>
            </c:numRef>
          </c:val>
          <c:smooth val="0"/>
          <c:extLst>
            <c:ext xmlns:c16="http://schemas.microsoft.com/office/drawing/2014/chart" uri="{C3380CC4-5D6E-409C-BE32-E72D297353CC}">
              <c16:uniqueId val="{00000003-370E-4464-BCB7-A338DD5CA69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1</c:v>
                </c:pt>
                <c:pt idx="15">
                  <c:v>0</c:v>
                </c:pt>
                <c:pt idx="16">
                  <c:v>0</c:v>
                </c:pt>
                <c:pt idx="17">
                  <c:v>1</c:v>
                </c:pt>
                <c:pt idx="18">
                  <c:v>3</c:v>
                </c:pt>
                <c:pt idx="19">
                  <c:v>2</c:v>
                </c:pt>
                <c:pt idx="20">
                  <c:v>2</c:v>
                </c:pt>
                <c:pt idx="21">
                  <c:v>2</c:v>
                </c:pt>
                <c:pt idx="22">
                  <c:v>2</c:v>
                </c:pt>
                <c:pt idx="23">
                  <c:v>0</c:v>
                </c:pt>
              </c:numCache>
            </c:numRef>
          </c:val>
          <c:smooth val="0"/>
          <c:extLst>
            <c:ext xmlns:c16="http://schemas.microsoft.com/office/drawing/2014/chart" uri="{C3380CC4-5D6E-409C-BE32-E72D297353CC}">
              <c16:uniqueId val="{00000004-370E-4464-BCB7-A338DD5CA69C}"/>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70E-4464-BCB7-A338DD5CA69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370E-4464-BCB7-A338DD5CA69C}"/>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370E-4464-BCB7-A338DD5CA69C}"/>
            </c:ext>
          </c:extLst>
        </c:ser>
        <c:dLbls>
          <c:showLegendKey val="0"/>
          <c:showVal val="0"/>
          <c:showCatName val="0"/>
          <c:showSerName val="0"/>
          <c:showPercent val="0"/>
          <c:showBubbleSize val="0"/>
        </c:dLbls>
        <c:smooth val="0"/>
        <c:axId val="401771984"/>
        <c:axId val="401758208"/>
      </c:lineChart>
      <c:catAx>
        <c:axId val="40177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58208"/>
        <c:crosses val="autoZero"/>
        <c:auto val="1"/>
        <c:lblAlgn val="ctr"/>
        <c:lblOffset val="100"/>
        <c:noMultiLvlLbl val="0"/>
      </c:catAx>
      <c:valAx>
        <c:axId val="40175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7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3</c:v>
                </c:pt>
                <c:pt idx="4">
                  <c:v>2</c:v>
                </c:pt>
                <c:pt idx="5">
                  <c:v>4</c:v>
                </c:pt>
                <c:pt idx="6">
                  <c:v>3</c:v>
                </c:pt>
              </c:numCache>
            </c:numRef>
          </c:val>
          <c:extLst>
            <c:ext xmlns:c16="http://schemas.microsoft.com/office/drawing/2014/chart" uri="{C3380CC4-5D6E-409C-BE32-E72D297353CC}">
              <c16:uniqueId val="{00000000-6DC4-4BE1-B3A8-C4101017787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6DC4-4BE1-B3A8-C4101017787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6DC4-4BE1-B3A8-C4101017787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3-6DC4-4BE1-B3A8-C4101017787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0</c:v>
                </c:pt>
                <c:pt idx="4">
                  <c:v>3</c:v>
                </c:pt>
                <c:pt idx="5">
                  <c:v>1</c:v>
                </c:pt>
                <c:pt idx="6">
                  <c:v>2</c:v>
                </c:pt>
              </c:numCache>
            </c:numRef>
          </c:val>
          <c:extLst>
            <c:ext xmlns:c16="http://schemas.microsoft.com/office/drawing/2014/chart" uri="{C3380CC4-5D6E-409C-BE32-E72D297353CC}">
              <c16:uniqueId val="{00000004-6DC4-4BE1-B3A8-C41010177878}"/>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6DC4-4BE1-B3A8-C41010177878}"/>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6DC4-4BE1-B3A8-C41010177878}"/>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6DC4-4BE1-B3A8-C41010177878}"/>
            </c:ext>
          </c:extLst>
        </c:ser>
        <c:dLbls>
          <c:showLegendKey val="0"/>
          <c:showVal val="0"/>
          <c:showCatName val="0"/>
          <c:showSerName val="0"/>
          <c:showPercent val="0"/>
          <c:showBubbleSize val="0"/>
        </c:dLbls>
        <c:gapWidth val="219"/>
        <c:overlap val="-27"/>
        <c:axId val="69141544"/>
        <c:axId val="69145808"/>
      </c:barChart>
      <c:catAx>
        <c:axId val="6914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5808"/>
        <c:crosses val="autoZero"/>
        <c:auto val="1"/>
        <c:lblAlgn val="ctr"/>
        <c:lblOffset val="100"/>
        <c:noMultiLvlLbl val="0"/>
      </c:catAx>
      <c:valAx>
        <c:axId val="691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303</c:v>
                </c:pt>
                <c:pt idx="1">
                  <c:v>0</c:v>
                </c:pt>
                <c:pt idx="2">
                  <c:v>32</c:v>
                </c:pt>
                <c:pt idx="3">
                  <c:v>175</c:v>
                </c:pt>
                <c:pt idx="4">
                  <c:v>956</c:v>
                </c:pt>
                <c:pt idx="5">
                  <c:v>0</c:v>
                </c:pt>
                <c:pt idx="6">
                  <c:v>0</c:v>
                </c:pt>
                <c:pt idx="7">
                  <c:v>0</c:v>
                </c:pt>
              </c:numCache>
            </c:numRef>
          </c:val>
          <c:extLst>
            <c:ext xmlns:c16="http://schemas.microsoft.com/office/drawing/2014/chart" uri="{C3380CC4-5D6E-409C-BE32-E72D297353CC}">
              <c16:uniqueId val="{00000000-2C05-400A-8744-1D6FF4F10997}"/>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30</c:v>
                </c:pt>
                <c:pt idx="1">
                  <c:v>0</c:v>
                </c:pt>
                <c:pt idx="2">
                  <c:v>9</c:v>
                </c:pt>
                <c:pt idx="3">
                  <c:v>27</c:v>
                </c:pt>
                <c:pt idx="4">
                  <c:v>83</c:v>
                </c:pt>
                <c:pt idx="5">
                  <c:v>0</c:v>
                </c:pt>
                <c:pt idx="6">
                  <c:v>0</c:v>
                </c:pt>
                <c:pt idx="7">
                  <c:v>0</c:v>
                </c:pt>
              </c:numCache>
            </c:numRef>
          </c:val>
          <c:extLst>
            <c:ext xmlns:c16="http://schemas.microsoft.com/office/drawing/2014/chart" uri="{C3380CC4-5D6E-409C-BE32-E72D297353CC}">
              <c16:uniqueId val="{00000001-2C05-400A-8744-1D6FF4F10997}"/>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2C05-400A-8744-1D6FF4F10997}"/>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1</c:v>
                </c:pt>
                <c:pt idx="3">
                  <c:v>0</c:v>
                </c:pt>
                <c:pt idx="4">
                  <c:v>1</c:v>
                </c:pt>
                <c:pt idx="5">
                  <c:v>0</c:v>
                </c:pt>
                <c:pt idx="6">
                  <c:v>0</c:v>
                </c:pt>
                <c:pt idx="7">
                  <c:v>0</c:v>
                </c:pt>
              </c:numCache>
            </c:numRef>
          </c:val>
          <c:extLst>
            <c:ext xmlns:c16="http://schemas.microsoft.com/office/drawing/2014/chart" uri="{C3380CC4-5D6E-409C-BE32-E72D297353CC}">
              <c16:uniqueId val="{00000003-2C05-400A-8744-1D6FF4F10997}"/>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2C05-400A-8744-1D6FF4F10997}"/>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2C05-400A-8744-1D6FF4F1099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1</c:v>
                </c:pt>
                <c:pt idx="3">
                  <c:v>31</c:v>
                </c:pt>
                <c:pt idx="4">
                  <c:v>11</c:v>
                </c:pt>
                <c:pt idx="5">
                  <c:v>0</c:v>
                </c:pt>
                <c:pt idx="6">
                  <c:v>0</c:v>
                </c:pt>
                <c:pt idx="7">
                  <c:v>0</c:v>
                </c:pt>
              </c:numCache>
            </c:numRef>
          </c:val>
          <c:extLst>
            <c:ext xmlns:c16="http://schemas.microsoft.com/office/drawing/2014/chart" uri="{C3380CC4-5D6E-409C-BE32-E72D297353CC}">
              <c16:uniqueId val="{00000006-2C05-400A-8744-1D6FF4F1099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3</c:v>
                </c:pt>
                <c:pt idx="3">
                  <c:v>10</c:v>
                </c:pt>
                <c:pt idx="4">
                  <c:v>129</c:v>
                </c:pt>
                <c:pt idx="5">
                  <c:v>0</c:v>
                </c:pt>
                <c:pt idx="6">
                  <c:v>0</c:v>
                </c:pt>
                <c:pt idx="7">
                  <c:v>0</c:v>
                </c:pt>
              </c:numCache>
            </c:numRef>
          </c:val>
          <c:extLst>
            <c:ext xmlns:c16="http://schemas.microsoft.com/office/drawing/2014/chart" uri="{C3380CC4-5D6E-409C-BE32-E72D297353CC}">
              <c16:uniqueId val="{00000007-2C05-400A-8744-1D6FF4F10997}"/>
            </c:ext>
          </c:extLst>
        </c:ser>
        <c:dLbls>
          <c:showLegendKey val="0"/>
          <c:showVal val="0"/>
          <c:showCatName val="0"/>
          <c:showSerName val="0"/>
          <c:showPercent val="0"/>
          <c:showBubbleSize val="0"/>
        </c:dLbls>
        <c:gapWidth val="150"/>
        <c:overlap val="100"/>
        <c:axId val="401770672"/>
        <c:axId val="401771000"/>
      </c:barChart>
      <c:catAx>
        <c:axId val="40177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71000"/>
        <c:crosses val="autoZero"/>
        <c:auto val="1"/>
        <c:lblAlgn val="ctr"/>
        <c:lblOffset val="100"/>
        <c:noMultiLvlLbl val="0"/>
      </c:catAx>
      <c:valAx>
        <c:axId val="401771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7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c:v>
                </c:pt>
                <c:pt idx="1">
                  <c:v>0</c:v>
                </c:pt>
                <c:pt idx="2">
                  <c:v>0</c:v>
                </c:pt>
                <c:pt idx="3">
                  <c:v>8</c:v>
                </c:pt>
                <c:pt idx="4">
                  <c:v>13</c:v>
                </c:pt>
                <c:pt idx="5">
                  <c:v>0</c:v>
                </c:pt>
                <c:pt idx="6">
                  <c:v>0</c:v>
                </c:pt>
                <c:pt idx="7">
                  <c:v>0</c:v>
                </c:pt>
              </c:numCache>
            </c:numRef>
          </c:val>
          <c:extLst>
            <c:ext xmlns:c16="http://schemas.microsoft.com/office/drawing/2014/chart" uri="{C3380CC4-5D6E-409C-BE32-E72D297353CC}">
              <c16:uniqueId val="{00000000-EFE6-4B09-AC06-03FDBC3E6E15}"/>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EFE6-4B09-AC06-03FDBC3E6E15}"/>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16</c:v>
                </c:pt>
                <c:pt idx="1">
                  <c:v>0</c:v>
                </c:pt>
                <c:pt idx="2">
                  <c:v>1</c:v>
                </c:pt>
                <c:pt idx="3">
                  <c:v>6</c:v>
                </c:pt>
                <c:pt idx="4">
                  <c:v>1</c:v>
                </c:pt>
                <c:pt idx="5">
                  <c:v>0</c:v>
                </c:pt>
                <c:pt idx="6">
                  <c:v>0</c:v>
                </c:pt>
                <c:pt idx="7">
                  <c:v>0</c:v>
                </c:pt>
              </c:numCache>
            </c:numRef>
          </c:val>
          <c:extLst>
            <c:ext xmlns:c16="http://schemas.microsoft.com/office/drawing/2014/chart" uri="{C3380CC4-5D6E-409C-BE32-E72D297353CC}">
              <c16:uniqueId val="{00000002-EFE6-4B09-AC06-03FDBC3E6E15}"/>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1</c:v>
                </c:pt>
                <c:pt idx="4">
                  <c:v>1</c:v>
                </c:pt>
                <c:pt idx="5">
                  <c:v>0</c:v>
                </c:pt>
                <c:pt idx="6">
                  <c:v>0</c:v>
                </c:pt>
                <c:pt idx="7">
                  <c:v>0</c:v>
                </c:pt>
              </c:numCache>
            </c:numRef>
          </c:val>
          <c:extLst>
            <c:ext xmlns:c16="http://schemas.microsoft.com/office/drawing/2014/chart" uri="{C3380CC4-5D6E-409C-BE32-E72D297353CC}">
              <c16:uniqueId val="{00000003-EFE6-4B09-AC06-03FDBC3E6E15}"/>
            </c:ext>
          </c:extLst>
        </c:ser>
        <c:dLbls>
          <c:showLegendKey val="0"/>
          <c:showVal val="0"/>
          <c:showCatName val="0"/>
          <c:showSerName val="0"/>
          <c:showPercent val="0"/>
          <c:showBubbleSize val="0"/>
        </c:dLbls>
        <c:gapWidth val="150"/>
        <c:overlap val="100"/>
        <c:axId val="399287272"/>
        <c:axId val="399285304"/>
      </c:barChart>
      <c:catAx>
        <c:axId val="39928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85304"/>
        <c:crosses val="autoZero"/>
        <c:auto val="1"/>
        <c:lblAlgn val="ctr"/>
        <c:lblOffset val="100"/>
        <c:noMultiLvlLbl val="0"/>
      </c:catAx>
      <c:valAx>
        <c:axId val="399285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8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1.1728676614322E-2</c:v>
                </c:pt>
                <c:pt idx="1">
                  <c:v>1.32925001628983E-2</c:v>
                </c:pt>
                <c:pt idx="2">
                  <c:v>4.3330944158467499E-2</c:v>
                </c:pt>
                <c:pt idx="3">
                  <c:v>1.6941421776242901E-2</c:v>
                </c:pt>
                <c:pt idx="4">
                  <c:v>1.5638235485762701E-2</c:v>
                </c:pt>
                <c:pt idx="5">
                  <c:v>1.3683456050042399E-2</c:v>
                </c:pt>
                <c:pt idx="6">
                  <c:v>2.17197715080037E-2</c:v>
                </c:pt>
              </c:numCache>
            </c:numRef>
          </c:val>
          <c:extLst>
            <c:ext xmlns:c16="http://schemas.microsoft.com/office/drawing/2014/chart" uri="{C3380CC4-5D6E-409C-BE32-E72D297353CC}">
              <c16:uniqueId val="{00000000-4172-47B4-B368-C922DD63574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4172-47B4-B368-C922DD63574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0.44158586925218402</c:v>
                </c:pt>
              </c:numCache>
            </c:numRef>
          </c:val>
          <c:extLst>
            <c:ext xmlns:c16="http://schemas.microsoft.com/office/drawing/2014/chart" uri="{C3380CC4-5D6E-409C-BE32-E72D297353CC}">
              <c16:uniqueId val="{00000002-4172-47B4-B368-C922DD63574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2.1246405184122902E-3</c:v>
                </c:pt>
                <c:pt idx="1">
                  <c:v>5.2272901643476901E-4</c:v>
                </c:pt>
                <c:pt idx="2">
                  <c:v>5.05866790098163E-4</c:v>
                </c:pt>
                <c:pt idx="3">
                  <c:v>7.5880018514724499E-4</c:v>
                </c:pt>
                <c:pt idx="4">
                  <c:v>4.5528011108834698E-4</c:v>
                </c:pt>
                <c:pt idx="6">
                  <c:v>3.0352007405889801E-4</c:v>
                </c:pt>
              </c:numCache>
            </c:numRef>
          </c:val>
          <c:extLst>
            <c:ext xmlns:c16="http://schemas.microsoft.com/office/drawing/2014/chart" uri="{C3380CC4-5D6E-409C-BE32-E72D297353CC}">
              <c16:uniqueId val="{00000003-4172-47B4-B368-C922DD63574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0.317541777592456</c:v>
                </c:pt>
                <c:pt idx="1">
                  <c:v>0.144337171632935</c:v>
                </c:pt>
                <c:pt idx="2">
                  <c:v>0.220247832269515</c:v>
                </c:pt>
                <c:pt idx="4">
                  <c:v>0.26515273011087198</c:v>
                </c:pt>
                <c:pt idx="5">
                  <c:v>0.59017865734355501</c:v>
                </c:pt>
                <c:pt idx="6">
                  <c:v>0.17641209866247601</c:v>
                </c:pt>
              </c:numCache>
            </c:numRef>
          </c:val>
          <c:extLst>
            <c:ext xmlns:c16="http://schemas.microsoft.com/office/drawing/2014/chart" uri="{C3380CC4-5D6E-409C-BE32-E72D297353CC}">
              <c16:uniqueId val="{00000004-4172-47B4-B368-C922DD635748}"/>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4172-47B4-B368-C922DD635748}"/>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4172-47B4-B368-C922DD635748}"/>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4172-47B4-B368-C922DD635748}"/>
            </c:ext>
          </c:extLst>
        </c:ser>
        <c:dLbls>
          <c:showLegendKey val="0"/>
          <c:showVal val="0"/>
          <c:showCatName val="0"/>
          <c:showSerName val="0"/>
          <c:showPercent val="0"/>
          <c:showBubbleSize val="0"/>
        </c:dLbls>
        <c:gapWidth val="219"/>
        <c:overlap val="-27"/>
        <c:axId val="399273496"/>
        <c:axId val="399275464"/>
      </c:barChart>
      <c:catAx>
        <c:axId val="39927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75464"/>
        <c:crosses val="autoZero"/>
        <c:auto val="1"/>
        <c:lblAlgn val="ctr"/>
        <c:lblOffset val="100"/>
        <c:noMultiLvlLbl val="0"/>
      </c:catAx>
      <c:valAx>
        <c:axId val="39927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7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2.64819988612741E-2</c:v>
                </c:pt>
                <c:pt idx="2">
                  <c:v>1.45662566044732E-2</c:v>
                </c:pt>
                <c:pt idx="3">
                  <c:v>0</c:v>
                </c:pt>
                <c:pt idx="4">
                  <c:v>1.19107487890739E-2</c:v>
                </c:pt>
                <c:pt idx="5">
                  <c:v>1.0569567572566701E-2</c:v>
                </c:pt>
                <c:pt idx="6">
                  <c:v>9.2315402165455591E-3</c:v>
                </c:pt>
                <c:pt idx="7">
                  <c:v>0</c:v>
                </c:pt>
                <c:pt idx="8">
                  <c:v>5.2605276309213803E-3</c:v>
                </c:pt>
                <c:pt idx="9">
                  <c:v>0</c:v>
                </c:pt>
                <c:pt idx="10">
                  <c:v>1.3112002727296601E-2</c:v>
                </c:pt>
                <c:pt idx="11">
                  <c:v>1.5714828250022898E-2</c:v>
                </c:pt>
                <c:pt idx="12">
                  <c:v>3.9260335283263302E-2</c:v>
                </c:pt>
                <c:pt idx="13">
                  <c:v>1.96165616090812E-2</c:v>
                </c:pt>
                <c:pt idx="14">
                  <c:v>0</c:v>
                </c:pt>
                <c:pt idx="15">
                  <c:v>1.56561900661474E-2</c:v>
                </c:pt>
                <c:pt idx="16">
                  <c:v>2.6062367244816802E-2</c:v>
                </c:pt>
                <c:pt idx="17">
                  <c:v>1.0412057162193801E-2</c:v>
                </c:pt>
                <c:pt idx="18">
                  <c:v>1.1698490894674601E-2</c:v>
                </c:pt>
                <c:pt idx="19">
                  <c:v>5.7122085475411498E-2</c:v>
                </c:pt>
                <c:pt idx="20">
                  <c:v>2.2044711862648499E-2</c:v>
                </c:pt>
                <c:pt idx="21">
                  <c:v>1.6838069580084498E-2</c:v>
                </c:pt>
                <c:pt idx="22">
                  <c:v>0</c:v>
                </c:pt>
                <c:pt idx="23">
                  <c:v>2.4560178901513699E-2</c:v>
                </c:pt>
                <c:pt idx="24">
                  <c:v>0</c:v>
                </c:pt>
                <c:pt idx="25">
                  <c:v>1.54806749574281E-2</c:v>
                </c:pt>
                <c:pt idx="26">
                  <c:v>6.5728425610887695E-2</c:v>
                </c:pt>
                <c:pt idx="27">
                  <c:v>0</c:v>
                </c:pt>
                <c:pt idx="28">
                  <c:v>1.41468182519677E-2</c:v>
                </c:pt>
                <c:pt idx="29">
                  <c:v>7.7081192189105904E-3</c:v>
                </c:pt>
                <c:pt idx="30">
                  <c:v>0</c:v>
                </c:pt>
              </c:numCache>
            </c:numRef>
          </c:val>
          <c:smooth val="0"/>
          <c:extLst>
            <c:ext xmlns:c16="http://schemas.microsoft.com/office/drawing/2014/chart" uri="{C3380CC4-5D6E-409C-BE32-E72D297353CC}">
              <c16:uniqueId val="{00000000-5B4F-43B8-8E71-97C4852FB36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B4F-43B8-8E71-97C4852FB36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0.44150110375275903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B4F-43B8-8E71-97C4852FB36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1.5184245636553899E-4</c:v>
                </c:pt>
                <c:pt idx="1">
                  <c:v>0</c:v>
                </c:pt>
                <c:pt idx="2">
                  <c:v>0</c:v>
                </c:pt>
                <c:pt idx="3">
                  <c:v>1.5690625408082801E-3</c:v>
                </c:pt>
                <c:pt idx="4">
                  <c:v>5.0616509080601705E-4</c:v>
                </c:pt>
                <c:pt idx="5">
                  <c:v>6.0732310196347596E-4</c:v>
                </c:pt>
                <c:pt idx="6">
                  <c:v>0</c:v>
                </c:pt>
                <c:pt idx="7">
                  <c:v>4.5548333614214701E-4</c:v>
                </c:pt>
                <c:pt idx="8">
                  <c:v>0</c:v>
                </c:pt>
                <c:pt idx="9">
                  <c:v>0</c:v>
                </c:pt>
                <c:pt idx="10">
                  <c:v>4.1999117512518799E-3</c:v>
                </c:pt>
                <c:pt idx="11">
                  <c:v>6.0715931911130099E-4</c:v>
                </c:pt>
                <c:pt idx="12">
                  <c:v>0</c:v>
                </c:pt>
                <c:pt idx="13">
                  <c:v>0</c:v>
                </c:pt>
                <c:pt idx="14">
                  <c:v>2.5291254082008402E-4</c:v>
                </c:pt>
                <c:pt idx="15">
                  <c:v>0</c:v>
                </c:pt>
                <c:pt idx="16">
                  <c:v>3.0344286272042598E-4</c:v>
                </c:pt>
                <c:pt idx="17">
                  <c:v>0</c:v>
                </c:pt>
                <c:pt idx="18">
                  <c:v>4.5507085453205099E-4</c:v>
                </c:pt>
                <c:pt idx="19">
                  <c:v>0</c:v>
                </c:pt>
                <c:pt idx="20">
                  <c:v>7.5868504707640705E-4</c:v>
                </c:pt>
                <c:pt idx="21">
                  <c:v>2.5284040915646402E-4</c:v>
                </c:pt>
                <c:pt idx="22">
                  <c:v>0</c:v>
                </c:pt>
                <c:pt idx="23">
                  <c:v>0</c:v>
                </c:pt>
                <c:pt idx="24">
                  <c:v>6.0676298017705297E-4</c:v>
                </c:pt>
                <c:pt idx="25">
                  <c:v>0</c:v>
                </c:pt>
                <c:pt idx="26">
                  <c:v>4.0451724406446798E-4</c:v>
                </c:pt>
                <c:pt idx="27">
                  <c:v>0</c:v>
                </c:pt>
                <c:pt idx="28">
                  <c:v>1.1627119295255001E-3</c:v>
                </c:pt>
                <c:pt idx="29">
                  <c:v>0</c:v>
                </c:pt>
                <c:pt idx="30">
                  <c:v>0</c:v>
                </c:pt>
              </c:numCache>
            </c:numRef>
          </c:val>
          <c:smooth val="0"/>
          <c:extLst>
            <c:ext xmlns:c16="http://schemas.microsoft.com/office/drawing/2014/chart" uri="{C3380CC4-5D6E-409C-BE32-E72D297353CC}">
              <c16:uniqueId val="{00000003-5B4F-43B8-8E71-97C4852FB36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0.276394022175799</c:v>
                </c:pt>
                <c:pt idx="3">
                  <c:v>0</c:v>
                </c:pt>
                <c:pt idx="4">
                  <c:v>4.1777806343799198E-2</c:v>
                </c:pt>
                <c:pt idx="5">
                  <c:v>6.1057908605951498E-2</c:v>
                </c:pt>
                <c:pt idx="6">
                  <c:v>0</c:v>
                </c:pt>
                <c:pt idx="7">
                  <c:v>0.30688646807416697</c:v>
                </c:pt>
                <c:pt idx="8">
                  <c:v>0.59099376887004595</c:v>
                </c:pt>
                <c:pt idx="9">
                  <c:v>0</c:v>
                </c:pt>
                <c:pt idx="10">
                  <c:v>0.56158141325973898</c:v>
                </c:pt>
                <c:pt idx="11">
                  <c:v>0.29512719340454902</c:v>
                </c:pt>
                <c:pt idx="12">
                  <c:v>0.47454149031678799</c:v>
                </c:pt>
                <c:pt idx="13">
                  <c:v>0</c:v>
                </c:pt>
                <c:pt idx="14">
                  <c:v>0</c:v>
                </c:pt>
                <c:pt idx="15">
                  <c:v>0</c:v>
                </c:pt>
                <c:pt idx="16">
                  <c:v>7.6861489191353105E-2</c:v>
                </c:pt>
                <c:pt idx="17">
                  <c:v>7.3654209498190695E-2</c:v>
                </c:pt>
                <c:pt idx="18">
                  <c:v>0</c:v>
                </c:pt>
                <c:pt idx="19">
                  <c:v>0</c:v>
                </c:pt>
                <c:pt idx="20">
                  <c:v>0</c:v>
                </c:pt>
                <c:pt idx="21">
                  <c:v>0</c:v>
                </c:pt>
                <c:pt idx="22">
                  <c:v>0</c:v>
                </c:pt>
                <c:pt idx="23">
                  <c:v>0</c:v>
                </c:pt>
                <c:pt idx="24">
                  <c:v>0.31697243300355399</c:v>
                </c:pt>
                <c:pt idx="25">
                  <c:v>9.60491771787155E-2</c:v>
                </c:pt>
                <c:pt idx="26">
                  <c:v>0.12485593545908601</c:v>
                </c:pt>
                <c:pt idx="27">
                  <c:v>0</c:v>
                </c:pt>
                <c:pt idx="28">
                  <c:v>0.18248175182481799</c:v>
                </c:pt>
                <c:pt idx="29">
                  <c:v>0</c:v>
                </c:pt>
                <c:pt idx="30">
                  <c:v>0</c:v>
                </c:pt>
              </c:numCache>
            </c:numRef>
          </c:val>
          <c:smooth val="0"/>
          <c:extLst>
            <c:ext xmlns:c16="http://schemas.microsoft.com/office/drawing/2014/chart" uri="{C3380CC4-5D6E-409C-BE32-E72D297353CC}">
              <c16:uniqueId val="{00000004-5B4F-43B8-8E71-97C4852FB36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5B4F-43B8-8E71-97C4852FB36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5B4F-43B8-8E71-97C4852FB36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5B4F-43B8-8E71-97C4852FB368}"/>
            </c:ext>
          </c:extLst>
        </c:ser>
        <c:dLbls>
          <c:showLegendKey val="0"/>
          <c:showVal val="0"/>
          <c:showCatName val="0"/>
          <c:showSerName val="0"/>
          <c:showPercent val="0"/>
          <c:showBubbleSize val="0"/>
        </c:dLbls>
        <c:smooth val="0"/>
        <c:axId val="399276776"/>
        <c:axId val="399273824"/>
      </c:lineChart>
      <c:dateAx>
        <c:axId val="39927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73824"/>
        <c:crosses val="autoZero"/>
        <c:auto val="1"/>
        <c:lblOffset val="100"/>
        <c:baseTimeUnit val="days"/>
      </c:dateAx>
      <c:valAx>
        <c:axId val="39927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2.2457899800604898E-2</c:v>
                </c:pt>
                <c:pt idx="1">
                  <c:v>1.68278254566166E-2</c:v>
                </c:pt>
                <c:pt idx="2">
                  <c:v>1.7151414838608599E-2</c:v>
                </c:pt>
                <c:pt idx="3">
                  <c:v>4.1785892452389999E-2</c:v>
                </c:pt>
              </c:numCache>
            </c:numRef>
          </c:val>
          <c:extLst>
            <c:ext xmlns:c16="http://schemas.microsoft.com/office/drawing/2014/chart" uri="{C3380CC4-5D6E-409C-BE32-E72D297353CC}">
              <c16:uniqueId val="{00000000-BE8F-4FBD-B11B-654863AE923B}"/>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BE8F-4FBD-B11B-654863AE923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0.44150110375275903</c:v>
                </c:pt>
                <c:pt idx="3">
                  <c:v>0</c:v>
                </c:pt>
              </c:numCache>
            </c:numRef>
          </c:val>
          <c:extLst>
            <c:ext xmlns:c16="http://schemas.microsoft.com/office/drawing/2014/chart" uri="{C3380CC4-5D6E-409C-BE32-E72D297353CC}">
              <c16:uniqueId val="{00000002-BE8F-4FBD-B11B-654863AE923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1.0752023303379299E-3</c:v>
                </c:pt>
                <c:pt idx="1">
                  <c:v>0</c:v>
                </c:pt>
                <c:pt idx="2">
                  <c:v>5.3097148615453501E-4</c:v>
                </c:pt>
                <c:pt idx="3">
                  <c:v>5.06179438586261E-4</c:v>
                </c:pt>
              </c:numCache>
            </c:numRef>
          </c:val>
          <c:extLst>
            <c:ext xmlns:c16="http://schemas.microsoft.com/office/drawing/2014/chart" uri="{C3380CC4-5D6E-409C-BE32-E72D297353CC}">
              <c16:uniqueId val="{00000003-BE8F-4FBD-B11B-654863AE923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0.261149649376544</c:v>
                </c:pt>
                <c:pt idx="1">
                  <c:v>0</c:v>
                </c:pt>
                <c:pt idx="2">
                  <c:v>7.3649492458932403E-2</c:v>
                </c:pt>
                <c:pt idx="3">
                  <c:v>0.31697243300355399</c:v>
                </c:pt>
              </c:numCache>
            </c:numRef>
          </c:val>
          <c:extLst>
            <c:ext xmlns:c16="http://schemas.microsoft.com/office/drawing/2014/chart" uri="{C3380CC4-5D6E-409C-BE32-E72D297353CC}">
              <c16:uniqueId val="{00000004-BE8F-4FBD-B11B-654863AE923B}"/>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BE8F-4FBD-B11B-654863AE923B}"/>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BE8F-4FBD-B11B-654863AE923B}"/>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BE8F-4FBD-B11B-654863AE923B}"/>
            </c:ext>
          </c:extLst>
        </c:ser>
        <c:dLbls>
          <c:showLegendKey val="0"/>
          <c:showVal val="0"/>
          <c:showCatName val="0"/>
          <c:showSerName val="0"/>
          <c:showPercent val="0"/>
          <c:showBubbleSize val="0"/>
        </c:dLbls>
        <c:gapWidth val="219"/>
        <c:overlap val="-27"/>
        <c:axId val="399274808"/>
        <c:axId val="399282352"/>
      </c:barChart>
      <c:catAx>
        <c:axId val="39927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82352"/>
        <c:crosses val="autoZero"/>
        <c:auto val="1"/>
        <c:lblAlgn val="ctr"/>
        <c:lblOffset val="100"/>
        <c:noMultiLvlLbl val="0"/>
      </c:catAx>
      <c:valAx>
        <c:axId val="39928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7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2.6063725809604501E-2</c:v>
                </c:pt>
                <c:pt idx="10">
                  <c:v>5.2127451619208998E-3</c:v>
                </c:pt>
                <c:pt idx="11">
                  <c:v>0</c:v>
                </c:pt>
                <c:pt idx="12">
                  <c:v>1.4335049195282499E-2</c:v>
                </c:pt>
                <c:pt idx="13">
                  <c:v>0</c:v>
                </c:pt>
                <c:pt idx="14">
                  <c:v>0</c:v>
                </c:pt>
                <c:pt idx="15">
                  <c:v>1.1728676614322E-2</c:v>
                </c:pt>
                <c:pt idx="16">
                  <c:v>0</c:v>
                </c:pt>
                <c:pt idx="17">
                  <c:v>0</c:v>
                </c:pt>
                <c:pt idx="18">
                  <c:v>1.1728676614322E-2</c:v>
                </c:pt>
                <c:pt idx="19">
                  <c:v>1.8244608066723102E-2</c:v>
                </c:pt>
                <c:pt idx="20">
                  <c:v>2.4597641232814198E-2</c:v>
                </c:pt>
                <c:pt idx="21">
                  <c:v>2.1502573792923699E-2</c:v>
                </c:pt>
                <c:pt idx="22">
                  <c:v>2.17197715080037E-2</c:v>
                </c:pt>
                <c:pt idx="23">
                  <c:v>0</c:v>
                </c:pt>
              </c:numCache>
            </c:numRef>
          </c:val>
          <c:smooth val="0"/>
          <c:extLst>
            <c:ext xmlns:c16="http://schemas.microsoft.com/office/drawing/2014/chart" uri="{C3380CC4-5D6E-409C-BE32-E72D297353CC}">
              <c16:uniqueId val="{00000000-6193-46D4-884A-E71C521721A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193-46D4-884A-E71C521721A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0.44158586925218402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193-46D4-884A-E71C521721A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3.0353496824012501E-4</c:v>
                </c:pt>
                <c:pt idx="10">
                  <c:v>0</c:v>
                </c:pt>
                <c:pt idx="11">
                  <c:v>4.55302452360187E-4</c:v>
                </c:pt>
                <c:pt idx="12">
                  <c:v>0</c:v>
                </c:pt>
                <c:pt idx="13">
                  <c:v>6.0706993648024904E-4</c:v>
                </c:pt>
                <c:pt idx="14">
                  <c:v>0</c:v>
                </c:pt>
                <c:pt idx="15">
                  <c:v>2.5294580686676998E-4</c:v>
                </c:pt>
                <c:pt idx="16">
                  <c:v>0</c:v>
                </c:pt>
                <c:pt idx="17">
                  <c:v>5.5648077510689505E-4</c:v>
                </c:pt>
                <c:pt idx="18">
                  <c:v>1.75375759427627E-3</c:v>
                </c:pt>
                <c:pt idx="19">
                  <c:v>5.0589161373354105E-4</c:v>
                </c:pt>
                <c:pt idx="20">
                  <c:v>0</c:v>
                </c:pt>
                <c:pt idx="21">
                  <c:v>0</c:v>
                </c:pt>
                <c:pt idx="22">
                  <c:v>1.5682640025739801E-3</c:v>
                </c:pt>
                <c:pt idx="23">
                  <c:v>0</c:v>
                </c:pt>
              </c:numCache>
            </c:numRef>
          </c:val>
          <c:smooth val="0"/>
          <c:extLst>
            <c:ext xmlns:c16="http://schemas.microsoft.com/office/drawing/2014/chart" uri="{C3380CC4-5D6E-409C-BE32-E72D297353CC}">
              <c16:uniqueId val="{00000003-6193-46D4-884A-E71C521721A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7.6984763432237396E-2</c:v>
                </c:pt>
                <c:pt idx="10">
                  <c:v>0</c:v>
                </c:pt>
                <c:pt idx="11">
                  <c:v>0.182838813151564</c:v>
                </c:pt>
                <c:pt idx="12">
                  <c:v>0</c:v>
                </c:pt>
                <c:pt idx="13">
                  <c:v>0</c:v>
                </c:pt>
                <c:pt idx="14">
                  <c:v>0.59021651964715305</c:v>
                </c:pt>
                <c:pt idx="15">
                  <c:v>0</c:v>
                </c:pt>
                <c:pt idx="16">
                  <c:v>0</c:v>
                </c:pt>
                <c:pt idx="17">
                  <c:v>9.6230954290296697E-2</c:v>
                </c:pt>
                <c:pt idx="18">
                  <c:v>0.223469660518578</c:v>
                </c:pt>
                <c:pt idx="19">
                  <c:v>0.28548516439454702</c:v>
                </c:pt>
                <c:pt idx="20">
                  <c:v>6.7361668003207698E-2</c:v>
                </c:pt>
                <c:pt idx="21">
                  <c:v>0.51804330392943099</c:v>
                </c:pt>
                <c:pt idx="22">
                  <c:v>0.21331194867682399</c:v>
                </c:pt>
                <c:pt idx="23">
                  <c:v>0</c:v>
                </c:pt>
              </c:numCache>
            </c:numRef>
          </c:val>
          <c:smooth val="0"/>
          <c:extLst>
            <c:ext xmlns:c16="http://schemas.microsoft.com/office/drawing/2014/chart" uri="{C3380CC4-5D6E-409C-BE32-E72D297353CC}">
              <c16:uniqueId val="{00000004-6193-46D4-884A-E71C521721AA}"/>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193-46D4-884A-E71C521721AA}"/>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193-46D4-884A-E71C521721AA}"/>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193-46D4-884A-E71C521721AA}"/>
            </c:ext>
          </c:extLst>
        </c:ser>
        <c:dLbls>
          <c:showLegendKey val="0"/>
          <c:showVal val="0"/>
          <c:showCatName val="0"/>
          <c:showSerName val="0"/>
          <c:showPercent val="0"/>
          <c:showBubbleSize val="0"/>
        </c:dLbls>
        <c:smooth val="0"/>
        <c:axId val="401766408"/>
        <c:axId val="401766736"/>
      </c:lineChart>
      <c:catAx>
        <c:axId val="40176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66736"/>
        <c:crosses val="autoZero"/>
        <c:auto val="1"/>
        <c:lblAlgn val="ctr"/>
        <c:lblOffset val="100"/>
        <c:noMultiLvlLbl val="0"/>
      </c:catAx>
      <c:valAx>
        <c:axId val="40176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6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01E-4961-8C8D-EE296E5B79A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01E-4961-8C8D-EE296E5B79A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01E-4961-8C8D-EE296E5B79A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A01E-4961-8C8D-EE296E5B79A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A01E-4961-8C8D-EE296E5B79A7}"/>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A01E-4961-8C8D-EE296E5B79A7}"/>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01E-4961-8C8D-EE296E5B79A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A01E-4961-8C8D-EE296E5B79A7}"/>
            </c:ext>
          </c:extLst>
        </c:ser>
        <c:dLbls>
          <c:showLegendKey val="0"/>
          <c:showVal val="0"/>
          <c:showCatName val="0"/>
          <c:showSerName val="0"/>
          <c:showPercent val="0"/>
          <c:showBubbleSize val="0"/>
        </c:dLbls>
        <c:smooth val="0"/>
        <c:axId val="271385688"/>
        <c:axId val="271392576"/>
      </c:lineChart>
      <c:dateAx>
        <c:axId val="27138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392576"/>
        <c:crosses val="autoZero"/>
        <c:auto val="1"/>
        <c:lblOffset val="100"/>
        <c:baseTimeUnit val="days"/>
      </c:dateAx>
      <c:valAx>
        <c:axId val="27139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38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1A394-524A-4D22-BD09-631EF22D985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DB00EAA-7E90-45E8-9F7E-43B67FF702A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34844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A49D7-FB92-4F30-BBB1-952E376EB19E}"/>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7CFE01B1-CE77-4B74-A83B-B64ECE382ABF}"/>
              </a:ext>
            </a:extLst>
          </p:cNvPr>
          <p:cNvGraphicFramePr>
            <a:graphicFrameLocks noGrp="1"/>
          </p:cNvGraphicFramePr>
          <p:nvPr>
            <p:ph type="tbl" sz="quarter" idx="13"/>
            <p:extLst>
              <p:ext uri="{D42A27DB-BD31-4B8C-83A1-F6EECF244321}">
                <p14:modId xmlns:p14="http://schemas.microsoft.com/office/powerpoint/2010/main" val="195792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75529773"/>
                    </a:ext>
                  </a:extLst>
                </a:gridCol>
                <a:gridCol w="740664">
                  <a:extLst>
                    <a:ext uri="{9D8B030D-6E8A-4147-A177-3AD203B41FA5}">
                      <a16:colId xmlns:a16="http://schemas.microsoft.com/office/drawing/2014/main" val="4163381249"/>
                    </a:ext>
                  </a:extLst>
                </a:gridCol>
                <a:gridCol w="740664">
                  <a:extLst>
                    <a:ext uri="{9D8B030D-6E8A-4147-A177-3AD203B41FA5}">
                      <a16:colId xmlns:a16="http://schemas.microsoft.com/office/drawing/2014/main" val="4057018261"/>
                    </a:ext>
                  </a:extLst>
                </a:gridCol>
                <a:gridCol w="740664">
                  <a:extLst>
                    <a:ext uri="{9D8B030D-6E8A-4147-A177-3AD203B41FA5}">
                      <a16:colId xmlns:a16="http://schemas.microsoft.com/office/drawing/2014/main" val="2482751601"/>
                    </a:ext>
                  </a:extLst>
                </a:gridCol>
                <a:gridCol w="740664">
                  <a:extLst>
                    <a:ext uri="{9D8B030D-6E8A-4147-A177-3AD203B41FA5}">
                      <a16:colId xmlns:a16="http://schemas.microsoft.com/office/drawing/2014/main" val="2471957299"/>
                    </a:ext>
                  </a:extLst>
                </a:gridCol>
                <a:gridCol w="740664">
                  <a:extLst>
                    <a:ext uri="{9D8B030D-6E8A-4147-A177-3AD203B41FA5}">
                      <a16:colId xmlns:a16="http://schemas.microsoft.com/office/drawing/2014/main" val="1969548578"/>
                    </a:ext>
                  </a:extLst>
                </a:gridCol>
                <a:gridCol w="740664">
                  <a:extLst>
                    <a:ext uri="{9D8B030D-6E8A-4147-A177-3AD203B41FA5}">
                      <a16:colId xmlns:a16="http://schemas.microsoft.com/office/drawing/2014/main" val="547946229"/>
                    </a:ext>
                  </a:extLst>
                </a:gridCol>
                <a:gridCol w="740664">
                  <a:extLst>
                    <a:ext uri="{9D8B030D-6E8A-4147-A177-3AD203B41FA5}">
                      <a16:colId xmlns:a16="http://schemas.microsoft.com/office/drawing/2014/main" val="845276477"/>
                    </a:ext>
                  </a:extLst>
                </a:gridCol>
                <a:gridCol w="740664">
                  <a:extLst>
                    <a:ext uri="{9D8B030D-6E8A-4147-A177-3AD203B41FA5}">
                      <a16:colId xmlns:a16="http://schemas.microsoft.com/office/drawing/2014/main" val="40309487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825806461"/>
                  </a:ext>
                </a:extLst>
              </a:tr>
              <a:tr h="370840">
                <a:tc>
                  <a:txBody>
                    <a:bodyPr/>
                    <a:lstStyle/>
                    <a:p>
                      <a:r>
                        <a:rPr lang="en-US" sz="1000"/>
                        <a:t>Specialized Bicycles</a:t>
                      </a:r>
                    </a:p>
                  </a:txBody>
                  <a:tcPr/>
                </a:tc>
                <a:tc>
                  <a:txBody>
                    <a:bodyPr/>
                    <a:lstStyle/>
                    <a:p>
                      <a:r>
                        <a:rPr lang="en-US" sz="1000"/>
                        <a:t>1977866</a:t>
                      </a:r>
                    </a:p>
                  </a:txBody>
                  <a:tcPr/>
                </a:tc>
                <a:tc>
                  <a:txBody>
                    <a:bodyPr/>
                    <a:lstStyle/>
                    <a:p>
                      <a:r>
                        <a:rPr lang="en-US" sz="1000"/>
                        <a:t>2147</a:t>
                      </a:r>
                    </a:p>
                  </a:txBody>
                  <a:tcPr/>
                </a:tc>
                <a:tc>
                  <a:txBody>
                    <a:bodyPr/>
                    <a:lstStyle/>
                    <a:p>
                      <a:r>
                        <a:rPr lang="en-US" sz="1000"/>
                        <a:t>15</a:t>
                      </a:r>
                    </a:p>
                  </a:txBody>
                  <a:tcPr/>
                </a:tc>
                <a:tc>
                  <a:txBody>
                    <a:bodyPr/>
                    <a:lstStyle/>
                    <a:p>
                      <a:r>
                        <a:rPr lang="en-US" sz="1000"/>
                        <a:t>202</a:t>
                      </a:r>
                    </a:p>
                  </a:txBody>
                  <a:tcPr/>
                </a:tc>
                <a:tc>
                  <a:txBody>
                    <a:bodyPr/>
                    <a:lstStyle/>
                    <a:p>
                      <a:r>
                        <a:rPr lang="en-US" sz="1000"/>
                        <a:t>31</a:t>
                      </a:r>
                    </a:p>
                  </a:txBody>
                  <a:tcPr/>
                </a:tc>
                <a:tc>
                  <a:txBody>
                    <a:bodyPr/>
                    <a:lstStyle/>
                    <a:p>
                      <a:r>
                        <a:rPr lang="en-US" sz="1000"/>
                        <a:t>10</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27454881"/>
                  </a:ext>
                </a:extLst>
              </a:tr>
              <a:tr h="370840">
                <a:tc>
                  <a:txBody>
                    <a:bodyPr/>
                    <a:lstStyle/>
                    <a:p>
                      <a:r>
                        <a:rPr lang="en-US" sz="1000"/>
                        <a:t>Scott Sports Argentina</a:t>
                      </a:r>
                    </a:p>
                  </a:txBody>
                  <a:tcPr/>
                </a:tc>
                <a:tc>
                  <a:txBody>
                    <a:bodyPr/>
                    <a:lstStyle/>
                    <a:p>
                      <a:r>
                        <a:rPr lang="en-US" sz="1000"/>
                        <a:t>77944</a:t>
                      </a:r>
                    </a:p>
                  </a:txBody>
                  <a:tcPr/>
                </a:tc>
                <a:tc>
                  <a:txBody>
                    <a:bodyPr/>
                    <a:lstStyle/>
                    <a:p>
                      <a:r>
                        <a:rPr lang="en-US" sz="1000"/>
                        <a:t>2422</a:t>
                      </a:r>
                    </a:p>
                  </a:txBody>
                  <a:tcPr/>
                </a:tc>
                <a:tc>
                  <a:txBody>
                    <a:bodyPr/>
                    <a:lstStyle/>
                    <a:p>
                      <a:r>
                        <a:rPr lang="en-US" sz="1000"/>
                        <a:t>23</a:t>
                      </a:r>
                    </a:p>
                  </a:txBody>
                  <a:tcPr/>
                </a:tc>
                <a:tc>
                  <a:txBody>
                    <a:bodyPr/>
                    <a:lstStyle/>
                    <a:p>
                      <a:r>
                        <a:rPr lang="en-US" sz="1000"/>
                        <a:t>334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0.0202 %</a:t>
                      </a:r>
                    </a:p>
                  </a:txBody>
                  <a:tcPr/>
                </a:tc>
                <a:extLst>
                  <a:ext uri="{0D108BD9-81ED-4DB2-BD59-A6C34878D82A}">
                    <a16:rowId xmlns:a16="http://schemas.microsoft.com/office/drawing/2014/main" val="3659627382"/>
                  </a:ext>
                </a:extLst>
              </a:tr>
              <a:tr h="370840">
                <a:tc>
                  <a:txBody>
                    <a:bodyPr/>
                    <a:lstStyle/>
                    <a:p>
                      <a:r>
                        <a:rPr lang="en-US" sz="1000"/>
                        <a:t>Orbea Argentina</a:t>
                      </a:r>
                    </a:p>
                  </a:txBody>
                  <a:tcPr/>
                </a:tc>
                <a:tc>
                  <a:txBody>
                    <a:bodyPr/>
                    <a:lstStyle/>
                    <a:p>
                      <a:r>
                        <a:rPr lang="en-US" sz="1000"/>
                        <a:t>62392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146962179"/>
                  </a:ext>
                </a:extLst>
              </a:tr>
              <a:tr h="370840">
                <a:tc>
                  <a:txBody>
                    <a:bodyPr/>
                    <a:lstStyle/>
                    <a:p>
                      <a:r>
                        <a:rPr lang="en-US" sz="1000"/>
                        <a:t>Trek Bicycle Argentina</a:t>
                      </a:r>
                    </a:p>
                  </a:txBody>
                  <a:tcPr/>
                </a:tc>
                <a:tc>
                  <a:txBody>
                    <a:bodyPr/>
                    <a:lstStyle/>
                    <a:p>
                      <a:r>
                        <a:rPr lang="en-US" sz="1000"/>
                        <a:t>31238</a:t>
                      </a:r>
                    </a:p>
                  </a:txBody>
                  <a:tcPr/>
                </a:tc>
                <a:tc>
                  <a:txBody>
                    <a:bodyPr/>
                    <a:lstStyle/>
                    <a:p>
                      <a:r>
                        <a:rPr lang="en-US" sz="1000"/>
                        <a:t>125</a:t>
                      </a:r>
                    </a:p>
                  </a:txBody>
                  <a:tcPr/>
                </a:tc>
                <a:tc>
                  <a:txBody>
                    <a:bodyPr/>
                    <a:lstStyle/>
                    <a:p>
                      <a:r>
                        <a:rPr lang="en-US" sz="1000"/>
                        <a:t>15</a:t>
                      </a:r>
                    </a:p>
                  </a:txBody>
                  <a:tcPr/>
                </a:tc>
                <a:tc>
                  <a:txBody>
                    <a:bodyPr/>
                    <a:lstStyle/>
                    <a:p>
                      <a:r>
                        <a:rPr lang="en-US" sz="1000"/>
                        <a:t>1040</a:t>
                      </a:r>
                    </a:p>
                  </a:txBody>
                  <a:tcPr/>
                </a:tc>
                <a:tc>
                  <a:txBody>
                    <a:bodyPr/>
                    <a:lstStyle/>
                    <a:p>
                      <a:r>
                        <a:rPr lang="en-US" sz="1000"/>
                        <a:t>11</a:t>
                      </a:r>
                    </a:p>
                  </a:txBody>
                  <a:tcPr/>
                </a:tc>
                <a:tc>
                  <a:txBody>
                    <a:bodyPr/>
                    <a:lstStyle/>
                    <a:p>
                      <a:r>
                        <a:rPr lang="en-US" sz="1000"/>
                        <a:t>129</a:t>
                      </a:r>
                    </a:p>
                  </a:txBody>
                  <a:tcPr/>
                </a:tc>
                <a:tc>
                  <a:txBody>
                    <a:bodyPr/>
                    <a:lstStyle/>
                    <a:p>
                      <a:r>
                        <a:rPr lang="en-US" sz="1000"/>
                        <a:t>0</a:t>
                      </a:r>
                    </a:p>
                  </a:txBody>
                  <a:tcPr/>
                </a:tc>
                <a:tc>
                  <a:txBody>
                    <a:bodyPr/>
                    <a:lstStyle/>
                    <a:p>
                      <a:r>
                        <a:rPr lang="en-US" sz="1000"/>
                        <a:t>0.2523 %</a:t>
                      </a:r>
                    </a:p>
                  </a:txBody>
                  <a:tcPr/>
                </a:tc>
                <a:extLst>
                  <a:ext uri="{0D108BD9-81ED-4DB2-BD59-A6C34878D82A}">
                    <a16:rowId xmlns:a16="http://schemas.microsoft.com/office/drawing/2014/main" val="2085115658"/>
                  </a:ext>
                </a:extLst>
              </a:tr>
              <a:tr h="370840">
                <a:tc>
                  <a:txBody>
                    <a:bodyPr/>
                    <a:lstStyle/>
                    <a:p>
                      <a:r>
                        <a:rPr lang="en-US" sz="1000"/>
                        <a:t>Giant Bicycles Argentina</a:t>
                      </a:r>
                    </a:p>
                  </a:txBody>
                  <a:tcPr/>
                </a:tc>
                <a:tc>
                  <a:txBody>
                    <a:bodyPr/>
                    <a:lstStyle/>
                    <a:p>
                      <a:r>
                        <a:rPr lang="en-US" sz="1000"/>
                        <a:t>19640</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23415297"/>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15</a:t>
                      </a:r>
                    </a:p>
                  </a:txBody>
                  <a:tcPr/>
                </a:tc>
                <a:tc>
                  <a:txBody>
                    <a:bodyPr/>
                    <a:lstStyle/>
                    <a:p>
                      <a:r>
                        <a:rPr lang="en-US" sz="1000"/>
                        <a:t>1</a:t>
                      </a:r>
                    </a:p>
                  </a:txBody>
                  <a:tcPr/>
                </a:tc>
                <a:tc>
                  <a:txBody>
                    <a:bodyPr/>
                    <a:lstStyle/>
                    <a:p>
                      <a:r>
                        <a:rPr lang="en-US" sz="1000"/>
                        <a:t>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0.4416 %</a:t>
                      </a:r>
                    </a:p>
                  </a:txBody>
                  <a:tcPr/>
                </a:tc>
                <a:extLst>
                  <a:ext uri="{0D108BD9-81ED-4DB2-BD59-A6C34878D82A}">
                    <a16:rowId xmlns:a16="http://schemas.microsoft.com/office/drawing/2014/main" val="98467460"/>
                  </a:ext>
                </a:extLst>
              </a:tr>
              <a:tr h="370840">
                <a:tc>
                  <a:txBody>
                    <a:bodyPr/>
                    <a:lstStyle/>
                    <a:p>
                      <a:r>
                        <a:rPr lang="en-US" sz="1000"/>
                        <a:t>Merida Bikes Argentina</a:t>
                      </a:r>
                    </a:p>
                  </a:txBody>
                  <a:tcPr/>
                </a:tc>
                <a:tc>
                  <a:txBody>
                    <a:bodyPr/>
                    <a:lstStyle/>
                    <a:p>
                      <a:r>
                        <a:rPr lang="en-US" sz="1000"/>
                        <a:t>6506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87276320"/>
                  </a:ext>
                </a:extLst>
              </a:tr>
              <a:tr h="370840">
                <a:tc>
                  <a:txBody>
                    <a:bodyPr/>
                    <a:lstStyle/>
                    <a:p>
                      <a:r>
                        <a:rPr lang="en-US" sz="1000"/>
                        <a:t>Cervelo Argentina</a:t>
                      </a:r>
                    </a:p>
                  </a:txBody>
                  <a:tcPr/>
                </a:tc>
                <a:tc>
                  <a:txBody>
                    <a:bodyPr/>
                    <a:lstStyle/>
                    <a:p>
                      <a:r>
                        <a:rPr lang="en-US" sz="1000"/>
                        <a:t>2382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202282373"/>
                  </a:ext>
                </a:extLst>
              </a:tr>
            </a:tbl>
          </a:graphicData>
        </a:graphic>
      </p:graphicFrame>
      <p:sp>
        <p:nvSpPr>
          <p:cNvPr id="4" name="Text Placeholder 3">
            <a:extLst>
              <a:ext uri="{FF2B5EF4-FFF2-40B4-BE49-F238E27FC236}">
                <a16:creationId xmlns:a16="http://schemas.microsoft.com/office/drawing/2014/main" id="{D5EBFF5F-F1A3-474E-93DB-142C21DDCF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22649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22D8-D054-4F79-8490-E33363B4D146}"/>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EE7E3337-6FAC-4DF2-83CD-5DAC266B419F}"/>
              </a:ext>
            </a:extLst>
          </p:cNvPr>
          <p:cNvGraphicFramePr>
            <a:graphicFrameLocks noGrp="1"/>
          </p:cNvGraphicFramePr>
          <p:nvPr>
            <p:ph type="chart" sz="quarter" idx="13"/>
            <p:extLst>
              <p:ext uri="{D42A27DB-BD31-4B8C-83A1-F6EECF244321}">
                <p14:modId xmlns:p14="http://schemas.microsoft.com/office/powerpoint/2010/main" val="1415756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56D41C-9650-443B-BB74-4FDC159F496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A09D088-1253-42CD-90ED-0A09CFB85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23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5DFF-6BB9-41FF-A205-A3FFB4C39BD0}"/>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4BC639DD-B0AA-46BB-A3B1-F918B021C329}"/>
              </a:ext>
            </a:extLst>
          </p:cNvPr>
          <p:cNvGraphicFramePr>
            <a:graphicFrameLocks noGrp="1"/>
          </p:cNvGraphicFramePr>
          <p:nvPr>
            <p:ph type="chart" sz="quarter" idx="13"/>
            <p:extLst>
              <p:ext uri="{D42A27DB-BD31-4B8C-83A1-F6EECF244321}">
                <p14:modId xmlns:p14="http://schemas.microsoft.com/office/powerpoint/2010/main" val="477191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704B4-1DC6-4091-AE20-E36E8BC96D7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2F03CEE-7A97-4C88-B6AB-909666C35F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01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AA9C-3E41-4F39-B6FB-36B460C32837}"/>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C7572E3F-2DB6-41D0-B033-0EC896D9C88C}"/>
              </a:ext>
            </a:extLst>
          </p:cNvPr>
          <p:cNvGraphicFramePr>
            <a:graphicFrameLocks noGrp="1"/>
          </p:cNvGraphicFramePr>
          <p:nvPr>
            <p:ph type="chart" sz="quarter" idx="13"/>
            <p:extLst>
              <p:ext uri="{D42A27DB-BD31-4B8C-83A1-F6EECF244321}">
                <p14:modId xmlns:p14="http://schemas.microsoft.com/office/powerpoint/2010/main" val="1007776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7B9BC1-3795-486E-B4BE-F5D7171459B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C7DBD66-B042-4761-A6ED-CFE7B4775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311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EA89-D88A-403F-B243-339DBE6F07AD}"/>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AEB4F724-615E-41A3-AB9D-AEFE9D9EB7D7}"/>
              </a:ext>
            </a:extLst>
          </p:cNvPr>
          <p:cNvGraphicFramePr>
            <a:graphicFrameLocks noGrp="1"/>
          </p:cNvGraphicFramePr>
          <p:nvPr>
            <p:ph type="chart" sz="quarter" idx="13"/>
            <p:extLst>
              <p:ext uri="{D42A27DB-BD31-4B8C-83A1-F6EECF244321}">
                <p14:modId xmlns:p14="http://schemas.microsoft.com/office/powerpoint/2010/main" val="3162018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81D94D-CB1A-4FA6-84D9-24567831743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7D1A72E-A4F2-48C2-AAE2-63B7F7B24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82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4077-7C1A-477B-8677-D6B5E4C3C475}"/>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B7285DED-2AE7-40D2-BF03-F88779003A9B}"/>
              </a:ext>
            </a:extLst>
          </p:cNvPr>
          <p:cNvGraphicFramePr>
            <a:graphicFrameLocks noGrp="1"/>
          </p:cNvGraphicFramePr>
          <p:nvPr>
            <p:ph type="chart" sz="quarter" idx="13"/>
            <p:extLst>
              <p:ext uri="{D42A27DB-BD31-4B8C-83A1-F6EECF244321}">
                <p14:modId xmlns:p14="http://schemas.microsoft.com/office/powerpoint/2010/main" val="358994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90FA5-5524-4D94-B6E6-9B64B7FF915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0AD2812-FA30-4382-8B4A-A63E268381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78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A863A-C2A6-40D6-9165-2549B3558100}"/>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CB6616F4-96EC-46C5-96DF-38F083B536D6}"/>
              </a:ext>
            </a:extLst>
          </p:cNvPr>
          <p:cNvGraphicFramePr>
            <a:graphicFrameLocks noGrp="1"/>
          </p:cNvGraphicFramePr>
          <p:nvPr>
            <p:ph type="chart" sz="quarter" idx="13"/>
            <p:extLst>
              <p:ext uri="{D42A27DB-BD31-4B8C-83A1-F6EECF244321}">
                <p14:modId xmlns:p14="http://schemas.microsoft.com/office/powerpoint/2010/main" val="1488882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36727D-E746-4F0D-B1B1-FBC1726CAEA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4876F73-C803-46C2-9D47-9C8250343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27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011BD-2C94-4425-B18F-13378135AE99}"/>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07F8C99C-3D2C-4863-B767-1EB149A97F49}"/>
              </a:ext>
            </a:extLst>
          </p:cNvPr>
          <p:cNvGraphicFramePr>
            <a:graphicFrameLocks noGrp="1"/>
          </p:cNvGraphicFramePr>
          <p:nvPr>
            <p:ph type="chart" sz="quarter" idx="13"/>
            <p:extLst>
              <p:ext uri="{D42A27DB-BD31-4B8C-83A1-F6EECF244321}">
                <p14:modId xmlns:p14="http://schemas.microsoft.com/office/powerpoint/2010/main" val="3995229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646F7-5954-4689-8CA8-EA86965877E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5FDBC38-73F6-4FCA-A308-D0CB42814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817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8CA2-BF22-42EE-9B18-45BFD1ACE95E}"/>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07BB1BFA-C6EB-4EC0-9BD0-B909D14C8B0D}"/>
              </a:ext>
            </a:extLst>
          </p:cNvPr>
          <p:cNvGraphicFramePr>
            <a:graphicFrameLocks noGrp="1"/>
          </p:cNvGraphicFramePr>
          <p:nvPr>
            <p:ph type="chart" sz="quarter" idx="13"/>
            <p:extLst>
              <p:ext uri="{D42A27DB-BD31-4B8C-83A1-F6EECF244321}">
                <p14:modId xmlns:p14="http://schemas.microsoft.com/office/powerpoint/2010/main" val="2570527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AE862-9CFA-48DF-8FF4-F861D45FBA6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0249926-0510-434A-B067-A87DF51A4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046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214F-0BFC-46C5-8BC2-0E8BE9CAEEFB}"/>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BE48FD93-D1F4-44B3-94F7-13CEB74D213E}"/>
              </a:ext>
            </a:extLst>
          </p:cNvPr>
          <p:cNvGraphicFramePr>
            <a:graphicFrameLocks noGrp="1"/>
          </p:cNvGraphicFramePr>
          <p:nvPr>
            <p:ph type="chart" sz="quarter" idx="13"/>
            <p:extLst>
              <p:ext uri="{D42A27DB-BD31-4B8C-83A1-F6EECF244321}">
                <p14:modId xmlns:p14="http://schemas.microsoft.com/office/powerpoint/2010/main" val="1197981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0F8DC-BEE8-4483-AAF8-B6F037212DD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F4F00D0-1116-4A48-8C1C-7246B1FCBA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841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A3AA4-E299-44AE-952D-355BF81B3182}"/>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257CECAF-9EEC-4EF4-923E-222152D4BEFF}"/>
              </a:ext>
            </a:extLst>
          </p:cNvPr>
          <p:cNvGraphicFramePr>
            <a:graphicFrameLocks noGrp="1"/>
          </p:cNvGraphicFramePr>
          <p:nvPr>
            <p:ph type="chart" sz="quarter" idx="13"/>
            <p:extLst>
              <p:ext uri="{D42A27DB-BD31-4B8C-83A1-F6EECF244321}">
                <p14:modId xmlns:p14="http://schemas.microsoft.com/office/powerpoint/2010/main" val="58426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03164-9695-42FF-86DC-A77706A063E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2101906-8A48-45B1-A253-A01BC304E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87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50056-5F63-46FD-BAF3-B81692AB8444}"/>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7D83A6F8-1BA8-4BCB-9D37-6057808C8A6E}"/>
              </a:ext>
            </a:extLst>
          </p:cNvPr>
          <p:cNvGraphicFramePr>
            <a:graphicFrameLocks noGrp="1"/>
          </p:cNvGraphicFramePr>
          <p:nvPr>
            <p:ph type="chart" sz="quarter" idx="13"/>
            <p:extLst>
              <p:ext uri="{D42A27DB-BD31-4B8C-83A1-F6EECF244321}">
                <p14:modId xmlns:p14="http://schemas.microsoft.com/office/powerpoint/2010/main" val="374602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CAA40-3828-45CC-B7AE-1066CA351EB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04B0D83-5943-45C9-878D-AA64EF7C89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007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81E7-5ED7-493A-9301-C6D124403CD1}"/>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1D9A8DCC-9EFD-4F38-8337-4DB799C4A9A5}"/>
              </a:ext>
            </a:extLst>
          </p:cNvPr>
          <p:cNvGraphicFramePr>
            <a:graphicFrameLocks noGrp="1"/>
          </p:cNvGraphicFramePr>
          <p:nvPr>
            <p:ph type="chart" sz="quarter" idx="13"/>
            <p:extLst>
              <p:ext uri="{D42A27DB-BD31-4B8C-83A1-F6EECF244321}">
                <p14:modId xmlns:p14="http://schemas.microsoft.com/office/powerpoint/2010/main" val="1675705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A6BF03-8693-4841-8A68-B30164D70F0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CAD9455-5770-46F8-82D8-775E36BD0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317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6E42-E6A0-408C-B400-49AE0FCC8F30}"/>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531EA936-9DF7-42EE-862B-914B69DEA181}"/>
              </a:ext>
            </a:extLst>
          </p:cNvPr>
          <p:cNvGraphicFramePr>
            <a:graphicFrameLocks noGrp="1"/>
          </p:cNvGraphicFramePr>
          <p:nvPr>
            <p:ph type="chart" sz="quarter" idx="13"/>
            <p:extLst>
              <p:ext uri="{D42A27DB-BD31-4B8C-83A1-F6EECF244321}">
                <p14:modId xmlns:p14="http://schemas.microsoft.com/office/powerpoint/2010/main" val="31736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D5B7D-62B7-4C55-9C66-110A6170991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0AD2A8F-7999-40C2-A731-EE1CDCB12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94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7C9A3-A528-41FD-966B-BDD17917145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4C4319A5-CE85-4E2C-8FE1-961DEEE7B339}"/>
              </a:ext>
            </a:extLst>
          </p:cNvPr>
          <p:cNvGraphicFramePr>
            <a:graphicFrameLocks noGrp="1"/>
          </p:cNvGraphicFramePr>
          <p:nvPr>
            <p:ph type="chart" sz="quarter" idx="13"/>
            <p:extLst>
              <p:ext uri="{D42A27DB-BD31-4B8C-83A1-F6EECF244321}">
                <p14:modId xmlns:p14="http://schemas.microsoft.com/office/powerpoint/2010/main" val="40410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31B71-23C7-4C4C-9B05-45C943473E5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ED8CFA4-C6D4-4D9C-8A6F-CABBFE420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366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40B41-F7D7-48D8-84DF-26A2356750B2}"/>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BFAB807D-EC4A-4858-BC1C-8F26FDA5B46B}"/>
              </a:ext>
            </a:extLst>
          </p:cNvPr>
          <p:cNvGraphicFramePr>
            <a:graphicFrameLocks noGrp="1"/>
          </p:cNvGraphicFramePr>
          <p:nvPr>
            <p:ph type="tbl" sz="quarter" idx="13"/>
            <p:extLst>
              <p:ext uri="{D42A27DB-BD31-4B8C-83A1-F6EECF244321}">
                <p14:modId xmlns:p14="http://schemas.microsoft.com/office/powerpoint/2010/main" val="416458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2642459"/>
                    </a:ext>
                  </a:extLst>
                </a:gridCol>
                <a:gridCol w="1152144">
                  <a:extLst>
                    <a:ext uri="{9D8B030D-6E8A-4147-A177-3AD203B41FA5}">
                      <a16:colId xmlns:a16="http://schemas.microsoft.com/office/drawing/2014/main" val="3154189476"/>
                    </a:ext>
                  </a:extLst>
                </a:gridCol>
                <a:gridCol w="1152144">
                  <a:extLst>
                    <a:ext uri="{9D8B030D-6E8A-4147-A177-3AD203B41FA5}">
                      <a16:colId xmlns:a16="http://schemas.microsoft.com/office/drawing/2014/main" val="1084858257"/>
                    </a:ext>
                  </a:extLst>
                </a:gridCol>
                <a:gridCol w="1152144">
                  <a:extLst>
                    <a:ext uri="{9D8B030D-6E8A-4147-A177-3AD203B41FA5}">
                      <a16:colId xmlns:a16="http://schemas.microsoft.com/office/drawing/2014/main" val="197155431"/>
                    </a:ext>
                  </a:extLst>
                </a:gridCol>
                <a:gridCol w="1152144">
                  <a:extLst>
                    <a:ext uri="{9D8B030D-6E8A-4147-A177-3AD203B41FA5}">
                      <a16:colId xmlns:a16="http://schemas.microsoft.com/office/drawing/2014/main" val="1581848890"/>
                    </a:ext>
                  </a:extLst>
                </a:gridCol>
                <a:gridCol w="1152144">
                  <a:extLst>
                    <a:ext uri="{9D8B030D-6E8A-4147-A177-3AD203B41FA5}">
                      <a16:colId xmlns:a16="http://schemas.microsoft.com/office/drawing/2014/main" val="186587690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19555293"/>
                  </a:ext>
                </a:extLst>
              </a:tr>
              <a:tr h="370840">
                <a:tc>
                  <a:txBody>
                    <a:bodyPr/>
                    <a:lstStyle/>
                    <a:p>
                      <a:r>
                        <a:rPr lang="en-US" sz="1000"/>
                        <a:t>#SCOTTargentina</a:t>
                      </a:r>
                    </a:p>
                  </a:txBody>
                  <a:tcPr/>
                </a:tc>
                <a:tc>
                  <a:txBody>
                    <a:bodyPr/>
                    <a:lstStyle/>
                    <a:p>
                      <a:r>
                        <a:rPr lang="en-US" sz="1000"/>
                        <a:t>21</a:t>
                      </a:r>
                    </a:p>
                  </a:txBody>
                  <a:tcPr/>
                </a:tc>
                <a:tc>
                  <a:txBody>
                    <a:bodyPr/>
                    <a:lstStyle/>
                    <a:p>
                      <a:r>
                        <a:rPr lang="en-US" sz="1000"/>
                        <a:t>14.47619047619</a:t>
                      </a:r>
                    </a:p>
                  </a:txBody>
                  <a:tcPr/>
                </a:tc>
                <a:tc>
                  <a:txBody>
                    <a:bodyPr/>
                    <a:lstStyle/>
                    <a:p>
                      <a:r>
                        <a:rPr lang="en-US" sz="1000"/>
                        <a:t>0.57142857142857</a:t>
                      </a:r>
                    </a:p>
                  </a:txBody>
                  <a:tcPr/>
                </a:tc>
                <a:tc>
                  <a:txBody>
                    <a:bodyPr/>
                    <a:lstStyle/>
                    <a:p>
                      <a:r>
                        <a:rPr lang="en-US" sz="1000"/>
                        <a:t>0.42857142857143</a:t>
                      </a:r>
                    </a:p>
                  </a:txBody>
                  <a:tcPr/>
                </a:tc>
                <a:tc>
                  <a:txBody>
                    <a:bodyPr/>
                    <a:lstStyle/>
                    <a:p>
                      <a:r>
                        <a:rPr lang="en-US" sz="1000"/>
                        <a:t>15.47619047619</a:t>
                      </a:r>
                    </a:p>
                  </a:txBody>
                  <a:tcPr/>
                </a:tc>
                <a:extLst>
                  <a:ext uri="{0D108BD9-81ED-4DB2-BD59-A6C34878D82A}">
                    <a16:rowId xmlns:a16="http://schemas.microsoft.com/office/drawing/2014/main" val="1511450458"/>
                  </a:ext>
                </a:extLst>
              </a:tr>
              <a:tr h="370840">
                <a:tc>
                  <a:txBody>
                    <a:bodyPr/>
                    <a:lstStyle/>
                    <a:p>
                      <a:r>
                        <a:rPr lang="en-US" sz="1000"/>
                        <a:t>#SCOTTbikes</a:t>
                      </a:r>
                    </a:p>
                  </a:txBody>
                  <a:tcPr/>
                </a:tc>
                <a:tc>
                  <a:txBody>
                    <a:bodyPr/>
                    <a:lstStyle/>
                    <a:p>
                      <a:r>
                        <a:rPr lang="en-US" sz="1000"/>
                        <a:t>20</a:t>
                      </a:r>
                    </a:p>
                  </a:txBody>
                  <a:tcPr/>
                </a:tc>
                <a:tc>
                  <a:txBody>
                    <a:bodyPr/>
                    <a:lstStyle/>
                    <a:p>
                      <a:r>
                        <a:rPr lang="en-US" sz="1000"/>
                        <a:t>14.65</a:t>
                      </a:r>
                    </a:p>
                  </a:txBody>
                  <a:tcPr/>
                </a:tc>
                <a:tc>
                  <a:txBody>
                    <a:bodyPr/>
                    <a:lstStyle/>
                    <a:p>
                      <a:r>
                        <a:rPr lang="en-US" sz="1000"/>
                        <a:t>0.6</a:t>
                      </a:r>
                    </a:p>
                  </a:txBody>
                  <a:tcPr/>
                </a:tc>
                <a:tc>
                  <a:txBody>
                    <a:bodyPr/>
                    <a:lstStyle/>
                    <a:p>
                      <a:r>
                        <a:rPr lang="en-US" sz="1000"/>
                        <a:t>0.4</a:t>
                      </a:r>
                    </a:p>
                  </a:txBody>
                  <a:tcPr/>
                </a:tc>
                <a:tc>
                  <a:txBody>
                    <a:bodyPr/>
                    <a:lstStyle/>
                    <a:p>
                      <a:r>
                        <a:rPr lang="en-US" sz="1000"/>
                        <a:t>15.65</a:t>
                      </a:r>
                    </a:p>
                  </a:txBody>
                  <a:tcPr/>
                </a:tc>
                <a:extLst>
                  <a:ext uri="{0D108BD9-81ED-4DB2-BD59-A6C34878D82A}">
                    <a16:rowId xmlns:a16="http://schemas.microsoft.com/office/drawing/2014/main" val="1190191514"/>
                  </a:ext>
                </a:extLst>
              </a:tr>
              <a:tr h="370840">
                <a:tc>
                  <a:txBody>
                    <a:bodyPr/>
                    <a:lstStyle/>
                    <a:p>
                      <a:r>
                        <a:rPr lang="en-US" sz="1000"/>
                        <a:t>#SpecializedArgentina</a:t>
                      </a:r>
                    </a:p>
                  </a:txBody>
                  <a:tcPr/>
                </a:tc>
                <a:tc>
                  <a:txBody>
                    <a:bodyPr/>
                    <a:lstStyle/>
                    <a:p>
                      <a:r>
                        <a:rPr lang="en-US" sz="1000"/>
                        <a:t>15</a:t>
                      </a:r>
                    </a:p>
                  </a:txBody>
                  <a:tcPr/>
                </a:tc>
                <a:tc>
                  <a:txBody>
                    <a:bodyPr/>
                    <a:lstStyle/>
                    <a:p>
                      <a:r>
                        <a:rPr lang="en-US" sz="1000"/>
                        <a:t>13.466666666667</a:t>
                      </a:r>
                    </a:p>
                  </a:txBody>
                  <a:tcPr/>
                </a:tc>
                <a:tc>
                  <a:txBody>
                    <a:bodyPr/>
                    <a:lstStyle/>
                    <a:p>
                      <a:r>
                        <a:rPr lang="en-US" sz="1000"/>
                        <a:t>2.0666666666667</a:t>
                      </a:r>
                    </a:p>
                  </a:txBody>
                  <a:tcPr/>
                </a:tc>
                <a:tc>
                  <a:txBody>
                    <a:bodyPr/>
                    <a:lstStyle/>
                    <a:p>
                      <a:r>
                        <a:rPr lang="en-US" sz="1000"/>
                        <a:t>0.66666666666667</a:t>
                      </a:r>
                    </a:p>
                  </a:txBody>
                  <a:tcPr/>
                </a:tc>
                <a:tc>
                  <a:txBody>
                    <a:bodyPr/>
                    <a:lstStyle/>
                    <a:p>
                      <a:r>
                        <a:rPr lang="en-US" sz="1000"/>
                        <a:t>16.2</a:t>
                      </a:r>
                    </a:p>
                  </a:txBody>
                  <a:tcPr/>
                </a:tc>
                <a:extLst>
                  <a:ext uri="{0D108BD9-81ED-4DB2-BD59-A6C34878D82A}">
                    <a16:rowId xmlns:a16="http://schemas.microsoft.com/office/drawing/2014/main" val="1995264764"/>
                  </a:ext>
                </a:extLst>
              </a:tr>
              <a:tr h="370840">
                <a:tc>
                  <a:txBody>
                    <a:bodyPr/>
                    <a:lstStyle/>
                    <a:p>
                      <a:r>
                        <a:rPr lang="en-US" sz="1000"/>
                        <a:t>#IamSpecialized</a:t>
                      </a:r>
                    </a:p>
                  </a:txBody>
                  <a:tcPr/>
                </a:tc>
                <a:tc>
                  <a:txBody>
                    <a:bodyPr/>
                    <a:lstStyle/>
                    <a:p>
                      <a:r>
                        <a:rPr lang="en-US" sz="1000"/>
                        <a:t>14</a:t>
                      </a:r>
                    </a:p>
                  </a:txBody>
                  <a:tcPr/>
                </a:tc>
                <a:tc>
                  <a:txBody>
                    <a:bodyPr/>
                    <a:lstStyle/>
                    <a:p>
                      <a:r>
                        <a:rPr lang="en-US" sz="1000"/>
                        <a:t>9.7857142857143</a:t>
                      </a:r>
                    </a:p>
                  </a:txBody>
                  <a:tcPr/>
                </a:tc>
                <a:tc>
                  <a:txBody>
                    <a:bodyPr/>
                    <a:lstStyle/>
                    <a:p>
                      <a:r>
                        <a:rPr lang="en-US" sz="1000"/>
                        <a:t>1.1428571428571</a:t>
                      </a:r>
                    </a:p>
                  </a:txBody>
                  <a:tcPr/>
                </a:tc>
                <a:tc>
                  <a:txBody>
                    <a:bodyPr/>
                    <a:lstStyle/>
                    <a:p>
                      <a:r>
                        <a:rPr lang="en-US" sz="1000"/>
                        <a:t>0.5</a:t>
                      </a:r>
                    </a:p>
                  </a:txBody>
                  <a:tcPr/>
                </a:tc>
                <a:tc>
                  <a:txBody>
                    <a:bodyPr/>
                    <a:lstStyle/>
                    <a:p>
                      <a:r>
                        <a:rPr lang="en-US" sz="1000"/>
                        <a:t>11.428571428571</a:t>
                      </a:r>
                    </a:p>
                  </a:txBody>
                  <a:tcPr/>
                </a:tc>
                <a:extLst>
                  <a:ext uri="{0D108BD9-81ED-4DB2-BD59-A6C34878D82A}">
                    <a16:rowId xmlns:a16="http://schemas.microsoft.com/office/drawing/2014/main" val="3331998083"/>
                  </a:ext>
                </a:extLst>
              </a:tr>
              <a:tr h="370840">
                <a:tc>
                  <a:txBody>
                    <a:bodyPr/>
                    <a:lstStyle/>
                    <a:p>
                      <a:r>
                        <a:rPr lang="en-US" sz="1000"/>
                        <a:t>#supercaliber</a:t>
                      </a:r>
                    </a:p>
                  </a:txBody>
                  <a:tcPr/>
                </a:tc>
                <a:tc>
                  <a:txBody>
                    <a:bodyPr/>
                    <a:lstStyle/>
                    <a:p>
                      <a:r>
                        <a:rPr lang="en-US" sz="1000"/>
                        <a:t>11</a:t>
                      </a:r>
                    </a:p>
                  </a:txBody>
                  <a:tcPr/>
                </a:tc>
                <a:tc>
                  <a:txBody>
                    <a:bodyPr/>
                    <a:lstStyle/>
                    <a:p>
                      <a:r>
                        <a:rPr lang="en-US" sz="1000"/>
                        <a:t>85.727272727273</a:t>
                      </a:r>
                    </a:p>
                  </a:txBody>
                  <a:tcPr/>
                </a:tc>
                <a:tc>
                  <a:txBody>
                    <a:bodyPr/>
                    <a:lstStyle/>
                    <a:p>
                      <a:r>
                        <a:rPr lang="en-US" sz="1000"/>
                        <a:t>0.81818181818182</a:t>
                      </a:r>
                    </a:p>
                  </a:txBody>
                  <a:tcPr/>
                </a:tc>
                <a:tc>
                  <a:txBody>
                    <a:bodyPr/>
                    <a:lstStyle/>
                    <a:p>
                      <a:r>
                        <a:rPr lang="en-US" sz="1000"/>
                        <a:t>11.181818181818</a:t>
                      </a:r>
                    </a:p>
                  </a:txBody>
                  <a:tcPr/>
                </a:tc>
                <a:tc>
                  <a:txBody>
                    <a:bodyPr/>
                    <a:lstStyle/>
                    <a:p>
                      <a:r>
                        <a:rPr lang="en-US" sz="1000"/>
                        <a:t>97.727272727273</a:t>
                      </a:r>
                    </a:p>
                  </a:txBody>
                  <a:tcPr/>
                </a:tc>
                <a:extLst>
                  <a:ext uri="{0D108BD9-81ED-4DB2-BD59-A6C34878D82A}">
                    <a16:rowId xmlns:a16="http://schemas.microsoft.com/office/drawing/2014/main" val="3582555543"/>
                  </a:ext>
                </a:extLst>
              </a:tr>
              <a:tr h="370840">
                <a:tc>
                  <a:txBody>
                    <a:bodyPr/>
                    <a:lstStyle/>
                    <a:p>
                      <a:r>
                        <a:rPr lang="en-US" sz="1000"/>
                        <a:t>#mtb</a:t>
                      </a:r>
                    </a:p>
                  </a:txBody>
                  <a:tcPr/>
                </a:tc>
                <a:tc>
                  <a:txBody>
                    <a:bodyPr/>
                    <a:lstStyle/>
                    <a:p>
                      <a:r>
                        <a:rPr lang="en-US" sz="1000"/>
                        <a:t>9</a:t>
                      </a:r>
                    </a:p>
                  </a:txBody>
                  <a:tcPr/>
                </a:tc>
                <a:tc>
                  <a:txBody>
                    <a:bodyPr/>
                    <a:lstStyle/>
                    <a:p>
                      <a:r>
                        <a:rPr lang="en-US" sz="1000"/>
                        <a:t>62.222222222222</a:t>
                      </a:r>
                    </a:p>
                  </a:txBody>
                  <a:tcPr/>
                </a:tc>
                <a:tc>
                  <a:txBody>
                    <a:bodyPr/>
                    <a:lstStyle/>
                    <a:p>
                      <a:r>
                        <a:rPr lang="en-US" sz="1000"/>
                        <a:t>2.2222222222222</a:t>
                      </a:r>
                    </a:p>
                  </a:txBody>
                  <a:tcPr/>
                </a:tc>
                <a:tc>
                  <a:txBody>
                    <a:bodyPr/>
                    <a:lstStyle/>
                    <a:p>
                      <a:r>
                        <a:rPr lang="en-US" sz="1000"/>
                        <a:t>7.6666666666667</a:t>
                      </a:r>
                    </a:p>
                  </a:txBody>
                  <a:tcPr/>
                </a:tc>
                <a:tc>
                  <a:txBody>
                    <a:bodyPr/>
                    <a:lstStyle/>
                    <a:p>
                      <a:r>
                        <a:rPr lang="en-US" sz="1000"/>
                        <a:t>72.111111111111</a:t>
                      </a:r>
                    </a:p>
                  </a:txBody>
                  <a:tcPr/>
                </a:tc>
                <a:extLst>
                  <a:ext uri="{0D108BD9-81ED-4DB2-BD59-A6C34878D82A}">
                    <a16:rowId xmlns:a16="http://schemas.microsoft.com/office/drawing/2014/main" val="2220418893"/>
                  </a:ext>
                </a:extLst>
              </a:tr>
              <a:tr h="370840">
                <a:tc>
                  <a:txBody>
                    <a:bodyPr/>
                    <a:lstStyle/>
                    <a:p>
                      <a:r>
                        <a:rPr lang="en-US" sz="1000"/>
                        <a:t>#trekbikes</a:t>
                      </a:r>
                    </a:p>
                  </a:txBody>
                  <a:tcPr/>
                </a:tc>
                <a:tc>
                  <a:txBody>
                    <a:bodyPr/>
                    <a:lstStyle/>
                    <a:p>
                      <a:r>
                        <a:rPr lang="en-US" sz="1000"/>
                        <a:t>8</a:t>
                      </a:r>
                    </a:p>
                  </a:txBody>
                  <a:tcPr/>
                </a:tc>
                <a:tc>
                  <a:txBody>
                    <a:bodyPr/>
                    <a:lstStyle/>
                    <a:p>
                      <a:r>
                        <a:rPr lang="en-US" sz="1000"/>
                        <a:t>63.625</a:t>
                      </a:r>
                    </a:p>
                  </a:txBody>
                  <a:tcPr/>
                </a:tc>
                <a:tc>
                  <a:txBody>
                    <a:bodyPr/>
                    <a:lstStyle/>
                    <a:p>
                      <a:r>
                        <a:rPr lang="en-US" sz="1000"/>
                        <a:t>0.625</a:t>
                      </a:r>
                    </a:p>
                  </a:txBody>
                  <a:tcPr/>
                </a:tc>
                <a:tc>
                  <a:txBody>
                    <a:bodyPr/>
                    <a:lstStyle/>
                    <a:p>
                      <a:r>
                        <a:rPr lang="en-US" sz="1000"/>
                        <a:t>8.75</a:t>
                      </a:r>
                    </a:p>
                  </a:txBody>
                  <a:tcPr/>
                </a:tc>
                <a:tc>
                  <a:txBody>
                    <a:bodyPr/>
                    <a:lstStyle/>
                    <a:p>
                      <a:r>
                        <a:rPr lang="en-US" sz="1000"/>
                        <a:t>73</a:t>
                      </a:r>
                    </a:p>
                  </a:txBody>
                  <a:tcPr/>
                </a:tc>
                <a:extLst>
                  <a:ext uri="{0D108BD9-81ED-4DB2-BD59-A6C34878D82A}">
                    <a16:rowId xmlns:a16="http://schemas.microsoft.com/office/drawing/2014/main" val="1422487310"/>
                  </a:ext>
                </a:extLst>
              </a:tr>
              <a:tr h="370840">
                <a:tc>
                  <a:txBody>
                    <a:bodyPr/>
                    <a:lstStyle/>
                    <a:p>
                      <a:r>
                        <a:rPr lang="en-US" sz="1000"/>
                        <a:t>#procaliber</a:t>
                      </a:r>
                    </a:p>
                  </a:txBody>
                  <a:tcPr/>
                </a:tc>
                <a:tc>
                  <a:txBody>
                    <a:bodyPr/>
                    <a:lstStyle/>
                    <a:p>
                      <a:r>
                        <a:rPr lang="en-US" sz="1000"/>
                        <a:t>8</a:t>
                      </a:r>
                    </a:p>
                  </a:txBody>
                  <a:tcPr/>
                </a:tc>
                <a:tc>
                  <a:txBody>
                    <a:bodyPr/>
                    <a:lstStyle/>
                    <a:p>
                      <a:r>
                        <a:rPr lang="en-US" sz="1000"/>
                        <a:t>99.625</a:t>
                      </a:r>
                    </a:p>
                  </a:txBody>
                  <a:tcPr/>
                </a:tc>
                <a:tc>
                  <a:txBody>
                    <a:bodyPr/>
                    <a:lstStyle/>
                    <a:p>
                      <a:r>
                        <a:rPr lang="en-US" sz="1000"/>
                        <a:t>0.875</a:t>
                      </a:r>
                    </a:p>
                  </a:txBody>
                  <a:tcPr/>
                </a:tc>
                <a:tc>
                  <a:txBody>
                    <a:bodyPr/>
                    <a:lstStyle/>
                    <a:p>
                      <a:r>
                        <a:rPr lang="en-US" sz="1000"/>
                        <a:t>13</a:t>
                      </a:r>
                    </a:p>
                  </a:txBody>
                  <a:tcPr/>
                </a:tc>
                <a:tc>
                  <a:txBody>
                    <a:bodyPr/>
                    <a:lstStyle/>
                    <a:p>
                      <a:r>
                        <a:rPr lang="en-US" sz="1000"/>
                        <a:t>113.5</a:t>
                      </a:r>
                    </a:p>
                  </a:txBody>
                  <a:tcPr/>
                </a:tc>
                <a:extLst>
                  <a:ext uri="{0D108BD9-81ED-4DB2-BD59-A6C34878D82A}">
                    <a16:rowId xmlns:a16="http://schemas.microsoft.com/office/drawing/2014/main" val="3722824643"/>
                  </a:ext>
                </a:extLst>
              </a:tr>
              <a:tr h="370840">
                <a:tc>
                  <a:txBody>
                    <a:bodyPr/>
                    <a:lstStyle/>
                    <a:p>
                      <a:r>
                        <a:rPr lang="en-US" sz="1000"/>
                        <a:t>#xco</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1019158507"/>
                  </a:ext>
                </a:extLst>
              </a:tr>
              <a:tr h="370840">
                <a:tc>
                  <a:txBody>
                    <a:bodyPr/>
                    <a:lstStyle/>
                    <a:p>
                      <a:r>
                        <a:rPr lang="en-US" sz="1000"/>
                        <a:t>#ridebontrager</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1054662166"/>
                  </a:ext>
                </a:extLst>
              </a:tr>
            </a:tbl>
          </a:graphicData>
        </a:graphic>
      </p:graphicFrame>
      <p:sp>
        <p:nvSpPr>
          <p:cNvPr id="4" name="Text Placeholder 3">
            <a:extLst>
              <a:ext uri="{FF2B5EF4-FFF2-40B4-BE49-F238E27FC236}">
                <a16:creationId xmlns:a16="http://schemas.microsoft.com/office/drawing/2014/main" id="{1BD0457D-EF6C-4853-91AF-19397E244E0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34958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BD33-EAE1-4904-A4E9-9BEE269014AD}"/>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0F355CA1-D3B7-44CB-B9B9-ED2DD38B8E2A}"/>
              </a:ext>
            </a:extLst>
          </p:cNvPr>
          <p:cNvGraphicFramePr>
            <a:graphicFrameLocks noGrp="1"/>
          </p:cNvGraphicFramePr>
          <p:nvPr>
            <p:ph type="tbl" sz="quarter" idx="13"/>
            <p:extLst>
              <p:ext uri="{D42A27DB-BD31-4B8C-83A1-F6EECF244321}">
                <p14:modId xmlns:p14="http://schemas.microsoft.com/office/powerpoint/2010/main" val="134037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7521654"/>
                    </a:ext>
                  </a:extLst>
                </a:gridCol>
                <a:gridCol w="493776">
                  <a:extLst>
                    <a:ext uri="{9D8B030D-6E8A-4147-A177-3AD203B41FA5}">
                      <a16:colId xmlns:a16="http://schemas.microsoft.com/office/drawing/2014/main" val="1927195611"/>
                    </a:ext>
                  </a:extLst>
                </a:gridCol>
                <a:gridCol w="493776">
                  <a:extLst>
                    <a:ext uri="{9D8B030D-6E8A-4147-A177-3AD203B41FA5}">
                      <a16:colId xmlns:a16="http://schemas.microsoft.com/office/drawing/2014/main" val="3919327401"/>
                    </a:ext>
                  </a:extLst>
                </a:gridCol>
                <a:gridCol w="493776">
                  <a:extLst>
                    <a:ext uri="{9D8B030D-6E8A-4147-A177-3AD203B41FA5}">
                      <a16:colId xmlns:a16="http://schemas.microsoft.com/office/drawing/2014/main" val="2165715943"/>
                    </a:ext>
                  </a:extLst>
                </a:gridCol>
                <a:gridCol w="493776">
                  <a:extLst>
                    <a:ext uri="{9D8B030D-6E8A-4147-A177-3AD203B41FA5}">
                      <a16:colId xmlns:a16="http://schemas.microsoft.com/office/drawing/2014/main" val="2355275802"/>
                    </a:ext>
                  </a:extLst>
                </a:gridCol>
                <a:gridCol w="493776">
                  <a:extLst>
                    <a:ext uri="{9D8B030D-6E8A-4147-A177-3AD203B41FA5}">
                      <a16:colId xmlns:a16="http://schemas.microsoft.com/office/drawing/2014/main" val="309071774"/>
                    </a:ext>
                  </a:extLst>
                </a:gridCol>
                <a:gridCol w="493776">
                  <a:extLst>
                    <a:ext uri="{9D8B030D-6E8A-4147-A177-3AD203B41FA5}">
                      <a16:colId xmlns:a16="http://schemas.microsoft.com/office/drawing/2014/main" val="2211287861"/>
                    </a:ext>
                  </a:extLst>
                </a:gridCol>
                <a:gridCol w="493776">
                  <a:extLst>
                    <a:ext uri="{9D8B030D-6E8A-4147-A177-3AD203B41FA5}">
                      <a16:colId xmlns:a16="http://schemas.microsoft.com/office/drawing/2014/main" val="1728722612"/>
                    </a:ext>
                  </a:extLst>
                </a:gridCol>
                <a:gridCol w="493776">
                  <a:extLst>
                    <a:ext uri="{9D8B030D-6E8A-4147-A177-3AD203B41FA5}">
                      <a16:colId xmlns:a16="http://schemas.microsoft.com/office/drawing/2014/main" val="3044861494"/>
                    </a:ext>
                  </a:extLst>
                </a:gridCol>
                <a:gridCol w="493776">
                  <a:extLst>
                    <a:ext uri="{9D8B030D-6E8A-4147-A177-3AD203B41FA5}">
                      <a16:colId xmlns:a16="http://schemas.microsoft.com/office/drawing/2014/main" val="2081643693"/>
                    </a:ext>
                  </a:extLst>
                </a:gridCol>
                <a:gridCol w="493776">
                  <a:extLst>
                    <a:ext uri="{9D8B030D-6E8A-4147-A177-3AD203B41FA5}">
                      <a16:colId xmlns:a16="http://schemas.microsoft.com/office/drawing/2014/main" val="937135703"/>
                    </a:ext>
                  </a:extLst>
                </a:gridCol>
                <a:gridCol w="493776">
                  <a:extLst>
                    <a:ext uri="{9D8B030D-6E8A-4147-A177-3AD203B41FA5}">
                      <a16:colId xmlns:a16="http://schemas.microsoft.com/office/drawing/2014/main" val="308229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715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31853476"/>
                  </a:ext>
                </a:extLst>
              </a:tr>
            </a:tbl>
          </a:graphicData>
        </a:graphic>
      </p:graphicFrame>
      <p:sp>
        <p:nvSpPr>
          <p:cNvPr id="4" name="Text Placeholder 3">
            <a:extLst>
              <a:ext uri="{FF2B5EF4-FFF2-40B4-BE49-F238E27FC236}">
                <a16:creationId xmlns:a16="http://schemas.microsoft.com/office/drawing/2014/main" id="{D4287E82-6FA0-46E3-95B1-F5856DEFAA0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81460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F3289-7500-489C-A25E-4F64200C7DC2}"/>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6D5368A1-6801-4EA4-9909-5B20A08CCD44}"/>
              </a:ext>
            </a:extLst>
          </p:cNvPr>
          <p:cNvGraphicFramePr>
            <a:graphicFrameLocks noGrp="1"/>
          </p:cNvGraphicFramePr>
          <p:nvPr>
            <p:ph type="tbl" sz="quarter" idx="13"/>
            <p:extLst>
              <p:ext uri="{D42A27DB-BD31-4B8C-83A1-F6EECF244321}">
                <p14:modId xmlns:p14="http://schemas.microsoft.com/office/powerpoint/2010/main" val="127702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8178063"/>
                    </a:ext>
                  </a:extLst>
                </a:gridCol>
                <a:gridCol w="493776">
                  <a:extLst>
                    <a:ext uri="{9D8B030D-6E8A-4147-A177-3AD203B41FA5}">
                      <a16:colId xmlns:a16="http://schemas.microsoft.com/office/drawing/2014/main" val="3541275914"/>
                    </a:ext>
                  </a:extLst>
                </a:gridCol>
                <a:gridCol w="493776">
                  <a:extLst>
                    <a:ext uri="{9D8B030D-6E8A-4147-A177-3AD203B41FA5}">
                      <a16:colId xmlns:a16="http://schemas.microsoft.com/office/drawing/2014/main" val="2952903418"/>
                    </a:ext>
                  </a:extLst>
                </a:gridCol>
                <a:gridCol w="493776">
                  <a:extLst>
                    <a:ext uri="{9D8B030D-6E8A-4147-A177-3AD203B41FA5}">
                      <a16:colId xmlns:a16="http://schemas.microsoft.com/office/drawing/2014/main" val="3467392366"/>
                    </a:ext>
                  </a:extLst>
                </a:gridCol>
                <a:gridCol w="493776">
                  <a:extLst>
                    <a:ext uri="{9D8B030D-6E8A-4147-A177-3AD203B41FA5}">
                      <a16:colId xmlns:a16="http://schemas.microsoft.com/office/drawing/2014/main" val="194091258"/>
                    </a:ext>
                  </a:extLst>
                </a:gridCol>
                <a:gridCol w="493776">
                  <a:extLst>
                    <a:ext uri="{9D8B030D-6E8A-4147-A177-3AD203B41FA5}">
                      <a16:colId xmlns:a16="http://schemas.microsoft.com/office/drawing/2014/main" val="1773009755"/>
                    </a:ext>
                  </a:extLst>
                </a:gridCol>
                <a:gridCol w="493776">
                  <a:extLst>
                    <a:ext uri="{9D8B030D-6E8A-4147-A177-3AD203B41FA5}">
                      <a16:colId xmlns:a16="http://schemas.microsoft.com/office/drawing/2014/main" val="2342160176"/>
                    </a:ext>
                  </a:extLst>
                </a:gridCol>
                <a:gridCol w="493776">
                  <a:extLst>
                    <a:ext uri="{9D8B030D-6E8A-4147-A177-3AD203B41FA5}">
                      <a16:colId xmlns:a16="http://schemas.microsoft.com/office/drawing/2014/main" val="950523151"/>
                    </a:ext>
                  </a:extLst>
                </a:gridCol>
                <a:gridCol w="493776">
                  <a:extLst>
                    <a:ext uri="{9D8B030D-6E8A-4147-A177-3AD203B41FA5}">
                      <a16:colId xmlns:a16="http://schemas.microsoft.com/office/drawing/2014/main" val="4245462582"/>
                    </a:ext>
                  </a:extLst>
                </a:gridCol>
                <a:gridCol w="493776">
                  <a:extLst>
                    <a:ext uri="{9D8B030D-6E8A-4147-A177-3AD203B41FA5}">
                      <a16:colId xmlns:a16="http://schemas.microsoft.com/office/drawing/2014/main" val="3260941897"/>
                    </a:ext>
                  </a:extLst>
                </a:gridCol>
                <a:gridCol w="493776">
                  <a:extLst>
                    <a:ext uri="{9D8B030D-6E8A-4147-A177-3AD203B41FA5}">
                      <a16:colId xmlns:a16="http://schemas.microsoft.com/office/drawing/2014/main" val="2386945879"/>
                    </a:ext>
                  </a:extLst>
                </a:gridCol>
                <a:gridCol w="493776">
                  <a:extLst>
                    <a:ext uri="{9D8B030D-6E8A-4147-A177-3AD203B41FA5}">
                      <a16:colId xmlns:a16="http://schemas.microsoft.com/office/drawing/2014/main" val="300062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582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5220946"/>
                  </a:ext>
                </a:extLst>
              </a:tr>
            </a:tbl>
          </a:graphicData>
        </a:graphic>
      </p:graphicFrame>
      <p:sp>
        <p:nvSpPr>
          <p:cNvPr id="4" name="Text Placeholder 3">
            <a:extLst>
              <a:ext uri="{FF2B5EF4-FFF2-40B4-BE49-F238E27FC236}">
                <a16:creationId xmlns:a16="http://schemas.microsoft.com/office/drawing/2014/main" id="{16527034-D5B1-4C4F-889E-E3A09D550F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08085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F530-4BC7-4959-AD2C-25001E31A0B0}"/>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AFD6FE41-0743-4A8D-A615-95BDADD00851}"/>
              </a:ext>
            </a:extLst>
          </p:cNvPr>
          <p:cNvGraphicFramePr>
            <a:graphicFrameLocks noGrp="1"/>
          </p:cNvGraphicFramePr>
          <p:nvPr>
            <p:ph type="tbl" sz="quarter" idx="13"/>
            <p:extLst>
              <p:ext uri="{D42A27DB-BD31-4B8C-83A1-F6EECF244321}">
                <p14:modId xmlns:p14="http://schemas.microsoft.com/office/powerpoint/2010/main" val="32041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1347007"/>
                    </a:ext>
                  </a:extLst>
                </a:gridCol>
                <a:gridCol w="493776">
                  <a:extLst>
                    <a:ext uri="{9D8B030D-6E8A-4147-A177-3AD203B41FA5}">
                      <a16:colId xmlns:a16="http://schemas.microsoft.com/office/drawing/2014/main" val="1365989498"/>
                    </a:ext>
                  </a:extLst>
                </a:gridCol>
                <a:gridCol w="493776">
                  <a:extLst>
                    <a:ext uri="{9D8B030D-6E8A-4147-A177-3AD203B41FA5}">
                      <a16:colId xmlns:a16="http://schemas.microsoft.com/office/drawing/2014/main" val="2275508387"/>
                    </a:ext>
                  </a:extLst>
                </a:gridCol>
                <a:gridCol w="493776">
                  <a:extLst>
                    <a:ext uri="{9D8B030D-6E8A-4147-A177-3AD203B41FA5}">
                      <a16:colId xmlns:a16="http://schemas.microsoft.com/office/drawing/2014/main" val="2866208711"/>
                    </a:ext>
                  </a:extLst>
                </a:gridCol>
                <a:gridCol w="493776">
                  <a:extLst>
                    <a:ext uri="{9D8B030D-6E8A-4147-A177-3AD203B41FA5}">
                      <a16:colId xmlns:a16="http://schemas.microsoft.com/office/drawing/2014/main" val="2775328276"/>
                    </a:ext>
                  </a:extLst>
                </a:gridCol>
                <a:gridCol w="493776">
                  <a:extLst>
                    <a:ext uri="{9D8B030D-6E8A-4147-A177-3AD203B41FA5}">
                      <a16:colId xmlns:a16="http://schemas.microsoft.com/office/drawing/2014/main" val="171932925"/>
                    </a:ext>
                  </a:extLst>
                </a:gridCol>
                <a:gridCol w="493776">
                  <a:extLst>
                    <a:ext uri="{9D8B030D-6E8A-4147-A177-3AD203B41FA5}">
                      <a16:colId xmlns:a16="http://schemas.microsoft.com/office/drawing/2014/main" val="2623884029"/>
                    </a:ext>
                  </a:extLst>
                </a:gridCol>
                <a:gridCol w="493776">
                  <a:extLst>
                    <a:ext uri="{9D8B030D-6E8A-4147-A177-3AD203B41FA5}">
                      <a16:colId xmlns:a16="http://schemas.microsoft.com/office/drawing/2014/main" val="1317268215"/>
                    </a:ext>
                  </a:extLst>
                </a:gridCol>
                <a:gridCol w="493776">
                  <a:extLst>
                    <a:ext uri="{9D8B030D-6E8A-4147-A177-3AD203B41FA5}">
                      <a16:colId xmlns:a16="http://schemas.microsoft.com/office/drawing/2014/main" val="871921915"/>
                    </a:ext>
                  </a:extLst>
                </a:gridCol>
                <a:gridCol w="493776">
                  <a:extLst>
                    <a:ext uri="{9D8B030D-6E8A-4147-A177-3AD203B41FA5}">
                      <a16:colId xmlns:a16="http://schemas.microsoft.com/office/drawing/2014/main" val="356799133"/>
                    </a:ext>
                  </a:extLst>
                </a:gridCol>
                <a:gridCol w="493776">
                  <a:extLst>
                    <a:ext uri="{9D8B030D-6E8A-4147-A177-3AD203B41FA5}">
                      <a16:colId xmlns:a16="http://schemas.microsoft.com/office/drawing/2014/main" val="3243545222"/>
                    </a:ext>
                  </a:extLst>
                </a:gridCol>
                <a:gridCol w="493776">
                  <a:extLst>
                    <a:ext uri="{9D8B030D-6E8A-4147-A177-3AD203B41FA5}">
                      <a16:colId xmlns:a16="http://schemas.microsoft.com/office/drawing/2014/main" val="31685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79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- 2021-10-13 21:18:37</a:t>
                      </a:r>
                      <a:r>
                        <a:rPr kumimoji="0" lang="es-E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1423245"/>
                  </a:ext>
                </a:extLst>
              </a:tr>
            </a:tbl>
          </a:graphicData>
        </a:graphic>
      </p:graphicFrame>
      <p:sp>
        <p:nvSpPr>
          <p:cNvPr id="4" name="Text Placeholder 3">
            <a:extLst>
              <a:ext uri="{FF2B5EF4-FFF2-40B4-BE49-F238E27FC236}">
                <a16:creationId xmlns:a16="http://schemas.microsoft.com/office/drawing/2014/main" id="{C96F4DD2-20DD-47C9-BDE7-299375EC75E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3361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4033-0FF5-4CCF-992D-252E76787DE2}"/>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FA165E01-9B6F-4675-9C6A-9BEDD1F44CCF}"/>
              </a:ext>
            </a:extLst>
          </p:cNvPr>
          <p:cNvGraphicFramePr>
            <a:graphicFrameLocks noGrp="1"/>
          </p:cNvGraphicFramePr>
          <p:nvPr>
            <p:ph type="tbl" sz="quarter" idx="13"/>
            <p:extLst>
              <p:ext uri="{D42A27DB-BD31-4B8C-83A1-F6EECF244321}">
                <p14:modId xmlns:p14="http://schemas.microsoft.com/office/powerpoint/2010/main" val="720181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0499946"/>
                    </a:ext>
                  </a:extLst>
                </a:gridCol>
                <a:gridCol w="493776">
                  <a:extLst>
                    <a:ext uri="{9D8B030D-6E8A-4147-A177-3AD203B41FA5}">
                      <a16:colId xmlns:a16="http://schemas.microsoft.com/office/drawing/2014/main" val="1184399191"/>
                    </a:ext>
                  </a:extLst>
                </a:gridCol>
                <a:gridCol w="493776">
                  <a:extLst>
                    <a:ext uri="{9D8B030D-6E8A-4147-A177-3AD203B41FA5}">
                      <a16:colId xmlns:a16="http://schemas.microsoft.com/office/drawing/2014/main" val="493998365"/>
                    </a:ext>
                  </a:extLst>
                </a:gridCol>
                <a:gridCol w="493776">
                  <a:extLst>
                    <a:ext uri="{9D8B030D-6E8A-4147-A177-3AD203B41FA5}">
                      <a16:colId xmlns:a16="http://schemas.microsoft.com/office/drawing/2014/main" val="2966503446"/>
                    </a:ext>
                  </a:extLst>
                </a:gridCol>
                <a:gridCol w="493776">
                  <a:extLst>
                    <a:ext uri="{9D8B030D-6E8A-4147-A177-3AD203B41FA5}">
                      <a16:colId xmlns:a16="http://schemas.microsoft.com/office/drawing/2014/main" val="1112272269"/>
                    </a:ext>
                  </a:extLst>
                </a:gridCol>
                <a:gridCol w="493776">
                  <a:extLst>
                    <a:ext uri="{9D8B030D-6E8A-4147-A177-3AD203B41FA5}">
                      <a16:colId xmlns:a16="http://schemas.microsoft.com/office/drawing/2014/main" val="2820057346"/>
                    </a:ext>
                  </a:extLst>
                </a:gridCol>
                <a:gridCol w="493776">
                  <a:extLst>
                    <a:ext uri="{9D8B030D-6E8A-4147-A177-3AD203B41FA5}">
                      <a16:colId xmlns:a16="http://schemas.microsoft.com/office/drawing/2014/main" val="1965526689"/>
                    </a:ext>
                  </a:extLst>
                </a:gridCol>
                <a:gridCol w="493776">
                  <a:extLst>
                    <a:ext uri="{9D8B030D-6E8A-4147-A177-3AD203B41FA5}">
                      <a16:colId xmlns:a16="http://schemas.microsoft.com/office/drawing/2014/main" val="1873934340"/>
                    </a:ext>
                  </a:extLst>
                </a:gridCol>
                <a:gridCol w="493776">
                  <a:extLst>
                    <a:ext uri="{9D8B030D-6E8A-4147-A177-3AD203B41FA5}">
                      <a16:colId xmlns:a16="http://schemas.microsoft.com/office/drawing/2014/main" val="2381204330"/>
                    </a:ext>
                  </a:extLst>
                </a:gridCol>
                <a:gridCol w="493776">
                  <a:extLst>
                    <a:ext uri="{9D8B030D-6E8A-4147-A177-3AD203B41FA5}">
                      <a16:colId xmlns:a16="http://schemas.microsoft.com/office/drawing/2014/main" val="665868746"/>
                    </a:ext>
                  </a:extLst>
                </a:gridCol>
                <a:gridCol w="493776">
                  <a:extLst>
                    <a:ext uri="{9D8B030D-6E8A-4147-A177-3AD203B41FA5}">
                      <a16:colId xmlns:a16="http://schemas.microsoft.com/office/drawing/2014/main" val="3836925239"/>
                    </a:ext>
                  </a:extLst>
                </a:gridCol>
                <a:gridCol w="493776">
                  <a:extLst>
                    <a:ext uri="{9D8B030D-6E8A-4147-A177-3AD203B41FA5}">
                      <a16:colId xmlns:a16="http://schemas.microsoft.com/office/drawing/2014/main" val="2494783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778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56936201"/>
                  </a:ext>
                </a:extLst>
              </a:tr>
            </a:tbl>
          </a:graphicData>
        </a:graphic>
      </p:graphicFrame>
      <p:sp>
        <p:nvSpPr>
          <p:cNvPr id="4" name="Text Placeholder 3">
            <a:extLst>
              <a:ext uri="{FF2B5EF4-FFF2-40B4-BE49-F238E27FC236}">
                <a16:creationId xmlns:a16="http://schemas.microsoft.com/office/drawing/2014/main" id="{7196BAA1-A6C8-4F9E-8963-F45F98B9207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52612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3EAB-270F-41D8-AD8D-A30E0A2F6433}"/>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9AF01393-B29C-4523-815A-BBFC9BBACFBE}"/>
              </a:ext>
            </a:extLst>
          </p:cNvPr>
          <p:cNvGraphicFramePr>
            <a:graphicFrameLocks noGrp="1"/>
          </p:cNvGraphicFramePr>
          <p:nvPr>
            <p:ph type="tbl" sz="quarter" idx="13"/>
            <p:extLst>
              <p:ext uri="{D42A27DB-BD31-4B8C-83A1-F6EECF244321}">
                <p14:modId xmlns:p14="http://schemas.microsoft.com/office/powerpoint/2010/main" val="37695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4438494"/>
                    </a:ext>
                  </a:extLst>
                </a:gridCol>
                <a:gridCol w="493776">
                  <a:extLst>
                    <a:ext uri="{9D8B030D-6E8A-4147-A177-3AD203B41FA5}">
                      <a16:colId xmlns:a16="http://schemas.microsoft.com/office/drawing/2014/main" val="260905662"/>
                    </a:ext>
                  </a:extLst>
                </a:gridCol>
                <a:gridCol w="493776">
                  <a:extLst>
                    <a:ext uri="{9D8B030D-6E8A-4147-A177-3AD203B41FA5}">
                      <a16:colId xmlns:a16="http://schemas.microsoft.com/office/drawing/2014/main" val="1524595597"/>
                    </a:ext>
                  </a:extLst>
                </a:gridCol>
                <a:gridCol w="493776">
                  <a:extLst>
                    <a:ext uri="{9D8B030D-6E8A-4147-A177-3AD203B41FA5}">
                      <a16:colId xmlns:a16="http://schemas.microsoft.com/office/drawing/2014/main" val="1837409713"/>
                    </a:ext>
                  </a:extLst>
                </a:gridCol>
                <a:gridCol w="493776">
                  <a:extLst>
                    <a:ext uri="{9D8B030D-6E8A-4147-A177-3AD203B41FA5}">
                      <a16:colId xmlns:a16="http://schemas.microsoft.com/office/drawing/2014/main" val="2017624033"/>
                    </a:ext>
                  </a:extLst>
                </a:gridCol>
                <a:gridCol w="493776">
                  <a:extLst>
                    <a:ext uri="{9D8B030D-6E8A-4147-A177-3AD203B41FA5}">
                      <a16:colId xmlns:a16="http://schemas.microsoft.com/office/drawing/2014/main" val="3527563411"/>
                    </a:ext>
                  </a:extLst>
                </a:gridCol>
                <a:gridCol w="493776">
                  <a:extLst>
                    <a:ext uri="{9D8B030D-6E8A-4147-A177-3AD203B41FA5}">
                      <a16:colId xmlns:a16="http://schemas.microsoft.com/office/drawing/2014/main" val="2623901692"/>
                    </a:ext>
                  </a:extLst>
                </a:gridCol>
                <a:gridCol w="493776">
                  <a:extLst>
                    <a:ext uri="{9D8B030D-6E8A-4147-A177-3AD203B41FA5}">
                      <a16:colId xmlns:a16="http://schemas.microsoft.com/office/drawing/2014/main" val="4206026446"/>
                    </a:ext>
                  </a:extLst>
                </a:gridCol>
                <a:gridCol w="493776">
                  <a:extLst>
                    <a:ext uri="{9D8B030D-6E8A-4147-A177-3AD203B41FA5}">
                      <a16:colId xmlns:a16="http://schemas.microsoft.com/office/drawing/2014/main" val="2170249593"/>
                    </a:ext>
                  </a:extLst>
                </a:gridCol>
                <a:gridCol w="493776">
                  <a:extLst>
                    <a:ext uri="{9D8B030D-6E8A-4147-A177-3AD203B41FA5}">
                      <a16:colId xmlns:a16="http://schemas.microsoft.com/office/drawing/2014/main" val="1215251583"/>
                    </a:ext>
                  </a:extLst>
                </a:gridCol>
                <a:gridCol w="493776">
                  <a:extLst>
                    <a:ext uri="{9D8B030D-6E8A-4147-A177-3AD203B41FA5}">
                      <a16:colId xmlns:a16="http://schemas.microsoft.com/office/drawing/2014/main" val="4276523121"/>
                    </a:ext>
                  </a:extLst>
                </a:gridCol>
                <a:gridCol w="493776">
                  <a:extLst>
                    <a:ext uri="{9D8B030D-6E8A-4147-A177-3AD203B41FA5}">
                      <a16:colId xmlns:a16="http://schemas.microsoft.com/office/drawing/2014/main" val="158206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826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- 2021-10-08 18:59:11</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31719822"/>
                  </a:ext>
                </a:extLst>
              </a:tr>
            </a:tbl>
          </a:graphicData>
        </a:graphic>
      </p:graphicFrame>
      <p:sp>
        <p:nvSpPr>
          <p:cNvPr id="4" name="Text Placeholder 3">
            <a:extLst>
              <a:ext uri="{FF2B5EF4-FFF2-40B4-BE49-F238E27FC236}">
                <a16:creationId xmlns:a16="http://schemas.microsoft.com/office/drawing/2014/main" id="{090511C5-1576-4680-8111-1A1EFC54B38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31788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7B17-D598-45EF-A539-E48EC6A386C5}"/>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BE4428C7-5F7F-473A-8E38-2CB153023019}"/>
              </a:ext>
            </a:extLst>
          </p:cNvPr>
          <p:cNvGraphicFramePr>
            <a:graphicFrameLocks noGrp="1"/>
          </p:cNvGraphicFramePr>
          <p:nvPr>
            <p:ph type="tbl" sz="quarter" idx="13"/>
            <p:extLst>
              <p:ext uri="{D42A27DB-BD31-4B8C-83A1-F6EECF244321}">
                <p14:modId xmlns:p14="http://schemas.microsoft.com/office/powerpoint/2010/main" val="141478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2273437"/>
                    </a:ext>
                  </a:extLst>
                </a:gridCol>
                <a:gridCol w="493776">
                  <a:extLst>
                    <a:ext uri="{9D8B030D-6E8A-4147-A177-3AD203B41FA5}">
                      <a16:colId xmlns:a16="http://schemas.microsoft.com/office/drawing/2014/main" val="3025532689"/>
                    </a:ext>
                  </a:extLst>
                </a:gridCol>
                <a:gridCol w="493776">
                  <a:extLst>
                    <a:ext uri="{9D8B030D-6E8A-4147-A177-3AD203B41FA5}">
                      <a16:colId xmlns:a16="http://schemas.microsoft.com/office/drawing/2014/main" val="2661611162"/>
                    </a:ext>
                  </a:extLst>
                </a:gridCol>
                <a:gridCol w="493776">
                  <a:extLst>
                    <a:ext uri="{9D8B030D-6E8A-4147-A177-3AD203B41FA5}">
                      <a16:colId xmlns:a16="http://schemas.microsoft.com/office/drawing/2014/main" val="1094888907"/>
                    </a:ext>
                  </a:extLst>
                </a:gridCol>
                <a:gridCol w="493776">
                  <a:extLst>
                    <a:ext uri="{9D8B030D-6E8A-4147-A177-3AD203B41FA5}">
                      <a16:colId xmlns:a16="http://schemas.microsoft.com/office/drawing/2014/main" val="1568496909"/>
                    </a:ext>
                  </a:extLst>
                </a:gridCol>
                <a:gridCol w="493776">
                  <a:extLst>
                    <a:ext uri="{9D8B030D-6E8A-4147-A177-3AD203B41FA5}">
                      <a16:colId xmlns:a16="http://schemas.microsoft.com/office/drawing/2014/main" val="4125906275"/>
                    </a:ext>
                  </a:extLst>
                </a:gridCol>
                <a:gridCol w="493776">
                  <a:extLst>
                    <a:ext uri="{9D8B030D-6E8A-4147-A177-3AD203B41FA5}">
                      <a16:colId xmlns:a16="http://schemas.microsoft.com/office/drawing/2014/main" val="4208628059"/>
                    </a:ext>
                  </a:extLst>
                </a:gridCol>
                <a:gridCol w="493776">
                  <a:extLst>
                    <a:ext uri="{9D8B030D-6E8A-4147-A177-3AD203B41FA5}">
                      <a16:colId xmlns:a16="http://schemas.microsoft.com/office/drawing/2014/main" val="1784666275"/>
                    </a:ext>
                  </a:extLst>
                </a:gridCol>
                <a:gridCol w="493776">
                  <a:extLst>
                    <a:ext uri="{9D8B030D-6E8A-4147-A177-3AD203B41FA5}">
                      <a16:colId xmlns:a16="http://schemas.microsoft.com/office/drawing/2014/main" val="744508365"/>
                    </a:ext>
                  </a:extLst>
                </a:gridCol>
                <a:gridCol w="493776">
                  <a:extLst>
                    <a:ext uri="{9D8B030D-6E8A-4147-A177-3AD203B41FA5}">
                      <a16:colId xmlns:a16="http://schemas.microsoft.com/office/drawing/2014/main" val="1605005169"/>
                    </a:ext>
                  </a:extLst>
                </a:gridCol>
                <a:gridCol w="493776">
                  <a:extLst>
                    <a:ext uri="{9D8B030D-6E8A-4147-A177-3AD203B41FA5}">
                      <a16:colId xmlns:a16="http://schemas.microsoft.com/office/drawing/2014/main" val="3632077236"/>
                    </a:ext>
                  </a:extLst>
                </a:gridCol>
                <a:gridCol w="493776">
                  <a:extLst>
                    <a:ext uri="{9D8B030D-6E8A-4147-A177-3AD203B41FA5}">
                      <a16:colId xmlns:a16="http://schemas.microsoft.com/office/drawing/2014/main" val="241061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160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- 2021-10-08 22:52:11</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1100496"/>
                  </a:ext>
                </a:extLst>
              </a:tr>
            </a:tbl>
          </a:graphicData>
        </a:graphic>
      </p:graphicFrame>
      <p:sp>
        <p:nvSpPr>
          <p:cNvPr id="4" name="Text Placeholder 3">
            <a:extLst>
              <a:ext uri="{FF2B5EF4-FFF2-40B4-BE49-F238E27FC236}">
                <a16:creationId xmlns:a16="http://schemas.microsoft.com/office/drawing/2014/main" id="{8D1692D5-B055-45D4-91D1-9D5E71BE82F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96024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7853-5B61-4921-9FC6-D178245A01C9}"/>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D89BCDFC-2529-45F0-87A1-55B8C715E827}"/>
              </a:ext>
            </a:extLst>
          </p:cNvPr>
          <p:cNvGraphicFramePr>
            <a:graphicFrameLocks noGrp="1"/>
          </p:cNvGraphicFramePr>
          <p:nvPr>
            <p:ph type="tbl" sz="quarter" idx="13"/>
            <p:extLst>
              <p:ext uri="{D42A27DB-BD31-4B8C-83A1-F6EECF244321}">
                <p14:modId xmlns:p14="http://schemas.microsoft.com/office/powerpoint/2010/main" val="2156119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8050308"/>
                    </a:ext>
                  </a:extLst>
                </a:gridCol>
                <a:gridCol w="493776">
                  <a:extLst>
                    <a:ext uri="{9D8B030D-6E8A-4147-A177-3AD203B41FA5}">
                      <a16:colId xmlns:a16="http://schemas.microsoft.com/office/drawing/2014/main" val="1202655024"/>
                    </a:ext>
                  </a:extLst>
                </a:gridCol>
                <a:gridCol w="493776">
                  <a:extLst>
                    <a:ext uri="{9D8B030D-6E8A-4147-A177-3AD203B41FA5}">
                      <a16:colId xmlns:a16="http://schemas.microsoft.com/office/drawing/2014/main" val="1401191866"/>
                    </a:ext>
                  </a:extLst>
                </a:gridCol>
                <a:gridCol w="493776">
                  <a:extLst>
                    <a:ext uri="{9D8B030D-6E8A-4147-A177-3AD203B41FA5}">
                      <a16:colId xmlns:a16="http://schemas.microsoft.com/office/drawing/2014/main" val="1794387947"/>
                    </a:ext>
                  </a:extLst>
                </a:gridCol>
                <a:gridCol w="493776">
                  <a:extLst>
                    <a:ext uri="{9D8B030D-6E8A-4147-A177-3AD203B41FA5}">
                      <a16:colId xmlns:a16="http://schemas.microsoft.com/office/drawing/2014/main" val="2493547091"/>
                    </a:ext>
                  </a:extLst>
                </a:gridCol>
                <a:gridCol w="493776">
                  <a:extLst>
                    <a:ext uri="{9D8B030D-6E8A-4147-A177-3AD203B41FA5}">
                      <a16:colId xmlns:a16="http://schemas.microsoft.com/office/drawing/2014/main" val="1535721023"/>
                    </a:ext>
                  </a:extLst>
                </a:gridCol>
                <a:gridCol w="493776">
                  <a:extLst>
                    <a:ext uri="{9D8B030D-6E8A-4147-A177-3AD203B41FA5}">
                      <a16:colId xmlns:a16="http://schemas.microsoft.com/office/drawing/2014/main" val="422006782"/>
                    </a:ext>
                  </a:extLst>
                </a:gridCol>
                <a:gridCol w="493776">
                  <a:extLst>
                    <a:ext uri="{9D8B030D-6E8A-4147-A177-3AD203B41FA5}">
                      <a16:colId xmlns:a16="http://schemas.microsoft.com/office/drawing/2014/main" val="2870849745"/>
                    </a:ext>
                  </a:extLst>
                </a:gridCol>
                <a:gridCol w="493776">
                  <a:extLst>
                    <a:ext uri="{9D8B030D-6E8A-4147-A177-3AD203B41FA5}">
                      <a16:colId xmlns:a16="http://schemas.microsoft.com/office/drawing/2014/main" val="3322727491"/>
                    </a:ext>
                  </a:extLst>
                </a:gridCol>
                <a:gridCol w="493776">
                  <a:extLst>
                    <a:ext uri="{9D8B030D-6E8A-4147-A177-3AD203B41FA5}">
                      <a16:colId xmlns:a16="http://schemas.microsoft.com/office/drawing/2014/main" val="223508412"/>
                    </a:ext>
                  </a:extLst>
                </a:gridCol>
                <a:gridCol w="493776">
                  <a:extLst>
                    <a:ext uri="{9D8B030D-6E8A-4147-A177-3AD203B41FA5}">
                      <a16:colId xmlns:a16="http://schemas.microsoft.com/office/drawing/2014/main" val="3907624569"/>
                    </a:ext>
                  </a:extLst>
                </a:gridCol>
                <a:gridCol w="493776">
                  <a:extLst>
                    <a:ext uri="{9D8B030D-6E8A-4147-A177-3AD203B41FA5}">
                      <a16:colId xmlns:a16="http://schemas.microsoft.com/office/drawing/2014/main" val="3161505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567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- 2021-10-12 19:56:27</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04788123"/>
                  </a:ext>
                </a:extLst>
              </a:tr>
            </a:tbl>
          </a:graphicData>
        </a:graphic>
      </p:graphicFrame>
      <p:sp>
        <p:nvSpPr>
          <p:cNvPr id="4" name="Text Placeholder 3">
            <a:extLst>
              <a:ext uri="{FF2B5EF4-FFF2-40B4-BE49-F238E27FC236}">
                <a16:creationId xmlns:a16="http://schemas.microsoft.com/office/drawing/2014/main" id="{9F2F1253-7B77-4FF0-8036-9B27923769B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94449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B360-2651-4356-83FB-76A21DCE8B04}"/>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B8829377-6A1F-49A1-A836-6180178CF0A1}"/>
              </a:ext>
            </a:extLst>
          </p:cNvPr>
          <p:cNvGraphicFramePr>
            <a:graphicFrameLocks noGrp="1"/>
          </p:cNvGraphicFramePr>
          <p:nvPr>
            <p:ph type="tbl" sz="quarter" idx="13"/>
            <p:extLst>
              <p:ext uri="{D42A27DB-BD31-4B8C-83A1-F6EECF244321}">
                <p14:modId xmlns:p14="http://schemas.microsoft.com/office/powerpoint/2010/main" val="1124297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7408661"/>
                    </a:ext>
                  </a:extLst>
                </a:gridCol>
                <a:gridCol w="493776">
                  <a:extLst>
                    <a:ext uri="{9D8B030D-6E8A-4147-A177-3AD203B41FA5}">
                      <a16:colId xmlns:a16="http://schemas.microsoft.com/office/drawing/2014/main" val="562886832"/>
                    </a:ext>
                  </a:extLst>
                </a:gridCol>
                <a:gridCol w="493776">
                  <a:extLst>
                    <a:ext uri="{9D8B030D-6E8A-4147-A177-3AD203B41FA5}">
                      <a16:colId xmlns:a16="http://schemas.microsoft.com/office/drawing/2014/main" val="2038667691"/>
                    </a:ext>
                  </a:extLst>
                </a:gridCol>
                <a:gridCol w="493776">
                  <a:extLst>
                    <a:ext uri="{9D8B030D-6E8A-4147-A177-3AD203B41FA5}">
                      <a16:colId xmlns:a16="http://schemas.microsoft.com/office/drawing/2014/main" val="256828848"/>
                    </a:ext>
                  </a:extLst>
                </a:gridCol>
                <a:gridCol w="493776">
                  <a:extLst>
                    <a:ext uri="{9D8B030D-6E8A-4147-A177-3AD203B41FA5}">
                      <a16:colId xmlns:a16="http://schemas.microsoft.com/office/drawing/2014/main" val="588803753"/>
                    </a:ext>
                  </a:extLst>
                </a:gridCol>
                <a:gridCol w="493776">
                  <a:extLst>
                    <a:ext uri="{9D8B030D-6E8A-4147-A177-3AD203B41FA5}">
                      <a16:colId xmlns:a16="http://schemas.microsoft.com/office/drawing/2014/main" val="2976416518"/>
                    </a:ext>
                  </a:extLst>
                </a:gridCol>
                <a:gridCol w="493776">
                  <a:extLst>
                    <a:ext uri="{9D8B030D-6E8A-4147-A177-3AD203B41FA5}">
                      <a16:colId xmlns:a16="http://schemas.microsoft.com/office/drawing/2014/main" val="2399706950"/>
                    </a:ext>
                  </a:extLst>
                </a:gridCol>
                <a:gridCol w="493776">
                  <a:extLst>
                    <a:ext uri="{9D8B030D-6E8A-4147-A177-3AD203B41FA5}">
                      <a16:colId xmlns:a16="http://schemas.microsoft.com/office/drawing/2014/main" val="903315647"/>
                    </a:ext>
                  </a:extLst>
                </a:gridCol>
                <a:gridCol w="493776">
                  <a:extLst>
                    <a:ext uri="{9D8B030D-6E8A-4147-A177-3AD203B41FA5}">
                      <a16:colId xmlns:a16="http://schemas.microsoft.com/office/drawing/2014/main" val="1955727367"/>
                    </a:ext>
                  </a:extLst>
                </a:gridCol>
                <a:gridCol w="493776">
                  <a:extLst>
                    <a:ext uri="{9D8B030D-6E8A-4147-A177-3AD203B41FA5}">
                      <a16:colId xmlns:a16="http://schemas.microsoft.com/office/drawing/2014/main" val="265933435"/>
                    </a:ext>
                  </a:extLst>
                </a:gridCol>
                <a:gridCol w="493776">
                  <a:extLst>
                    <a:ext uri="{9D8B030D-6E8A-4147-A177-3AD203B41FA5}">
                      <a16:colId xmlns:a16="http://schemas.microsoft.com/office/drawing/2014/main" val="2667177982"/>
                    </a:ext>
                  </a:extLst>
                </a:gridCol>
                <a:gridCol w="493776">
                  <a:extLst>
                    <a:ext uri="{9D8B030D-6E8A-4147-A177-3AD203B41FA5}">
                      <a16:colId xmlns:a16="http://schemas.microsoft.com/office/drawing/2014/main" val="273818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840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- 2021-10-03 19:12:37</a:t>
                      </a:r>
                      <a:r>
                        <a:rPr kumimoji="0" lang="es-E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0017506"/>
                  </a:ext>
                </a:extLst>
              </a:tr>
            </a:tbl>
          </a:graphicData>
        </a:graphic>
      </p:graphicFrame>
      <p:sp>
        <p:nvSpPr>
          <p:cNvPr id="4" name="Text Placeholder 3">
            <a:extLst>
              <a:ext uri="{FF2B5EF4-FFF2-40B4-BE49-F238E27FC236}">
                <a16:creationId xmlns:a16="http://schemas.microsoft.com/office/drawing/2014/main" id="{15937AB3-0F3F-4D9A-8A9F-8CDC5308276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7192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3B79F-4103-485C-94F0-AD7D66746B2D}"/>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D3D1C195-9327-4EFF-8091-1976CD540655}"/>
              </a:ext>
            </a:extLst>
          </p:cNvPr>
          <p:cNvGraphicFramePr>
            <a:graphicFrameLocks noGrp="1"/>
          </p:cNvGraphicFramePr>
          <p:nvPr>
            <p:ph type="tbl" sz="quarter" idx="13"/>
            <p:extLst>
              <p:ext uri="{D42A27DB-BD31-4B8C-83A1-F6EECF244321}">
                <p14:modId xmlns:p14="http://schemas.microsoft.com/office/powerpoint/2010/main" val="464187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5797633"/>
                    </a:ext>
                  </a:extLst>
                </a:gridCol>
                <a:gridCol w="493776">
                  <a:extLst>
                    <a:ext uri="{9D8B030D-6E8A-4147-A177-3AD203B41FA5}">
                      <a16:colId xmlns:a16="http://schemas.microsoft.com/office/drawing/2014/main" val="1825715120"/>
                    </a:ext>
                  </a:extLst>
                </a:gridCol>
                <a:gridCol w="493776">
                  <a:extLst>
                    <a:ext uri="{9D8B030D-6E8A-4147-A177-3AD203B41FA5}">
                      <a16:colId xmlns:a16="http://schemas.microsoft.com/office/drawing/2014/main" val="2993596651"/>
                    </a:ext>
                  </a:extLst>
                </a:gridCol>
                <a:gridCol w="493776">
                  <a:extLst>
                    <a:ext uri="{9D8B030D-6E8A-4147-A177-3AD203B41FA5}">
                      <a16:colId xmlns:a16="http://schemas.microsoft.com/office/drawing/2014/main" val="561814334"/>
                    </a:ext>
                  </a:extLst>
                </a:gridCol>
                <a:gridCol w="493776">
                  <a:extLst>
                    <a:ext uri="{9D8B030D-6E8A-4147-A177-3AD203B41FA5}">
                      <a16:colId xmlns:a16="http://schemas.microsoft.com/office/drawing/2014/main" val="2142643566"/>
                    </a:ext>
                  </a:extLst>
                </a:gridCol>
                <a:gridCol w="493776">
                  <a:extLst>
                    <a:ext uri="{9D8B030D-6E8A-4147-A177-3AD203B41FA5}">
                      <a16:colId xmlns:a16="http://schemas.microsoft.com/office/drawing/2014/main" val="3375679302"/>
                    </a:ext>
                  </a:extLst>
                </a:gridCol>
                <a:gridCol w="493776">
                  <a:extLst>
                    <a:ext uri="{9D8B030D-6E8A-4147-A177-3AD203B41FA5}">
                      <a16:colId xmlns:a16="http://schemas.microsoft.com/office/drawing/2014/main" val="2697605988"/>
                    </a:ext>
                  </a:extLst>
                </a:gridCol>
                <a:gridCol w="493776">
                  <a:extLst>
                    <a:ext uri="{9D8B030D-6E8A-4147-A177-3AD203B41FA5}">
                      <a16:colId xmlns:a16="http://schemas.microsoft.com/office/drawing/2014/main" val="3126101085"/>
                    </a:ext>
                  </a:extLst>
                </a:gridCol>
                <a:gridCol w="493776">
                  <a:extLst>
                    <a:ext uri="{9D8B030D-6E8A-4147-A177-3AD203B41FA5}">
                      <a16:colId xmlns:a16="http://schemas.microsoft.com/office/drawing/2014/main" val="2634674988"/>
                    </a:ext>
                  </a:extLst>
                </a:gridCol>
                <a:gridCol w="493776">
                  <a:extLst>
                    <a:ext uri="{9D8B030D-6E8A-4147-A177-3AD203B41FA5}">
                      <a16:colId xmlns:a16="http://schemas.microsoft.com/office/drawing/2014/main" val="2476941829"/>
                    </a:ext>
                  </a:extLst>
                </a:gridCol>
                <a:gridCol w="493776">
                  <a:extLst>
                    <a:ext uri="{9D8B030D-6E8A-4147-A177-3AD203B41FA5}">
                      <a16:colId xmlns:a16="http://schemas.microsoft.com/office/drawing/2014/main" val="2758613470"/>
                    </a:ext>
                  </a:extLst>
                </a:gridCol>
                <a:gridCol w="493776">
                  <a:extLst>
                    <a:ext uri="{9D8B030D-6E8A-4147-A177-3AD203B41FA5}">
                      <a16:colId xmlns:a16="http://schemas.microsoft.com/office/drawing/2014/main" val="240628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158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- 2021-10-11 18:35:40</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7933033"/>
                  </a:ext>
                </a:extLst>
              </a:tr>
            </a:tbl>
          </a:graphicData>
        </a:graphic>
      </p:graphicFrame>
      <p:sp>
        <p:nvSpPr>
          <p:cNvPr id="4" name="Text Placeholder 3">
            <a:extLst>
              <a:ext uri="{FF2B5EF4-FFF2-40B4-BE49-F238E27FC236}">
                <a16:creationId xmlns:a16="http://schemas.microsoft.com/office/drawing/2014/main" id="{0D2BD1CD-70A1-4C72-8648-60393338B1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91588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B7D57-DDA3-4394-89C6-EA4D26131809}"/>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3EA5FC59-0A6B-4523-BCC1-3FD53D4D78E8}"/>
              </a:ext>
            </a:extLst>
          </p:cNvPr>
          <p:cNvGraphicFramePr>
            <a:graphicFrameLocks noGrp="1"/>
          </p:cNvGraphicFramePr>
          <p:nvPr>
            <p:ph type="tbl" sz="quarter" idx="13"/>
            <p:extLst>
              <p:ext uri="{D42A27DB-BD31-4B8C-83A1-F6EECF244321}">
                <p14:modId xmlns:p14="http://schemas.microsoft.com/office/powerpoint/2010/main" val="1885416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3366870"/>
                    </a:ext>
                  </a:extLst>
                </a:gridCol>
                <a:gridCol w="493776">
                  <a:extLst>
                    <a:ext uri="{9D8B030D-6E8A-4147-A177-3AD203B41FA5}">
                      <a16:colId xmlns:a16="http://schemas.microsoft.com/office/drawing/2014/main" val="3877324770"/>
                    </a:ext>
                  </a:extLst>
                </a:gridCol>
                <a:gridCol w="493776">
                  <a:extLst>
                    <a:ext uri="{9D8B030D-6E8A-4147-A177-3AD203B41FA5}">
                      <a16:colId xmlns:a16="http://schemas.microsoft.com/office/drawing/2014/main" val="4176861946"/>
                    </a:ext>
                  </a:extLst>
                </a:gridCol>
                <a:gridCol w="493776">
                  <a:extLst>
                    <a:ext uri="{9D8B030D-6E8A-4147-A177-3AD203B41FA5}">
                      <a16:colId xmlns:a16="http://schemas.microsoft.com/office/drawing/2014/main" val="389327003"/>
                    </a:ext>
                  </a:extLst>
                </a:gridCol>
                <a:gridCol w="493776">
                  <a:extLst>
                    <a:ext uri="{9D8B030D-6E8A-4147-A177-3AD203B41FA5}">
                      <a16:colId xmlns:a16="http://schemas.microsoft.com/office/drawing/2014/main" val="3148724771"/>
                    </a:ext>
                  </a:extLst>
                </a:gridCol>
                <a:gridCol w="493776">
                  <a:extLst>
                    <a:ext uri="{9D8B030D-6E8A-4147-A177-3AD203B41FA5}">
                      <a16:colId xmlns:a16="http://schemas.microsoft.com/office/drawing/2014/main" val="304755687"/>
                    </a:ext>
                  </a:extLst>
                </a:gridCol>
                <a:gridCol w="493776">
                  <a:extLst>
                    <a:ext uri="{9D8B030D-6E8A-4147-A177-3AD203B41FA5}">
                      <a16:colId xmlns:a16="http://schemas.microsoft.com/office/drawing/2014/main" val="3626985996"/>
                    </a:ext>
                  </a:extLst>
                </a:gridCol>
                <a:gridCol w="493776">
                  <a:extLst>
                    <a:ext uri="{9D8B030D-6E8A-4147-A177-3AD203B41FA5}">
                      <a16:colId xmlns:a16="http://schemas.microsoft.com/office/drawing/2014/main" val="468667090"/>
                    </a:ext>
                  </a:extLst>
                </a:gridCol>
                <a:gridCol w="493776">
                  <a:extLst>
                    <a:ext uri="{9D8B030D-6E8A-4147-A177-3AD203B41FA5}">
                      <a16:colId xmlns:a16="http://schemas.microsoft.com/office/drawing/2014/main" val="159605176"/>
                    </a:ext>
                  </a:extLst>
                </a:gridCol>
                <a:gridCol w="493776">
                  <a:extLst>
                    <a:ext uri="{9D8B030D-6E8A-4147-A177-3AD203B41FA5}">
                      <a16:colId xmlns:a16="http://schemas.microsoft.com/office/drawing/2014/main" val="225452798"/>
                    </a:ext>
                  </a:extLst>
                </a:gridCol>
                <a:gridCol w="493776">
                  <a:extLst>
                    <a:ext uri="{9D8B030D-6E8A-4147-A177-3AD203B41FA5}">
                      <a16:colId xmlns:a16="http://schemas.microsoft.com/office/drawing/2014/main" val="573550824"/>
                    </a:ext>
                  </a:extLst>
                </a:gridCol>
                <a:gridCol w="493776">
                  <a:extLst>
                    <a:ext uri="{9D8B030D-6E8A-4147-A177-3AD203B41FA5}">
                      <a16:colId xmlns:a16="http://schemas.microsoft.com/office/drawing/2014/main" val="144786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57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91323156"/>
                  </a:ext>
                </a:extLst>
              </a:tr>
            </a:tbl>
          </a:graphicData>
        </a:graphic>
      </p:graphicFrame>
      <p:sp>
        <p:nvSpPr>
          <p:cNvPr id="4" name="Text Placeholder 3">
            <a:extLst>
              <a:ext uri="{FF2B5EF4-FFF2-40B4-BE49-F238E27FC236}">
                <a16:creationId xmlns:a16="http://schemas.microsoft.com/office/drawing/2014/main" id="{32C5B901-2EEB-4274-AAF0-AAE9396BEA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899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D886-28DE-4730-9616-A0B6667F1A05}"/>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132D1D24-B33F-4886-82D8-C288D10FEB6B}"/>
              </a:ext>
            </a:extLst>
          </p:cNvPr>
          <p:cNvGraphicFramePr>
            <a:graphicFrameLocks noGrp="1"/>
          </p:cNvGraphicFramePr>
          <p:nvPr>
            <p:ph type="tbl" sz="quarter" idx="13"/>
            <p:extLst>
              <p:ext uri="{D42A27DB-BD31-4B8C-83A1-F6EECF244321}">
                <p14:modId xmlns:p14="http://schemas.microsoft.com/office/powerpoint/2010/main" val="78677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5485427"/>
                    </a:ext>
                  </a:extLst>
                </a:gridCol>
                <a:gridCol w="493776">
                  <a:extLst>
                    <a:ext uri="{9D8B030D-6E8A-4147-A177-3AD203B41FA5}">
                      <a16:colId xmlns:a16="http://schemas.microsoft.com/office/drawing/2014/main" val="2234288791"/>
                    </a:ext>
                  </a:extLst>
                </a:gridCol>
                <a:gridCol w="493776">
                  <a:extLst>
                    <a:ext uri="{9D8B030D-6E8A-4147-A177-3AD203B41FA5}">
                      <a16:colId xmlns:a16="http://schemas.microsoft.com/office/drawing/2014/main" val="859721628"/>
                    </a:ext>
                  </a:extLst>
                </a:gridCol>
                <a:gridCol w="493776">
                  <a:extLst>
                    <a:ext uri="{9D8B030D-6E8A-4147-A177-3AD203B41FA5}">
                      <a16:colId xmlns:a16="http://schemas.microsoft.com/office/drawing/2014/main" val="2864984064"/>
                    </a:ext>
                  </a:extLst>
                </a:gridCol>
                <a:gridCol w="493776">
                  <a:extLst>
                    <a:ext uri="{9D8B030D-6E8A-4147-A177-3AD203B41FA5}">
                      <a16:colId xmlns:a16="http://schemas.microsoft.com/office/drawing/2014/main" val="3243782912"/>
                    </a:ext>
                  </a:extLst>
                </a:gridCol>
                <a:gridCol w="493776">
                  <a:extLst>
                    <a:ext uri="{9D8B030D-6E8A-4147-A177-3AD203B41FA5}">
                      <a16:colId xmlns:a16="http://schemas.microsoft.com/office/drawing/2014/main" val="559042842"/>
                    </a:ext>
                  </a:extLst>
                </a:gridCol>
                <a:gridCol w="493776">
                  <a:extLst>
                    <a:ext uri="{9D8B030D-6E8A-4147-A177-3AD203B41FA5}">
                      <a16:colId xmlns:a16="http://schemas.microsoft.com/office/drawing/2014/main" val="3093317866"/>
                    </a:ext>
                  </a:extLst>
                </a:gridCol>
                <a:gridCol w="493776">
                  <a:extLst>
                    <a:ext uri="{9D8B030D-6E8A-4147-A177-3AD203B41FA5}">
                      <a16:colId xmlns:a16="http://schemas.microsoft.com/office/drawing/2014/main" val="3705945904"/>
                    </a:ext>
                  </a:extLst>
                </a:gridCol>
                <a:gridCol w="493776">
                  <a:extLst>
                    <a:ext uri="{9D8B030D-6E8A-4147-A177-3AD203B41FA5}">
                      <a16:colId xmlns:a16="http://schemas.microsoft.com/office/drawing/2014/main" val="2908892314"/>
                    </a:ext>
                  </a:extLst>
                </a:gridCol>
                <a:gridCol w="493776">
                  <a:extLst>
                    <a:ext uri="{9D8B030D-6E8A-4147-A177-3AD203B41FA5}">
                      <a16:colId xmlns:a16="http://schemas.microsoft.com/office/drawing/2014/main" val="271650353"/>
                    </a:ext>
                  </a:extLst>
                </a:gridCol>
                <a:gridCol w="493776">
                  <a:extLst>
                    <a:ext uri="{9D8B030D-6E8A-4147-A177-3AD203B41FA5}">
                      <a16:colId xmlns:a16="http://schemas.microsoft.com/office/drawing/2014/main" val="4104848034"/>
                    </a:ext>
                  </a:extLst>
                </a:gridCol>
                <a:gridCol w="493776">
                  <a:extLst>
                    <a:ext uri="{9D8B030D-6E8A-4147-A177-3AD203B41FA5}">
                      <a16:colId xmlns:a16="http://schemas.microsoft.com/office/drawing/2014/main" val="113762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904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1251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- 2021-10-06 11:05:29</a:t>
                      </a:r>
                      <a:r>
                        <a:rPr kumimoji="0" lang="es-ES" sz="1000" b="0" i="0" u="none" strike="noStrike" kern="1200" cap="none" spc="0" normalizeH="0" baseline="0" noProof="0">
                          <a:ln>
                            <a:noFill/>
                          </a:ln>
                          <a:solidFill>
                            <a:prstClr val="black"/>
                          </a:solidFill>
                          <a:effectLst/>
                          <a:uLnTx/>
                          <a:uFillTx/>
                          <a:latin typeface="+mn-lt"/>
                          <a:ea typeface="+mn-ea"/>
                          <a:cs typeface="+mn-cs"/>
                        </a:rPr>
                        <a:t>
 😉 ¿Vas a @riopinto? ¡Te esperamos en nuestro espacio exclusivo?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2057163"/>
                  </a:ext>
                </a:extLst>
              </a:tr>
            </a:tbl>
          </a:graphicData>
        </a:graphic>
      </p:graphicFrame>
      <p:sp>
        <p:nvSpPr>
          <p:cNvPr id="4" name="Text Placeholder 3">
            <a:extLst>
              <a:ext uri="{FF2B5EF4-FFF2-40B4-BE49-F238E27FC236}">
                <a16:creationId xmlns:a16="http://schemas.microsoft.com/office/drawing/2014/main" id="{339B7940-9D0A-415E-8B68-30D93EF6F5C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7217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70457-96A9-4130-9BA5-2E59B725BFF1}"/>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0035A136-D11C-4197-8F8B-3D6F28697F60}"/>
              </a:ext>
            </a:extLst>
          </p:cNvPr>
          <p:cNvGraphicFramePr>
            <a:graphicFrameLocks noGrp="1"/>
          </p:cNvGraphicFramePr>
          <p:nvPr>
            <p:ph type="tbl" sz="quarter" idx="13"/>
            <p:extLst>
              <p:ext uri="{D42A27DB-BD31-4B8C-83A1-F6EECF244321}">
                <p14:modId xmlns:p14="http://schemas.microsoft.com/office/powerpoint/2010/main" val="68143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3115888"/>
                    </a:ext>
                  </a:extLst>
                </a:gridCol>
                <a:gridCol w="493776">
                  <a:extLst>
                    <a:ext uri="{9D8B030D-6E8A-4147-A177-3AD203B41FA5}">
                      <a16:colId xmlns:a16="http://schemas.microsoft.com/office/drawing/2014/main" val="2349909830"/>
                    </a:ext>
                  </a:extLst>
                </a:gridCol>
                <a:gridCol w="493776">
                  <a:extLst>
                    <a:ext uri="{9D8B030D-6E8A-4147-A177-3AD203B41FA5}">
                      <a16:colId xmlns:a16="http://schemas.microsoft.com/office/drawing/2014/main" val="2781249097"/>
                    </a:ext>
                  </a:extLst>
                </a:gridCol>
                <a:gridCol w="493776">
                  <a:extLst>
                    <a:ext uri="{9D8B030D-6E8A-4147-A177-3AD203B41FA5}">
                      <a16:colId xmlns:a16="http://schemas.microsoft.com/office/drawing/2014/main" val="4150173716"/>
                    </a:ext>
                  </a:extLst>
                </a:gridCol>
                <a:gridCol w="493776">
                  <a:extLst>
                    <a:ext uri="{9D8B030D-6E8A-4147-A177-3AD203B41FA5}">
                      <a16:colId xmlns:a16="http://schemas.microsoft.com/office/drawing/2014/main" val="24973847"/>
                    </a:ext>
                  </a:extLst>
                </a:gridCol>
                <a:gridCol w="493776">
                  <a:extLst>
                    <a:ext uri="{9D8B030D-6E8A-4147-A177-3AD203B41FA5}">
                      <a16:colId xmlns:a16="http://schemas.microsoft.com/office/drawing/2014/main" val="3571825410"/>
                    </a:ext>
                  </a:extLst>
                </a:gridCol>
                <a:gridCol w="493776">
                  <a:extLst>
                    <a:ext uri="{9D8B030D-6E8A-4147-A177-3AD203B41FA5}">
                      <a16:colId xmlns:a16="http://schemas.microsoft.com/office/drawing/2014/main" val="4285509505"/>
                    </a:ext>
                  </a:extLst>
                </a:gridCol>
                <a:gridCol w="493776">
                  <a:extLst>
                    <a:ext uri="{9D8B030D-6E8A-4147-A177-3AD203B41FA5}">
                      <a16:colId xmlns:a16="http://schemas.microsoft.com/office/drawing/2014/main" val="2434794861"/>
                    </a:ext>
                  </a:extLst>
                </a:gridCol>
                <a:gridCol w="493776">
                  <a:extLst>
                    <a:ext uri="{9D8B030D-6E8A-4147-A177-3AD203B41FA5}">
                      <a16:colId xmlns:a16="http://schemas.microsoft.com/office/drawing/2014/main" val="3019918672"/>
                    </a:ext>
                  </a:extLst>
                </a:gridCol>
                <a:gridCol w="493776">
                  <a:extLst>
                    <a:ext uri="{9D8B030D-6E8A-4147-A177-3AD203B41FA5}">
                      <a16:colId xmlns:a16="http://schemas.microsoft.com/office/drawing/2014/main" val="2888381506"/>
                    </a:ext>
                  </a:extLst>
                </a:gridCol>
                <a:gridCol w="493776">
                  <a:extLst>
                    <a:ext uri="{9D8B030D-6E8A-4147-A177-3AD203B41FA5}">
                      <a16:colId xmlns:a16="http://schemas.microsoft.com/office/drawing/2014/main" val="3200482970"/>
                    </a:ext>
                  </a:extLst>
                </a:gridCol>
                <a:gridCol w="493776">
                  <a:extLst>
                    <a:ext uri="{9D8B030D-6E8A-4147-A177-3AD203B41FA5}">
                      <a16:colId xmlns:a16="http://schemas.microsoft.com/office/drawing/2014/main" val="1875026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04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9966738"/>
                  </a:ext>
                </a:extLst>
              </a:tr>
            </a:tbl>
          </a:graphicData>
        </a:graphic>
      </p:graphicFrame>
      <p:sp>
        <p:nvSpPr>
          <p:cNvPr id="4" name="Text Placeholder 3">
            <a:extLst>
              <a:ext uri="{FF2B5EF4-FFF2-40B4-BE49-F238E27FC236}">
                <a16:creationId xmlns:a16="http://schemas.microsoft.com/office/drawing/2014/main" id="{B256DCE6-7139-498D-9768-3F8B21955A6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67638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8F7E-E2B8-444E-8A1A-D49F8DC41003}"/>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2257AA11-BCD3-4CFD-AF0E-0BF64EBE6CD4}"/>
              </a:ext>
            </a:extLst>
          </p:cNvPr>
          <p:cNvGraphicFramePr>
            <a:graphicFrameLocks noGrp="1"/>
          </p:cNvGraphicFramePr>
          <p:nvPr>
            <p:ph type="tbl" sz="quarter" idx="13"/>
            <p:extLst>
              <p:ext uri="{D42A27DB-BD31-4B8C-83A1-F6EECF244321}">
                <p14:modId xmlns:p14="http://schemas.microsoft.com/office/powerpoint/2010/main" val="228033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6728727"/>
                    </a:ext>
                  </a:extLst>
                </a:gridCol>
                <a:gridCol w="493776">
                  <a:extLst>
                    <a:ext uri="{9D8B030D-6E8A-4147-A177-3AD203B41FA5}">
                      <a16:colId xmlns:a16="http://schemas.microsoft.com/office/drawing/2014/main" val="3769512652"/>
                    </a:ext>
                  </a:extLst>
                </a:gridCol>
                <a:gridCol w="493776">
                  <a:extLst>
                    <a:ext uri="{9D8B030D-6E8A-4147-A177-3AD203B41FA5}">
                      <a16:colId xmlns:a16="http://schemas.microsoft.com/office/drawing/2014/main" val="2509045144"/>
                    </a:ext>
                  </a:extLst>
                </a:gridCol>
                <a:gridCol w="493776">
                  <a:extLst>
                    <a:ext uri="{9D8B030D-6E8A-4147-A177-3AD203B41FA5}">
                      <a16:colId xmlns:a16="http://schemas.microsoft.com/office/drawing/2014/main" val="1461812103"/>
                    </a:ext>
                  </a:extLst>
                </a:gridCol>
                <a:gridCol w="493776">
                  <a:extLst>
                    <a:ext uri="{9D8B030D-6E8A-4147-A177-3AD203B41FA5}">
                      <a16:colId xmlns:a16="http://schemas.microsoft.com/office/drawing/2014/main" val="1292114456"/>
                    </a:ext>
                  </a:extLst>
                </a:gridCol>
                <a:gridCol w="493776">
                  <a:extLst>
                    <a:ext uri="{9D8B030D-6E8A-4147-A177-3AD203B41FA5}">
                      <a16:colId xmlns:a16="http://schemas.microsoft.com/office/drawing/2014/main" val="4155000987"/>
                    </a:ext>
                  </a:extLst>
                </a:gridCol>
                <a:gridCol w="493776">
                  <a:extLst>
                    <a:ext uri="{9D8B030D-6E8A-4147-A177-3AD203B41FA5}">
                      <a16:colId xmlns:a16="http://schemas.microsoft.com/office/drawing/2014/main" val="1832132015"/>
                    </a:ext>
                  </a:extLst>
                </a:gridCol>
                <a:gridCol w="493776">
                  <a:extLst>
                    <a:ext uri="{9D8B030D-6E8A-4147-A177-3AD203B41FA5}">
                      <a16:colId xmlns:a16="http://schemas.microsoft.com/office/drawing/2014/main" val="3798715301"/>
                    </a:ext>
                  </a:extLst>
                </a:gridCol>
                <a:gridCol w="493776">
                  <a:extLst>
                    <a:ext uri="{9D8B030D-6E8A-4147-A177-3AD203B41FA5}">
                      <a16:colId xmlns:a16="http://schemas.microsoft.com/office/drawing/2014/main" val="3045957306"/>
                    </a:ext>
                  </a:extLst>
                </a:gridCol>
                <a:gridCol w="493776">
                  <a:extLst>
                    <a:ext uri="{9D8B030D-6E8A-4147-A177-3AD203B41FA5}">
                      <a16:colId xmlns:a16="http://schemas.microsoft.com/office/drawing/2014/main" val="2331042970"/>
                    </a:ext>
                  </a:extLst>
                </a:gridCol>
                <a:gridCol w="493776">
                  <a:extLst>
                    <a:ext uri="{9D8B030D-6E8A-4147-A177-3AD203B41FA5}">
                      <a16:colId xmlns:a16="http://schemas.microsoft.com/office/drawing/2014/main" val="3916086027"/>
                    </a:ext>
                  </a:extLst>
                </a:gridCol>
                <a:gridCol w="493776">
                  <a:extLst>
                    <a:ext uri="{9D8B030D-6E8A-4147-A177-3AD203B41FA5}">
                      <a16:colId xmlns:a16="http://schemas.microsoft.com/office/drawing/2014/main" val="1315869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613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46744700"/>
                  </a:ext>
                </a:extLst>
              </a:tr>
            </a:tbl>
          </a:graphicData>
        </a:graphic>
      </p:graphicFrame>
      <p:sp>
        <p:nvSpPr>
          <p:cNvPr id="4" name="Text Placeholder 3">
            <a:extLst>
              <a:ext uri="{FF2B5EF4-FFF2-40B4-BE49-F238E27FC236}">
                <a16:creationId xmlns:a16="http://schemas.microsoft.com/office/drawing/2014/main" id="{DFA71030-91AA-4099-ADC4-8B02F2DCE2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28907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D136-8290-4355-9DA8-F45AB448FD0B}"/>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EC6E7410-FB5F-4F00-8209-FA1177E4F3EB}"/>
              </a:ext>
            </a:extLst>
          </p:cNvPr>
          <p:cNvGraphicFramePr>
            <a:graphicFrameLocks noGrp="1"/>
          </p:cNvGraphicFramePr>
          <p:nvPr>
            <p:ph type="tbl" sz="quarter" idx="13"/>
            <p:extLst>
              <p:ext uri="{D42A27DB-BD31-4B8C-83A1-F6EECF244321}">
                <p14:modId xmlns:p14="http://schemas.microsoft.com/office/powerpoint/2010/main" val="191921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1148405"/>
                    </a:ext>
                  </a:extLst>
                </a:gridCol>
                <a:gridCol w="493776">
                  <a:extLst>
                    <a:ext uri="{9D8B030D-6E8A-4147-A177-3AD203B41FA5}">
                      <a16:colId xmlns:a16="http://schemas.microsoft.com/office/drawing/2014/main" val="2507046919"/>
                    </a:ext>
                  </a:extLst>
                </a:gridCol>
                <a:gridCol w="493776">
                  <a:extLst>
                    <a:ext uri="{9D8B030D-6E8A-4147-A177-3AD203B41FA5}">
                      <a16:colId xmlns:a16="http://schemas.microsoft.com/office/drawing/2014/main" val="808307034"/>
                    </a:ext>
                  </a:extLst>
                </a:gridCol>
                <a:gridCol w="493776">
                  <a:extLst>
                    <a:ext uri="{9D8B030D-6E8A-4147-A177-3AD203B41FA5}">
                      <a16:colId xmlns:a16="http://schemas.microsoft.com/office/drawing/2014/main" val="2892632304"/>
                    </a:ext>
                  </a:extLst>
                </a:gridCol>
                <a:gridCol w="493776">
                  <a:extLst>
                    <a:ext uri="{9D8B030D-6E8A-4147-A177-3AD203B41FA5}">
                      <a16:colId xmlns:a16="http://schemas.microsoft.com/office/drawing/2014/main" val="314144238"/>
                    </a:ext>
                  </a:extLst>
                </a:gridCol>
                <a:gridCol w="493776">
                  <a:extLst>
                    <a:ext uri="{9D8B030D-6E8A-4147-A177-3AD203B41FA5}">
                      <a16:colId xmlns:a16="http://schemas.microsoft.com/office/drawing/2014/main" val="2401383368"/>
                    </a:ext>
                  </a:extLst>
                </a:gridCol>
                <a:gridCol w="493776">
                  <a:extLst>
                    <a:ext uri="{9D8B030D-6E8A-4147-A177-3AD203B41FA5}">
                      <a16:colId xmlns:a16="http://schemas.microsoft.com/office/drawing/2014/main" val="2206704982"/>
                    </a:ext>
                  </a:extLst>
                </a:gridCol>
                <a:gridCol w="493776">
                  <a:extLst>
                    <a:ext uri="{9D8B030D-6E8A-4147-A177-3AD203B41FA5}">
                      <a16:colId xmlns:a16="http://schemas.microsoft.com/office/drawing/2014/main" val="3724909472"/>
                    </a:ext>
                  </a:extLst>
                </a:gridCol>
                <a:gridCol w="493776">
                  <a:extLst>
                    <a:ext uri="{9D8B030D-6E8A-4147-A177-3AD203B41FA5}">
                      <a16:colId xmlns:a16="http://schemas.microsoft.com/office/drawing/2014/main" val="1643886421"/>
                    </a:ext>
                  </a:extLst>
                </a:gridCol>
                <a:gridCol w="493776">
                  <a:extLst>
                    <a:ext uri="{9D8B030D-6E8A-4147-A177-3AD203B41FA5}">
                      <a16:colId xmlns:a16="http://schemas.microsoft.com/office/drawing/2014/main" val="145772105"/>
                    </a:ext>
                  </a:extLst>
                </a:gridCol>
                <a:gridCol w="493776">
                  <a:extLst>
                    <a:ext uri="{9D8B030D-6E8A-4147-A177-3AD203B41FA5}">
                      <a16:colId xmlns:a16="http://schemas.microsoft.com/office/drawing/2014/main" val="746689471"/>
                    </a:ext>
                  </a:extLst>
                </a:gridCol>
                <a:gridCol w="493776">
                  <a:extLst>
                    <a:ext uri="{9D8B030D-6E8A-4147-A177-3AD203B41FA5}">
                      <a16:colId xmlns:a16="http://schemas.microsoft.com/office/drawing/2014/main" val="145071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92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- 2021-10-04 22:55:00</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5179550"/>
                  </a:ext>
                </a:extLst>
              </a:tr>
            </a:tbl>
          </a:graphicData>
        </a:graphic>
      </p:graphicFrame>
      <p:sp>
        <p:nvSpPr>
          <p:cNvPr id="4" name="Text Placeholder 3">
            <a:extLst>
              <a:ext uri="{FF2B5EF4-FFF2-40B4-BE49-F238E27FC236}">
                <a16:creationId xmlns:a16="http://schemas.microsoft.com/office/drawing/2014/main" id="{87EDE558-016F-4954-AAA9-B881CD3EF67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075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844E-B4A8-4F35-AD0C-DD74A889C3E0}"/>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88D83757-D1FC-4322-A80A-D3FA89A07CAA}"/>
              </a:ext>
            </a:extLst>
          </p:cNvPr>
          <p:cNvGraphicFramePr>
            <a:graphicFrameLocks noGrp="1"/>
          </p:cNvGraphicFramePr>
          <p:nvPr>
            <p:ph type="tbl" sz="quarter" idx="13"/>
            <p:extLst>
              <p:ext uri="{D42A27DB-BD31-4B8C-83A1-F6EECF244321}">
                <p14:modId xmlns:p14="http://schemas.microsoft.com/office/powerpoint/2010/main" val="172720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2894817"/>
                    </a:ext>
                  </a:extLst>
                </a:gridCol>
                <a:gridCol w="493776">
                  <a:extLst>
                    <a:ext uri="{9D8B030D-6E8A-4147-A177-3AD203B41FA5}">
                      <a16:colId xmlns:a16="http://schemas.microsoft.com/office/drawing/2014/main" val="1313466528"/>
                    </a:ext>
                  </a:extLst>
                </a:gridCol>
                <a:gridCol w="493776">
                  <a:extLst>
                    <a:ext uri="{9D8B030D-6E8A-4147-A177-3AD203B41FA5}">
                      <a16:colId xmlns:a16="http://schemas.microsoft.com/office/drawing/2014/main" val="3729936170"/>
                    </a:ext>
                  </a:extLst>
                </a:gridCol>
                <a:gridCol w="493776">
                  <a:extLst>
                    <a:ext uri="{9D8B030D-6E8A-4147-A177-3AD203B41FA5}">
                      <a16:colId xmlns:a16="http://schemas.microsoft.com/office/drawing/2014/main" val="3702060881"/>
                    </a:ext>
                  </a:extLst>
                </a:gridCol>
                <a:gridCol w="493776">
                  <a:extLst>
                    <a:ext uri="{9D8B030D-6E8A-4147-A177-3AD203B41FA5}">
                      <a16:colId xmlns:a16="http://schemas.microsoft.com/office/drawing/2014/main" val="443398209"/>
                    </a:ext>
                  </a:extLst>
                </a:gridCol>
                <a:gridCol w="493776">
                  <a:extLst>
                    <a:ext uri="{9D8B030D-6E8A-4147-A177-3AD203B41FA5}">
                      <a16:colId xmlns:a16="http://schemas.microsoft.com/office/drawing/2014/main" val="410733824"/>
                    </a:ext>
                  </a:extLst>
                </a:gridCol>
                <a:gridCol w="493776">
                  <a:extLst>
                    <a:ext uri="{9D8B030D-6E8A-4147-A177-3AD203B41FA5}">
                      <a16:colId xmlns:a16="http://schemas.microsoft.com/office/drawing/2014/main" val="2252708113"/>
                    </a:ext>
                  </a:extLst>
                </a:gridCol>
                <a:gridCol w="493776">
                  <a:extLst>
                    <a:ext uri="{9D8B030D-6E8A-4147-A177-3AD203B41FA5}">
                      <a16:colId xmlns:a16="http://schemas.microsoft.com/office/drawing/2014/main" val="1981006285"/>
                    </a:ext>
                  </a:extLst>
                </a:gridCol>
                <a:gridCol w="493776">
                  <a:extLst>
                    <a:ext uri="{9D8B030D-6E8A-4147-A177-3AD203B41FA5}">
                      <a16:colId xmlns:a16="http://schemas.microsoft.com/office/drawing/2014/main" val="3629189374"/>
                    </a:ext>
                  </a:extLst>
                </a:gridCol>
                <a:gridCol w="493776">
                  <a:extLst>
                    <a:ext uri="{9D8B030D-6E8A-4147-A177-3AD203B41FA5}">
                      <a16:colId xmlns:a16="http://schemas.microsoft.com/office/drawing/2014/main" val="2513519348"/>
                    </a:ext>
                  </a:extLst>
                </a:gridCol>
                <a:gridCol w="493776">
                  <a:extLst>
                    <a:ext uri="{9D8B030D-6E8A-4147-A177-3AD203B41FA5}">
                      <a16:colId xmlns:a16="http://schemas.microsoft.com/office/drawing/2014/main" val="2206293804"/>
                    </a:ext>
                  </a:extLst>
                </a:gridCol>
                <a:gridCol w="493776">
                  <a:extLst>
                    <a:ext uri="{9D8B030D-6E8A-4147-A177-3AD203B41FA5}">
                      <a16:colId xmlns:a16="http://schemas.microsoft.com/office/drawing/2014/main" val="184935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58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32523458"/>
                  </a:ext>
                </a:extLst>
              </a:tr>
            </a:tbl>
          </a:graphicData>
        </a:graphic>
      </p:graphicFrame>
      <p:sp>
        <p:nvSpPr>
          <p:cNvPr id="4" name="Text Placeholder 3">
            <a:extLst>
              <a:ext uri="{FF2B5EF4-FFF2-40B4-BE49-F238E27FC236}">
                <a16:creationId xmlns:a16="http://schemas.microsoft.com/office/drawing/2014/main" id="{D25A9EB1-D192-4395-9947-9B9703AC956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16263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FB6E7-2CF5-4D05-AD03-AC9125C5F125}"/>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A6C5A74F-39AD-45E7-9247-5EE91F7257A2}"/>
              </a:ext>
            </a:extLst>
          </p:cNvPr>
          <p:cNvGraphicFramePr>
            <a:graphicFrameLocks noGrp="1"/>
          </p:cNvGraphicFramePr>
          <p:nvPr>
            <p:ph type="tbl" sz="quarter" idx="13"/>
            <p:extLst>
              <p:ext uri="{D42A27DB-BD31-4B8C-83A1-F6EECF244321}">
                <p14:modId xmlns:p14="http://schemas.microsoft.com/office/powerpoint/2010/main" val="122842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3322599"/>
                    </a:ext>
                  </a:extLst>
                </a:gridCol>
                <a:gridCol w="493776">
                  <a:extLst>
                    <a:ext uri="{9D8B030D-6E8A-4147-A177-3AD203B41FA5}">
                      <a16:colId xmlns:a16="http://schemas.microsoft.com/office/drawing/2014/main" val="330672680"/>
                    </a:ext>
                  </a:extLst>
                </a:gridCol>
                <a:gridCol w="493776">
                  <a:extLst>
                    <a:ext uri="{9D8B030D-6E8A-4147-A177-3AD203B41FA5}">
                      <a16:colId xmlns:a16="http://schemas.microsoft.com/office/drawing/2014/main" val="335321650"/>
                    </a:ext>
                  </a:extLst>
                </a:gridCol>
                <a:gridCol w="493776">
                  <a:extLst>
                    <a:ext uri="{9D8B030D-6E8A-4147-A177-3AD203B41FA5}">
                      <a16:colId xmlns:a16="http://schemas.microsoft.com/office/drawing/2014/main" val="1441647177"/>
                    </a:ext>
                  </a:extLst>
                </a:gridCol>
                <a:gridCol w="493776">
                  <a:extLst>
                    <a:ext uri="{9D8B030D-6E8A-4147-A177-3AD203B41FA5}">
                      <a16:colId xmlns:a16="http://schemas.microsoft.com/office/drawing/2014/main" val="1604812286"/>
                    </a:ext>
                  </a:extLst>
                </a:gridCol>
                <a:gridCol w="493776">
                  <a:extLst>
                    <a:ext uri="{9D8B030D-6E8A-4147-A177-3AD203B41FA5}">
                      <a16:colId xmlns:a16="http://schemas.microsoft.com/office/drawing/2014/main" val="250900013"/>
                    </a:ext>
                  </a:extLst>
                </a:gridCol>
                <a:gridCol w="493776">
                  <a:extLst>
                    <a:ext uri="{9D8B030D-6E8A-4147-A177-3AD203B41FA5}">
                      <a16:colId xmlns:a16="http://schemas.microsoft.com/office/drawing/2014/main" val="3473623269"/>
                    </a:ext>
                  </a:extLst>
                </a:gridCol>
                <a:gridCol w="493776">
                  <a:extLst>
                    <a:ext uri="{9D8B030D-6E8A-4147-A177-3AD203B41FA5}">
                      <a16:colId xmlns:a16="http://schemas.microsoft.com/office/drawing/2014/main" val="97614453"/>
                    </a:ext>
                  </a:extLst>
                </a:gridCol>
                <a:gridCol w="493776">
                  <a:extLst>
                    <a:ext uri="{9D8B030D-6E8A-4147-A177-3AD203B41FA5}">
                      <a16:colId xmlns:a16="http://schemas.microsoft.com/office/drawing/2014/main" val="3367710279"/>
                    </a:ext>
                  </a:extLst>
                </a:gridCol>
                <a:gridCol w="493776">
                  <a:extLst>
                    <a:ext uri="{9D8B030D-6E8A-4147-A177-3AD203B41FA5}">
                      <a16:colId xmlns:a16="http://schemas.microsoft.com/office/drawing/2014/main" val="4009489040"/>
                    </a:ext>
                  </a:extLst>
                </a:gridCol>
                <a:gridCol w="493776">
                  <a:extLst>
                    <a:ext uri="{9D8B030D-6E8A-4147-A177-3AD203B41FA5}">
                      <a16:colId xmlns:a16="http://schemas.microsoft.com/office/drawing/2014/main" val="3097375336"/>
                    </a:ext>
                  </a:extLst>
                </a:gridCol>
                <a:gridCol w="493776">
                  <a:extLst>
                    <a:ext uri="{9D8B030D-6E8A-4147-A177-3AD203B41FA5}">
                      <a16:colId xmlns:a16="http://schemas.microsoft.com/office/drawing/2014/main" val="36053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56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89215619"/>
                  </a:ext>
                </a:extLst>
              </a:tr>
            </a:tbl>
          </a:graphicData>
        </a:graphic>
      </p:graphicFrame>
      <p:sp>
        <p:nvSpPr>
          <p:cNvPr id="4" name="Text Placeholder 3">
            <a:extLst>
              <a:ext uri="{FF2B5EF4-FFF2-40B4-BE49-F238E27FC236}">
                <a16:creationId xmlns:a16="http://schemas.microsoft.com/office/drawing/2014/main" id="{361DB666-5766-4DF5-943D-17BE9098609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30585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78FBB-7557-4B5A-AA43-CE9911A4B5EC}"/>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837255A3-E473-449F-9E0E-1450649E5B7B}"/>
              </a:ext>
            </a:extLst>
          </p:cNvPr>
          <p:cNvGraphicFramePr>
            <a:graphicFrameLocks noGrp="1"/>
          </p:cNvGraphicFramePr>
          <p:nvPr>
            <p:ph type="tbl" sz="quarter" idx="13"/>
            <p:extLst>
              <p:ext uri="{D42A27DB-BD31-4B8C-83A1-F6EECF244321}">
                <p14:modId xmlns:p14="http://schemas.microsoft.com/office/powerpoint/2010/main" val="88117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8874143"/>
                    </a:ext>
                  </a:extLst>
                </a:gridCol>
                <a:gridCol w="493776">
                  <a:extLst>
                    <a:ext uri="{9D8B030D-6E8A-4147-A177-3AD203B41FA5}">
                      <a16:colId xmlns:a16="http://schemas.microsoft.com/office/drawing/2014/main" val="4100558469"/>
                    </a:ext>
                  </a:extLst>
                </a:gridCol>
                <a:gridCol w="493776">
                  <a:extLst>
                    <a:ext uri="{9D8B030D-6E8A-4147-A177-3AD203B41FA5}">
                      <a16:colId xmlns:a16="http://schemas.microsoft.com/office/drawing/2014/main" val="1745080492"/>
                    </a:ext>
                  </a:extLst>
                </a:gridCol>
                <a:gridCol w="493776">
                  <a:extLst>
                    <a:ext uri="{9D8B030D-6E8A-4147-A177-3AD203B41FA5}">
                      <a16:colId xmlns:a16="http://schemas.microsoft.com/office/drawing/2014/main" val="1832701750"/>
                    </a:ext>
                  </a:extLst>
                </a:gridCol>
                <a:gridCol w="493776">
                  <a:extLst>
                    <a:ext uri="{9D8B030D-6E8A-4147-A177-3AD203B41FA5}">
                      <a16:colId xmlns:a16="http://schemas.microsoft.com/office/drawing/2014/main" val="3725614117"/>
                    </a:ext>
                  </a:extLst>
                </a:gridCol>
                <a:gridCol w="493776">
                  <a:extLst>
                    <a:ext uri="{9D8B030D-6E8A-4147-A177-3AD203B41FA5}">
                      <a16:colId xmlns:a16="http://schemas.microsoft.com/office/drawing/2014/main" val="11186878"/>
                    </a:ext>
                  </a:extLst>
                </a:gridCol>
                <a:gridCol w="493776">
                  <a:extLst>
                    <a:ext uri="{9D8B030D-6E8A-4147-A177-3AD203B41FA5}">
                      <a16:colId xmlns:a16="http://schemas.microsoft.com/office/drawing/2014/main" val="1857170946"/>
                    </a:ext>
                  </a:extLst>
                </a:gridCol>
                <a:gridCol w="493776">
                  <a:extLst>
                    <a:ext uri="{9D8B030D-6E8A-4147-A177-3AD203B41FA5}">
                      <a16:colId xmlns:a16="http://schemas.microsoft.com/office/drawing/2014/main" val="3126237365"/>
                    </a:ext>
                  </a:extLst>
                </a:gridCol>
                <a:gridCol w="493776">
                  <a:extLst>
                    <a:ext uri="{9D8B030D-6E8A-4147-A177-3AD203B41FA5}">
                      <a16:colId xmlns:a16="http://schemas.microsoft.com/office/drawing/2014/main" val="3865327675"/>
                    </a:ext>
                  </a:extLst>
                </a:gridCol>
                <a:gridCol w="493776">
                  <a:extLst>
                    <a:ext uri="{9D8B030D-6E8A-4147-A177-3AD203B41FA5}">
                      <a16:colId xmlns:a16="http://schemas.microsoft.com/office/drawing/2014/main" val="3968813432"/>
                    </a:ext>
                  </a:extLst>
                </a:gridCol>
                <a:gridCol w="493776">
                  <a:extLst>
                    <a:ext uri="{9D8B030D-6E8A-4147-A177-3AD203B41FA5}">
                      <a16:colId xmlns:a16="http://schemas.microsoft.com/office/drawing/2014/main" val="4144707485"/>
                    </a:ext>
                  </a:extLst>
                </a:gridCol>
                <a:gridCol w="493776">
                  <a:extLst>
                    <a:ext uri="{9D8B030D-6E8A-4147-A177-3AD203B41FA5}">
                      <a16:colId xmlns:a16="http://schemas.microsoft.com/office/drawing/2014/main" val="3567871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80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- 2021-10-17 09:41:03</a:t>
                      </a:r>
                      <a:r>
                        <a:rPr kumimoji="0" lang="es-ES" sz="1000" b="0" i="0" u="none" strike="noStrike" kern="1200" cap="none" spc="0" normalizeH="0" baseline="0" noProof="0">
                          <a:ln>
                            <a:noFill/>
                          </a:ln>
                          <a:solidFill>
                            <a:prstClr val="black"/>
                          </a:solidFill>
                          <a:effectLst/>
                          <a:uLnTx/>
                          <a:uFillTx/>
                          <a:latin typeface="+mn-lt"/>
                          <a:ea typeface="+mn-ea"/>
                          <a:cs typeface="+mn-cs"/>
                        </a:rPr>
                        <a:t>
 #MadresTrek ¡💖Feliz día de la madre 💖! 
Con frío, con calor, con viento, con lluvia, pero siempre con mucha pasión y determinación estás ahí. Por eso, este día siempre va a ser tan especial ¡Feliz Día!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64614234"/>
                  </a:ext>
                </a:extLst>
              </a:tr>
            </a:tbl>
          </a:graphicData>
        </a:graphic>
      </p:graphicFrame>
      <p:sp>
        <p:nvSpPr>
          <p:cNvPr id="4" name="Text Placeholder 3">
            <a:extLst>
              <a:ext uri="{FF2B5EF4-FFF2-40B4-BE49-F238E27FC236}">
                <a16:creationId xmlns:a16="http://schemas.microsoft.com/office/drawing/2014/main" id="{4D0426DB-9EA5-4FEF-B6FF-1F0EBEE75AF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087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58CE-00F7-411E-9C16-CEA0DBBA8F6F}"/>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899E2DF1-FAB2-4D3F-9BCB-B62FD686CBF9}"/>
              </a:ext>
            </a:extLst>
          </p:cNvPr>
          <p:cNvGraphicFramePr>
            <a:graphicFrameLocks noGrp="1"/>
          </p:cNvGraphicFramePr>
          <p:nvPr>
            <p:ph type="tbl" sz="quarter" idx="13"/>
            <p:extLst>
              <p:ext uri="{D42A27DB-BD31-4B8C-83A1-F6EECF244321}">
                <p14:modId xmlns:p14="http://schemas.microsoft.com/office/powerpoint/2010/main" val="127727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2856368"/>
                    </a:ext>
                  </a:extLst>
                </a:gridCol>
                <a:gridCol w="493776">
                  <a:extLst>
                    <a:ext uri="{9D8B030D-6E8A-4147-A177-3AD203B41FA5}">
                      <a16:colId xmlns:a16="http://schemas.microsoft.com/office/drawing/2014/main" val="4016516564"/>
                    </a:ext>
                  </a:extLst>
                </a:gridCol>
                <a:gridCol w="493776">
                  <a:extLst>
                    <a:ext uri="{9D8B030D-6E8A-4147-A177-3AD203B41FA5}">
                      <a16:colId xmlns:a16="http://schemas.microsoft.com/office/drawing/2014/main" val="1783967800"/>
                    </a:ext>
                  </a:extLst>
                </a:gridCol>
                <a:gridCol w="493776">
                  <a:extLst>
                    <a:ext uri="{9D8B030D-6E8A-4147-A177-3AD203B41FA5}">
                      <a16:colId xmlns:a16="http://schemas.microsoft.com/office/drawing/2014/main" val="2143443374"/>
                    </a:ext>
                  </a:extLst>
                </a:gridCol>
                <a:gridCol w="493776">
                  <a:extLst>
                    <a:ext uri="{9D8B030D-6E8A-4147-A177-3AD203B41FA5}">
                      <a16:colId xmlns:a16="http://schemas.microsoft.com/office/drawing/2014/main" val="800283034"/>
                    </a:ext>
                  </a:extLst>
                </a:gridCol>
                <a:gridCol w="493776">
                  <a:extLst>
                    <a:ext uri="{9D8B030D-6E8A-4147-A177-3AD203B41FA5}">
                      <a16:colId xmlns:a16="http://schemas.microsoft.com/office/drawing/2014/main" val="3809796914"/>
                    </a:ext>
                  </a:extLst>
                </a:gridCol>
                <a:gridCol w="493776">
                  <a:extLst>
                    <a:ext uri="{9D8B030D-6E8A-4147-A177-3AD203B41FA5}">
                      <a16:colId xmlns:a16="http://schemas.microsoft.com/office/drawing/2014/main" val="3381848263"/>
                    </a:ext>
                  </a:extLst>
                </a:gridCol>
                <a:gridCol w="493776">
                  <a:extLst>
                    <a:ext uri="{9D8B030D-6E8A-4147-A177-3AD203B41FA5}">
                      <a16:colId xmlns:a16="http://schemas.microsoft.com/office/drawing/2014/main" val="140938192"/>
                    </a:ext>
                  </a:extLst>
                </a:gridCol>
                <a:gridCol w="493776">
                  <a:extLst>
                    <a:ext uri="{9D8B030D-6E8A-4147-A177-3AD203B41FA5}">
                      <a16:colId xmlns:a16="http://schemas.microsoft.com/office/drawing/2014/main" val="1159261587"/>
                    </a:ext>
                  </a:extLst>
                </a:gridCol>
                <a:gridCol w="493776">
                  <a:extLst>
                    <a:ext uri="{9D8B030D-6E8A-4147-A177-3AD203B41FA5}">
                      <a16:colId xmlns:a16="http://schemas.microsoft.com/office/drawing/2014/main" val="2268665205"/>
                    </a:ext>
                  </a:extLst>
                </a:gridCol>
                <a:gridCol w="493776">
                  <a:extLst>
                    <a:ext uri="{9D8B030D-6E8A-4147-A177-3AD203B41FA5}">
                      <a16:colId xmlns:a16="http://schemas.microsoft.com/office/drawing/2014/main" val="2823510727"/>
                    </a:ext>
                  </a:extLst>
                </a:gridCol>
                <a:gridCol w="493776">
                  <a:extLst>
                    <a:ext uri="{9D8B030D-6E8A-4147-A177-3AD203B41FA5}">
                      <a16:colId xmlns:a16="http://schemas.microsoft.com/office/drawing/2014/main" val="183680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225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- 2021-10-18 20:13:34</a:t>
                      </a:r>
                      <a:r>
                        <a:rPr kumimoji="0" lang="es-ES" sz="1000" b="0" i="0" u="none" strike="noStrike" kern="1200" cap="none" spc="0" normalizeH="0" baseline="0" noProof="0">
                          <a:ln>
                            <a:noFill/>
                          </a:ln>
                          <a:solidFill>
                            <a:prstClr val="black"/>
                          </a:solidFill>
                          <a:effectLst/>
                          <a:uLnTx/>
                          <a:uFillTx/>
                          <a:latin typeface="+mn-lt"/>
                          <a:ea typeface="+mn-ea"/>
                          <a:cs typeface="+mn-cs"/>
                        </a:rPr>
                        <a:t>
 ¡La Dual Sport una auténtica bici todo terreno! 
Es una bici híbrida muy eficaz sobre el pavimento, los terrenos más abruptos como los caminos de gravel, y cómoda en todo momento. La horquilla de suspensión, las cubiertas todo terreno y los frenos de disco hidráulico convierten a la Dual Sport 2 en la opción ideal para aquellos que buscan explorar nuevos lugares o una bici cómoda para ir a trabajar. 
Los accesorios se venden por separado.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6175361"/>
                  </a:ext>
                </a:extLst>
              </a:tr>
            </a:tbl>
          </a:graphicData>
        </a:graphic>
      </p:graphicFrame>
      <p:sp>
        <p:nvSpPr>
          <p:cNvPr id="4" name="Text Placeholder 3">
            <a:extLst>
              <a:ext uri="{FF2B5EF4-FFF2-40B4-BE49-F238E27FC236}">
                <a16:creationId xmlns:a16="http://schemas.microsoft.com/office/drawing/2014/main" id="{76601E2F-F794-4192-B183-4475658938D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80788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66363-B4A7-405E-A1EF-4A741E77751E}"/>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4FF5EF68-659A-4023-A467-192FD721415B}"/>
              </a:ext>
            </a:extLst>
          </p:cNvPr>
          <p:cNvGraphicFramePr>
            <a:graphicFrameLocks noGrp="1"/>
          </p:cNvGraphicFramePr>
          <p:nvPr>
            <p:ph type="tbl" sz="quarter" idx="13"/>
            <p:extLst>
              <p:ext uri="{D42A27DB-BD31-4B8C-83A1-F6EECF244321}">
                <p14:modId xmlns:p14="http://schemas.microsoft.com/office/powerpoint/2010/main" val="75803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1150251"/>
                    </a:ext>
                  </a:extLst>
                </a:gridCol>
                <a:gridCol w="493776">
                  <a:extLst>
                    <a:ext uri="{9D8B030D-6E8A-4147-A177-3AD203B41FA5}">
                      <a16:colId xmlns:a16="http://schemas.microsoft.com/office/drawing/2014/main" val="1713668578"/>
                    </a:ext>
                  </a:extLst>
                </a:gridCol>
                <a:gridCol w="493776">
                  <a:extLst>
                    <a:ext uri="{9D8B030D-6E8A-4147-A177-3AD203B41FA5}">
                      <a16:colId xmlns:a16="http://schemas.microsoft.com/office/drawing/2014/main" val="4034993687"/>
                    </a:ext>
                  </a:extLst>
                </a:gridCol>
                <a:gridCol w="493776">
                  <a:extLst>
                    <a:ext uri="{9D8B030D-6E8A-4147-A177-3AD203B41FA5}">
                      <a16:colId xmlns:a16="http://schemas.microsoft.com/office/drawing/2014/main" val="2613967122"/>
                    </a:ext>
                  </a:extLst>
                </a:gridCol>
                <a:gridCol w="493776">
                  <a:extLst>
                    <a:ext uri="{9D8B030D-6E8A-4147-A177-3AD203B41FA5}">
                      <a16:colId xmlns:a16="http://schemas.microsoft.com/office/drawing/2014/main" val="2950950915"/>
                    </a:ext>
                  </a:extLst>
                </a:gridCol>
                <a:gridCol w="493776">
                  <a:extLst>
                    <a:ext uri="{9D8B030D-6E8A-4147-A177-3AD203B41FA5}">
                      <a16:colId xmlns:a16="http://schemas.microsoft.com/office/drawing/2014/main" val="636422663"/>
                    </a:ext>
                  </a:extLst>
                </a:gridCol>
                <a:gridCol w="493776">
                  <a:extLst>
                    <a:ext uri="{9D8B030D-6E8A-4147-A177-3AD203B41FA5}">
                      <a16:colId xmlns:a16="http://schemas.microsoft.com/office/drawing/2014/main" val="1389647138"/>
                    </a:ext>
                  </a:extLst>
                </a:gridCol>
                <a:gridCol w="493776">
                  <a:extLst>
                    <a:ext uri="{9D8B030D-6E8A-4147-A177-3AD203B41FA5}">
                      <a16:colId xmlns:a16="http://schemas.microsoft.com/office/drawing/2014/main" val="3690857417"/>
                    </a:ext>
                  </a:extLst>
                </a:gridCol>
                <a:gridCol w="493776">
                  <a:extLst>
                    <a:ext uri="{9D8B030D-6E8A-4147-A177-3AD203B41FA5}">
                      <a16:colId xmlns:a16="http://schemas.microsoft.com/office/drawing/2014/main" val="2279318404"/>
                    </a:ext>
                  </a:extLst>
                </a:gridCol>
                <a:gridCol w="493776">
                  <a:extLst>
                    <a:ext uri="{9D8B030D-6E8A-4147-A177-3AD203B41FA5}">
                      <a16:colId xmlns:a16="http://schemas.microsoft.com/office/drawing/2014/main" val="907416738"/>
                    </a:ext>
                  </a:extLst>
                </a:gridCol>
                <a:gridCol w="493776">
                  <a:extLst>
                    <a:ext uri="{9D8B030D-6E8A-4147-A177-3AD203B41FA5}">
                      <a16:colId xmlns:a16="http://schemas.microsoft.com/office/drawing/2014/main" val="2421221391"/>
                    </a:ext>
                  </a:extLst>
                </a:gridCol>
                <a:gridCol w="493776">
                  <a:extLst>
                    <a:ext uri="{9D8B030D-6E8A-4147-A177-3AD203B41FA5}">
                      <a16:colId xmlns:a16="http://schemas.microsoft.com/office/drawing/2014/main" val="292790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72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5065274"/>
                  </a:ext>
                </a:extLst>
              </a:tr>
            </a:tbl>
          </a:graphicData>
        </a:graphic>
      </p:graphicFrame>
      <p:sp>
        <p:nvSpPr>
          <p:cNvPr id="4" name="Text Placeholder 3">
            <a:extLst>
              <a:ext uri="{FF2B5EF4-FFF2-40B4-BE49-F238E27FC236}">
                <a16:creationId xmlns:a16="http://schemas.microsoft.com/office/drawing/2014/main" id="{0FAFC96F-A5E1-4310-8B2D-BBBB0C371C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89422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6DD3F-9EFC-44E2-A1A7-530190FD2589}"/>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FAE5E6AD-DCBC-4AB0-8BA5-6D8326C21098}"/>
              </a:ext>
            </a:extLst>
          </p:cNvPr>
          <p:cNvGraphicFramePr>
            <a:graphicFrameLocks noGrp="1"/>
          </p:cNvGraphicFramePr>
          <p:nvPr>
            <p:ph type="tbl" sz="quarter" idx="13"/>
            <p:extLst>
              <p:ext uri="{D42A27DB-BD31-4B8C-83A1-F6EECF244321}">
                <p14:modId xmlns:p14="http://schemas.microsoft.com/office/powerpoint/2010/main" val="126486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7392093"/>
                    </a:ext>
                  </a:extLst>
                </a:gridCol>
                <a:gridCol w="493776">
                  <a:extLst>
                    <a:ext uri="{9D8B030D-6E8A-4147-A177-3AD203B41FA5}">
                      <a16:colId xmlns:a16="http://schemas.microsoft.com/office/drawing/2014/main" val="3867524495"/>
                    </a:ext>
                  </a:extLst>
                </a:gridCol>
                <a:gridCol w="493776">
                  <a:extLst>
                    <a:ext uri="{9D8B030D-6E8A-4147-A177-3AD203B41FA5}">
                      <a16:colId xmlns:a16="http://schemas.microsoft.com/office/drawing/2014/main" val="2944514558"/>
                    </a:ext>
                  </a:extLst>
                </a:gridCol>
                <a:gridCol w="493776">
                  <a:extLst>
                    <a:ext uri="{9D8B030D-6E8A-4147-A177-3AD203B41FA5}">
                      <a16:colId xmlns:a16="http://schemas.microsoft.com/office/drawing/2014/main" val="2550894976"/>
                    </a:ext>
                  </a:extLst>
                </a:gridCol>
                <a:gridCol w="493776">
                  <a:extLst>
                    <a:ext uri="{9D8B030D-6E8A-4147-A177-3AD203B41FA5}">
                      <a16:colId xmlns:a16="http://schemas.microsoft.com/office/drawing/2014/main" val="4095379106"/>
                    </a:ext>
                  </a:extLst>
                </a:gridCol>
                <a:gridCol w="493776">
                  <a:extLst>
                    <a:ext uri="{9D8B030D-6E8A-4147-A177-3AD203B41FA5}">
                      <a16:colId xmlns:a16="http://schemas.microsoft.com/office/drawing/2014/main" val="3161293598"/>
                    </a:ext>
                  </a:extLst>
                </a:gridCol>
                <a:gridCol w="493776">
                  <a:extLst>
                    <a:ext uri="{9D8B030D-6E8A-4147-A177-3AD203B41FA5}">
                      <a16:colId xmlns:a16="http://schemas.microsoft.com/office/drawing/2014/main" val="246070637"/>
                    </a:ext>
                  </a:extLst>
                </a:gridCol>
                <a:gridCol w="493776">
                  <a:extLst>
                    <a:ext uri="{9D8B030D-6E8A-4147-A177-3AD203B41FA5}">
                      <a16:colId xmlns:a16="http://schemas.microsoft.com/office/drawing/2014/main" val="3157178845"/>
                    </a:ext>
                  </a:extLst>
                </a:gridCol>
                <a:gridCol w="493776">
                  <a:extLst>
                    <a:ext uri="{9D8B030D-6E8A-4147-A177-3AD203B41FA5}">
                      <a16:colId xmlns:a16="http://schemas.microsoft.com/office/drawing/2014/main" val="2349916972"/>
                    </a:ext>
                  </a:extLst>
                </a:gridCol>
                <a:gridCol w="493776">
                  <a:extLst>
                    <a:ext uri="{9D8B030D-6E8A-4147-A177-3AD203B41FA5}">
                      <a16:colId xmlns:a16="http://schemas.microsoft.com/office/drawing/2014/main" val="111604930"/>
                    </a:ext>
                  </a:extLst>
                </a:gridCol>
                <a:gridCol w="493776">
                  <a:extLst>
                    <a:ext uri="{9D8B030D-6E8A-4147-A177-3AD203B41FA5}">
                      <a16:colId xmlns:a16="http://schemas.microsoft.com/office/drawing/2014/main" val="929217341"/>
                    </a:ext>
                  </a:extLst>
                </a:gridCol>
                <a:gridCol w="493776">
                  <a:extLst>
                    <a:ext uri="{9D8B030D-6E8A-4147-A177-3AD203B41FA5}">
                      <a16:colId xmlns:a16="http://schemas.microsoft.com/office/drawing/2014/main" val="847014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173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- 2021-10-02 20:48:41</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 DSM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1004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- 2021-10-17 09:47:41</a:t>
                      </a:r>
                      <a:r>
                        <a:rPr kumimoji="0" lang="es-ES" sz="1000" b="0" i="0" u="none" strike="noStrike" kern="1200" cap="none" spc="0" normalizeH="0" baseline="0" noProof="0">
                          <a:ln>
                            <a:noFill/>
                          </a:ln>
                          <a:solidFill>
                            <a:prstClr val="black"/>
                          </a:solidFill>
                          <a:effectLst/>
                          <a:uLnTx/>
                          <a:uFillTx/>
                          <a:latin typeface="+mn-lt"/>
                          <a:ea typeface="+mn-ea"/>
                          <a:cs typeface="+mn-cs"/>
                        </a:rPr>
                        <a:t>
 A la que nos enseñó a pedalear la vida, muy feliz día!!
#DiaDeLaMadre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12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- 2021-10-24 20:23:48</a:t>
                      </a:r>
                      <a:r>
                        <a:rPr kumimoji="0" lang="es-ES" sz="1000" b="0" i="0" u="none" strike="noStrike" kern="1200" cap="none" spc="0" normalizeH="0" baseline="0" noProof="0">
                          <a:ln>
                            <a:noFill/>
                          </a:ln>
                          <a:solidFill>
                            <a:prstClr val="black"/>
                          </a:solidFill>
                          <a:effectLst/>
                          <a:uLnTx/>
                          <a:uFillTx/>
                          <a:latin typeface="+mn-lt"/>
                          <a:ea typeface="+mn-ea"/>
                          <a:cs typeface="+mn-cs"/>
                        </a:rPr>
                        <a:t>
 Triunfo de @lorenawiebes y el @teamdsm_ en la edición femenina de la @rondevdrenthe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8183212"/>
                  </a:ext>
                </a:extLst>
              </a:tr>
            </a:tbl>
          </a:graphicData>
        </a:graphic>
      </p:graphicFrame>
      <p:sp>
        <p:nvSpPr>
          <p:cNvPr id="4" name="Text Placeholder 3">
            <a:extLst>
              <a:ext uri="{FF2B5EF4-FFF2-40B4-BE49-F238E27FC236}">
                <a16:creationId xmlns:a16="http://schemas.microsoft.com/office/drawing/2014/main" id="{E8B15378-06A0-4D64-8FDC-20E80FDC047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58142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8144-92E8-4CEE-BED7-92C42939B458}"/>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1756D212-A922-4592-9D1F-6149BD8EC744}"/>
              </a:ext>
            </a:extLst>
          </p:cNvPr>
          <p:cNvGraphicFramePr>
            <a:graphicFrameLocks noGrp="1"/>
          </p:cNvGraphicFramePr>
          <p:nvPr>
            <p:ph type="tbl" sz="quarter" idx="13"/>
            <p:extLst>
              <p:ext uri="{D42A27DB-BD31-4B8C-83A1-F6EECF244321}">
                <p14:modId xmlns:p14="http://schemas.microsoft.com/office/powerpoint/2010/main" val="296664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9149257"/>
                    </a:ext>
                  </a:extLst>
                </a:gridCol>
                <a:gridCol w="493776">
                  <a:extLst>
                    <a:ext uri="{9D8B030D-6E8A-4147-A177-3AD203B41FA5}">
                      <a16:colId xmlns:a16="http://schemas.microsoft.com/office/drawing/2014/main" val="3681171665"/>
                    </a:ext>
                  </a:extLst>
                </a:gridCol>
                <a:gridCol w="493776">
                  <a:extLst>
                    <a:ext uri="{9D8B030D-6E8A-4147-A177-3AD203B41FA5}">
                      <a16:colId xmlns:a16="http://schemas.microsoft.com/office/drawing/2014/main" val="1316576753"/>
                    </a:ext>
                  </a:extLst>
                </a:gridCol>
                <a:gridCol w="493776">
                  <a:extLst>
                    <a:ext uri="{9D8B030D-6E8A-4147-A177-3AD203B41FA5}">
                      <a16:colId xmlns:a16="http://schemas.microsoft.com/office/drawing/2014/main" val="523132569"/>
                    </a:ext>
                  </a:extLst>
                </a:gridCol>
                <a:gridCol w="493776">
                  <a:extLst>
                    <a:ext uri="{9D8B030D-6E8A-4147-A177-3AD203B41FA5}">
                      <a16:colId xmlns:a16="http://schemas.microsoft.com/office/drawing/2014/main" val="2884226573"/>
                    </a:ext>
                  </a:extLst>
                </a:gridCol>
                <a:gridCol w="493776">
                  <a:extLst>
                    <a:ext uri="{9D8B030D-6E8A-4147-A177-3AD203B41FA5}">
                      <a16:colId xmlns:a16="http://schemas.microsoft.com/office/drawing/2014/main" val="3268170954"/>
                    </a:ext>
                  </a:extLst>
                </a:gridCol>
                <a:gridCol w="493776">
                  <a:extLst>
                    <a:ext uri="{9D8B030D-6E8A-4147-A177-3AD203B41FA5}">
                      <a16:colId xmlns:a16="http://schemas.microsoft.com/office/drawing/2014/main" val="3259814657"/>
                    </a:ext>
                  </a:extLst>
                </a:gridCol>
                <a:gridCol w="493776">
                  <a:extLst>
                    <a:ext uri="{9D8B030D-6E8A-4147-A177-3AD203B41FA5}">
                      <a16:colId xmlns:a16="http://schemas.microsoft.com/office/drawing/2014/main" val="3124026107"/>
                    </a:ext>
                  </a:extLst>
                </a:gridCol>
                <a:gridCol w="493776">
                  <a:extLst>
                    <a:ext uri="{9D8B030D-6E8A-4147-A177-3AD203B41FA5}">
                      <a16:colId xmlns:a16="http://schemas.microsoft.com/office/drawing/2014/main" val="2875368803"/>
                    </a:ext>
                  </a:extLst>
                </a:gridCol>
                <a:gridCol w="493776">
                  <a:extLst>
                    <a:ext uri="{9D8B030D-6E8A-4147-A177-3AD203B41FA5}">
                      <a16:colId xmlns:a16="http://schemas.microsoft.com/office/drawing/2014/main" val="1391673100"/>
                    </a:ext>
                  </a:extLst>
                </a:gridCol>
                <a:gridCol w="493776">
                  <a:extLst>
                    <a:ext uri="{9D8B030D-6E8A-4147-A177-3AD203B41FA5}">
                      <a16:colId xmlns:a16="http://schemas.microsoft.com/office/drawing/2014/main" val="2946984850"/>
                    </a:ext>
                  </a:extLst>
                </a:gridCol>
                <a:gridCol w="493776">
                  <a:extLst>
                    <a:ext uri="{9D8B030D-6E8A-4147-A177-3AD203B41FA5}">
                      <a16:colId xmlns:a16="http://schemas.microsoft.com/office/drawing/2014/main" val="2623275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108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- 2021-10-06 20:53:25</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03679908"/>
                  </a:ext>
                </a:extLst>
              </a:tr>
            </a:tbl>
          </a:graphicData>
        </a:graphic>
      </p:graphicFrame>
      <p:sp>
        <p:nvSpPr>
          <p:cNvPr id="4" name="Text Placeholder 3">
            <a:extLst>
              <a:ext uri="{FF2B5EF4-FFF2-40B4-BE49-F238E27FC236}">
                <a16:creationId xmlns:a16="http://schemas.microsoft.com/office/drawing/2014/main" id="{857A2C22-E5B1-412F-91F0-7B9CCB1215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07289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6865-28EA-4ACF-A1D9-755685F8DA15}"/>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3AF4CE29-534C-4ED9-9486-18103F671432}"/>
              </a:ext>
            </a:extLst>
          </p:cNvPr>
          <p:cNvGraphicFramePr>
            <a:graphicFrameLocks noGrp="1"/>
          </p:cNvGraphicFramePr>
          <p:nvPr>
            <p:ph type="tbl" sz="quarter" idx="13"/>
            <p:extLst>
              <p:ext uri="{D42A27DB-BD31-4B8C-83A1-F6EECF244321}">
                <p14:modId xmlns:p14="http://schemas.microsoft.com/office/powerpoint/2010/main" val="153162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8819937"/>
                    </a:ext>
                  </a:extLst>
                </a:gridCol>
                <a:gridCol w="493776">
                  <a:extLst>
                    <a:ext uri="{9D8B030D-6E8A-4147-A177-3AD203B41FA5}">
                      <a16:colId xmlns:a16="http://schemas.microsoft.com/office/drawing/2014/main" val="676140678"/>
                    </a:ext>
                  </a:extLst>
                </a:gridCol>
                <a:gridCol w="493776">
                  <a:extLst>
                    <a:ext uri="{9D8B030D-6E8A-4147-A177-3AD203B41FA5}">
                      <a16:colId xmlns:a16="http://schemas.microsoft.com/office/drawing/2014/main" val="3962398286"/>
                    </a:ext>
                  </a:extLst>
                </a:gridCol>
                <a:gridCol w="493776">
                  <a:extLst>
                    <a:ext uri="{9D8B030D-6E8A-4147-A177-3AD203B41FA5}">
                      <a16:colId xmlns:a16="http://schemas.microsoft.com/office/drawing/2014/main" val="3399323065"/>
                    </a:ext>
                  </a:extLst>
                </a:gridCol>
                <a:gridCol w="493776">
                  <a:extLst>
                    <a:ext uri="{9D8B030D-6E8A-4147-A177-3AD203B41FA5}">
                      <a16:colId xmlns:a16="http://schemas.microsoft.com/office/drawing/2014/main" val="3868020117"/>
                    </a:ext>
                  </a:extLst>
                </a:gridCol>
                <a:gridCol w="493776">
                  <a:extLst>
                    <a:ext uri="{9D8B030D-6E8A-4147-A177-3AD203B41FA5}">
                      <a16:colId xmlns:a16="http://schemas.microsoft.com/office/drawing/2014/main" val="1027009108"/>
                    </a:ext>
                  </a:extLst>
                </a:gridCol>
                <a:gridCol w="493776">
                  <a:extLst>
                    <a:ext uri="{9D8B030D-6E8A-4147-A177-3AD203B41FA5}">
                      <a16:colId xmlns:a16="http://schemas.microsoft.com/office/drawing/2014/main" val="3415877608"/>
                    </a:ext>
                  </a:extLst>
                </a:gridCol>
                <a:gridCol w="493776">
                  <a:extLst>
                    <a:ext uri="{9D8B030D-6E8A-4147-A177-3AD203B41FA5}">
                      <a16:colId xmlns:a16="http://schemas.microsoft.com/office/drawing/2014/main" val="1831711407"/>
                    </a:ext>
                  </a:extLst>
                </a:gridCol>
                <a:gridCol w="493776">
                  <a:extLst>
                    <a:ext uri="{9D8B030D-6E8A-4147-A177-3AD203B41FA5}">
                      <a16:colId xmlns:a16="http://schemas.microsoft.com/office/drawing/2014/main" val="1099080661"/>
                    </a:ext>
                  </a:extLst>
                </a:gridCol>
                <a:gridCol w="493776">
                  <a:extLst>
                    <a:ext uri="{9D8B030D-6E8A-4147-A177-3AD203B41FA5}">
                      <a16:colId xmlns:a16="http://schemas.microsoft.com/office/drawing/2014/main" val="858620300"/>
                    </a:ext>
                  </a:extLst>
                </a:gridCol>
                <a:gridCol w="493776">
                  <a:extLst>
                    <a:ext uri="{9D8B030D-6E8A-4147-A177-3AD203B41FA5}">
                      <a16:colId xmlns:a16="http://schemas.microsoft.com/office/drawing/2014/main" val="1483191877"/>
                    </a:ext>
                  </a:extLst>
                </a:gridCol>
                <a:gridCol w="493776">
                  <a:extLst>
                    <a:ext uri="{9D8B030D-6E8A-4147-A177-3AD203B41FA5}">
                      <a16:colId xmlns:a16="http://schemas.microsoft.com/office/drawing/2014/main" val="102624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989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- 2021-10-21 19:56:19</a:t>
                      </a:r>
                      <a:r>
                        <a:rPr kumimoji="0" lang="es-ES" sz="1000" b="0" i="0" u="none" strike="noStrike" kern="1200" cap="none" spc="0" normalizeH="0" baseline="0" noProof="0">
                          <a:ln>
                            <a:noFill/>
                          </a:ln>
                          <a:solidFill>
                            <a:prstClr val="black"/>
                          </a:solidFill>
                          <a:effectLst/>
                          <a:uLnTx/>
                          <a:uFillTx/>
                          <a:latin typeface="+mn-lt"/>
                          <a:ea typeface="+mn-ea"/>
                          <a:cs typeface="+mn-cs"/>
                        </a:rPr>
                        <a:t>
 Todo lo que hemos aprendido de nuestros cascos de competición de gama alta se expresa en el Arx, un modelo polivalente para MTB y para carretera. Diseñado para aficionados y para corredores con aspiraciones en las carreras, el casco Arx es ligero e impresiona con su magnífica ventilación y otras características prácticas como el sistema de ajuste fácil y una visera desmontable.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9449388"/>
                  </a:ext>
                </a:extLst>
              </a:tr>
            </a:tbl>
          </a:graphicData>
        </a:graphic>
      </p:graphicFrame>
      <p:sp>
        <p:nvSpPr>
          <p:cNvPr id="4" name="Text Placeholder 3">
            <a:extLst>
              <a:ext uri="{FF2B5EF4-FFF2-40B4-BE49-F238E27FC236}">
                <a16:creationId xmlns:a16="http://schemas.microsoft.com/office/drawing/2014/main" id="{B907CA45-FA13-4BA1-B4DB-86B87F53736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62329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F047-4D32-4EC0-9533-CD5A39F12F91}"/>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8E156EEA-FC43-484D-BFC7-6271B58017B2}"/>
              </a:ext>
            </a:extLst>
          </p:cNvPr>
          <p:cNvGraphicFramePr>
            <a:graphicFrameLocks noGrp="1"/>
          </p:cNvGraphicFramePr>
          <p:nvPr>
            <p:ph type="chart" sz="quarter" idx="13"/>
            <p:extLst>
              <p:ext uri="{D42A27DB-BD31-4B8C-83A1-F6EECF244321}">
                <p14:modId xmlns:p14="http://schemas.microsoft.com/office/powerpoint/2010/main" val="267248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3E5D03-1A17-4CE7-B3C4-B6B03D31D4A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50D4D08-CBE1-43D1-8301-909DE3B47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731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0772-1D9D-4E16-801E-C709C9CD91DF}"/>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085493B1-27FD-45F7-9B1A-46B683234318}"/>
              </a:ext>
            </a:extLst>
          </p:cNvPr>
          <p:cNvGraphicFramePr>
            <a:graphicFrameLocks noGrp="1"/>
          </p:cNvGraphicFramePr>
          <p:nvPr>
            <p:ph type="tbl" sz="quarter" idx="13"/>
            <p:extLst>
              <p:ext uri="{D42A27DB-BD31-4B8C-83A1-F6EECF244321}">
                <p14:modId xmlns:p14="http://schemas.microsoft.com/office/powerpoint/2010/main" val="55679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87493876"/>
                    </a:ext>
                  </a:extLst>
                </a:gridCol>
                <a:gridCol w="1152144">
                  <a:extLst>
                    <a:ext uri="{9D8B030D-6E8A-4147-A177-3AD203B41FA5}">
                      <a16:colId xmlns:a16="http://schemas.microsoft.com/office/drawing/2014/main" val="1571319648"/>
                    </a:ext>
                  </a:extLst>
                </a:gridCol>
                <a:gridCol w="1152144">
                  <a:extLst>
                    <a:ext uri="{9D8B030D-6E8A-4147-A177-3AD203B41FA5}">
                      <a16:colId xmlns:a16="http://schemas.microsoft.com/office/drawing/2014/main" val="9823399"/>
                    </a:ext>
                  </a:extLst>
                </a:gridCol>
                <a:gridCol w="1152144">
                  <a:extLst>
                    <a:ext uri="{9D8B030D-6E8A-4147-A177-3AD203B41FA5}">
                      <a16:colId xmlns:a16="http://schemas.microsoft.com/office/drawing/2014/main" val="790783717"/>
                    </a:ext>
                  </a:extLst>
                </a:gridCol>
                <a:gridCol w="1152144">
                  <a:extLst>
                    <a:ext uri="{9D8B030D-6E8A-4147-A177-3AD203B41FA5}">
                      <a16:colId xmlns:a16="http://schemas.microsoft.com/office/drawing/2014/main" val="394143017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857736731"/>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342048081"/>
                  </a:ext>
                </a:extLst>
              </a:tr>
            </a:tbl>
          </a:graphicData>
        </a:graphic>
      </p:graphicFrame>
      <p:sp>
        <p:nvSpPr>
          <p:cNvPr id="4" name="Text Placeholder 3">
            <a:extLst>
              <a:ext uri="{FF2B5EF4-FFF2-40B4-BE49-F238E27FC236}">
                <a16:creationId xmlns:a16="http://schemas.microsoft.com/office/drawing/2014/main" id="{F024986F-537B-4C93-AA3E-08B40D20FC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49777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1469</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2021-11-01T00:39:11Z</dcterms:created>
  <dcterms:modified xsi:type="dcterms:W3CDTF">2021-11-01T00:40:10Z</dcterms:modified>
</cp:coreProperties>
</file>