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30254</c:v>
                </c:pt>
                <c:pt idx="1">
                  <c:v>30251</c:v>
                </c:pt>
                <c:pt idx="2">
                  <c:v>30250</c:v>
                </c:pt>
                <c:pt idx="3">
                  <c:v>30250</c:v>
                </c:pt>
                <c:pt idx="4">
                  <c:v>30264</c:v>
                </c:pt>
                <c:pt idx="5">
                  <c:v>30303</c:v>
                </c:pt>
                <c:pt idx="6">
                  <c:v>30337</c:v>
                </c:pt>
                <c:pt idx="7">
                  <c:v>30366</c:v>
                </c:pt>
                <c:pt idx="8">
                  <c:v>30396</c:v>
                </c:pt>
                <c:pt idx="9">
                  <c:v>30437</c:v>
                </c:pt>
                <c:pt idx="10">
                  <c:v>30484</c:v>
                </c:pt>
                <c:pt idx="11">
                  <c:v>30503</c:v>
                </c:pt>
                <c:pt idx="12">
                  <c:v>30509</c:v>
                </c:pt>
                <c:pt idx="13">
                  <c:v>30534</c:v>
                </c:pt>
                <c:pt idx="14">
                  <c:v>30571</c:v>
                </c:pt>
                <c:pt idx="15">
                  <c:v>30592</c:v>
                </c:pt>
                <c:pt idx="16">
                  <c:v>30614</c:v>
                </c:pt>
                <c:pt idx="17">
                  <c:v>30648</c:v>
                </c:pt>
                <c:pt idx="18">
                  <c:v>30685</c:v>
                </c:pt>
                <c:pt idx="19">
                  <c:v>30712</c:v>
                </c:pt>
                <c:pt idx="20">
                  <c:v>30745</c:v>
                </c:pt>
                <c:pt idx="21">
                  <c:v>30763</c:v>
                </c:pt>
                <c:pt idx="22">
                  <c:v>30789</c:v>
                </c:pt>
                <c:pt idx="23">
                  <c:v>30824</c:v>
                </c:pt>
                <c:pt idx="24">
                  <c:v>30861</c:v>
                </c:pt>
                <c:pt idx="25">
                  <c:v>30888</c:v>
                </c:pt>
                <c:pt idx="26">
                  <c:v>30907</c:v>
                </c:pt>
                <c:pt idx="27">
                  <c:v>30935</c:v>
                </c:pt>
                <c:pt idx="28">
                  <c:v>30960</c:v>
                </c:pt>
                <c:pt idx="29">
                  <c:v>30980</c:v>
                </c:pt>
                <c:pt idx="30">
                  <c:v>31003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59-47FA-9161-CD91ADCC86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28175</c:v>
                </c:pt>
                <c:pt idx="1">
                  <c:v>28173</c:v>
                </c:pt>
                <c:pt idx="2">
                  <c:v>28169</c:v>
                </c:pt>
                <c:pt idx="3">
                  <c:v>28168</c:v>
                </c:pt>
                <c:pt idx="4">
                  <c:v>28174</c:v>
                </c:pt>
                <c:pt idx="5">
                  <c:v>28187</c:v>
                </c:pt>
                <c:pt idx="6">
                  <c:v>28190</c:v>
                </c:pt>
                <c:pt idx="7">
                  <c:v>28196</c:v>
                </c:pt>
                <c:pt idx="8">
                  <c:v>28200</c:v>
                </c:pt>
                <c:pt idx="9">
                  <c:v>28201</c:v>
                </c:pt>
                <c:pt idx="10">
                  <c:v>28203</c:v>
                </c:pt>
                <c:pt idx="11">
                  <c:v>28211</c:v>
                </c:pt>
                <c:pt idx="12">
                  <c:v>28211</c:v>
                </c:pt>
                <c:pt idx="13">
                  <c:v>28215</c:v>
                </c:pt>
                <c:pt idx="14">
                  <c:v>28216</c:v>
                </c:pt>
                <c:pt idx="15">
                  <c:v>28222</c:v>
                </c:pt>
                <c:pt idx="16">
                  <c:v>28225</c:v>
                </c:pt>
                <c:pt idx="17">
                  <c:v>28230</c:v>
                </c:pt>
                <c:pt idx="18">
                  <c:v>28233</c:v>
                </c:pt>
                <c:pt idx="19">
                  <c:v>28239</c:v>
                </c:pt>
                <c:pt idx="20">
                  <c:v>28244</c:v>
                </c:pt>
                <c:pt idx="21">
                  <c:v>28246</c:v>
                </c:pt>
                <c:pt idx="22">
                  <c:v>28248</c:v>
                </c:pt>
                <c:pt idx="23">
                  <c:v>28252</c:v>
                </c:pt>
                <c:pt idx="24">
                  <c:v>28254</c:v>
                </c:pt>
                <c:pt idx="25">
                  <c:v>28257</c:v>
                </c:pt>
                <c:pt idx="26">
                  <c:v>28264</c:v>
                </c:pt>
                <c:pt idx="27">
                  <c:v>28266</c:v>
                </c:pt>
                <c:pt idx="28">
                  <c:v>28270</c:v>
                </c:pt>
                <c:pt idx="29">
                  <c:v>28265</c:v>
                </c:pt>
                <c:pt idx="30">
                  <c:v>28268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59-47FA-9161-CD91ADCC86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32081</c:v>
                </c:pt>
                <c:pt idx="1">
                  <c:v>32084</c:v>
                </c:pt>
                <c:pt idx="2">
                  <c:v>32090</c:v>
                </c:pt>
                <c:pt idx="3">
                  <c:v>32094</c:v>
                </c:pt>
                <c:pt idx="4">
                  <c:v>32097</c:v>
                </c:pt>
                <c:pt idx="5">
                  <c:v>32096</c:v>
                </c:pt>
                <c:pt idx="6">
                  <c:v>32094</c:v>
                </c:pt>
                <c:pt idx="7">
                  <c:v>32098</c:v>
                </c:pt>
                <c:pt idx="8">
                  <c:v>32101</c:v>
                </c:pt>
                <c:pt idx="9">
                  <c:v>32104</c:v>
                </c:pt>
                <c:pt idx="10">
                  <c:v>32105</c:v>
                </c:pt>
                <c:pt idx="11">
                  <c:v>32105</c:v>
                </c:pt>
                <c:pt idx="12">
                  <c:v>32104</c:v>
                </c:pt>
                <c:pt idx="13">
                  <c:v>32106</c:v>
                </c:pt>
                <c:pt idx="14">
                  <c:v>32107</c:v>
                </c:pt>
                <c:pt idx="15">
                  <c:v>32108</c:v>
                </c:pt>
                <c:pt idx="16">
                  <c:v>32111</c:v>
                </c:pt>
                <c:pt idx="17">
                  <c:v>32111</c:v>
                </c:pt>
                <c:pt idx="18">
                  <c:v>32111</c:v>
                </c:pt>
                <c:pt idx="19">
                  <c:v>32112</c:v>
                </c:pt>
                <c:pt idx="20">
                  <c:v>32116</c:v>
                </c:pt>
                <c:pt idx="21">
                  <c:v>32116</c:v>
                </c:pt>
                <c:pt idx="22">
                  <c:v>32117</c:v>
                </c:pt>
                <c:pt idx="23">
                  <c:v>32115</c:v>
                </c:pt>
                <c:pt idx="24">
                  <c:v>32118</c:v>
                </c:pt>
                <c:pt idx="25">
                  <c:v>32118</c:v>
                </c:pt>
                <c:pt idx="26">
                  <c:v>32121</c:v>
                </c:pt>
                <c:pt idx="27">
                  <c:v>32120</c:v>
                </c:pt>
                <c:pt idx="28">
                  <c:v>32122</c:v>
                </c:pt>
                <c:pt idx="29">
                  <c:v>32120</c:v>
                </c:pt>
                <c:pt idx="30">
                  <c:v>32119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59-47FA-9161-CD91ADCC86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49723</c:v>
                </c:pt>
                <c:pt idx="1">
                  <c:v>49725</c:v>
                </c:pt>
                <c:pt idx="2">
                  <c:v>49720</c:v>
                </c:pt>
                <c:pt idx="3">
                  <c:v>49720</c:v>
                </c:pt>
                <c:pt idx="4">
                  <c:v>49722</c:v>
                </c:pt>
                <c:pt idx="5">
                  <c:v>49727</c:v>
                </c:pt>
                <c:pt idx="6">
                  <c:v>49731</c:v>
                </c:pt>
                <c:pt idx="7">
                  <c:v>49732</c:v>
                </c:pt>
                <c:pt idx="8">
                  <c:v>49737</c:v>
                </c:pt>
                <c:pt idx="9">
                  <c:v>49736</c:v>
                </c:pt>
                <c:pt idx="10">
                  <c:v>49737</c:v>
                </c:pt>
                <c:pt idx="11">
                  <c:v>49737</c:v>
                </c:pt>
                <c:pt idx="12">
                  <c:v>49752</c:v>
                </c:pt>
                <c:pt idx="13">
                  <c:v>49763</c:v>
                </c:pt>
                <c:pt idx="14">
                  <c:v>49763</c:v>
                </c:pt>
                <c:pt idx="15">
                  <c:v>49764</c:v>
                </c:pt>
                <c:pt idx="16">
                  <c:v>49767</c:v>
                </c:pt>
                <c:pt idx="17">
                  <c:v>49769</c:v>
                </c:pt>
                <c:pt idx="18">
                  <c:v>49772</c:v>
                </c:pt>
                <c:pt idx="19">
                  <c:v>49776</c:v>
                </c:pt>
                <c:pt idx="20">
                  <c:v>49774</c:v>
                </c:pt>
                <c:pt idx="21">
                  <c:v>49773</c:v>
                </c:pt>
                <c:pt idx="22">
                  <c:v>49777</c:v>
                </c:pt>
                <c:pt idx="23">
                  <c:v>49775</c:v>
                </c:pt>
                <c:pt idx="24">
                  <c:v>49778</c:v>
                </c:pt>
                <c:pt idx="25">
                  <c:v>49783</c:v>
                </c:pt>
                <c:pt idx="26">
                  <c:v>49784</c:v>
                </c:pt>
                <c:pt idx="27">
                  <c:v>49784</c:v>
                </c:pt>
                <c:pt idx="28">
                  <c:v>49787</c:v>
                </c:pt>
                <c:pt idx="29">
                  <c:v>49788</c:v>
                </c:pt>
                <c:pt idx="30">
                  <c:v>49788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559-47FA-9161-CD91ADCC86B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265209</c:v>
                </c:pt>
                <c:pt idx="1">
                  <c:v>265204</c:v>
                </c:pt>
                <c:pt idx="2">
                  <c:v>265203</c:v>
                </c:pt>
                <c:pt idx="3">
                  <c:v>265199</c:v>
                </c:pt>
                <c:pt idx="4">
                  <c:v>265182</c:v>
                </c:pt>
                <c:pt idx="5">
                  <c:v>265176</c:v>
                </c:pt>
                <c:pt idx="6">
                  <c:v>265175</c:v>
                </c:pt>
                <c:pt idx="7">
                  <c:v>265167</c:v>
                </c:pt>
                <c:pt idx="8">
                  <c:v>265163</c:v>
                </c:pt>
                <c:pt idx="9">
                  <c:v>265153</c:v>
                </c:pt>
                <c:pt idx="10">
                  <c:v>265147</c:v>
                </c:pt>
                <c:pt idx="11">
                  <c:v>265136</c:v>
                </c:pt>
                <c:pt idx="12">
                  <c:v>265129</c:v>
                </c:pt>
                <c:pt idx="13">
                  <c:v>265126</c:v>
                </c:pt>
                <c:pt idx="14">
                  <c:v>265114</c:v>
                </c:pt>
                <c:pt idx="15">
                  <c:v>265110</c:v>
                </c:pt>
                <c:pt idx="16">
                  <c:v>265101</c:v>
                </c:pt>
                <c:pt idx="17">
                  <c:v>265092</c:v>
                </c:pt>
                <c:pt idx="18">
                  <c:v>265087</c:v>
                </c:pt>
                <c:pt idx="19">
                  <c:v>265085</c:v>
                </c:pt>
                <c:pt idx="20">
                  <c:v>265078</c:v>
                </c:pt>
                <c:pt idx="21">
                  <c:v>265074</c:v>
                </c:pt>
                <c:pt idx="22">
                  <c:v>265067</c:v>
                </c:pt>
                <c:pt idx="23">
                  <c:v>265057</c:v>
                </c:pt>
                <c:pt idx="24">
                  <c:v>265052</c:v>
                </c:pt>
                <c:pt idx="25">
                  <c:v>265044</c:v>
                </c:pt>
                <c:pt idx="26">
                  <c:v>265030</c:v>
                </c:pt>
                <c:pt idx="27">
                  <c:v>265024</c:v>
                </c:pt>
                <c:pt idx="28">
                  <c:v>265018</c:v>
                </c:pt>
                <c:pt idx="29">
                  <c:v>265012</c:v>
                </c:pt>
                <c:pt idx="30">
                  <c:v>265005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559-47FA-9161-CD91ADCC86B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1237</c:v>
                </c:pt>
                <c:pt idx="1">
                  <c:v>1237</c:v>
                </c:pt>
                <c:pt idx="2">
                  <c:v>1237</c:v>
                </c:pt>
                <c:pt idx="3">
                  <c:v>1237</c:v>
                </c:pt>
                <c:pt idx="4">
                  <c:v>1237</c:v>
                </c:pt>
                <c:pt idx="5">
                  <c:v>1237</c:v>
                </c:pt>
                <c:pt idx="6">
                  <c:v>1237</c:v>
                </c:pt>
                <c:pt idx="7">
                  <c:v>1238</c:v>
                </c:pt>
                <c:pt idx="8">
                  <c:v>1238</c:v>
                </c:pt>
                <c:pt idx="9">
                  <c:v>1237</c:v>
                </c:pt>
                <c:pt idx="10">
                  <c:v>1237</c:v>
                </c:pt>
                <c:pt idx="11">
                  <c:v>1239</c:v>
                </c:pt>
                <c:pt idx="12">
                  <c:v>1239</c:v>
                </c:pt>
                <c:pt idx="13">
                  <c:v>1240</c:v>
                </c:pt>
                <c:pt idx="14">
                  <c:v>1240</c:v>
                </c:pt>
                <c:pt idx="15">
                  <c:v>1241</c:v>
                </c:pt>
                <c:pt idx="16">
                  <c:v>1242</c:v>
                </c:pt>
                <c:pt idx="17">
                  <c:v>1243</c:v>
                </c:pt>
                <c:pt idx="18">
                  <c:v>1243</c:v>
                </c:pt>
                <c:pt idx="19">
                  <c:v>1245</c:v>
                </c:pt>
                <c:pt idx="20">
                  <c:v>1249</c:v>
                </c:pt>
                <c:pt idx="21">
                  <c:v>1251</c:v>
                </c:pt>
                <c:pt idx="22">
                  <c:v>1251</c:v>
                </c:pt>
                <c:pt idx="23">
                  <c:v>1252</c:v>
                </c:pt>
                <c:pt idx="24">
                  <c:v>1253</c:v>
                </c:pt>
                <c:pt idx="25">
                  <c:v>1253</c:v>
                </c:pt>
                <c:pt idx="26">
                  <c:v>1253</c:v>
                </c:pt>
                <c:pt idx="27">
                  <c:v>1253</c:v>
                </c:pt>
                <c:pt idx="28">
                  <c:v>1253</c:v>
                </c:pt>
                <c:pt idx="29">
                  <c:v>1253</c:v>
                </c:pt>
                <c:pt idx="30">
                  <c:v>1255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559-47FA-9161-CD91ADCC8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295320"/>
        <c:axId val="407295648"/>
      </c:lineChart>
      <c:dateAx>
        <c:axId val="407295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295648"/>
        <c:crosses val="autoZero"/>
        <c:auto val="1"/>
        <c:lblOffset val="100"/>
        <c:baseTimeUnit val="days"/>
      </c:dateAx>
      <c:valAx>
        <c:axId val="40729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29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11.699</c:v>
                </c:pt>
                <c:pt idx="1">
                  <c:v>69.230800000000002</c:v>
                </c:pt>
                <c:pt idx="2">
                  <c:v>7.0911999999999997</c:v>
                </c:pt>
                <c:pt idx="3">
                  <c:v>0</c:v>
                </c:pt>
                <c:pt idx="4">
                  <c:v>3.1617000000000002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C4-4A46-8382-0BC28407B9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10.667</c:v>
                </c:pt>
                <c:pt idx="1">
                  <c:v>92.307699999999997</c:v>
                </c:pt>
                <c:pt idx="2">
                  <c:v>4.6310000000000002</c:v>
                </c:pt>
                <c:pt idx="3">
                  <c:v>0</c:v>
                </c:pt>
                <c:pt idx="4">
                  <c:v>1.6806000000000001</c:v>
                </c:pt>
                <c:pt idx="5">
                  <c:v>13.135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C4-4A46-8382-0BC28407B9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12.120100000000001</c:v>
                </c:pt>
                <c:pt idx="1">
                  <c:v>100</c:v>
                </c:pt>
                <c:pt idx="2">
                  <c:v>21.418199999999999</c:v>
                </c:pt>
                <c:pt idx="3">
                  <c:v>0</c:v>
                </c:pt>
                <c:pt idx="4">
                  <c:v>6.3085000000000004</c:v>
                </c:pt>
                <c:pt idx="5">
                  <c:v>5.5183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C4-4A46-8382-0BC28407B9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18.787600000000001</c:v>
                </c:pt>
                <c:pt idx="1">
                  <c:v>76.923100000000005</c:v>
                </c:pt>
                <c:pt idx="2">
                  <c:v>100</c:v>
                </c:pt>
                <c:pt idx="3">
                  <c:v>0</c:v>
                </c:pt>
                <c:pt idx="4">
                  <c:v>24.700399999999998</c:v>
                </c:pt>
                <c:pt idx="5">
                  <c:v>5.0967000000000002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C4-4A46-8382-0BC28407B9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7.6923000000000004</c:v>
                </c:pt>
                <c:pt idx="2">
                  <c:v>7.9595000000000002</c:v>
                </c:pt>
                <c:pt idx="3">
                  <c:v>0</c:v>
                </c:pt>
                <c:pt idx="4">
                  <c:v>3.6899000000000002</c:v>
                </c:pt>
                <c:pt idx="5">
                  <c:v>-3.1398000000000001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C4-4A46-8382-0BC28407B9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0.47360000000000002</c:v>
                </c:pt>
                <c:pt idx="1">
                  <c:v>61.538499999999999</c:v>
                </c:pt>
                <c:pt idx="2">
                  <c:v>8.1042000000000005</c:v>
                </c:pt>
                <c:pt idx="3">
                  <c:v>0</c:v>
                </c:pt>
                <c:pt idx="4">
                  <c:v>100</c:v>
                </c:pt>
                <c:pt idx="5">
                  <c:v>65.145600000000002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C4-4A46-8382-0BC28407B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7307784"/>
        <c:axId val="407299256"/>
      </c:radarChart>
      <c:catAx>
        <c:axId val="40730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299256"/>
        <c:crosses val="autoZero"/>
        <c:auto val="1"/>
        <c:lblAlgn val="ctr"/>
        <c:lblOffset val="100"/>
        <c:noMultiLvlLbl val="0"/>
      </c:catAx>
      <c:valAx>
        <c:axId val="40729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0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-3</c:v>
                </c:pt>
                <c:pt idx="2">
                  <c:v>-1</c:v>
                </c:pt>
                <c:pt idx="3">
                  <c:v>0</c:v>
                </c:pt>
                <c:pt idx="4">
                  <c:v>14</c:v>
                </c:pt>
                <c:pt idx="5">
                  <c:v>39</c:v>
                </c:pt>
                <c:pt idx="6">
                  <c:v>34</c:v>
                </c:pt>
                <c:pt idx="7">
                  <c:v>29</c:v>
                </c:pt>
                <c:pt idx="8">
                  <c:v>30</c:v>
                </c:pt>
                <c:pt idx="9">
                  <c:v>41</c:v>
                </c:pt>
                <c:pt idx="10">
                  <c:v>47</c:v>
                </c:pt>
                <c:pt idx="11">
                  <c:v>19</c:v>
                </c:pt>
                <c:pt idx="12">
                  <c:v>6</c:v>
                </c:pt>
                <c:pt idx="13">
                  <c:v>25</c:v>
                </c:pt>
                <c:pt idx="14">
                  <c:v>37</c:v>
                </c:pt>
                <c:pt idx="15">
                  <c:v>21</c:v>
                </c:pt>
                <c:pt idx="16">
                  <c:v>22</c:v>
                </c:pt>
                <c:pt idx="17">
                  <c:v>34</c:v>
                </c:pt>
                <c:pt idx="18">
                  <c:v>37</c:v>
                </c:pt>
                <c:pt idx="19">
                  <c:v>27</c:v>
                </c:pt>
                <c:pt idx="20">
                  <c:v>33</c:v>
                </c:pt>
                <c:pt idx="21">
                  <c:v>18</c:v>
                </c:pt>
                <c:pt idx="22">
                  <c:v>26</c:v>
                </c:pt>
                <c:pt idx="23">
                  <c:v>35</c:v>
                </c:pt>
                <c:pt idx="24">
                  <c:v>37</c:v>
                </c:pt>
                <c:pt idx="25">
                  <c:v>27</c:v>
                </c:pt>
                <c:pt idx="26">
                  <c:v>19</c:v>
                </c:pt>
                <c:pt idx="27">
                  <c:v>28</c:v>
                </c:pt>
                <c:pt idx="28">
                  <c:v>25</c:v>
                </c:pt>
                <c:pt idx="29">
                  <c:v>20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6E-454B-A8C1-68C5C1AB3D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-1</c:v>
                </c:pt>
                <c:pt idx="1">
                  <c:v>-2</c:v>
                </c:pt>
                <c:pt idx="2">
                  <c:v>-4</c:v>
                </c:pt>
                <c:pt idx="3">
                  <c:v>-1</c:v>
                </c:pt>
                <c:pt idx="4">
                  <c:v>6</c:v>
                </c:pt>
                <c:pt idx="5">
                  <c:v>13</c:v>
                </c:pt>
                <c:pt idx="6">
                  <c:v>3</c:v>
                </c:pt>
                <c:pt idx="7">
                  <c:v>6</c:v>
                </c:pt>
                <c:pt idx="8">
                  <c:v>4</c:v>
                </c:pt>
                <c:pt idx="9">
                  <c:v>1</c:v>
                </c:pt>
                <c:pt idx="10">
                  <c:v>2</c:v>
                </c:pt>
                <c:pt idx="11">
                  <c:v>8</c:v>
                </c:pt>
                <c:pt idx="12">
                  <c:v>0</c:v>
                </c:pt>
                <c:pt idx="13">
                  <c:v>4</c:v>
                </c:pt>
                <c:pt idx="14">
                  <c:v>1</c:v>
                </c:pt>
                <c:pt idx="15">
                  <c:v>6</c:v>
                </c:pt>
                <c:pt idx="16">
                  <c:v>3</c:v>
                </c:pt>
                <c:pt idx="17">
                  <c:v>5</c:v>
                </c:pt>
                <c:pt idx="18">
                  <c:v>3</c:v>
                </c:pt>
                <c:pt idx="19">
                  <c:v>6</c:v>
                </c:pt>
                <c:pt idx="20">
                  <c:v>5</c:v>
                </c:pt>
                <c:pt idx="21">
                  <c:v>2</c:v>
                </c:pt>
                <c:pt idx="22">
                  <c:v>2</c:v>
                </c:pt>
                <c:pt idx="23">
                  <c:v>4</c:v>
                </c:pt>
                <c:pt idx="24">
                  <c:v>2</c:v>
                </c:pt>
                <c:pt idx="25">
                  <c:v>3</c:v>
                </c:pt>
                <c:pt idx="26">
                  <c:v>7</c:v>
                </c:pt>
                <c:pt idx="27">
                  <c:v>2</c:v>
                </c:pt>
                <c:pt idx="28">
                  <c:v>4</c:v>
                </c:pt>
                <c:pt idx="29">
                  <c:v>-5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6E-454B-A8C1-68C5C1AB3D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</c:v>
                </c:pt>
                <c:pt idx="1">
                  <c:v>3</c:v>
                </c:pt>
                <c:pt idx="2">
                  <c:v>6</c:v>
                </c:pt>
                <c:pt idx="3">
                  <c:v>4</c:v>
                </c:pt>
                <c:pt idx="4">
                  <c:v>3</c:v>
                </c:pt>
                <c:pt idx="5">
                  <c:v>-1</c:v>
                </c:pt>
                <c:pt idx="6">
                  <c:v>-2</c:v>
                </c:pt>
                <c:pt idx="7">
                  <c:v>4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  <c:pt idx="12">
                  <c:v>-1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4</c:v>
                </c:pt>
                <c:pt idx="21">
                  <c:v>0</c:v>
                </c:pt>
                <c:pt idx="22">
                  <c:v>1</c:v>
                </c:pt>
                <c:pt idx="23">
                  <c:v>-2</c:v>
                </c:pt>
                <c:pt idx="24">
                  <c:v>3</c:v>
                </c:pt>
                <c:pt idx="25">
                  <c:v>0</c:v>
                </c:pt>
                <c:pt idx="26">
                  <c:v>3</c:v>
                </c:pt>
                <c:pt idx="27">
                  <c:v>-1</c:v>
                </c:pt>
                <c:pt idx="28">
                  <c:v>2</c:v>
                </c:pt>
                <c:pt idx="29">
                  <c:v>-2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6E-454B-A8C1-68C5C1AB3D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-2</c:v>
                </c:pt>
                <c:pt idx="1">
                  <c:v>2</c:v>
                </c:pt>
                <c:pt idx="2">
                  <c:v>-5</c:v>
                </c:pt>
                <c:pt idx="3">
                  <c:v>0</c:v>
                </c:pt>
                <c:pt idx="4">
                  <c:v>2</c:v>
                </c:pt>
                <c:pt idx="5">
                  <c:v>5</c:v>
                </c:pt>
                <c:pt idx="6">
                  <c:v>4</c:v>
                </c:pt>
                <c:pt idx="7">
                  <c:v>1</c:v>
                </c:pt>
                <c:pt idx="8">
                  <c:v>5</c:v>
                </c:pt>
                <c:pt idx="9">
                  <c:v>-1</c:v>
                </c:pt>
                <c:pt idx="10">
                  <c:v>1</c:v>
                </c:pt>
                <c:pt idx="11">
                  <c:v>0</c:v>
                </c:pt>
                <c:pt idx="12">
                  <c:v>15</c:v>
                </c:pt>
                <c:pt idx="13">
                  <c:v>11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-2</c:v>
                </c:pt>
                <c:pt idx="21">
                  <c:v>-1</c:v>
                </c:pt>
                <c:pt idx="22">
                  <c:v>4</c:v>
                </c:pt>
                <c:pt idx="23">
                  <c:v>-2</c:v>
                </c:pt>
                <c:pt idx="24">
                  <c:v>3</c:v>
                </c:pt>
                <c:pt idx="25">
                  <c:v>5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6E-454B-A8C1-68C5C1AB3D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-3</c:v>
                </c:pt>
                <c:pt idx="1">
                  <c:v>-5</c:v>
                </c:pt>
                <c:pt idx="2">
                  <c:v>-1</c:v>
                </c:pt>
                <c:pt idx="3">
                  <c:v>-4</c:v>
                </c:pt>
                <c:pt idx="4">
                  <c:v>-17</c:v>
                </c:pt>
                <c:pt idx="5">
                  <c:v>-6</c:v>
                </c:pt>
                <c:pt idx="6">
                  <c:v>-1</c:v>
                </c:pt>
                <c:pt idx="7">
                  <c:v>-8</c:v>
                </c:pt>
                <c:pt idx="8">
                  <c:v>-4</c:v>
                </c:pt>
                <c:pt idx="9">
                  <c:v>-10</c:v>
                </c:pt>
                <c:pt idx="10">
                  <c:v>-6</c:v>
                </c:pt>
                <c:pt idx="11">
                  <c:v>-11</c:v>
                </c:pt>
                <c:pt idx="12">
                  <c:v>-7</c:v>
                </c:pt>
                <c:pt idx="13">
                  <c:v>-3</c:v>
                </c:pt>
                <c:pt idx="14">
                  <c:v>-12</c:v>
                </c:pt>
                <c:pt idx="15">
                  <c:v>-4</c:v>
                </c:pt>
                <c:pt idx="16">
                  <c:v>-9</c:v>
                </c:pt>
                <c:pt idx="17">
                  <c:v>-9</c:v>
                </c:pt>
                <c:pt idx="18">
                  <c:v>-5</c:v>
                </c:pt>
                <c:pt idx="19">
                  <c:v>-2</c:v>
                </c:pt>
                <c:pt idx="20">
                  <c:v>-7</c:v>
                </c:pt>
                <c:pt idx="21">
                  <c:v>-4</c:v>
                </c:pt>
                <c:pt idx="22">
                  <c:v>-7</c:v>
                </c:pt>
                <c:pt idx="23">
                  <c:v>-10</c:v>
                </c:pt>
                <c:pt idx="24">
                  <c:v>-5</c:v>
                </c:pt>
                <c:pt idx="25">
                  <c:v>-8</c:v>
                </c:pt>
                <c:pt idx="26">
                  <c:v>-14</c:v>
                </c:pt>
                <c:pt idx="27">
                  <c:v>-6</c:v>
                </c:pt>
                <c:pt idx="28">
                  <c:v>-6</c:v>
                </c:pt>
                <c:pt idx="29">
                  <c:v>-6</c:v>
                </c:pt>
                <c:pt idx="30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A6E-454B-A8C1-68C5C1AB3D2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-1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4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A6E-454B-A8C1-68C5C1AB3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181640"/>
        <c:axId val="72181968"/>
      </c:lineChart>
      <c:dateAx>
        <c:axId val="72181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81968"/>
        <c:crosses val="autoZero"/>
        <c:auto val="1"/>
        <c:lblOffset val="100"/>
        <c:baseTimeUnit val="days"/>
      </c:dateAx>
      <c:valAx>
        <c:axId val="7218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8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24</c:v>
                </c:pt>
                <c:pt idx="2">
                  <c:v>23</c:v>
                </c:pt>
                <c:pt idx="3">
                  <c:v>30</c:v>
                </c:pt>
                <c:pt idx="4">
                  <c:v>22</c:v>
                </c:pt>
                <c:pt idx="5">
                  <c:v>19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B7-4971-B3E0-456F0651FE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7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B7-4971-B3E0-456F0651FE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B7-4971-B3E0-456F0651FE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6</c:v>
                </c:pt>
                <c:pt idx="3">
                  <c:v>3</c:v>
                </c:pt>
                <c:pt idx="4">
                  <c:v>0</c:v>
                </c:pt>
                <c:pt idx="5">
                  <c:v>3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B7-4971-B3E0-456F0651FE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-6</c:v>
                </c:pt>
                <c:pt idx="1">
                  <c:v>-10</c:v>
                </c:pt>
                <c:pt idx="2">
                  <c:v>-7</c:v>
                </c:pt>
                <c:pt idx="3">
                  <c:v>-4</c:v>
                </c:pt>
                <c:pt idx="4">
                  <c:v>-7</c:v>
                </c:pt>
                <c:pt idx="5">
                  <c:v>-5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B7-4971-B3E0-456F0651FE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AB7-4971-B3E0-456F0651F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180000"/>
        <c:axId val="72184592"/>
      </c:barChart>
      <c:catAx>
        <c:axId val="7218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84592"/>
        <c:crosses val="autoZero"/>
        <c:auto val="1"/>
        <c:lblAlgn val="ctr"/>
        <c:lblOffset val="100"/>
        <c:noMultiLvlLbl val="0"/>
      </c:catAx>
      <c:valAx>
        <c:axId val="7218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8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9.9170275362797898E-3</c:v>
                </c:pt>
                <c:pt idx="1">
                  <c:v>-9.9160441594499903E-3</c:v>
                </c:pt>
                <c:pt idx="2">
                  <c:v>-3.3056758454265999E-3</c:v>
                </c:pt>
                <c:pt idx="3">
                  <c:v>0</c:v>
                </c:pt>
                <c:pt idx="4">
                  <c:v>4.6280991735537201E-2</c:v>
                </c:pt>
                <c:pt idx="5">
                  <c:v>0.12886597938144301</c:v>
                </c:pt>
                <c:pt idx="6">
                  <c:v>0.112200112200112</c:v>
                </c:pt>
                <c:pt idx="7">
                  <c:v>9.5592840425882605E-2</c:v>
                </c:pt>
                <c:pt idx="8">
                  <c:v>9.8794704603833203E-2</c:v>
                </c:pt>
                <c:pt idx="9">
                  <c:v>0.13488616923279401</c:v>
                </c:pt>
                <c:pt idx="10">
                  <c:v>0.154417321023754</c:v>
                </c:pt>
                <c:pt idx="11">
                  <c:v>6.2327778506757699E-2</c:v>
                </c:pt>
                <c:pt idx="12">
                  <c:v>1.9670196374127102E-2</c:v>
                </c:pt>
                <c:pt idx="13">
                  <c:v>8.1943033203317098E-2</c:v>
                </c:pt>
                <c:pt idx="14">
                  <c:v>0.12117639352852599</c:v>
                </c:pt>
                <c:pt idx="15">
                  <c:v>6.8692551764744397E-2</c:v>
                </c:pt>
                <c:pt idx="16">
                  <c:v>7.1914225941422605E-2</c:v>
                </c:pt>
                <c:pt idx="17">
                  <c:v>0.11106029920951201</c:v>
                </c:pt>
                <c:pt idx="18">
                  <c:v>0.12072565909684201</c:v>
                </c:pt>
                <c:pt idx="19">
                  <c:v>8.79908750203683E-2</c:v>
                </c:pt>
                <c:pt idx="20">
                  <c:v>0.107449856733524</c:v>
                </c:pt>
                <c:pt idx="21">
                  <c:v>5.8546105057733E-2</c:v>
                </c:pt>
                <c:pt idx="22">
                  <c:v>8.4517114715729896E-2</c:v>
                </c:pt>
                <c:pt idx="23">
                  <c:v>0.113676962551561</c:v>
                </c:pt>
                <c:pt idx="24">
                  <c:v>0.12003633532312501</c:v>
                </c:pt>
                <c:pt idx="25">
                  <c:v>8.7489063867016603E-2</c:v>
                </c:pt>
                <c:pt idx="26">
                  <c:v>6.1512561512561501E-2</c:v>
                </c:pt>
                <c:pt idx="27">
                  <c:v>9.0594363736370406E-2</c:v>
                </c:pt>
                <c:pt idx="28">
                  <c:v>8.0814611281719698E-2</c:v>
                </c:pt>
                <c:pt idx="29">
                  <c:v>6.4599483204134403E-2</c:v>
                </c:pt>
                <c:pt idx="30">
                  <c:v>7.4241446094254399E-2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A7-4E2B-B301-AA076B2948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-3.5491198182850698E-3</c:v>
                </c:pt>
                <c:pt idx="1">
                  <c:v>-7.0984915705412602E-3</c:v>
                </c:pt>
                <c:pt idx="2">
                  <c:v>-1.41979909842757E-2</c:v>
                </c:pt>
                <c:pt idx="3">
                  <c:v>-3.55000177500089E-3</c:v>
                </c:pt>
                <c:pt idx="4">
                  <c:v>2.1300766827605799E-2</c:v>
                </c:pt>
                <c:pt idx="5">
                  <c:v>4.6141832895577502E-2</c:v>
                </c:pt>
                <c:pt idx="6">
                  <c:v>1.06432043140455E-2</c:v>
                </c:pt>
                <c:pt idx="7">
                  <c:v>2.1284143313231599E-2</c:v>
                </c:pt>
                <c:pt idx="8">
                  <c:v>1.41864094197759E-2</c:v>
                </c:pt>
                <c:pt idx="9">
                  <c:v>3.54609929078014E-3</c:v>
                </c:pt>
                <c:pt idx="10">
                  <c:v>7.0919470940746798E-3</c:v>
                </c:pt>
                <c:pt idx="11">
                  <c:v>2.8365776690422999E-2</c:v>
                </c:pt>
                <c:pt idx="12">
                  <c:v>0</c:v>
                </c:pt>
                <c:pt idx="13">
                  <c:v>1.4178866399631399E-2</c:v>
                </c:pt>
                <c:pt idx="14">
                  <c:v>3.5442140705298601E-3</c:v>
                </c:pt>
                <c:pt idx="15">
                  <c:v>2.1264530762687799E-2</c:v>
                </c:pt>
                <c:pt idx="16">
                  <c:v>1.0630004960668999E-2</c:v>
                </c:pt>
                <c:pt idx="17">
                  <c:v>1.7714791851195798E-2</c:v>
                </c:pt>
                <c:pt idx="18">
                  <c:v>1.0626992561105201E-2</c:v>
                </c:pt>
                <c:pt idx="19">
                  <c:v>2.1251726702794599E-2</c:v>
                </c:pt>
                <c:pt idx="20">
                  <c:v>1.7706009419597001E-2</c:v>
                </c:pt>
                <c:pt idx="21">
                  <c:v>7.0811499787565499E-3</c:v>
                </c:pt>
                <c:pt idx="22">
                  <c:v>7.0806485874106099E-3</c:v>
                </c:pt>
                <c:pt idx="23">
                  <c:v>1.4160294534126301E-2</c:v>
                </c:pt>
                <c:pt idx="24">
                  <c:v>7.0791448393034096E-3</c:v>
                </c:pt>
                <c:pt idx="25">
                  <c:v>1.06179655977915E-2</c:v>
                </c:pt>
                <c:pt idx="26">
                  <c:v>2.4772622712956101E-2</c:v>
                </c:pt>
                <c:pt idx="27">
                  <c:v>7.0761392584206004E-3</c:v>
                </c:pt>
                <c:pt idx="28">
                  <c:v>1.4151277152763E-2</c:v>
                </c:pt>
                <c:pt idx="29">
                  <c:v>-1.76865935620799E-2</c:v>
                </c:pt>
                <c:pt idx="30">
                  <c:v>1.06138333628162E-2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A7-4E2B-B301-AA076B2948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1.87061574434918E-2</c:v>
                </c:pt>
                <c:pt idx="1">
                  <c:v>9.3513294473364303E-3</c:v>
                </c:pt>
                <c:pt idx="2">
                  <c:v>1.8700910110958702E-2</c:v>
                </c:pt>
                <c:pt idx="3">
                  <c:v>1.24649423496416E-2</c:v>
                </c:pt>
                <c:pt idx="4">
                  <c:v>9.3475415965601008E-3</c:v>
                </c:pt>
                <c:pt idx="5">
                  <c:v>-3.1155559709630199E-3</c:v>
                </c:pt>
                <c:pt idx="6">
                  <c:v>-6.23130608175474E-3</c:v>
                </c:pt>
                <c:pt idx="7">
                  <c:v>1.24633887954135E-2</c:v>
                </c:pt>
                <c:pt idx="8">
                  <c:v>9.3463767212910494E-3</c:v>
                </c:pt>
                <c:pt idx="9">
                  <c:v>9.3455032553502997E-3</c:v>
                </c:pt>
                <c:pt idx="10">
                  <c:v>3.11487665088463E-3</c:v>
                </c:pt>
                <c:pt idx="11">
                  <c:v>0</c:v>
                </c:pt>
                <c:pt idx="12">
                  <c:v>-3.11477962934122E-3</c:v>
                </c:pt>
                <c:pt idx="13">
                  <c:v>6.2297533017692504E-3</c:v>
                </c:pt>
                <c:pt idx="14">
                  <c:v>3.1146826138416499E-3</c:v>
                </c:pt>
                <c:pt idx="15">
                  <c:v>3.11458560438534E-3</c:v>
                </c:pt>
                <c:pt idx="16">
                  <c:v>9.3434658029151602E-3</c:v>
                </c:pt>
                <c:pt idx="17">
                  <c:v>0</c:v>
                </c:pt>
                <c:pt idx="18">
                  <c:v>0</c:v>
                </c:pt>
                <c:pt idx="19">
                  <c:v>3.1141976269814099E-3</c:v>
                </c:pt>
                <c:pt idx="20">
                  <c:v>1.24564025909317E-2</c:v>
                </c:pt>
                <c:pt idx="21">
                  <c:v>0</c:v>
                </c:pt>
                <c:pt idx="22">
                  <c:v>3.1137127911321501E-3</c:v>
                </c:pt>
                <c:pt idx="23">
                  <c:v>-6.2272316841548098E-3</c:v>
                </c:pt>
                <c:pt idx="24">
                  <c:v>9.3414292386735202E-3</c:v>
                </c:pt>
                <c:pt idx="25">
                  <c:v>0</c:v>
                </c:pt>
                <c:pt idx="26">
                  <c:v>9.3405566971791493E-3</c:v>
                </c:pt>
                <c:pt idx="27">
                  <c:v>-3.11322810622334E-3</c:v>
                </c:pt>
                <c:pt idx="28">
                  <c:v>6.2266500622665004E-3</c:v>
                </c:pt>
                <c:pt idx="29">
                  <c:v>-6.2262623746964698E-3</c:v>
                </c:pt>
                <c:pt idx="30">
                  <c:v>-3.1133250311332502E-3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A7-4E2B-B301-AA076B2948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-4.0221216691804897E-3</c:v>
                </c:pt>
                <c:pt idx="1">
                  <c:v>4.0222834503147401E-3</c:v>
                </c:pt>
                <c:pt idx="2">
                  <c:v>-1.00553041729512E-2</c:v>
                </c:pt>
                <c:pt idx="3">
                  <c:v>0</c:v>
                </c:pt>
                <c:pt idx="4">
                  <c:v>4.0225261464199502E-3</c:v>
                </c:pt>
                <c:pt idx="5">
                  <c:v>1.00559108644061E-2</c:v>
                </c:pt>
                <c:pt idx="6">
                  <c:v>8.0439198021195705E-3</c:v>
                </c:pt>
                <c:pt idx="7">
                  <c:v>2.0108182019263599E-3</c:v>
                </c:pt>
                <c:pt idx="8">
                  <c:v>1.0053888844204901E-2</c:v>
                </c:pt>
                <c:pt idx="9">
                  <c:v>-2.01057562780224E-3</c:v>
                </c:pt>
                <c:pt idx="10">
                  <c:v>2.0106160527585699E-3</c:v>
                </c:pt>
                <c:pt idx="11">
                  <c:v>0</c:v>
                </c:pt>
                <c:pt idx="12">
                  <c:v>3.0158634417033599E-2</c:v>
                </c:pt>
                <c:pt idx="13">
                  <c:v>2.21096639331082E-2</c:v>
                </c:pt>
                <c:pt idx="14">
                  <c:v>0</c:v>
                </c:pt>
                <c:pt idx="15">
                  <c:v>2.0095251492072402E-3</c:v>
                </c:pt>
                <c:pt idx="16">
                  <c:v>6.0284543043163698E-3</c:v>
                </c:pt>
                <c:pt idx="17">
                  <c:v>4.0187272690738801E-3</c:v>
                </c:pt>
                <c:pt idx="18">
                  <c:v>6.0278486608129596E-3</c:v>
                </c:pt>
                <c:pt idx="19">
                  <c:v>8.0366471108253602E-3</c:v>
                </c:pt>
                <c:pt idx="20">
                  <c:v>-4.0180006428800997E-3</c:v>
                </c:pt>
                <c:pt idx="21">
                  <c:v>-2.0090810463294102E-3</c:v>
                </c:pt>
                <c:pt idx="22">
                  <c:v>8.0364856448275207E-3</c:v>
                </c:pt>
                <c:pt idx="23">
                  <c:v>-4.0179199228559401E-3</c:v>
                </c:pt>
                <c:pt idx="24">
                  <c:v>6.0271220492215003E-3</c:v>
                </c:pt>
                <c:pt idx="25">
                  <c:v>1.00445980151874E-2</c:v>
                </c:pt>
                <c:pt idx="26">
                  <c:v>2.0087178354056602E-3</c:v>
                </c:pt>
                <c:pt idx="27">
                  <c:v>0</c:v>
                </c:pt>
                <c:pt idx="28">
                  <c:v>6.0260324602281904E-3</c:v>
                </c:pt>
                <c:pt idx="29">
                  <c:v>2.0085564504790398E-3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A7-4E2B-B301-AA076B2948F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-1.1311705352698999E-3</c:v>
                </c:pt>
                <c:pt idx="1">
                  <c:v>-1.8853055514707301E-3</c:v>
                </c:pt>
                <c:pt idx="2">
                  <c:v>-3.7706821918221398E-4</c:v>
                </c:pt>
                <c:pt idx="3">
                  <c:v>-1.50827856396798E-3</c:v>
                </c:pt>
                <c:pt idx="4">
                  <c:v>-6.4102805817518203E-3</c:v>
                </c:pt>
                <c:pt idx="5">
                  <c:v>-2.26259700884675E-3</c:v>
                </c:pt>
                <c:pt idx="6">
                  <c:v>-3.7710803390955401E-4</c:v>
                </c:pt>
                <c:pt idx="7">
                  <c:v>-3.0168756481568802E-3</c:v>
                </c:pt>
                <c:pt idx="8">
                  <c:v>-1.5084833331447699E-3</c:v>
                </c:pt>
                <c:pt idx="9">
                  <c:v>-3.7712652217692499E-3</c:v>
                </c:pt>
                <c:pt idx="10">
                  <c:v>-2.2628444709281098E-3</c:v>
                </c:pt>
                <c:pt idx="11">
                  <c:v>-4.1486420740193203E-3</c:v>
                </c:pt>
                <c:pt idx="12">
                  <c:v>-2.6401544867539701E-3</c:v>
                </c:pt>
                <c:pt idx="13">
                  <c:v>-1.1315246540363399E-3</c:v>
                </c:pt>
                <c:pt idx="14">
                  <c:v>-4.5261498306465604E-3</c:v>
                </c:pt>
                <c:pt idx="15">
                  <c:v>-1.50878490008072E-3</c:v>
                </c:pt>
                <c:pt idx="16">
                  <c:v>-3.3948172456716099E-3</c:v>
                </c:pt>
                <c:pt idx="17">
                  <c:v>-3.3949324974255099E-3</c:v>
                </c:pt>
                <c:pt idx="18">
                  <c:v>-1.8861376427806199E-3</c:v>
                </c:pt>
                <c:pt idx="19">
                  <c:v>-7.5446928744148198E-4</c:v>
                </c:pt>
                <c:pt idx="20">
                  <c:v>-2.6406624290322002E-3</c:v>
                </c:pt>
                <c:pt idx="21">
                  <c:v>-1.50898980677386E-3</c:v>
                </c:pt>
                <c:pt idx="22">
                  <c:v>-2.6407720108347099E-3</c:v>
                </c:pt>
                <c:pt idx="23">
                  <c:v>-3.7726310706349699E-3</c:v>
                </c:pt>
                <c:pt idx="24">
                  <c:v>-1.8863867017283101E-3</c:v>
                </c:pt>
                <c:pt idx="25">
                  <c:v>-3.0182756591159501E-3</c:v>
                </c:pt>
                <c:pt idx="26">
                  <c:v>-5.2821418330541298E-3</c:v>
                </c:pt>
                <c:pt idx="27">
                  <c:v>-2.2638946534354601E-3</c:v>
                </c:pt>
                <c:pt idx="28">
                  <c:v>-2.2639459067857999E-3</c:v>
                </c:pt>
                <c:pt idx="29">
                  <c:v>-2.2639971624568902E-3</c:v>
                </c:pt>
                <c:pt idx="30">
                  <c:v>-2.64138982385703E-3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A7-4E2B-B301-AA076B2948F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0.16194331983805699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8.0840743734842402E-2</c:v>
                </c:pt>
                <c:pt idx="8">
                  <c:v>0</c:v>
                </c:pt>
                <c:pt idx="9">
                  <c:v>-8.0775444264943499E-2</c:v>
                </c:pt>
                <c:pt idx="10">
                  <c:v>0</c:v>
                </c:pt>
                <c:pt idx="11">
                  <c:v>0.161681487469685</c:v>
                </c:pt>
                <c:pt idx="12">
                  <c:v>0</c:v>
                </c:pt>
                <c:pt idx="13">
                  <c:v>8.0710250201775594E-2</c:v>
                </c:pt>
                <c:pt idx="14">
                  <c:v>0</c:v>
                </c:pt>
                <c:pt idx="15">
                  <c:v>8.0645161290322606E-2</c:v>
                </c:pt>
                <c:pt idx="16">
                  <c:v>8.0580177276389997E-2</c:v>
                </c:pt>
                <c:pt idx="17">
                  <c:v>8.0515297906602307E-2</c:v>
                </c:pt>
                <c:pt idx="18">
                  <c:v>0</c:v>
                </c:pt>
                <c:pt idx="19">
                  <c:v>0.16090104585679799</c:v>
                </c:pt>
                <c:pt idx="20">
                  <c:v>0.32128514056224899</c:v>
                </c:pt>
                <c:pt idx="21">
                  <c:v>0.160128102481986</c:v>
                </c:pt>
                <c:pt idx="22">
                  <c:v>0</c:v>
                </c:pt>
                <c:pt idx="23">
                  <c:v>7.9936051159072694E-2</c:v>
                </c:pt>
                <c:pt idx="24">
                  <c:v>7.9872204472843406E-2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0.15961691939345601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A7-4E2B-B301-AA076B294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918984"/>
        <c:axId val="409921280"/>
      </c:lineChart>
      <c:dateAx>
        <c:axId val="409918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21280"/>
        <c:crosses val="autoZero"/>
        <c:auto val="1"/>
        <c:lblOffset val="100"/>
        <c:baseTimeUnit val="days"/>
      </c:dateAx>
      <c:valAx>
        <c:axId val="40992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1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BE-41E0-8F63-DB2708F0CE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BE-41E0-8F63-DB2708F0CE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BE-41E0-8F63-DB2708F0CE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BE-41E0-8F63-DB2708F0CE7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CBE-41E0-8F63-DB2708F0CE7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CBE-41E0-8F63-DB2708F0C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302864"/>
        <c:axId val="398137072"/>
      </c:lineChart>
      <c:dateAx>
        <c:axId val="407302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37072"/>
        <c:crosses val="autoZero"/>
        <c:auto val="1"/>
        <c:lblOffset val="100"/>
        <c:baseTimeUnit val="days"/>
      </c:dateAx>
      <c:valAx>
        <c:axId val="39813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0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5C-4C76-A84C-DFB4CE1B17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4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5C-4C76-A84C-DFB4CE1B17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6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5C-4C76-A84C-DFB4CE1B17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5C-4C76-A84C-DFB4CE1B17A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5C-4C76-A84C-DFB4CE1B17A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35C-4C76-A84C-DFB4CE1B17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426040"/>
        <c:axId val="412426368"/>
      </c:lineChart>
      <c:catAx>
        <c:axId val="41242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26368"/>
        <c:crosses val="autoZero"/>
        <c:auto val="1"/>
        <c:lblAlgn val="ctr"/>
        <c:lblOffset val="100"/>
        <c:noMultiLvlLbl val="0"/>
      </c:catAx>
      <c:valAx>
        <c:axId val="41242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2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2C-40BB-8217-DC55833713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2C-40BB-8217-DC55833713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2C-40BB-8217-DC55833713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2C-40BB-8217-DC55833713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2C-40BB-8217-DC55833713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C2C-40BB-8217-DC5583371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2418168"/>
        <c:axId val="412418496"/>
      </c:barChart>
      <c:catAx>
        <c:axId val="41241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18496"/>
        <c:crosses val="autoZero"/>
        <c:auto val="1"/>
        <c:lblAlgn val="ctr"/>
        <c:lblOffset val="100"/>
        <c:noMultiLvlLbl val="0"/>
      </c:catAx>
      <c:valAx>
        <c:axId val="41241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1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</c:v>
                </c:pt>
                <c:pt idx="1">
                  <c:v>29</c:v>
                </c:pt>
                <c:pt idx="2">
                  <c:v>114</c:v>
                </c:pt>
                <c:pt idx="3">
                  <c:v>485</c:v>
                </c:pt>
                <c:pt idx="4">
                  <c:v>36</c:v>
                </c:pt>
                <c:pt idx="5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56-4D6E-AEF9-490B322F9E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1</c:v>
                </c:pt>
                <c:pt idx="2">
                  <c:v>12</c:v>
                </c:pt>
                <c:pt idx="3">
                  <c:v>90</c:v>
                </c:pt>
                <c:pt idx="4">
                  <c:v>12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56-4D6E-AEF9-490B322F9E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56-4D6E-AEF9-490B322F9E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56-4D6E-AEF9-490B322F9E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56-4D6E-AEF9-490B322F9E0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56-4D6E-AEF9-490B322F9E0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17</c:v>
                </c:pt>
                <c:pt idx="3">
                  <c:v>22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56-4D6E-AEF9-490B322F9E0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90</c:v>
                </c:pt>
                <c:pt idx="4">
                  <c:v>2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56-4D6E-AEF9-490B322F9E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2410624"/>
        <c:axId val="412420136"/>
      </c:barChart>
      <c:catAx>
        <c:axId val="41241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20136"/>
        <c:crosses val="autoZero"/>
        <c:auto val="1"/>
        <c:lblAlgn val="ctr"/>
        <c:lblOffset val="100"/>
        <c:noMultiLvlLbl val="0"/>
      </c:catAx>
      <c:valAx>
        <c:axId val="41242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1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7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A2-40AA-A3F2-B58135EF11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8</c:v>
                </c:pt>
                <c:pt idx="2">
                  <c:v>12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A2-40AA-A3F2-B58135EF11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A2-40AA-A3F2-B58135EF1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2423744"/>
        <c:axId val="412421776"/>
      </c:barChart>
      <c:catAx>
        <c:axId val="41242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21776"/>
        <c:crosses val="autoZero"/>
        <c:auto val="1"/>
        <c:lblAlgn val="ctr"/>
        <c:lblOffset val="100"/>
        <c:noMultiLvlLbl val="0"/>
      </c:catAx>
      <c:valAx>
        <c:axId val="41242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2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1.30599451482304E-2</c:v>
                </c:pt>
                <c:pt idx="2">
                  <c:v>1.6324931435288001E-2</c:v>
                </c:pt>
                <c:pt idx="3">
                  <c:v>2.0678246484698098E-2</c:v>
                </c:pt>
                <c:pt idx="4">
                  <c:v>3.2649862870575898E-2</c:v>
                </c:pt>
                <c:pt idx="6">
                  <c:v>1.1971616385877799E-2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F-4F4E-9B3A-9C1B70EFB3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7.0869210871336904E-3</c:v>
                </c:pt>
                <c:pt idx="2">
                  <c:v>1.2992688659745099E-2</c:v>
                </c:pt>
                <c:pt idx="3">
                  <c:v>7.9727862230254097E-3</c:v>
                </c:pt>
                <c:pt idx="6">
                  <c:v>1.41738421742674E-2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3F-4F4E-9B3A-9C1B70EFB3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3.5306334371754899E-2</c:v>
                </c:pt>
                <c:pt idx="1">
                  <c:v>4.3613707165108997E-2</c:v>
                </c:pt>
                <c:pt idx="2">
                  <c:v>3.9719626168224297E-2</c:v>
                </c:pt>
                <c:pt idx="4">
                  <c:v>4.67289719626168E-2</c:v>
                </c:pt>
                <c:pt idx="5">
                  <c:v>2.6479750778816199E-2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3F-4F4E-9B3A-9C1B70EFB3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7.1349613104210605E-2</c:v>
                </c:pt>
                <c:pt idx="2">
                  <c:v>0.118581047130942</c:v>
                </c:pt>
                <c:pt idx="3">
                  <c:v>7.6374233745352196E-2</c:v>
                </c:pt>
                <c:pt idx="4">
                  <c:v>1.60787860516531E-2</c:v>
                </c:pt>
                <c:pt idx="5">
                  <c:v>0.62305295950155803</c:v>
                </c:pt>
                <c:pt idx="6">
                  <c:v>0.200984825645664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3F-4F4E-9B3A-9C1B70EFB31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2">
                  <c:v>2.0746340156993202E-2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3F-4F4E-9B3A-9C1B70EFB31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0.56179775280898903</c:v>
                </c:pt>
                <c:pt idx="1">
                  <c:v>0.68218298555377199</c:v>
                </c:pt>
                <c:pt idx="2">
                  <c:v>0.48154093097913298</c:v>
                </c:pt>
                <c:pt idx="3">
                  <c:v>0.64205457463884397</c:v>
                </c:pt>
                <c:pt idx="4">
                  <c:v>0.40128410914927798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43F-4F4E-9B3A-9C1B70EFB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189840"/>
        <c:axId val="72180656"/>
      </c:barChart>
      <c:catAx>
        <c:axId val="7218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80656"/>
        <c:crosses val="autoZero"/>
        <c:auto val="1"/>
        <c:lblAlgn val="ctr"/>
        <c:lblOffset val="100"/>
        <c:noMultiLvlLbl val="0"/>
      </c:catAx>
      <c:valAx>
        <c:axId val="7218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8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3.3055665741107999E-2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3.6279683377308698E-2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1.31177647328895E-2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9.8029604940692103E-3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6.5087216870606604E-3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1.6182800919183098E-2</c:v>
                </c:pt>
                <c:pt idx="27">
                  <c:v>1.9404288347724799E-2</c:v>
                </c:pt>
                <c:pt idx="28">
                  <c:v>0</c:v>
                </c:pt>
                <c:pt idx="29">
                  <c:v>0</c:v>
                </c:pt>
                <c:pt idx="30">
                  <c:v>1.6133716240198801E-2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A6-49B1-82A7-5AF8C96E96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2.1291696238466998E-2</c:v>
                </c:pt>
                <c:pt idx="6">
                  <c:v>7.0952178231871704E-3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7.0904385436239203E-3</c:v>
                </c:pt>
                <c:pt idx="12">
                  <c:v>0</c:v>
                </c:pt>
                <c:pt idx="13">
                  <c:v>1.06333959522206E-2</c:v>
                </c:pt>
                <c:pt idx="14">
                  <c:v>0</c:v>
                </c:pt>
                <c:pt idx="15">
                  <c:v>0</c:v>
                </c:pt>
                <c:pt idx="16">
                  <c:v>3.5432094391099501E-3</c:v>
                </c:pt>
                <c:pt idx="17">
                  <c:v>0</c:v>
                </c:pt>
                <c:pt idx="18">
                  <c:v>0</c:v>
                </c:pt>
                <c:pt idx="19">
                  <c:v>1.0624734381640501E-2</c:v>
                </c:pt>
                <c:pt idx="20">
                  <c:v>1.0622853298396E-2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7.0783932047425203E-3</c:v>
                </c:pt>
                <c:pt idx="26">
                  <c:v>7.0771408351026199E-3</c:v>
                </c:pt>
                <c:pt idx="27">
                  <c:v>3.5379444542720699E-3</c:v>
                </c:pt>
                <c:pt idx="28">
                  <c:v>0</c:v>
                </c:pt>
                <c:pt idx="29">
                  <c:v>0</c:v>
                </c:pt>
                <c:pt idx="30">
                  <c:v>2.4764735017335299E-2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A6-49B1-82A7-5AF8C96E96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4.6761020013716598E-2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4.3620501635768798E-2</c:v>
                </c:pt>
                <c:pt idx="5">
                  <c:v>4.0503489531405798E-2</c:v>
                </c:pt>
                <c:pt idx="6">
                  <c:v>0</c:v>
                </c:pt>
                <c:pt idx="7">
                  <c:v>0</c:v>
                </c:pt>
                <c:pt idx="8">
                  <c:v>3.1153618492787898E-2</c:v>
                </c:pt>
                <c:pt idx="9">
                  <c:v>0</c:v>
                </c:pt>
                <c:pt idx="10">
                  <c:v>1.55743832544231E-2</c:v>
                </c:pt>
                <c:pt idx="11">
                  <c:v>0</c:v>
                </c:pt>
                <c:pt idx="12">
                  <c:v>1.86892599053077E-2</c:v>
                </c:pt>
                <c:pt idx="13">
                  <c:v>0</c:v>
                </c:pt>
                <c:pt idx="14">
                  <c:v>0</c:v>
                </c:pt>
                <c:pt idx="15">
                  <c:v>2.4916684835082699E-2</c:v>
                </c:pt>
                <c:pt idx="16">
                  <c:v>0</c:v>
                </c:pt>
                <c:pt idx="17">
                  <c:v>5.2941359658683899E-2</c:v>
                </c:pt>
                <c:pt idx="18">
                  <c:v>0</c:v>
                </c:pt>
                <c:pt idx="19">
                  <c:v>8.7197533555479406E-2</c:v>
                </c:pt>
                <c:pt idx="20">
                  <c:v>0</c:v>
                </c:pt>
                <c:pt idx="21">
                  <c:v>0</c:v>
                </c:pt>
                <c:pt idx="22">
                  <c:v>2.8023415120189299E-2</c:v>
                </c:pt>
                <c:pt idx="23">
                  <c:v>0</c:v>
                </c:pt>
                <c:pt idx="24">
                  <c:v>3.7364553493585799E-2</c:v>
                </c:pt>
                <c:pt idx="25">
                  <c:v>0</c:v>
                </c:pt>
                <c:pt idx="26">
                  <c:v>1.2453687848314099E-2</c:v>
                </c:pt>
                <c:pt idx="27">
                  <c:v>0</c:v>
                </c:pt>
                <c:pt idx="28">
                  <c:v>0</c:v>
                </c:pt>
                <c:pt idx="29">
                  <c:v>2.1792596743563399E-2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A6-49B1-82A7-5AF8C96E96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3.2180209171359601E-2</c:v>
                </c:pt>
                <c:pt idx="4">
                  <c:v>0</c:v>
                </c:pt>
                <c:pt idx="5">
                  <c:v>2.4133215348725E-2</c:v>
                </c:pt>
                <c:pt idx="6">
                  <c:v>6.03269721892658E-3</c:v>
                </c:pt>
                <c:pt idx="7">
                  <c:v>2.81514548269691E-2</c:v>
                </c:pt>
                <c:pt idx="8">
                  <c:v>0.62331604133992802</c:v>
                </c:pt>
                <c:pt idx="9">
                  <c:v>0</c:v>
                </c:pt>
                <c:pt idx="10">
                  <c:v>0.110583882901721</c:v>
                </c:pt>
                <c:pt idx="11">
                  <c:v>0</c:v>
                </c:pt>
                <c:pt idx="12">
                  <c:v>0.213091026053393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0.14665996986439001</c:v>
                </c:pt>
                <c:pt idx="21">
                  <c:v>0</c:v>
                </c:pt>
                <c:pt idx="22">
                  <c:v>0</c:v>
                </c:pt>
                <c:pt idx="23">
                  <c:v>0.20090003214400501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4.0172742794014303E-3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A6-49B1-82A7-5AF8C96E96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2.0744383929514401E-2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DA6-49B1-82A7-5AF8C96E96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0.97008892481810804</c:v>
                </c:pt>
                <c:pt idx="5">
                  <c:v>0</c:v>
                </c:pt>
                <c:pt idx="6">
                  <c:v>0.80840743734842402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0.48426150121065398</c:v>
                </c:pt>
                <c:pt idx="14">
                  <c:v>8.0645161290322606E-2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0.48231511254019299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0.55910543130990398</c:v>
                </c:pt>
                <c:pt idx="25">
                  <c:v>0.39904229848363898</c:v>
                </c:pt>
                <c:pt idx="26">
                  <c:v>0</c:v>
                </c:pt>
                <c:pt idx="27">
                  <c:v>0</c:v>
                </c:pt>
                <c:pt idx="28">
                  <c:v>0.71827613727055095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DA6-49B1-82A7-5AF8C96E9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192792"/>
        <c:axId val="72193120"/>
      </c:lineChart>
      <c:dateAx>
        <c:axId val="72192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93120"/>
        <c:crosses val="autoZero"/>
        <c:auto val="1"/>
        <c:lblOffset val="100"/>
        <c:baseTimeUnit val="days"/>
      </c:dateAx>
      <c:valAx>
        <c:axId val="7219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9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1.1341343868557899E-2</c:v>
                </c:pt>
                <c:pt idx="1">
                  <c:v>1.7019833076102199E-2</c:v>
                </c:pt>
                <c:pt idx="2">
                  <c:v>2.6224493619556401E-2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80-47DC-BD71-6634AB4360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7.0791880661231904E-3</c:v>
                </c:pt>
                <c:pt idx="1">
                  <c:v>1.01845143357365E-2</c:v>
                </c:pt>
                <c:pt idx="2">
                  <c:v>1.0632642211589599E-2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80-47DC-BD71-6634AB4360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1.55738981467061E-2</c:v>
                </c:pt>
                <c:pt idx="1">
                  <c:v>3.7116825116494299E-2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80-47DC-BD71-6634AB4360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6.3154201362522797E-2</c:v>
                </c:pt>
                <c:pt idx="1">
                  <c:v>0</c:v>
                </c:pt>
                <c:pt idx="2">
                  <c:v>0.31563895522834701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80-47DC-BD71-6634AB43608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2.0744618657332799E-2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80-47DC-BD71-6634AB43608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0.59053605655211905</c:v>
                </c:pt>
                <c:pt idx="1">
                  <c:v>0.47885075818036699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80-47DC-BD71-6634AB4360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190496"/>
        <c:axId val="72191808"/>
      </c:barChart>
      <c:catAx>
        <c:axId val="7219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91808"/>
        <c:crosses val="autoZero"/>
        <c:auto val="1"/>
        <c:lblAlgn val="ctr"/>
        <c:lblOffset val="100"/>
        <c:noMultiLvlLbl val="0"/>
      </c:catAx>
      <c:valAx>
        <c:axId val="7219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9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1.6324931435288001E-2</c:v>
                </c:pt>
                <c:pt idx="11">
                  <c:v>1.1971616385877799E-2</c:v>
                </c:pt>
                <c:pt idx="12">
                  <c:v>3.2649862870575898E-2</c:v>
                </c:pt>
                <c:pt idx="13">
                  <c:v>0</c:v>
                </c:pt>
                <c:pt idx="14">
                  <c:v>0</c:v>
                </c:pt>
                <c:pt idx="15">
                  <c:v>1.6324931435288001E-2</c:v>
                </c:pt>
                <c:pt idx="16">
                  <c:v>2.1222410865874401E-2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6D-4C21-9225-B136818060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1.4173339947558599E-2</c:v>
                </c:pt>
                <c:pt idx="11">
                  <c:v>7.0866699737793196E-3</c:v>
                </c:pt>
                <c:pt idx="12">
                  <c:v>9.4488932983724308E-3</c:v>
                </c:pt>
                <c:pt idx="13">
                  <c:v>0</c:v>
                </c:pt>
                <c:pt idx="14">
                  <c:v>7.0866699737793196E-3</c:v>
                </c:pt>
                <c:pt idx="15">
                  <c:v>0</c:v>
                </c:pt>
                <c:pt idx="16">
                  <c:v>0</c:v>
                </c:pt>
                <c:pt idx="17">
                  <c:v>7.0866699737793196E-3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6D-4C21-9225-B136818060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3.1155559709630201E-2</c:v>
                </c:pt>
                <c:pt idx="10">
                  <c:v>3.5828893666074703E-2</c:v>
                </c:pt>
                <c:pt idx="11">
                  <c:v>2.8040003738667201E-2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4.9848895535408298E-2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6D-4C21-9225-B136818060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3.2156925797893698E-2</c:v>
                </c:pt>
                <c:pt idx="10">
                  <c:v>0.21303963341104601</c:v>
                </c:pt>
                <c:pt idx="11">
                  <c:v>6.0294235871050702E-3</c:v>
                </c:pt>
                <c:pt idx="12">
                  <c:v>0</c:v>
                </c:pt>
                <c:pt idx="13">
                  <c:v>6.7328563389339999E-2</c:v>
                </c:pt>
                <c:pt idx="14">
                  <c:v>0.62304043733419101</c:v>
                </c:pt>
                <c:pt idx="15">
                  <c:v>0</c:v>
                </c:pt>
                <c:pt idx="16">
                  <c:v>0</c:v>
                </c:pt>
                <c:pt idx="17">
                  <c:v>2.8137310073157E-2</c:v>
                </c:pt>
                <c:pt idx="18">
                  <c:v>0</c:v>
                </c:pt>
                <c:pt idx="19">
                  <c:v>0</c:v>
                </c:pt>
                <c:pt idx="20">
                  <c:v>0.10250020098078599</c:v>
                </c:pt>
                <c:pt idx="21">
                  <c:v>0</c:v>
                </c:pt>
                <c:pt idx="22">
                  <c:v>0.14671597395288999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66D-4C21-9225-B136818060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2.0746183645217599E-2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66D-4C21-9225-B1368180602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0.96385542168674698</c:v>
                </c:pt>
                <c:pt idx="10">
                  <c:v>0.40160642570281102</c:v>
                </c:pt>
                <c:pt idx="11">
                  <c:v>0.62248995983935695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8.0321285140562207E-2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0.56224899598393596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66D-4C21-9225-B13681806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410464"/>
        <c:axId val="334410792"/>
      </c:lineChart>
      <c:catAx>
        <c:axId val="33441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10792"/>
        <c:crosses val="autoZero"/>
        <c:auto val="1"/>
        <c:lblAlgn val="ctr"/>
        <c:lblOffset val="100"/>
        <c:noMultiLvlLbl val="0"/>
      </c:catAx>
      <c:valAx>
        <c:axId val="33441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1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8B-4208-80E6-64804228B9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8B-4208-80E6-64804228B9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8B-4208-80E6-64804228B9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8B-4208-80E6-64804228B9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8B-4208-80E6-64804228B9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38B-4208-80E6-64804228B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7626552"/>
        <c:axId val="507623600"/>
      </c:lineChart>
      <c:dateAx>
        <c:axId val="507626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623600"/>
        <c:crosses val="autoZero"/>
        <c:auto val="1"/>
        <c:lblOffset val="100"/>
        <c:baseTimeUnit val="days"/>
      </c:dateAx>
      <c:valAx>
        <c:axId val="50762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62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C1203-267E-465B-87E1-88C8DC9E95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5727C-6F07-46B9-92FB-999571FDBB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65299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17141-42C2-4282-8EC5-B3802CCCB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95F0A-6616-4BE4-B2C8-BB9C1D1A33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337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057845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54435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48030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6943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49771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05276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07139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51806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1553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60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96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77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16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62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27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222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BD345-D873-48A1-AC20-F9432BC88C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437723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94B76-F47D-4D20-A9A6-7B6D2DAC2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1C9DF4-1583-46D1-A479-BAF65F05AF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7283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33EEE-EAC7-4744-9F21-B4C27924E6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32328-5052-4A10-BEB4-6467D91D4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204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F1BC0-4DFE-4D6B-A290-9468E9787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22F321-2181-48F8-86A4-B9524BC2FB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8850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16DE4-367A-4A83-B69D-DEB902B83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5BEC0-B1D1-4FB5-8F11-84DB7903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408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AAFF8-CEF2-4C60-99EE-EC7C5733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5ACA63-2639-4C7F-AD1E-1A33A1AD15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4088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9291E-38A6-4787-AE9B-3A1E985EFC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F4D74-350B-4A7B-8EF2-8106140D4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470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E46CD-4D51-46BA-8579-E65B2D572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051601-E22C-4A16-953C-04C78E7ACE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9032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EDA8F-7DA1-41B2-813F-4DC276B6F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8798A-C379-4553-B464-8AC6CDC14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660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80E11-E767-4053-B9D3-43E381318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7B5E22-41EF-453D-B4DC-D954887D37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5993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EC374-A11A-4025-AC49-35D9B0023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983CB-C3A2-4691-9B9B-FDCB3FD23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853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6FC04-F6C6-449F-928D-5CEC8F6CD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03FF9E-E36B-46EB-BB46-20121B2E31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2515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4EAAD-EFA4-407B-B80C-256DCB99C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FDCBB-989A-4214-9397-D8F90459A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370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F5592-D2CA-4A1E-A502-5739C4EE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061544-1F62-40B1-9DDF-9080D0D60C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887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61477-B563-4443-B76F-C8C16A2C4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64569-290B-42C3-971F-3B9F6A0B8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09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42050-0B74-46A8-BDC9-DEAB0BC22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F99F04-B07D-4044-87CB-04A1849988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6601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A964B-5647-4EE6-91AE-4E9B0D616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17DDA-126E-4C8B-A534-89FE9B9F2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56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ABC03-4BBF-4764-9E08-49951E57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3C541B-1DAC-40AD-BBB8-865891B12C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2913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5CA1A-CF31-4248-8121-11217391B8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0F268-BC99-4A72-896F-58619225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414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B1333-CC3D-47A6-A098-54E81650B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28EAD6-C2AC-4305-89DF-21FD0D7B92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6806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7BCAE-5172-4EE4-85E0-64EB99CA5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E2A00-16AF-4FE7-8DA3-621D06C63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7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2D5C3-8828-42CA-8A41-E9844679F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575AC8-4729-4AA2-B0D5-857A236AC8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3182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506A5-32A8-4797-8D2F-30730E984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690D0-8E44-4868-9722-E2BAB15D2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298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FD43-5628-4FE7-804C-9320C24B2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E78F7D-142E-40EE-8667-42F3D5BAF0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5610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6236B-2EBA-4DFA-8AC7-5E9E78361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2F24A-3449-4052-A507-2AA02B19D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634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444C4-37B7-4F7C-ACAC-71403D5A4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C7B128-A418-4D78-8AEF-5390FC1183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4799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9E9EC-E788-41C8-AF2A-3BC9E6A52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1AA30-D05A-48E5-BF72-5D682A3AF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945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A6BEA-0B2E-4EB6-BCEB-970A0E14C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FB584A-D49D-46E6-B259-E0C135B841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6625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F14E3-9DD5-4858-8390-1E95ECAD9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768C4-BD33-47F8-B1AA-1A52DA741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173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8C9F-F36A-406C-B7FC-314FAC66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058ED2-15A6-4023-A085-660C5046A6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7305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76308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780239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254667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56731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41060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4428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61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83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18.947368421053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1.4736842105263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2.7368421052632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23.157894736842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25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28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26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432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68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33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17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4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70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6982F-EF61-433C-A402-2CF3EDFDB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877922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D5606-9364-4EB2-979F-69063D446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0D5C81-7ABB-4C04-9F5E-5084EC5C1A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2119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1414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621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006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735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296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4018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8778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379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370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4521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444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920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20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- 2021-10-09 14:11:29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del primer día Río Pinto y una hermosa experiencia como lo fue la salida de #MujeresVenzo
.
.
Los esperamos hoy también por nuestro stand en el #desafioriopinto y en el Punto Venzo
.
.
.
#SOMOSVENZO
#venzobikes #venzobike #teamvenzo #grupocarloskarabitian #venzo #rdesafioriopinto #cycling #ciclismoargentino #cordoba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081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BB25D-2BDE-42B7-AE6C-AFB35A10D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531603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D5C8E-85A6-41AD-80D6-0D4FBE7F2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CBC7DE-1516-4659-9ECA-4120FD30BF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3382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7805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7526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1296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49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0697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4132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3837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2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512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62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7717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861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4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- 2021-10-13 10:01:59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Pasó el tan esperado Rio Pinto y estuvimos a tope dándolo todo en cada kilómetro. 🔥
.
.
Felicitaciones Team Venzo - Oficial por representar los valores de la marca, por demostrar que con #compromiso, #honestidad, #compañerismo y #dedicación se llega lejos!!
.
.
Nos volveremos a ver en Mayo #riopinto con muchas más ganas!!
.
.
#somosvenzo #venzo #teamvenzo #desafioriopinto #venzobikes #venzobike #ciclismoargentino #ciclismo #cycling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393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E6AF2-CB5D-47B1-A14B-A6732814F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681060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658F-2662-429B-8C42-1500F1050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47D9DF-193C-426B-A1ED-698685954E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3265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8857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0314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482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2764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885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411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0191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0269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2635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6872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9680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8578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73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- 2021-10-24 20:29:21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@venzoarg apostamos al desarrollo de productos desde #Argentina para el mundo.
.
Las nuevas integrantes de esta gran #familia están listas para salir pronto a las pistas! 🔥✊🏻
.
Las #doblesvenzo y la nueva #etna son las grandes joyas del desarrollo de #venzo
.
.
#SOMOSVENZO
#venzo #venzobike #venzobikes #bike #ruta #mtb #cycling #ciclismo #venzoarg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15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F7EC6-0D8C-402B-A5EB-31A44C692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112674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42B22-7BB1-478E-9EAC-42C9127EA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2BA668-448F-4BCB-889B-D89A4A527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4416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6449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605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1767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3408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5947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3606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4370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7872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9445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183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825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496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62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- 2021-10-21 22:57:04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🔥ETNA Pro Disc🔥
.
.
La nueva Etna está lista para empezar la temporada de #ruta.
.
Equipada con:
🔥 Cuadro #VenzoEtna 700c de #fibradecarbono para freno a Disco.
🔥Horquilla #Venzo #Etna de #Carbono
🔥Frenos a Disco #Shimano105
🔥Ruedas de Carbono #B1 Perfil 60mm - Mazas #B1team a rulemanes.
🔥Cubiertas #Maxxis Detonator 700x23
🔥Sillín #SelleItalia Thoork
🔥Manubrio B1 de Carbono.
🔥Ahead y portasilla Venzo de Carbono.
.
.
🔥🖤  #SomosVenzo  🖤🔥
#venzoargentina #venzoarg #vivivenzo #venzobike #venzobikes #ciclismoargentino #cycling 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362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8B42E-AA47-46E1-845B-70B8AEE27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930507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978AA-61AF-4100-98BB-C4A3A53AF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34CD3-1A58-4090-BCD1-F8E503242E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991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2325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387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2283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093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006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986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793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6105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031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5704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518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1464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6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- 2021-10-13 09:51:35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📣 ¿Querés ganarte esta bici vintage Amelie? 🚲¡Participá en nuestro Instagram!
https://www.instagram.com/p/CU5r_5HL0hR/
¡Dale, sorteamos el lunes 18!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31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FF2B9-6EB5-4C84-AB24-B75148688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828700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3F529-8C08-4D86-915E-4F582AAF8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82B74-749A-45C1-A415-904591FBA4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556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27758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463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3402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2348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377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7273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8544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9308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7189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3702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969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7721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07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- 2021-10-11 13:36:48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decimos que somos una GRAN FAMILIA, es cierto.
.
Acá un poquito de lo que se vivió en el segundo día de este hermoso fin de semana en @riopinto
.
Estuvimos compartiendo con todos ustedes la pasión por el ciclismo y devolviéndoles una partecita de todo el amor que nos brindan día a día.
.
Somos la comunidad MÁS GRANDE del país ❤️🔥
#SOMOSVENZO
.
.
#venzo #venzobikes #puntovenzo #mujeresvenzo #teamvenzo #riopinto #desafioriopinto #ciclismo #mtb #ciclismoargentino #cycling #bike #mountainbike #venzobike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020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9769A-38A1-417C-9939-EB606DA87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5202666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271B5-3312-4328-ABA9-B1F6A9E42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92F484-4D75-4D4D-86BF-7F8FE69C4C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7201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34004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4180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9822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995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1728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74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9437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5219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0961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890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3650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621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43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- 2021-10-20 15:30:05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lleva a trabajar, a la facu, a estudiar. 🙌
Te mantiene en forma y rara vez te deja a pata. ✅
𝙎𝙤𝙢𝙤𝙨 𝟭𝟬𝟬% 𝙛𝙖𝙣 𝙙𝙚 𝙡𝙖𝙨 𝙗𝙞𝙘𝙞𝙨. 🥰 Somos 100% fan de 𝗧𝗼𝗽𝗺𝗲𝗴𝗮 🤜🤛
.
.
.
#topmega #tubicitumundo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158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D97F6-0742-4A1C-A30E-46DB14054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8836145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588C7-6B08-423C-A4CA-BF2DEBD7B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9AFFD6-2DE8-4342-A4B1-7ABDEB0502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464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7188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031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248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716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234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917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820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605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2758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6327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3876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2265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57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- 2021-10-18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𝗧𝗶𝗲𝗺𝗽𝗼 𝗾𝘂𝗲 𝘀𝗲 𝗱𝗶𝘀𝗳𝗿𝘂𝘁𝗮 = 𝘁𝗶𝗲𝗺𝗽𝗼 𝗿𝗲𝗮𝗹𝗺𝗲𝗻𝘁𝗲 𝘃𝗶𝘃𝗶𝗱𝗼. 🙌
.
Salí a pedalear tu 𝗧𝗼𝗽𝗺𝗲𝗴𝗮 ✅ 🚴
.
➡Ingresá a www.topmega.com.ar 🌐 y mirá las características de todos nuestros modelos.
.
.
.
#topmega #tubicitumundo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311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F056A-50D5-4DBB-927F-713577276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261163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BAFBE-6EAB-4822-B460-2AC253EC5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E1858F-D227-4887-AAC1-E6B3667B6B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1589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44556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774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6888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718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1747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0561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8808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0080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6215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794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308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2878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49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- 2021-10-04 09:54:58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@venzoarg queremos ofrecerte actividades a vos, que vas a acompañar al #ciclista de tu #familia, que te ponés la 10 cocinándole, manejando, haciendo unos masajitos pre y post @riopinto 
.
A vos que pasas cientos de nervios el Domingo esperando a que llegue tu #Biker favorit@…
.
Por eso este Viernes y el Sábado te esperamos en nuestro #puntovenzo para que te diviertas, entrenes y te relajes junto a @glowgymtruck y @gymodular
.
.
Viví la #experienciavenzo,
#ViviVenzo 🔥
.
#somosvenzo #venzo #venzobikes #venzoargentina #venzobike #riopinto #desafioriopinto #ciclismo #cycling #familiavenzo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270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F3602-27E2-444F-A32F-696879D70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586247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CF171-BEF0-4272-AA13-A6BD6D96D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53036A-A4BE-4140-9E07-0B56C81C08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9290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1392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8611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6130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11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4169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7064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8213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143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6418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7843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382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989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656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- 2021-10-01 10:45:03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➡Se viene el ᴅíᴀ ᴅᴇ ʟᴀ ᴍᴀᴅʀᴇ 💖, y ¿qué mejor que regalarle tiempo juntos? 🥰
.
Regalale tu ᴄᴏᴍᴘᴀñíᴀ, regalale ᴅɪᴠᴇʀsɪóɴ: regalale una 𝗧𝗼𝗽𝗺𝗲𝗴𝗮. 🙌
.
Entrá ahora a nuestra web 🌐 www.topmega.com.ar y aprovechá: 15% ᴅᴇ ᴅᴇsᴄᴜᴇɴᴛᴏ, 12 ᴄᴜᴏᴛᴀs sɪɴ ɪɴᴛᴇʀés ʏ ᴇɴᴠíᴏ ɢʀᴀᴛɪs ᴀ ᴛᴏᴅᴏ ᴇʟ ᴘᴀís. 🇦🇷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871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974D3-888B-4053-AD76-DF19389C9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7585267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CE9D9-9148-4385-929A-0868A1799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569BC2-F51B-45AE-9A52-483ABEBFFE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88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7625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8814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683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4334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9585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3784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916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7094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0727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6621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704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3983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286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- 2021-10-05 09:30:04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ɴᴏ ᴅᴇᴊᴇs ɴᴀᴅᴀ ᴘᴀʀᴀ ᴅᴇsᴘᴜés. 🤜🤛
.
Regalale a mamá una 𝗧𝗼𝗽𝗺𝗲𝗴𝗮 y disfrutá el viento en la cara, ᴄᴏɴ ʟᴀ ᴍᴇᴊᴏʀ ᴄᴏᴍᴘᴀñíᴀ. 💖
.
➡Mirá todos los modelos en www.topmega.com.ar 🌐 y encontranos también ᴇɴ ʟᴀs ᴍᴇᴊᴏʀᴇs ʙɪᴄɪᴄʟᴇᴛᴇʀíᴀs ᴅᴇʟ ᴘᴀís. 🇦🇷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504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9EEE6-64D5-4A43-869E-0874E1503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132933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A3A53-1EDD-45C8-A0DF-9023577A2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D1D1B5-BB43-4CAA-A74E-03B7402473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504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0309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3485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6251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3959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19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492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1277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7251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5517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5504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6379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3824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68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- 2021-10-08 17:06:07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SORTEAZO!!!
.
.
Súper fácil de participar!
.
🔥Pasa por nuestro stand en @riopinto 
🔥Sácate una foto.
🔥Subila a tu feed/muro con el hashtag #somosvenzo y ya estás participando!! 
.
.
Sorteamos el 15 de Octubre.
SUERTE A TODOS!!!
.
.
#somosvenzo #venzobike #venzobikes #bike #riopinto #desafioriopinto #ciclismoargentino #mtb #mountainbike 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898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5CB01-C481-424C-9A98-C242DE2554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219086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EC3A5-860B-414A-BD64-006878587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793FB-D6F1-41E2-B4B7-B1653C3A99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5818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00541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829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6427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814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0256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3444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6743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4080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1169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9907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4024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6274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43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- 2021-10-06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𝗻𝗼 𝗵𝗮𝘆 𝘁𝗶𝗲𝗺𝗽𝗼 𝗺á𝘀 𝘃𝗮𝗹𝗶𝗼𝘀𝗼 𝗾𝘂𝗲 𝗲𝗹 𝗾𝘂𝗲 𝘀𝗲 𝗰𝗼𝗺𝗽𝗮𝗿𝘁𝗲 🙌, regalale a mamá 💖 una 𝗧𝗼𝗽𝗺𝗲𝗴𝗮 y disfrutá el placer de andar en bici juntos. 🥰
.
✅ Disfrutá de un 15% ᴅᴇ ᴅᴇsᴄᴜᴇɴᴛᴏ, 12 ᴄᴜᴏᴛᴀs sɪɴ ɪɴᴛᴇʀés ʏ ᴇɴᴠíᴏ ɢʀᴀᴛɪs ᴀ ᴛᴏᴅᴏ ᴇʟ ᴘᴀís 🇦🇷, comprando en nuestra web 🌐 www.topmega.com.ar 🛒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805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EECB5-6C8F-4795-ACCB-E94345D51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2746986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71269-3B48-4588-BD44-A31B08F18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F59E14-2E90-43FE-84E1-BF0A4248B0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414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8044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6581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308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5952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8662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054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1109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2858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5733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8601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803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187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44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- 2021-10-25 10:45:03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Subite a una bici 🚴 y cambiá tu vida 🙌
.
Subite a una 𝗧𝗼𝗽𝗺𝗲𝗴𝗮. ✅ ⚡
.
➡Pedila ahora en www.topmega.com.ar 🌐 y ᴇɴ ʟᴀs ᴍᴇᴊᴏʀᴇs ʙɪᴄɪᴄʟᴇᴛᴇʀíᴀs ᴅᴇʟ ᴘᴀís. 🇦🇷
.
.
.
#topmega #tubicitumundo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684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20DA1-90C1-434C-9779-EC30466972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7694125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9178D-6359-4D54-A2B7-8F1E15523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FCB007-5F20-4F59-9B88-ED38A7D27C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8138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9665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603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836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520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6247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597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445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6596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915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5262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5348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080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35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- 2021-10-05 09:50:01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4.0 / MMXXI
» Close Up 🔍 Una acercamiento a sus componentes principales ✨ El valor está en los detalles!
.
M-4.0 » En bicicleterías de todo el país 🚲 #SomosRaleigh
.
.
💙💙💙 Raleigh es sinónimo de tradición, calidad y vigencia. Bicis que enamoran! 
.
.
.
.
🔵 #RaleighMMXXI #MejorEnBici #SomosRaleigh #FamiliaAzzurra #DesafiandoTodosLosTerrenos #mtb #mtblove #mtbiking #DesafioRaleigh @RaleighDalSanto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662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8A136-AC7D-442C-A0E1-46638B36AB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9001762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035A1-4876-4CAC-818F-2B8E5E624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5F511-F374-477E-846C-771BB39A4A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261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5852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1477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789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1747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1721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0244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4091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829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4057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144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805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7631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93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- 2021-10-06 13:20:23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actividades preparadas para los bikers que corren @riopinto y para los acompañantes!! ❤️🔥
.
.
Estamos en todos los detalles para que vivas una verdadera fiesta del #ciclismo 🙌🏻😍
.
.
Te esperamos en nuestro #puntovenzo en La Cumbre!
.
.
Podes ver el cronograma de actividades en nuestras historias destacadas “#RíoPinto” 
.
#SOMOSVENZO
#venzobikes #venzobike #teamvenzo #grupocarloskarabitian #venzo #rdesafioriopinto #cycling #ciclismoargentino #cordoba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120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77E26-DE37-4B78-91B7-9881DF85F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9781080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0912B-8384-486F-9C26-0B651D79E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BCFAF3-F258-401A-BE36-1EAEDCC9EF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068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11315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1168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021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7537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3144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388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4780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132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6104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817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5689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912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300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- 2021-10-07 16:00:26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Empezando a palpitar el finde extra largo con tu Maxam 95 😎
#CambiaTuFormaDeMoverte
#MotomelBicicletas #Maxam95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83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- 2021-10-01 12:00:01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Arrancó la primavera con todas tus ganas de salir a pedalear todos los días ☀️🌈
#CambiaTuFormaDeMoverte #MoveteEnBici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304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19DE8-19B5-4017-BB35-DF907D9FE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683997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1EC70-7DBE-4607-B2F2-26FBA60BF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3FB7A-0755-4ADB-9DE3-35376065E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029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4444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637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666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6860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246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9001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1397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9158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730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301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500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762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07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- 2021-10-09 11:30:03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ʟᴀ ᴍᴇᴊᴏʀ ᴍᴀᴍá sᴇ ᴍᴇʀᴇᴄᴇ ʟᴀ ᴍᴇᴊᴏʀ ʙɪᴄɪ. 🙌
.
En su día, regalale una 𝗧𝗼𝗽𝗺𝗲𝗴𝗮. ✅ 🚴
.
➡Entrá ahora a www.topmega.com.ar 🌐 y aprovechá: 🛒 15% ᴅᴇ ᴅᴇsᴄᴜᴇɴᴛᴏ, 12 ᴄᴜᴏᴛᴀs sɪɴ ɪɴᴛᴇʀés ʏ ᴇɴᴠíᴏ ɢʀᴀᴛɪs ᴀ ᴛᴏᴅᴏ ᴇʟ ᴘᴀís. 🇦🇷
.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126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9F9D0E-3F6B-40BA-A7F5-515C16B3D9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3037798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B1368-A88D-4D41-947D-42E608DF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E7B67-9CC9-474C-B236-09F8223C06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501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40760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3554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9696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358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5332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4265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7368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8223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6380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041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0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399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4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- 2021-10-07 11:58:11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Del 28 de septiembre al 2 de octubre se corrió el Tucumán Epic (@tucumanepic) en la cuna del MTB. Una carrera en 5 etapas, con un total de 260 km y más de 7600 m de desnivel, que combina el Cross Country Marathon, sendas rápidas y ágiles y un final rodadora que pone a prueba el temple de los más experimentados corredores 💪💪
Mindy @mindymercau se quedó con el 🥇 primer lugar en las 5 etapas para coronarse 🏆 Campeona indiscutida en la General de Damas.
.
Felicitaciones Mindy 😍 parte de esta gran #FamiliaAzzurra
.
📸
@mvaldezfoto @benjaguardia7
.
.
.
🚲 #SomosRaleigh
.
#Mojave #MejorEnBici #SomosRaleigh #FamiliaAzzurra #DesafiandoTodosLosTerrenos #mtblife #mtb #mtblove #mtbiking #DesafioRaleigh @RaleighDalSanto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659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87743-9C3A-4BAB-BCBA-698CFCD34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248200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5F73D-AAC1-41C0-A800-6F3F377C3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9DDA97-C2CC-4870-BEC5-0C179B845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1756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47304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7234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1455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0143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5244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951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3872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1270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926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6172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5532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9265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405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- 2021-10-23 11:30:02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 ᴘᴀsᴀᴛᴇ ᴀʜᴏʀᴀ ᴀʟ ᴍᴜɴᴅᴏ ᴅᴇ ʟᴀs ᴅᴏs ʀᴜᴇᴅᴀs 🙌, con 𝗻𝘂𝗲𝘀𝘁𝗿𝗮𝘀 𝗯𝗶𝗰𝗶𝘀, 𝗾𝘂𝗲 𝘀𝗼𝗻 𝘂𝗻𝗮 𝗯𝗼𝗺𝗯𝗮: 100% garantía de entretenimiento. 🤜🤛
.
.
.
#topmega #tubicitumundo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72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F61AC-47A6-4E8F-8992-066E6058F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7048108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67CBC-519A-4900-804F-65017A97B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117757-9A78-41EC-8506-394DA4F16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283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6972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301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0883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8729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975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1921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5196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690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353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3511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0871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7932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33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- 2021-10-29 11:02:52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
Mojave 5.0 • MMXXI
29” • Monoplato • 11v
.
🚲 M-5.0
» Cuadro de Aluminio
» 17”, 19”, 21”
» Cambio Shimano Deore RD-M5100SGS - 11V
» Cadena Shimano Deore - CN-HG601 - 120E - 11V
» Horquilla Suntour XCR
» Plato y palanca LTWOO 38T x 175mm
» Freno hidráulico ensamblado Shimano BR-355
» Asiento Selle Italia XR Flow
.
» En bicicleterías de todo el país
.
🚲 #SomosRaleigh
.
.
.
#Mojave #MejorEnBici #SomosRaleigh #FamiliaAzzurra #CiclismoResponsable #DesafiandoTodosLosTerrenos #mtblife #mtb #mtblove #mtbiking #DesafioRaleigh @RaleighDalSanto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440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B2733-2659-4257-8576-F69F28E6C1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3323210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21CB9-72BB-4A13-B3E8-5A08CD61E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406B4F-F429-42C9-AD0C-5F9FFEB5B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8053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73918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5523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737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56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172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527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349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824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6930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8317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407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1564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759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- 2021-10-16 11:30:07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ᴍᴀᴍá ᴛᴇ ᴅɪᴏ ᴛᴀɴᴛᴏ. 🥰 Premiala con una 𝗧𝗼𝗽𝗺𝗲𝗴𝗮. 🤜🤛 🚴
.
🛒 Entrá ahora a www.topmega.com.ar 🌐 y aprovechá: 15% ᴅᴇ ᴅᴇsᴄᴜᴇɴᴛᴏ, 12 ᴄᴜᴏᴛᴀs sɪɴ ɪɴᴛᴇʀés ʏ ᴇɴᴠíᴏ ɢʀᴀᴛɪs ᴀ ᴛᴏᴅᴏ ᴇʟ ᴘᴀís. 🇦🇷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23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6B4CB-B280-460D-835F-639542203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5898237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1CFD5-2294-4B1F-B3A8-B80B59A2B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B6BDE3-C9C9-4AE4-8CDA-5321A58B8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0258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8090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983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2010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088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8325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004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780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354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9490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3120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0376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5463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41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- 2021-10-30 10:00:20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Ponele onda al finde 🤜🤛 con este 𝗽𝗹𝗮𝗻𝗮𝘇𝗼: relajate y salí a recorrer la ciudad en tu 𝗧𝗼𝗽𝗺𝗲𝗴𝗮. 🙌 🚴
.
➡¿Hora de renovarla o comprar accesorios? ✅ Metete a www.topmega.com.ar 🌐 y 𝗹𝗹𝗲𝘃𝗮𝘁𝗲 𝘁𝗼𝗱𝗼 🛒, 𝗮𝗹 𝗺𝗲𝗷𝗼𝗿 𝗽𝗿𝗲𝗰𝗶𝗼, con envío gratis a todo el país. 🇦🇷
.
.
.
#topmega #tubicitumundo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593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78FA3-BEC6-46B6-8DCE-B311FD06F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51475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7F2A8-5028-43C3-9F11-019CC197C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58DFD7-0657-417F-8F66-53EB75C60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6264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20340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1530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7129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412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0205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266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3657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242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9342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43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050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5438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187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- 2021-10-25 22:24:22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volvió a disputar la Vuelta de Los Bosques en su edición 16ª, competencia por parejas en modo contra reloj, donde Valeria Gómez y Paola Allevato, se hicieron dueñas de la General de Damas B, representando a Raleigh, con una marca de 1 hora 54’ 10”
La competencia de 50 km, que se corrió en Balcarce, tuvo largada y llegada al autódromo Juan Manuel Fangio.
Felicitaciones #ChicasRaleigh 😍 y gracias por seguir cosechando logros para esta querida #FamiliaAzzurra
.
.
.
.
🚲 #SomosRaleigh
.
#Mojave #MejorEnBici #SomosRaleigh #FamiliaAzzurra #DesafiandoTodosLosTerrenos #mtblife #mtb #mtblove #mtbiking #DesafioRaleigh @RaleighDalSanto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341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A5A54-0AC2-42E6-BE1D-0B736EA71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5861122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E9041-4441-4675-A2C2-3E25E1BF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41FDD1-CAA7-41CD-9887-59EDB64180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8130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2AC09-07F9-4ACB-92E6-E23F7C4E9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33D07-829B-4240-A22E-6C221C37C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823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E060F-4FC1-4BB7-8EC1-D0CE2B1DC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2B0056-2F98-4452-B2F0-18650D4EFB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290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1990848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665498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473487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555509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86180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18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- 2021-10-10 20:18:45</a:t>
                      </a:r>
                      <a:r>
                        <a:rPr lang="es-ES" sz="1000"/>
                        <a:t>
 Hola valor de bici rodado 29 talle l y xl  y como se puede pagar con tarjeta naranja si es posible en 12 cuotas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32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Motomel Bicicletas - 2021-10-09 17:39:43</a:t>
                      </a:r>
                      <a:r>
                        <a:rPr lang="en-US" sz="1000"/>
                        <a:t>
 Hola  Matias Filipezuk 24anoa a 🇦🇷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6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Motomel Bicicletas - 2021-10-27 15:22:17</a:t>
                      </a:r>
                      <a:r>
                        <a:rPr lang="es-ES" sz="1000"/>
                        <a:t>
 Alguien comprara partes de bici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396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22CD1-A44D-4D72-AA3E-80FB4957E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0803825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1496</Words>
  <Application>Microsoft Office PowerPoint</Application>
  <PresentationFormat>On-screen Show (4:3)</PresentationFormat>
  <Paragraphs>838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Page Likes Total | Teknialbikes</vt:lpstr>
      <vt:lpstr>Facebook Key Metrics Radar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24</vt:lpstr>
      <vt:lpstr>Facebook Post Table + Reactions | Teknialbikes - 2 of 24</vt:lpstr>
      <vt:lpstr>Facebook Post Table + Reactions | Teknialbikes - 3 of 24</vt:lpstr>
      <vt:lpstr>Facebook Post Table + Reactions | Teknialbikes - 4 of 24</vt:lpstr>
      <vt:lpstr>Facebook Post Table + Reactions | Teknialbikes - 5 of 24</vt:lpstr>
      <vt:lpstr>Facebook Post Table + Reactions | Teknialbikes - 6 of 24</vt:lpstr>
      <vt:lpstr>Facebook Post Table + Reactions | Teknialbikes - 7 of 24</vt:lpstr>
      <vt:lpstr>Facebook Post Table + Reactions | Teknialbikes - 8 of 24</vt:lpstr>
      <vt:lpstr>Facebook Post Table + Reactions | Teknialbikes - 9 of 24</vt:lpstr>
      <vt:lpstr>Facebook Post Table + Reactions | Teknialbikes - 10 of 24</vt:lpstr>
      <vt:lpstr>Facebook Post Table + Reactions | Teknialbikes - 11 of 24</vt:lpstr>
      <vt:lpstr>Facebook Post Table + Reactions | Teknialbikes - 12 of 24</vt:lpstr>
      <vt:lpstr>Facebook Post Table + Reactions | Teknialbikes - 13 of 24</vt:lpstr>
      <vt:lpstr>Facebook Post Table + Reactions | Teknialbikes - 14 of 24</vt:lpstr>
      <vt:lpstr>Facebook Post Table + Reactions | Teknialbikes - 15 of 24</vt:lpstr>
      <vt:lpstr>Facebook Post Table + Reactions | Teknialbikes - 16 of 24</vt:lpstr>
      <vt:lpstr>Facebook Post Table + Reactions | Teknialbikes - 17 of 24</vt:lpstr>
      <vt:lpstr>Facebook Post Table + Reactions | Teknialbikes - 18 of 24</vt:lpstr>
      <vt:lpstr>Facebook Post Table + Reactions | Teknialbikes - 19 of 24</vt:lpstr>
      <vt:lpstr>Facebook Post Table + Reactions | Teknialbikes - 20 of 24</vt:lpstr>
      <vt:lpstr>Facebook Post Table + Reactions | Teknialbikes - 21 of 24</vt:lpstr>
      <vt:lpstr>Facebook Post Table + Reactions | Teknialbikes - 22 of 24</vt:lpstr>
      <vt:lpstr>Facebook Post Table + Reactions | Teknialbikes - 23 of 24</vt:lpstr>
      <vt:lpstr>Facebook Post Table + Reactions | Teknialbikes - 24 of 24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2021-11-01T00:27:28Z</dcterms:created>
  <dcterms:modified xsi:type="dcterms:W3CDTF">2021-11-01T00:28:38Z</dcterms:modified>
</cp:coreProperties>
</file>