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1019871</c:v>
                </c:pt>
                <c:pt idx="1">
                  <c:v>1019867</c:v>
                </c:pt>
                <c:pt idx="2">
                  <c:v>1019848</c:v>
                </c:pt>
                <c:pt idx="3">
                  <c:v>1019824</c:v>
                </c:pt>
                <c:pt idx="4">
                  <c:v>1019783</c:v>
                </c:pt>
                <c:pt idx="5">
                  <c:v>1019758</c:v>
                </c:pt>
                <c:pt idx="6">
                  <c:v>1019723</c:v>
                </c:pt>
                <c:pt idx="7">
                  <c:v>1019689</c:v>
                </c:pt>
                <c:pt idx="8">
                  <c:v>1019656</c:v>
                </c:pt>
                <c:pt idx="9">
                  <c:v>1019632</c:v>
                </c:pt>
                <c:pt idx="10">
                  <c:v>1019598</c:v>
                </c:pt>
                <c:pt idx="11">
                  <c:v>1019567</c:v>
                </c:pt>
                <c:pt idx="12">
                  <c:v>1019559</c:v>
                </c:pt>
                <c:pt idx="13">
                  <c:v>1019537</c:v>
                </c:pt>
                <c:pt idx="14">
                  <c:v>1019510</c:v>
                </c:pt>
                <c:pt idx="15">
                  <c:v>1019476</c:v>
                </c:pt>
                <c:pt idx="16">
                  <c:v>1019438</c:v>
                </c:pt>
                <c:pt idx="17">
                  <c:v>1019411</c:v>
                </c:pt>
                <c:pt idx="18">
                  <c:v>1019382</c:v>
                </c:pt>
                <c:pt idx="19">
                  <c:v>1019355</c:v>
                </c:pt>
                <c:pt idx="20">
                  <c:v>1019328</c:v>
                </c:pt>
                <c:pt idx="21">
                  <c:v>1019292</c:v>
                </c:pt>
                <c:pt idx="22">
                  <c:v>1019245</c:v>
                </c:pt>
                <c:pt idx="23">
                  <c:v>1019204</c:v>
                </c:pt>
                <c:pt idx="24">
                  <c:v>1019182</c:v>
                </c:pt>
                <c:pt idx="25">
                  <c:v>1019151</c:v>
                </c:pt>
                <c:pt idx="26">
                  <c:v>1019117</c:v>
                </c:pt>
                <c:pt idx="27">
                  <c:v>1019100</c:v>
                </c:pt>
                <c:pt idx="28">
                  <c:v>1019060</c:v>
                </c:pt>
                <c:pt idx="29">
                  <c:v>1019038</c:v>
                </c:pt>
                <c:pt idx="30">
                  <c:v>1019010</c:v>
                </c:pt>
              </c:numCache>
            </c:numRef>
          </c:val>
          <c:smooth val="0"/>
          <c:extLst>
            <c:ext xmlns:c16="http://schemas.microsoft.com/office/drawing/2014/chart" uri="{C3380CC4-5D6E-409C-BE32-E72D297353CC}">
              <c16:uniqueId val="{00000000-F8CA-4A36-A7AD-B8B458AA282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1001702</c:v>
                </c:pt>
                <c:pt idx="1">
                  <c:v>1001702</c:v>
                </c:pt>
                <c:pt idx="2">
                  <c:v>1001667</c:v>
                </c:pt>
                <c:pt idx="3">
                  <c:v>1001647</c:v>
                </c:pt>
                <c:pt idx="4">
                  <c:v>1001620</c:v>
                </c:pt>
                <c:pt idx="5">
                  <c:v>1001617</c:v>
                </c:pt>
                <c:pt idx="6">
                  <c:v>1001619</c:v>
                </c:pt>
                <c:pt idx="7">
                  <c:v>1001639</c:v>
                </c:pt>
                <c:pt idx="8">
                  <c:v>1001651</c:v>
                </c:pt>
                <c:pt idx="9">
                  <c:v>1001644</c:v>
                </c:pt>
                <c:pt idx="10">
                  <c:v>1001645</c:v>
                </c:pt>
                <c:pt idx="11">
                  <c:v>1001650</c:v>
                </c:pt>
                <c:pt idx="12">
                  <c:v>1001678</c:v>
                </c:pt>
                <c:pt idx="13">
                  <c:v>1001679</c:v>
                </c:pt>
                <c:pt idx="14">
                  <c:v>1001689</c:v>
                </c:pt>
                <c:pt idx="15">
                  <c:v>1001702</c:v>
                </c:pt>
                <c:pt idx="16">
                  <c:v>1001685</c:v>
                </c:pt>
                <c:pt idx="17">
                  <c:v>1001672</c:v>
                </c:pt>
                <c:pt idx="18">
                  <c:v>1001707</c:v>
                </c:pt>
                <c:pt idx="19">
                  <c:v>1001756</c:v>
                </c:pt>
                <c:pt idx="20">
                  <c:v>1001787</c:v>
                </c:pt>
                <c:pt idx="21">
                  <c:v>1001800</c:v>
                </c:pt>
                <c:pt idx="22">
                  <c:v>1001815</c:v>
                </c:pt>
                <c:pt idx="23">
                  <c:v>1001859</c:v>
                </c:pt>
                <c:pt idx="24">
                  <c:v>1001883</c:v>
                </c:pt>
                <c:pt idx="25">
                  <c:v>1001926</c:v>
                </c:pt>
                <c:pt idx="26">
                  <c:v>1001945</c:v>
                </c:pt>
                <c:pt idx="27">
                  <c:v>1001977</c:v>
                </c:pt>
                <c:pt idx="28">
                  <c:v>1001991</c:v>
                </c:pt>
                <c:pt idx="29">
                  <c:v>1002006</c:v>
                </c:pt>
                <c:pt idx="30">
                  <c:v>1002019</c:v>
                </c:pt>
              </c:numCache>
            </c:numRef>
          </c:val>
          <c:smooth val="0"/>
          <c:extLst>
            <c:ext xmlns:c16="http://schemas.microsoft.com/office/drawing/2014/chart" uri="{C3380CC4-5D6E-409C-BE32-E72D297353CC}">
              <c16:uniqueId val="{00000001-F8CA-4A36-A7AD-B8B458AA282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153723</c:v>
                </c:pt>
                <c:pt idx="1">
                  <c:v>153723</c:v>
                </c:pt>
                <c:pt idx="2">
                  <c:v>153720</c:v>
                </c:pt>
                <c:pt idx="3">
                  <c:v>153715</c:v>
                </c:pt>
                <c:pt idx="4">
                  <c:v>153705</c:v>
                </c:pt>
                <c:pt idx="5">
                  <c:v>153698</c:v>
                </c:pt>
                <c:pt idx="6">
                  <c:v>153694</c:v>
                </c:pt>
                <c:pt idx="7">
                  <c:v>153692</c:v>
                </c:pt>
                <c:pt idx="8">
                  <c:v>153685</c:v>
                </c:pt>
                <c:pt idx="9">
                  <c:v>153681</c:v>
                </c:pt>
                <c:pt idx="10">
                  <c:v>153672</c:v>
                </c:pt>
                <c:pt idx="11">
                  <c:v>153667</c:v>
                </c:pt>
                <c:pt idx="12">
                  <c:v>153662</c:v>
                </c:pt>
                <c:pt idx="13">
                  <c:v>153654</c:v>
                </c:pt>
                <c:pt idx="14">
                  <c:v>153653</c:v>
                </c:pt>
                <c:pt idx="15">
                  <c:v>153652</c:v>
                </c:pt>
                <c:pt idx="16">
                  <c:v>153645</c:v>
                </c:pt>
                <c:pt idx="17">
                  <c:v>153645</c:v>
                </c:pt>
                <c:pt idx="18">
                  <c:v>153639</c:v>
                </c:pt>
                <c:pt idx="19">
                  <c:v>153633</c:v>
                </c:pt>
                <c:pt idx="20">
                  <c:v>153624</c:v>
                </c:pt>
                <c:pt idx="21">
                  <c:v>153619</c:v>
                </c:pt>
                <c:pt idx="22">
                  <c:v>153618</c:v>
                </c:pt>
                <c:pt idx="23">
                  <c:v>153612</c:v>
                </c:pt>
                <c:pt idx="24">
                  <c:v>153610</c:v>
                </c:pt>
                <c:pt idx="25">
                  <c:v>153612</c:v>
                </c:pt>
                <c:pt idx="26">
                  <c:v>153614</c:v>
                </c:pt>
                <c:pt idx="27">
                  <c:v>153608</c:v>
                </c:pt>
                <c:pt idx="28">
                  <c:v>153596</c:v>
                </c:pt>
                <c:pt idx="29">
                  <c:v>153602</c:v>
                </c:pt>
                <c:pt idx="30">
                  <c:v>153597</c:v>
                </c:pt>
              </c:numCache>
            </c:numRef>
          </c:val>
          <c:smooth val="0"/>
          <c:extLst>
            <c:ext xmlns:c16="http://schemas.microsoft.com/office/drawing/2014/chart" uri="{C3380CC4-5D6E-409C-BE32-E72D297353CC}">
              <c16:uniqueId val="{00000002-F8CA-4A36-A7AD-B8B458AA282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1652479</c:v>
                </c:pt>
                <c:pt idx="1">
                  <c:v>1652257</c:v>
                </c:pt>
                <c:pt idx="2">
                  <c:v>1652273</c:v>
                </c:pt>
                <c:pt idx="3">
                  <c:v>1652426</c:v>
                </c:pt>
                <c:pt idx="4">
                  <c:v>1652833</c:v>
                </c:pt>
                <c:pt idx="5">
                  <c:v>1652790</c:v>
                </c:pt>
                <c:pt idx="6">
                  <c:v>1652732</c:v>
                </c:pt>
                <c:pt idx="7">
                  <c:v>1653842</c:v>
                </c:pt>
                <c:pt idx="8">
                  <c:v>1654300</c:v>
                </c:pt>
                <c:pt idx="9">
                  <c:v>1654454</c:v>
                </c:pt>
                <c:pt idx="10">
                  <c:v>1654653</c:v>
                </c:pt>
                <c:pt idx="11">
                  <c:v>1655277</c:v>
                </c:pt>
                <c:pt idx="12">
                  <c:v>1655973</c:v>
                </c:pt>
                <c:pt idx="13">
                  <c:v>1656240</c:v>
                </c:pt>
                <c:pt idx="14">
                  <c:v>1656185</c:v>
                </c:pt>
                <c:pt idx="15">
                  <c:v>1656274</c:v>
                </c:pt>
                <c:pt idx="16">
                  <c:v>1656687</c:v>
                </c:pt>
                <c:pt idx="17">
                  <c:v>1656990</c:v>
                </c:pt>
                <c:pt idx="18">
                  <c:v>1657022</c:v>
                </c:pt>
                <c:pt idx="19">
                  <c:v>1657173</c:v>
                </c:pt>
                <c:pt idx="20">
                  <c:v>1657095</c:v>
                </c:pt>
                <c:pt idx="21">
                  <c:v>1657771</c:v>
                </c:pt>
                <c:pt idx="22">
                  <c:v>1657684</c:v>
                </c:pt>
                <c:pt idx="23">
                  <c:v>1657928</c:v>
                </c:pt>
                <c:pt idx="24">
                  <c:v>1657665</c:v>
                </c:pt>
                <c:pt idx="25">
                  <c:v>1657639</c:v>
                </c:pt>
                <c:pt idx="26">
                  <c:v>1657692</c:v>
                </c:pt>
                <c:pt idx="27">
                  <c:v>1657895</c:v>
                </c:pt>
                <c:pt idx="28">
                  <c:v>1657996</c:v>
                </c:pt>
                <c:pt idx="29">
                  <c:v>1657940</c:v>
                </c:pt>
                <c:pt idx="30">
                  <c:v>1659292</c:v>
                </c:pt>
              </c:numCache>
            </c:numRef>
          </c:val>
          <c:smooth val="0"/>
          <c:extLst>
            <c:ext xmlns:c16="http://schemas.microsoft.com/office/drawing/2014/chart" uri="{C3380CC4-5D6E-409C-BE32-E72D297353CC}">
              <c16:uniqueId val="{00000003-F8CA-4A36-A7AD-B8B458AA2825}"/>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4844</c:v>
                </c:pt>
                <c:pt idx="1">
                  <c:v>4849</c:v>
                </c:pt>
                <c:pt idx="2">
                  <c:v>4853</c:v>
                </c:pt>
                <c:pt idx="3">
                  <c:v>4854</c:v>
                </c:pt>
                <c:pt idx="4">
                  <c:v>4854</c:v>
                </c:pt>
                <c:pt idx="5">
                  <c:v>4856</c:v>
                </c:pt>
                <c:pt idx="6">
                  <c:v>4858</c:v>
                </c:pt>
                <c:pt idx="7">
                  <c:v>4859</c:v>
                </c:pt>
                <c:pt idx="8">
                  <c:v>4860</c:v>
                </c:pt>
                <c:pt idx="9">
                  <c:v>4859</c:v>
                </c:pt>
                <c:pt idx="10">
                  <c:v>4860</c:v>
                </c:pt>
                <c:pt idx="11">
                  <c:v>4861</c:v>
                </c:pt>
                <c:pt idx="12">
                  <c:v>4862</c:v>
                </c:pt>
                <c:pt idx="13">
                  <c:v>5005</c:v>
                </c:pt>
                <c:pt idx="14">
                  <c:v>5411</c:v>
                </c:pt>
                <c:pt idx="15">
                  <c:v>5754</c:v>
                </c:pt>
                <c:pt idx="16">
                  <c:v>6070</c:v>
                </c:pt>
                <c:pt idx="17">
                  <c:v>6330</c:v>
                </c:pt>
                <c:pt idx="18">
                  <c:v>6580</c:v>
                </c:pt>
                <c:pt idx="19">
                  <c:v>6811</c:v>
                </c:pt>
                <c:pt idx="20">
                  <c:v>7031</c:v>
                </c:pt>
                <c:pt idx="21">
                  <c:v>7222</c:v>
                </c:pt>
                <c:pt idx="22">
                  <c:v>7422</c:v>
                </c:pt>
                <c:pt idx="23">
                  <c:v>7615</c:v>
                </c:pt>
                <c:pt idx="24">
                  <c:v>7808</c:v>
                </c:pt>
                <c:pt idx="25">
                  <c:v>7986</c:v>
                </c:pt>
                <c:pt idx="26">
                  <c:v>8116</c:v>
                </c:pt>
                <c:pt idx="27">
                  <c:v>8275</c:v>
                </c:pt>
                <c:pt idx="28">
                  <c:v>8421</c:v>
                </c:pt>
                <c:pt idx="29">
                  <c:v>8530</c:v>
                </c:pt>
                <c:pt idx="30">
                  <c:v>8646</c:v>
                </c:pt>
              </c:numCache>
            </c:numRef>
          </c:val>
          <c:smooth val="0"/>
          <c:extLst>
            <c:ext xmlns:c16="http://schemas.microsoft.com/office/drawing/2014/chart" uri="{C3380CC4-5D6E-409C-BE32-E72D297353CC}">
              <c16:uniqueId val="{00000004-F8CA-4A36-A7AD-B8B458AA2825}"/>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226583</c:v>
                </c:pt>
                <c:pt idx="1">
                  <c:v>226584</c:v>
                </c:pt>
                <c:pt idx="2">
                  <c:v>226574</c:v>
                </c:pt>
                <c:pt idx="3">
                  <c:v>226569</c:v>
                </c:pt>
                <c:pt idx="4">
                  <c:v>226553</c:v>
                </c:pt>
                <c:pt idx="5">
                  <c:v>226547</c:v>
                </c:pt>
                <c:pt idx="6">
                  <c:v>226534</c:v>
                </c:pt>
                <c:pt idx="7">
                  <c:v>226531</c:v>
                </c:pt>
                <c:pt idx="8">
                  <c:v>226526</c:v>
                </c:pt>
                <c:pt idx="9">
                  <c:v>226521</c:v>
                </c:pt>
                <c:pt idx="10">
                  <c:v>226514</c:v>
                </c:pt>
                <c:pt idx="11">
                  <c:v>226505</c:v>
                </c:pt>
                <c:pt idx="12">
                  <c:v>226510</c:v>
                </c:pt>
                <c:pt idx="13">
                  <c:v>226493</c:v>
                </c:pt>
                <c:pt idx="14">
                  <c:v>226486</c:v>
                </c:pt>
                <c:pt idx="15">
                  <c:v>226475</c:v>
                </c:pt>
                <c:pt idx="16">
                  <c:v>226468</c:v>
                </c:pt>
                <c:pt idx="17">
                  <c:v>226458</c:v>
                </c:pt>
                <c:pt idx="18">
                  <c:v>226462</c:v>
                </c:pt>
                <c:pt idx="19">
                  <c:v>226456</c:v>
                </c:pt>
                <c:pt idx="20">
                  <c:v>226452</c:v>
                </c:pt>
                <c:pt idx="21">
                  <c:v>226441</c:v>
                </c:pt>
                <c:pt idx="22">
                  <c:v>226433</c:v>
                </c:pt>
                <c:pt idx="23">
                  <c:v>226426</c:v>
                </c:pt>
                <c:pt idx="24">
                  <c:v>226420</c:v>
                </c:pt>
                <c:pt idx="25">
                  <c:v>226405</c:v>
                </c:pt>
                <c:pt idx="26">
                  <c:v>226402</c:v>
                </c:pt>
                <c:pt idx="27">
                  <c:v>226395</c:v>
                </c:pt>
                <c:pt idx="28">
                  <c:v>226383</c:v>
                </c:pt>
                <c:pt idx="29">
                  <c:v>226375</c:v>
                </c:pt>
                <c:pt idx="30">
                  <c:v>226366</c:v>
                </c:pt>
              </c:numCache>
            </c:numRef>
          </c:val>
          <c:smooth val="0"/>
          <c:extLst>
            <c:ext xmlns:c16="http://schemas.microsoft.com/office/drawing/2014/chart" uri="{C3380CC4-5D6E-409C-BE32-E72D297353CC}">
              <c16:uniqueId val="{00000005-F8CA-4A36-A7AD-B8B458AA2825}"/>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42402</c:v>
                </c:pt>
                <c:pt idx="1">
                  <c:v>42400</c:v>
                </c:pt>
                <c:pt idx="2">
                  <c:v>42399</c:v>
                </c:pt>
                <c:pt idx="3">
                  <c:v>42399</c:v>
                </c:pt>
                <c:pt idx="4">
                  <c:v>42393</c:v>
                </c:pt>
                <c:pt idx="5">
                  <c:v>42393</c:v>
                </c:pt>
                <c:pt idx="6">
                  <c:v>42389</c:v>
                </c:pt>
                <c:pt idx="7">
                  <c:v>42401</c:v>
                </c:pt>
                <c:pt idx="8">
                  <c:v>42401</c:v>
                </c:pt>
                <c:pt idx="9">
                  <c:v>42401</c:v>
                </c:pt>
                <c:pt idx="10">
                  <c:v>42403</c:v>
                </c:pt>
                <c:pt idx="11">
                  <c:v>42403</c:v>
                </c:pt>
                <c:pt idx="12">
                  <c:v>42403</c:v>
                </c:pt>
                <c:pt idx="13">
                  <c:v>42403</c:v>
                </c:pt>
                <c:pt idx="14">
                  <c:v>42405</c:v>
                </c:pt>
                <c:pt idx="15">
                  <c:v>42406</c:v>
                </c:pt>
                <c:pt idx="16">
                  <c:v>42406</c:v>
                </c:pt>
                <c:pt idx="17">
                  <c:v>42409</c:v>
                </c:pt>
                <c:pt idx="18">
                  <c:v>42408</c:v>
                </c:pt>
                <c:pt idx="19">
                  <c:v>42406</c:v>
                </c:pt>
                <c:pt idx="20">
                  <c:v>42405</c:v>
                </c:pt>
                <c:pt idx="21">
                  <c:v>42404</c:v>
                </c:pt>
                <c:pt idx="22">
                  <c:v>42404</c:v>
                </c:pt>
                <c:pt idx="23">
                  <c:v>42401</c:v>
                </c:pt>
                <c:pt idx="24">
                  <c:v>42399</c:v>
                </c:pt>
                <c:pt idx="25">
                  <c:v>42402</c:v>
                </c:pt>
                <c:pt idx="26">
                  <c:v>42404</c:v>
                </c:pt>
                <c:pt idx="27">
                  <c:v>42404</c:v>
                </c:pt>
                <c:pt idx="28">
                  <c:v>42412</c:v>
                </c:pt>
                <c:pt idx="29">
                  <c:v>42410</c:v>
                </c:pt>
                <c:pt idx="30">
                  <c:v>42411</c:v>
                </c:pt>
              </c:numCache>
            </c:numRef>
          </c:val>
          <c:smooth val="0"/>
          <c:extLst>
            <c:ext xmlns:c16="http://schemas.microsoft.com/office/drawing/2014/chart" uri="{C3380CC4-5D6E-409C-BE32-E72D297353CC}">
              <c16:uniqueId val="{00000006-F8CA-4A36-A7AD-B8B458AA2825}"/>
            </c:ext>
          </c:extLst>
        </c:ser>
        <c:dLbls>
          <c:showLegendKey val="0"/>
          <c:showVal val="0"/>
          <c:showCatName val="0"/>
          <c:showSerName val="0"/>
          <c:showPercent val="0"/>
          <c:showBubbleSize val="0"/>
        </c:dLbls>
        <c:smooth val="0"/>
        <c:axId val="392282544"/>
        <c:axId val="392278608"/>
      </c:lineChart>
      <c:dateAx>
        <c:axId val="39228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8608"/>
        <c:crosses val="autoZero"/>
        <c:auto val="1"/>
        <c:lblOffset val="100"/>
        <c:baseTimeUnit val="days"/>
      </c:dateAx>
      <c:valAx>
        <c:axId val="39227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8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61.412300000000002</c:v>
                </c:pt>
                <c:pt idx="1">
                  <c:v>44.444400000000002</c:v>
                </c:pt>
                <c:pt idx="2">
                  <c:v>23.468699999999998</c:v>
                </c:pt>
                <c:pt idx="3">
                  <c:v>0</c:v>
                </c:pt>
                <c:pt idx="4">
                  <c:v>0.46279999999999999</c:v>
                </c:pt>
                <c:pt idx="5">
                  <c:v>-0.1062</c:v>
                </c:pt>
              </c:numCache>
            </c:numRef>
          </c:val>
          <c:extLst>
            <c:ext xmlns:c16="http://schemas.microsoft.com/office/drawing/2014/chart" uri="{C3380CC4-5D6E-409C-BE32-E72D297353CC}">
              <c16:uniqueId val="{00000000-A6FC-487D-A24C-47C38291F85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60.388300000000001</c:v>
                </c:pt>
                <c:pt idx="1">
                  <c:v>100</c:v>
                </c:pt>
                <c:pt idx="2">
                  <c:v>100</c:v>
                </c:pt>
                <c:pt idx="3">
                  <c:v>0</c:v>
                </c:pt>
                <c:pt idx="4">
                  <c:v>0.89170000000000005</c:v>
                </c:pt>
                <c:pt idx="5">
                  <c:v>3.8699999999999998E-2</c:v>
                </c:pt>
              </c:numCache>
            </c:numRef>
          </c:val>
          <c:extLst>
            <c:ext xmlns:c16="http://schemas.microsoft.com/office/drawing/2014/chart" uri="{C3380CC4-5D6E-409C-BE32-E72D297353CC}">
              <c16:uniqueId val="{00000001-A6FC-487D-A24C-47C38291F85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9.2568000000000001</c:v>
                </c:pt>
                <c:pt idx="1">
                  <c:v>15.872999999999999</c:v>
                </c:pt>
                <c:pt idx="2">
                  <c:v>3.8868999999999998</c:v>
                </c:pt>
                <c:pt idx="3">
                  <c:v>0</c:v>
                </c:pt>
                <c:pt idx="4">
                  <c:v>1.4237</c:v>
                </c:pt>
                <c:pt idx="5">
                  <c:v>-0.1077</c:v>
                </c:pt>
              </c:numCache>
            </c:numRef>
          </c:val>
          <c:extLst>
            <c:ext xmlns:c16="http://schemas.microsoft.com/office/drawing/2014/chart" uri="{C3380CC4-5D6E-409C-BE32-E72D297353CC}">
              <c16:uniqueId val="{00000002-A6FC-487D-A24C-47C38291F85D}"/>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30.1587</c:v>
                </c:pt>
                <c:pt idx="2">
                  <c:v>15.6815</c:v>
                </c:pt>
                <c:pt idx="3">
                  <c:v>0</c:v>
                </c:pt>
                <c:pt idx="4">
                  <c:v>0.28060000000000002</c:v>
                </c:pt>
                <c:pt idx="5">
                  <c:v>0.57369999999999999</c:v>
                </c:pt>
              </c:numCache>
            </c:numRef>
          </c:val>
          <c:extLst>
            <c:ext xmlns:c16="http://schemas.microsoft.com/office/drawing/2014/chart" uri="{C3380CC4-5D6E-409C-BE32-E72D297353CC}">
              <c16:uniqueId val="{00000003-A6FC-487D-A24C-47C38291F85D}"/>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0.52110000000000001</c:v>
                </c:pt>
                <c:pt idx="1">
                  <c:v>26.984100000000002</c:v>
                </c:pt>
                <c:pt idx="2">
                  <c:v>20.345800000000001</c:v>
                </c:pt>
                <c:pt idx="3">
                  <c:v>0</c:v>
                </c:pt>
                <c:pt idx="4">
                  <c:v>100</c:v>
                </c:pt>
                <c:pt idx="5">
                  <c:v>100</c:v>
                </c:pt>
              </c:numCache>
            </c:numRef>
          </c:val>
          <c:extLst>
            <c:ext xmlns:c16="http://schemas.microsoft.com/office/drawing/2014/chart" uri="{C3380CC4-5D6E-409C-BE32-E72D297353CC}">
              <c16:uniqueId val="{00000004-A6FC-487D-A24C-47C38291F85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13.642300000000001</c:v>
                </c:pt>
                <c:pt idx="1">
                  <c:v>9.5237999999999996</c:v>
                </c:pt>
                <c:pt idx="2">
                  <c:v>4.2755999999999998</c:v>
                </c:pt>
                <c:pt idx="3">
                  <c:v>0</c:v>
                </c:pt>
                <c:pt idx="4">
                  <c:v>1.7708999999999999</c:v>
                </c:pt>
                <c:pt idx="5">
                  <c:v>-0.1205</c:v>
                </c:pt>
              </c:numCache>
            </c:numRef>
          </c:val>
          <c:extLst>
            <c:ext xmlns:c16="http://schemas.microsoft.com/office/drawing/2014/chart" uri="{C3380CC4-5D6E-409C-BE32-E72D297353CC}">
              <c16:uniqueId val="{00000005-A6FC-487D-A24C-47C38291F85D}"/>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2.556</c:v>
                </c:pt>
                <c:pt idx="1">
                  <c:v>44.444400000000002</c:v>
                </c:pt>
                <c:pt idx="2">
                  <c:v>9.8645999999999994</c:v>
                </c:pt>
                <c:pt idx="3">
                  <c:v>0</c:v>
                </c:pt>
                <c:pt idx="4">
                  <c:v>4.6761999999999997</c:v>
                </c:pt>
                <c:pt idx="5">
                  <c:v>3.8800000000000001E-2</c:v>
                </c:pt>
              </c:numCache>
            </c:numRef>
          </c:val>
          <c:extLst>
            <c:ext xmlns:c16="http://schemas.microsoft.com/office/drawing/2014/chart" uri="{C3380CC4-5D6E-409C-BE32-E72D297353CC}">
              <c16:uniqueId val="{00000006-A6FC-487D-A24C-47C38291F85D}"/>
            </c:ext>
          </c:extLst>
        </c:ser>
        <c:dLbls>
          <c:showLegendKey val="0"/>
          <c:showVal val="0"/>
          <c:showCatName val="0"/>
          <c:showSerName val="0"/>
          <c:showPercent val="0"/>
          <c:showBubbleSize val="0"/>
        </c:dLbls>
        <c:axId val="392284184"/>
        <c:axId val="336527312"/>
      </c:radarChart>
      <c:catAx>
        <c:axId val="3922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27312"/>
        <c:crosses val="autoZero"/>
        <c:auto val="1"/>
        <c:lblAlgn val="ctr"/>
        <c:lblOffset val="100"/>
        <c:noMultiLvlLbl val="0"/>
      </c:catAx>
      <c:valAx>
        <c:axId val="33652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c:v>
                </c:pt>
                <c:pt idx="1">
                  <c:v>-4</c:v>
                </c:pt>
                <c:pt idx="2">
                  <c:v>-19</c:v>
                </c:pt>
                <c:pt idx="3">
                  <c:v>-24</c:v>
                </c:pt>
                <c:pt idx="4">
                  <c:v>-41</c:v>
                </c:pt>
                <c:pt idx="5">
                  <c:v>-25</c:v>
                </c:pt>
                <c:pt idx="6">
                  <c:v>-35</c:v>
                </c:pt>
                <c:pt idx="7">
                  <c:v>-34</c:v>
                </c:pt>
                <c:pt idx="8">
                  <c:v>-33</c:v>
                </c:pt>
                <c:pt idx="9">
                  <c:v>-24</c:v>
                </c:pt>
                <c:pt idx="10">
                  <c:v>-34</c:v>
                </c:pt>
                <c:pt idx="11">
                  <c:v>-31</c:v>
                </c:pt>
                <c:pt idx="12">
                  <c:v>-8</c:v>
                </c:pt>
                <c:pt idx="13">
                  <c:v>-22</c:v>
                </c:pt>
                <c:pt idx="14">
                  <c:v>-27</c:v>
                </c:pt>
                <c:pt idx="15">
                  <c:v>-34</c:v>
                </c:pt>
                <c:pt idx="16">
                  <c:v>-38</c:v>
                </c:pt>
                <c:pt idx="17">
                  <c:v>-27</c:v>
                </c:pt>
                <c:pt idx="18">
                  <c:v>-29</c:v>
                </c:pt>
                <c:pt idx="19">
                  <c:v>-27</c:v>
                </c:pt>
                <c:pt idx="20">
                  <c:v>-27</c:v>
                </c:pt>
                <c:pt idx="21">
                  <c:v>-36</c:v>
                </c:pt>
                <c:pt idx="22">
                  <c:v>-47</c:v>
                </c:pt>
                <c:pt idx="23">
                  <c:v>-41</c:v>
                </c:pt>
                <c:pt idx="24">
                  <c:v>-22</c:v>
                </c:pt>
                <c:pt idx="25">
                  <c:v>-31</c:v>
                </c:pt>
                <c:pt idx="26">
                  <c:v>-34</c:v>
                </c:pt>
                <c:pt idx="27">
                  <c:v>-17</c:v>
                </c:pt>
                <c:pt idx="28">
                  <c:v>-40</c:v>
                </c:pt>
                <c:pt idx="29">
                  <c:v>-22</c:v>
                </c:pt>
                <c:pt idx="30">
                  <c:v>-28</c:v>
                </c:pt>
              </c:numCache>
            </c:numRef>
          </c:val>
          <c:smooth val="0"/>
          <c:extLst>
            <c:ext xmlns:c16="http://schemas.microsoft.com/office/drawing/2014/chart" uri="{C3380CC4-5D6E-409C-BE32-E72D297353CC}">
              <c16:uniqueId val="{00000000-E458-4062-B4F1-55C5C665907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-10</c:v>
                </c:pt>
                <c:pt idx="1">
                  <c:v>0</c:v>
                </c:pt>
                <c:pt idx="2">
                  <c:v>-35</c:v>
                </c:pt>
                <c:pt idx="3">
                  <c:v>-20</c:v>
                </c:pt>
                <c:pt idx="4">
                  <c:v>-27</c:v>
                </c:pt>
                <c:pt idx="5">
                  <c:v>-3</c:v>
                </c:pt>
                <c:pt idx="6">
                  <c:v>2</c:v>
                </c:pt>
                <c:pt idx="7">
                  <c:v>20</c:v>
                </c:pt>
                <c:pt idx="8">
                  <c:v>12</c:v>
                </c:pt>
                <c:pt idx="9">
                  <c:v>-7</c:v>
                </c:pt>
                <c:pt idx="10">
                  <c:v>1</c:v>
                </c:pt>
                <c:pt idx="11">
                  <c:v>5</c:v>
                </c:pt>
                <c:pt idx="12">
                  <c:v>28</c:v>
                </c:pt>
                <c:pt idx="13">
                  <c:v>1</c:v>
                </c:pt>
                <c:pt idx="14">
                  <c:v>10</c:v>
                </c:pt>
                <c:pt idx="15">
                  <c:v>13</c:v>
                </c:pt>
                <c:pt idx="16">
                  <c:v>-17</c:v>
                </c:pt>
                <c:pt idx="17">
                  <c:v>-13</c:v>
                </c:pt>
                <c:pt idx="18">
                  <c:v>35</c:v>
                </c:pt>
                <c:pt idx="19">
                  <c:v>49</c:v>
                </c:pt>
                <c:pt idx="20">
                  <c:v>31</c:v>
                </c:pt>
                <c:pt idx="21">
                  <c:v>13</c:v>
                </c:pt>
                <c:pt idx="22">
                  <c:v>15</c:v>
                </c:pt>
                <c:pt idx="23">
                  <c:v>44</c:v>
                </c:pt>
                <c:pt idx="24">
                  <c:v>24</c:v>
                </c:pt>
                <c:pt idx="25">
                  <c:v>43</c:v>
                </c:pt>
                <c:pt idx="26">
                  <c:v>19</c:v>
                </c:pt>
                <c:pt idx="27">
                  <c:v>32</c:v>
                </c:pt>
                <c:pt idx="28">
                  <c:v>14</c:v>
                </c:pt>
                <c:pt idx="29">
                  <c:v>15</c:v>
                </c:pt>
                <c:pt idx="30">
                  <c:v>13</c:v>
                </c:pt>
              </c:numCache>
            </c:numRef>
          </c:val>
          <c:smooth val="0"/>
          <c:extLst>
            <c:ext xmlns:c16="http://schemas.microsoft.com/office/drawing/2014/chart" uri="{C3380CC4-5D6E-409C-BE32-E72D297353CC}">
              <c16:uniqueId val="{00000001-E458-4062-B4F1-55C5C665907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-5</c:v>
                </c:pt>
                <c:pt idx="1">
                  <c:v>0</c:v>
                </c:pt>
                <c:pt idx="2">
                  <c:v>-3</c:v>
                </c:pt>
                <c:pt idx="3">
                  <c:v>-5</c:v>
                </c:pt>
                <c:pt idx="4">
                  <c:v>-10</c:v>
                </c:pt>
                <c:pt idx="5">
                  <c:v>-7</c:v>
                </c:pt>
                <c:pt idx="6">
                  <c:v>-4</c:v>
                </c:pt>
                <c:pt idx="7">
                  <c:v>-2</c:v>
                </c:pt>
                <c:pt idx="8">
                  <c:v>-7</c:v>
                </c:pt>
                <c:pt idx="9">
                  <c:v>-4</c:v>
                </c:pt>
                <c:pt idx="10">
                  <c:v>-9</c:v>
                </c:pt>
                <c:pt idx="11">
                  <c:v>-5</c:v>
                </c:pt>
                <c:pt idx="12">
                  <c:v>-5</c:v>
                </c:pt>
                <c:pt idx="13">
                  <c:v>-8</c:v>
                </c:pt>
                <c:pt idx="14">
                  <c:v>-1</c:v>
                </c:pt>
                <c:pt idx="15">
                  <c:v>-1</c:v>
                </c:pt>
                <c:pt idx="16">
                  <c:v>-7</c:v>
                </c:pt>
                <c:pt idx="17">
                  <c:v>0</c:v>
                </c:pt>
                <c:pt idx="18">
                  <c:v>-6</c:v>
                </c:pt>
                <c:pt idx="19">
                  <c:v>-6</c:v>
                </c:pt>
                <c:pt idx="20">
                  <c:v>-9</c:v>
                </c:pt>
                <c:pt idx="21">
                  <c:v>-5</c:v>
                </c:pt>
                <c:pt idx="22">
                  <c:v>-1</c:v>
                </c:pt>
                <c:pt idx="23">
                  <c:v>-6</c:v>
                </c:pt>
                <c:pt idx="24">
                  <c:v>-2</c:v>
                </c:pt>
                <c:pt idx="25">
                  <c:v>2</c:v>
                </c:pt>
                <c:pt idx="26">
                  <c:v>2</c:v>
                </c:pt>
                <c:pt idx="27">
                  <c:v>-6</c:v>
                </c:pt>
                <c:pt idx="28">
                  <c:v>-12</c:v>
                </c:pt>
                <c:pt idx="29">
                  <c:v>6</c:v>
                </c:pt>
                <c:pt idx="30">
                  <c:v>-5</c:v>
                </c:pt>
              </c:numCache>
            </c:numRef>
          </c:val>
          <c:smooth val="0"/>
          <c:extLst>
            <c:ext xmlns:c16="http://schemas.microsoft.com/office/drawing/2014/chart" uri="{C3380CC4-5D6E-409C-BE32-E72D297353CC}">
              <c16:uniqueId val="{00000002-E458-4062-B4F1-55C5C665907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685</c:v>
                </c:pt>
                <c:pt idx="1">
                  <c:v>-222</c:v>
                </c:pt>
                <c:pt idx="2">
                  <c:v>16</c:v>
                </c:pt>
                <c:pt idx="3">
                  <c:v>153</c:v>
                </c:pt>
                <c:pt idx="4">
                  <c:v>407</c:v>
                </c:pt>
                <c:pt idx="5">
                  <c:v>-43</c:v>
                </c:pt>
                <c:pt idx="6">
                  <c:v>-58</c:v>
                </c:pt>
                <c:pt idx="7">
                  <c:v>1110</c:v>
                </c:pt>
                <c:pt idx="8">
                  <c:v>458</c:v>
                </c:pt>
                <c:pt idx="9">
                  <c:v>154</c:v>
                </c:pt>
                <c:pt idx="10">
                  <c:v>199</c:v>
                </c:pt>
                <c:pt idx="11">
                  <c:v>624</c:v>
                </c:pt>
                <c:pt idx="12">
                  <c:v>696</c:v>
                </c:pt>
                <c:pt idx="13">
                  <c:v>267</c:v>
                </c:pt>
                <c:pt idx="14">
                  <c:v>-55</c:v>
                </c:pt>
                <c:pt idx="15">
                  <c:v>89</c:v>
                </c:pt>
                <c:pt idx="16">
                  <c:v>413</c:v>
                </c:pt>
                <c:pt idx="17">
                  <c:v>303</c:v>
                </c:pt>
                <c:pt idx="18">
                  <c:v>32</c:v>
                </c:pt>
                <c:pt idx="19">
                  <c:v>151</c:v>
                </c:pt>
                <c:pt idx="20">
                  <c:v>-78</c:v>
                </c:pt>
                <c:pt idx="21">
                  <c:v>676</c:v>
                </c:pt>
                <c:pt idx="22">
                  <c:v>-87</c:v>
                </c:pt>
                <c:pt idx="23">
                  <c:v>244</c:v>
                </c:pt>
                <c:pt idx="24">
                  <c:v>-263</c:v>
                </c:pt>
                <c:pt idx="25">
                  <c:v>-26</c:v>
                </c:pt>
                <c:pt idx="26">
                  <c:v>53</c:v>
                </c:pt>
                <c:pt idx="27">
                  <c:v>203</c:v>
                </c:pt>
                <c:pt idx="28">
                  <c:v>101</c:v>
                </c:pt>
                <c:pt idx="29">
                  <c:v>-56</c:v>
                </c:pt>
                <c:pt idx="30">
                  <c:v>1352</c:v>
                </c:pt>
              </c:numCache>
            </c:numRef>
          </c:val>
          <c:smooth val="0"/>
          <c:extLst>
            <c:ext xmlns:c16="http://schemas.microsoft.com/office/drawing/2014/chart" uri="{C3380CC4-5D6E-409C-BE32-E72D297353CC}">
              <c16:uniqueId val="{00000003-E458-4062-B4F1-55C5C665907F}"/>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17</c:v>
                </c:pt>
                <c:pt idx="1">
                  <c:v>5</c:v>
                </c:pt>
                <c:pt idx="2">
                  <c:v>4</c:v>
                </c:pt>
                <c:pt idx="3">
                  <c:v>1</c:v>
                </c:pt>
                <c:pt idx="4">
                  <c:v>0</c:v>
                </c:pt>
                <c:pt idx="5">
                  <c:v>2</c:v>
                </c:pt>
                <c:pt idx="6">
                  <c:v>2</c:v>
                </c:pt>
                <c:pt idx="7">
                  <c:v>1</c:v>
                </c:pt>
                <c:pt idx="8">
                  <c:v>1</c:v>
                </c:pt>
                <c:pt idx="9">
                  <c:v>-1</c:v>
                </c:pt>
                <c:pt idx="10">
                  <c:v>1</c:v>
                </c:pt>
                <c:pt idx="11">
                  <c:v>1</c:v>
                </c:pt>
                <c:pt idx="12">
                  <c:v>1</c:v>
                </c:pt>
                <c:pt idx="13">
                  <c:v>143</c:v>
                </c:pt>
                <c:pt idx="14">
                  <c:v>406</c:v>
                </c:pt>
                <c:pt idx="15">
                  <c:v>343</c:v>
                </c:pt>
                <c:pt idx="16">
                  <c:v>316</c:v>
                </c:pt>
                <c:pt idx="17">
                  <c:v>260</c:v>
                </c:pt>
                <c:pt idx="18">
                  <c:v>250</c:v>
                </c:pt>
                <c:pt idx="19">
                  <c:v>231</c:v>
                </c:pt>
                <c:pt idx="20">
                  <c:v>220</c:v>
                </c:pt>
                <c:pt idx="21">
                  <c:v>191</c:v>
                </c:pt>
                <c:pt idx="22">
                  <c:v>200</c:v>
                </c:pt>
                <c:pt idx="23">
                  <c:v>193</c:v>
                </c:pt>
                <c:pt idx="24">
                  <c:v>193</c:v>
                </c:pt>
                <c:pt idx="25">
                  <c:v>178</c:v>
                </c:pt>
                <c:pt idx="26">
                  <c:v>130</c:v>
                </c:pt>
                <c:pt idx="27">
                  <c:v>159</c:v>
                </c:pt>
                <c:pt idx="28">
                  <c:v>146</c:v>
                </c:pt>
                <c:pt idx="29">
                  <c:v>109</c:v>
                </c:pt>
                <c:pt idx="30">
                  <c:v>116</c:v>
                </c:pt>
              </c:numCache>
            </c:numRef>
          </c:val>
          <c:smooth val="0"/>
          <c:extLst>
            <c:ext xmlns:c16="http://schemas.microsoft.com/office/drawing/2014/chart" uri="{C3380CC4-5D6E-409C-BE32-E72D297353CC}">
              <c16:uniqueId val="{00000004-E458-4062-B4F1-55C5C665907F}"/>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1</c:v>
                </c:pt>
                <c:pt idx="2">
                  <c:v>-10</c:v>
                </c:pt>
                <c:pt idx="3">
                  <c:v>-5</c:v>
                </c:pt>
                <c:pt idx="4">
                  <c:v>-16</c:v>
                </c:pt>
                <c:pt idx="5">
                  <c:v>-6</c:v>
                </c:pt>
                <c:pt idx="6">
                  <c:v>-13</c:v>
                </c:pt>
                <c:pt idx="7">
                  <c:v>-3</c:v>
                </c:pt>
                <c:pt idx="8">
                  <c:v>-5</c:v>
                </c:pt>
                <c:pt idx="9">
                  <c:v>-5</c:v>
                </c:pt>
                <c:pt idx="10">
                  <c:v>-7</c:v>
                </c:pt>
                <c:pt idx="11">
                  <c:v>-9</c:v>
                </c:pt>
                <c:pt idx="12">
                  <c:v>5</c:v>
                </c:pt>
                <c:pt idx="13">
                  <c:v>-17</c:v>
                </c:pt>
                <c:pt idx="14">
                  <c:v>-7</c:v>
                </c:pt>
                <c:pt idx="15">
                  <c:v>-11</c:v>
                </c:pt>
                <c:pt idx="16">
                  <c:v>-7</c:v>
                </c:pt>
                <c:pt idx="17">
                  <c:v>-10</c:v>
                </c:pt>
                <c:pt idx="18">
                  <c:v>4</c:v>
                </c:pt>
                <c:pt idx="19">
                  <c:v>-6</c:v>
                </c:pt>
                <c:pt idx="20">
                  <c:v>-4</c:v>
                </c:pt>
                <c:pt idx="21">
                  <c:v>-11</c:v>
                </c:pt>
                <c:pt idx="22">
                  <c:v>-8</c:v>
                </c:pt>
                <c:pt idx="23">
                  <c:v>-7</c:v>
                </c:pt>
                <c:pt idx="24">
                  <c:v>-6</c:v>
                </c:pt>
                <c:pt idx="25">
                  <c:v>-15</c:v>
                </c:pt>
                <c:pt idx="26">
                  <c:v>-3</c:v>
                </c:pt>
                <c:pt idx="27">
                  <c:v>-7</c:v>
                </c:pt>
                <c:pt idx="28">
                  <c:v>-12</c:v>
                </c:pt>
                <c:pt idx="29">
                  <c:v>-8</c:v>
                </c:pt>
                <c:pt idx="30">
                  <c:v>-9</c:v>
                </c:pt>
              </c:numCache>
            </c:numRef>
          </c:val>
          <c:smooth val="0"/>
          <c:extLst>
            <c:ext xmlns:c16="http://schemas.microsoft.com/office/drawing/2014/chart" uri="{C3380CC4-5D6E-409C-BE32-E72D297353CC}">
              <c16:uniqueId val="{00000005-E458-4062-B4F1-55C5C665907F}"/>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4</c:v>
                </c:pt>
                <c:pt idx="1">
                  <c:v>-2</c:v>
                </c:pt>
                <c:pt idx="2">
                  <c:v>-1</c:v>
                </c:pt>
                <c:pt idx="3">
                  <c:v>0</c:v>
                </c:pt>
                <c:pt idx="4">
                  <c:v>-6</c:v>
                </c:pt>
                <c:pt idx="5">
                  <c:v>0</c:v>
                </c:pt>
                <c:pt idx="6">
                  <c:v>-4</c:v>
                </c:pt>
                <c:pt idx="7">
                  <c:v>12</c:v>
                </c:pt>
                <c:pt idx="8">
                  <c:v>0</c:v>
                </c:pt>
                <c:pt idx="9">
                  <c:v>0</c:v>
                </c:pt>
                <c:pt idx="10">
                  <c:v>2</c:v>
                </c:pt>
                <c:pt idx="11">
                  <c:v>0</c:v>
                </c:pt>
                <c:pt idx="12">
                  <c:v>0</c:v>
                </c:pt>
                <c:pt idx="13">
                  <c:v>0</c:v>
                </c:pt>
                <c:pt idx="14">
                  <c:v>2</c:v>
                </c:pt>
                <c:pt idx="15">
                  <c:v>1</c:v>
                </c:pt>
                <c:pt idx="16">
                  <c:v>0</c:v>
                </c:pt>
                <c:pt idx="17">
                  <c:v>3</c:v>
                </c:pt>
                <c:pt idx="18">
                  <c:v>-1</c:v>
                </c:pt>
                <c:pt idx="19">
                  <c:v>-2</c:v>
                </c:pt>
                <c:pt idx="20">
                  <c:v>-1</c:v>
                </c:pt>
                <c:pt idx="21">
                  <c:v>-1</c:v>
                </c:pt>
                <c:pt idx="22">
                  <c:v>0</c:v>
                </c:pt>
                <c:pt idx="23">
                  <c:v>-3</c:v>
                </c:pt>
                <c:pt idx="24">
                  <c:v>-2</c:v>
                </c:pt>
                <c:pt idx="25">
                  <c:v>3</c:v>
                </c:pt>
                <c:pt idx="26">
                  <c:v>2</c:v>
                </c:pt>
                <c:pt idx="27">
                  <c:v>0</c:v>
                </c:pt>
                <c:pt idx="28">
                  <c:v>8</c:v>
                </c:pt>
                <c:pt idx="29">
                  <c:v>-2</c:v>
                </c:pt>
                <c:pt idx="30">
                  <c:v>1</c:v>
                </c:pt>
              </c:numCache>
            </c:numRef>
          </c:val>
          <c:smooth val="0"/>
          <c:extLst>
            <c:ext xmlns:c16="http://schemas.microsoft.com/office/drawing/2014/chart" uri="{C3380CC4-5D6E-409C-BE32-E72D297353CC}">
              <c16:uniqueId val="{00000006-E458-4062-B4F1-55C5C665907F}"/>
            </c:ext>
          </c:extLst>
        </c:ser>
        <c:dLbls>
          <c:showLegendKey val="0"/>
          <c:showVal val="0"/>
          <c:showCatName val="0"/>
          <c:showSerName val="0"/>
          <c:showPercent val="0"/>
          <c:showBubbleSize val="0"/>
        </c:dLbls>
        <c:smooth val="0"/>
        <c:axId val="403838304"/>
        <c:axId val="403834368"/>
      </c:lineChart>
      <c:dateAx>
        <c:axId val="40383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4368"/>
        <c:crosses val="autoZero"/>
        <c:auto val="1"/>
        <c:lblOffset val="100"/>
        <c:baseTimeUnit val="days"/>
      </c:dateAx>
      <c:valAx>
        <c:axId val="40383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-33</c:v>
                </c:pt>
                <c:pt idx="2">
                  <c:v>-24</c:v>
                </c:pt>
                <c:pt idx="3">
                  <c:v>-25</c:v>
                </c:pt>
                <c:pt idx="4">
                  <c:v>-27</c:v>
                </c:pt>
                <c:pt idx="5">
                  <c:v>-28</c:v>
                </c:pt>
                <c:pt idx="6">
                  <c:v>-30</c:v>
                </c:pt>
              </c:numCache>
            </c:numRef>
          </c:val>
          <c:extLst>
            <c:ext xmlns:c16="http://schemas.microsoft.com/office/drawing/2014/chart" uri="{C3380CC4-5D6E-409C-BE32-E72D297353CC}">
              <c16:uniqueId val="{00000000-D82B-4284-9068-D2E9CC96E70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14</c:v>
                </c:pt>
                <c:pt idx="2">
                  <c:v>23</c:v>
                </c:pt>
                <c:pt idx="3">
                  <c:v>17</c:v>
                </c:pt>
                <c:pt idx="4">
                  <c:v>9</c:v>
                </c:pt>
                <c:pt idx="5">
                  <c:v>11</c:v>
                </c:pt>
                <c:pt idx="6">
                  <c:v>0</c:v>
                </c:pt>
              </c:numCache>
            </c:numRef>
          </c:val>
          <c:extLst>
            <c:ext xmlns:c16="http://schemas.microsoft.com/office/drawing/2014/chart" uri="{C3380CC4-5D6E-409C-BE32-E72D297353CC}">
              <c16:uniqueId val="{00000001-D82B-4284-9068-D2E9CC96E70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-4</c:v>
                </c:pt>
                <c:pt idx="3">
                  <c:v>-7</c:v>
                </c:pt>
                <c:pt idx="4">
                  <c:v>-5</c:v>
                </c:pt>
                <c:pt idx="5">
                  <c:v>-1</c:v>
                </c:pt>
                <c:pt idx="6">
                  <c:v>-5</c:v>
                </c:pt>
              </c:numCache>
            </c:numRef>
          </c:val>
          <c:extLst>
            <c:ext xmlns:c16="http://schemas.microsoft.com/office/drawing/2014/chart" uri="{C3380CC4-5D6E-409C-BE32-E72D297353CC}">
              <c16:uniqueId val="{00000002-D82B-4284-9068-D2E9CC96E70F}"/>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98</c:v>
                </c:pt>
                <c:pt idx="1">
                  <c:v>259</c:v>
                </c:pt>
                <c:pt idx="2">
                  <c:v>214</c:v>
                </c:pt>
                <c:pt idx="3">
                  <c:v>84</c:v>
                </c:pt>
                <c:pt idx="4">
                  <c:v>503</c:v>
                </c:pt>
                <c:pt idx="5">
                  <c:v>36</c:v>
                </c:pt>
                <c:pt idx="6">
                  <c:v>436</c:v>
                </c:pt>
              </c:numCache>
            </c:numRef>
          </c:val>
          <c:extLst>
            <c:ext xmlns:c16="http://schemas.microsoft.com/office/drawing/2014/chart" uri="{C3380CC4-5D6E-409C-BE32-E72D297353CC}">
              <c16:uniqueId val="{00000003-D82B-4284-9068-D2E9CC96E70F}"/>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114</c:v>
                </c:pt>
                <c:pt idx="1">
                  <c:v>107</c:v>
                </c:pt>
                <c:pt idx="2">
                  <c:v>91</c:v>
                </c:pt>
                <c:pt idx="3">
                  <c:v>131</c:v>
                </c:pt>
                <c:pt idx="4">
                  <c:v>152</c:v>
                </c:pt>
                <c:pt idx="5">
                  <c:v>132</c:v>
                </c:pt>
                <c:pt idx="6">
                  <c:v>126</c:v>
                </c:pt>
              </c:numCache>
            </c:numRef>
          </c:val>
          <c:extLst>
            <c:ext xmlns:c16="http://schemas.microsoft.com/office/drawing/2014/chart" uri="{C3380CC4-5D6E-409C-BE32-E72D297353CC}">
              <c16:uniqueId val="{00000004-D82B-4284-9068-D2E9CC96E70F}"/>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-9</c:v>
                </c:pt>
                <c:pt idx="2">
                  <c:v>-3</c:v>
                </c:pt>
                <c:pt idx="3">
                  <c:v>-10</c:v>
                </c:pt>
                <c:pt idx="4">
                  <c:v>-6</c:v>
                </c:pt>
                <c:pt idx="5">
                  <c:v>-6</c:v>
                </c:pt>
                <c:pt idx="6">
                  <c:v>-8</c:v>
                </c:pt>
              </c:numCache>
            </c:numRef>
          </c:val>
          <c:extLst>
            <c:ext xmlns:c16="http://schemas.microsoft.com/office/drawing/2014/chart" uri="{C3380CC4-5D6E-409C-BE32-E72D297353CC}">
              <c16:uniqueId val="{00000005-D82B-4284-9068-D2E9CC96E70F}"/>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0</c:v>
                </c:pt>
                <c:pt idx="3">
                  <c:v>-1</c:v>
                </c:pt>
                <c:pt idx="4">
                  <c:v>5</c:v>
                </c:pt>
                <c:pt idx="5">
                  <c:v>-1</c:v>
                </c:pt>
                <c:pt idx="6">
                  <c:v>-1</c:v>
                </c:pt>
              </c:numCache>
            </c:numRef>
          </c:val>
          <c:extLst>
            <c:ext xmlns:c16="http://schemas.microsoft.com/office/drawing/2014/chart" uri="{C3380CC4-5D6E-409C-BE32-E72D297353CC}">
              <c16:uniqueId val="{00000006-D82B-4284-9068-D2E9CC96E70F}"/>
            </c:ext>
          </c:extLst>
        </c:ser>
        <c:dLbls>
          <c:showLegendKey val="0"/>
          <c:showVal val="0"/>
          <c:showCatName val="0"/>
          <c:showSerName val="0"/>
          <c:showPercent val="0"/>
          <c:showBubbleSize val="0"/>
        </c:dLbls>
        <c:gapWidth val="219"/>
        <c:overlap val="-27"/>
        <c:axId val="403836336"/>
        <c:axId val="403837648"/>
      </c:barChart>
      <c:catAx>
        <c:axId val="40383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7648"/>
        <c:crosses val="autoZero"/>
        <c:auto val="1"/>
        <c:lblAlgn val="ctr"/>
        <c:lblOffset val="100"/>
        <c:noMultiLvlLbl val="0"/>
      </c:catAx>
      <c:valAx>
        <c:axId val="40383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3.9220800359262501E-4</c:v>
                </c:pt>
                <c:pt idx="1">
                  <c:v>-3.9220646532747803E-4</c:v>
                </c:pt>
                <c:pt idx="2">
                  <c:v>-1.86298801706497E-3</c:v>
                </c:pt>
                <c:pt idx="3">
                  <c:v>-2.3532918631011699E-3</c:v>
                </c:pt>
                <c:pt idx="4">
                  <c:v>-4.0203015422268897E-3</c:v>
                </c:pt>
                <c:pt idx="5">
                  <c:v>-2.4515019371768301E-3</c:v>
                </c:pt>
                <c:pt idx="6">
                  <c:v>-3.4321868521747299E-3</c:v>
                </c:pt>
                <c:pt idx="7">
                  <c:v>-3.3342388079900102E-3</c:v>
                </c:pt>
                <c:pt idx="8">
                  <c:v>-3.2362808660287598E-3</c:v>
                </c:pt>
                <c:pt idx="9">
                  <c:v>-2.3537349851322398E-3</c:v>
                </c:pt>
                <c:pt idx="10">
                  <c:v>-3.33453638175342E-3</c:v>
                </c:pt>
                <c:pt idx="11">
                  <c:v>-3.0404139670733E-3</c:v>
                </c:pt>
                <c:pt idx="12">
                  <c:v>-7.8464681575609999E-4</c:v>
                </c:pt>
                <c:pt idx="13">
                  <c:v>-2.1577956744043298E-3</c:v>
                </c:pt>
                <c:pt idx="14">
                  <c:v>-2.6482609262832098E-3</c:v>
                </c:pt>
                <c:pt idx="15">
                  <c:v>-3.33493541014801E-3</c:v>
                </c:pt>
                <c:pt idx="16">
                  <c:v>-3.72740505906956E-3</c:v>
                </c:pt>
                <c:pt idx="17">
                  <c:v>-2.6485181050735799E-3</c:v>
                </c:pt>
                <c:pt idx="18">
                  <c:v>-2.8447799758880401E-3</c:v>
                </c:pt>
                <c:pt idx="19">
                  <c:v>-2.6486636020647799E-3</c:v>
                </c:pt>
                <c:pt idx="20">
                  <c:v>-2.6487337581117499E-3</c:v>
                </c:pt>
                <c:pt idx="21">
                  <c:v>-3.5317385571670798E-3</c:v>
                </c:pt>
                <c:pt idx="22">
                  <c:v>-4.6110437440890304E-3</c:v>
                </c:pt>
                <c:pt idx="23">
                  <c:v>-4.0225853450347997E-3</c:v>
                </c:pt>
                <c:pt idx="24">
                  <c:v>-2.1585472584487501E-3</c:v>
                </c:pt>
                <c:pt idx="25">
                  <c:v>-3.0416549742832998E-3</c:v>
                </c:pt>
                <c:pt idx="26">
                  <c:v>-3.3361101544324601E-3</c:v>
                </c:pt>
                <c:pt idx="27">
                  <c:v>-1.66811072722759E-3</c:v>
                </c:pt>
                <c:pt idx="28">
                  <c:v>-3.9250318908841102E-3</c:v>
                </c:pt>
                <c:pt idx="29">
                  <c:v>-2.1588522756265599E-3</c:v>
                </c:pt>
                <c:pt idx="30">
                  <c:v>-2.7476894875362798E-3</c:v>
                </c:pt>
              </c:numCache>
            </c:numRef>
          </c:val>
          <c:smooth val="0"/>
          <c:extLst>
            <c:ext xmlns:c16="http://schemas.microsoft.com/office/drawing/2014/chart" uri="{C3380CC4-5D6E-409C-BE32-E72D297353CC}">
              <c16:uniqueId val="{00000000-51A3-4AE7-9963-07BE60660D1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-9.9829092593479996E-4</c:v>
                </c:pt>
                <c:pt idx="1">
                  <c:v>0</c:v>
                </c:pt>
                <c:pt idx="2">
                  <c:v>-3.4940531215870599E-3</c:v>
                </c:pt>
                <c:pt idx="3">
                  <c:v>-1.9966715485285999E-3</c:v>
                </c:pt>
                <c:pt idx="4">
                  <c:v>-2.69556041200143E-3</c:v>
                </c:pt>
                <c:pt idx="5">
                  <c:v>-2.99514786046605E-4</c:v>
                </c:pt>
                <c:pt idx="6">
                  <c:v>1.9967712209357499E-4</c:v>
                </c:pt>
                <c:pt idx="7">
                  <c:v>1.9967672338483998E-3</c:v>
                </c:pt>
                <c:pt idx="8">
                  <c:v>1.19803641831039E-3</c:v>
                </c:pt>
                <c:pt idx="9">
                  <c:v>-6.9884620491568396E-4</c:v>
                </c:pt>
                <c:pt idx="10" formatCode="0.00E+00">
                  <c:v>9.98358698299995E-5</c:v>
                </c:pt>
                <c:pt idx="11">
                  <c:v>4.9917885079045E-4</c:v>
                </c:pt>
                <c:pt idx="12">
                  <c:v>2.79538761044277E-3</c:v>
                </c:pt>
                <c:pt idx="13" formatCode="0.00E+00">
                  <c:v>9.9832481096719702E-5</c:v>
                </c:pt>
                <c:pt idx="14">
                  <c:v>9.9832381431576409E-4</c:v>
                </c:pt>
                <c:pt idx="15">
                  <c:v>1.29780800228414E-3</c:v>
                </c:pt>
                <c:pt idx="16">
                  <c:v>-1.6971115161994301E-3</c:v>
                </c:pt>
                <c:pt idx="17">
                  <c:v>-1.2978131847836401E-3</c:v>
                </c:pt>
                <c:pt idx="18">
                  <c:v>3.4941577682115498E-3</c:v>
                </c:pt>
                <c:pt idx="19">
                  <c:v>4.8916499535293298E-3</c:v>
                </c:pt>
                <c:pt idx="20">
                  <c:v>3.0945659422054899E-3</c:v>
                </c:pt>
                <c:pt idx="21">
                  <c:v>1.29768104397442E-3</c:v>
                </c:pt>
                <c:pt idx="22">
                  <c:v>1.49730485126772E-3</c:v>
                </c:pt>
                <c:pt idx="23">
                  <c:v>4.3920284683299799E-3</c:v>
                </c:pt>
                <c:pt idx="24">
                  <c:v>2.3955466787242501E-3</c:v>
                </c:pt>
                <c:pt idx="25">
                  <c:v>4.2919183178075698E-3</c:v>
                </c:pt>
                <c:pt idx="26">
                  <c:v>1.8963476344560401E-3</c:v>
                </c:pt>
                <c:pt idx="27">
                  <c:v>3.1937880821801602E-3</c:v>
                </c:pt>
                <c:pt idx="28">
                  <c:v>1.39723766114392E-3</c:v>
                </c:pt>
                <c:pt idx="29">
                  <c:v>1.4970194343062999E-3</c:v>
                </c:pt>
                <c:pt idx="30">
                  <c:v>1.2973974207739301E-3</c:v>
                </c:pt>
              </c:numCache>
            </c:numRef>
          </c:val>
          <c:smooth val="0"/>
          <c:extLst>
            <c:ext xmlns:c16="http://schemas.microsoft.com/office/drawing/2014/chart" uri="{C3380CC4-5D6E-409C-BE32-E72D297353CC}">
              <c16:uniqueId val="{00000001-51A3-4AE7-9963-07BE60660D1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-3.2524979184013298E-3</c:v>
                </c:pt>
                <c:pt idx="1">
                  <c:v>0</c:v>
                </c:pt>
                <c:pt idx="2">
                  <c:v>-1.9515622255615601E-3</c:v>
                </c:pt>
                <c:pt idx="3">
                  <c:v>-3.2526671870934201E-3</c:v>
                </c:pt>
                <c:pt idx="4">
                  <c:v>-6.5055459779462003E-3</c:v>
                </c:pt>
                <c:pt idx="5">
                  <c:v>-4.5541784587358903E-3</c:v>
                </c:pt>
                <c:pt idx="6">
                  <c:v>-2.6025062134835799E-3</c:v>
                </c:pt>
                <c:pt idx="7">
                  <c:v>-1.30128697281612E-3</c:v>
                </c:pt>
                <c:pt idx="8">
                  <c:v>-4.55456367280015E-3</c:v>
                </c:pt>
                <c:pt idx="9">
                  <c:v>-2.60272635585776E-3</c:v>
                </c:pt>
                <c:pt idx="10">
                  <c:v>-5.8562867237980003E-3</c:v>
                </c:pt>
                <c:pt idx="11">
                  <c:v>-3.2536831693477002E-3</c:v>
                </c:pt>
                <c:pt idx="12">
                  <c:v>-3.2537890373339801E-3</c:v>
                </c:pt>
                <c:pt idx="13">
                  <c:v>-5.2062318595358604E-3</c:v>
                </c:pt>
                <c:pt idx="14">
                  <c:v>-6.50812865268721E-4</c:v>
                </c:pt>
                <c:pt idx="15">
                  <c:v>-6.5081710087014203E-4</c:v>
                </c:pt>
                <c:pt idx="16">
                  <c:v>-4.5557493556868797E-3</c:v>
                </c:pt>
                <c:pt idx="17">
                  <c:v>0</c:v>
                </c:pt>
                <c:pt idx="18">
                  <c:v>-3.9051059259982402E-3</c:v>
                </c:pt>
                <c:pt idx="19">
                  <c:v>-3.90525843047664E-3</c:v>
                </c:pt>
                <c:pt idx="20">
                  <c:v>-5.8581164203003301E-3</c:v>
                </c:pt>
                <c:pt idx="21">
                  <c:v>-3.2546997864916901E-3</c:v>
                </c:pt>
                <c:pt idx="22">
                  <c:v>-6.5096114412930704E-4</c:v>
                </c:pt>
                <c:pt idx="23">
                  <c:v>-3.9057922899660199E-3</c:v>
                </c:pt>
                <c:pt idx="24">
                  <c:v>-1.30198161601958E-3</c:v>
                </c:pt>
                <c:pt idx="25">
                  <c:v>1.30199856780158E-3</c:v>
                </c:pt>
                <c:pt idx="26">
                  <c:v>1.30198161601958E-3</c:v>
                </c:pt>
                <c:pt idx="27">
                  <c:v>-3.905893994037E-3</c:v>
                </c:pt>
                <c:pt idx="28">
                  <c:v>-7.8120931201499898E-3</c:v>
                </c:pt>
                <c:pt idx="29">
                  <c:v>3.9063517279095796E-3</c:v>
                </c:pt>
                <c:pt idx="30">
                  <c:v>-3.2551659483600502E-3</c:v>
                </c:pt>
              </c:numCache>
            </c:numRef>
          </c:val>
          <c:smooth val="0"/>
          <c:extLst>
            <c:ext xmlns:c16="http://schemas.microsoft.com/office/drawing/2014/chart" uri="{C3380CC4-5D6E-409C-BE32-E72D297353CC}">
              <c16:uniqueId val="{00000002-51A3-4AE7-9963-07BE60660D1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4.1470062247471497E-2</c:v>
                </c:pt>
                <c:pt idx="1">
                  <c:v>-1.34343613443802E-2</c:v>
                </c:pt>
                <c:pt idx="2">
                  <c:v>9.6837235369558097E-4</c:v>
                </c:pt>
                <c:pt idx="3">
                  <c:v>9.2599709612152508E-3</c:v>
                </c:pt>
                <c:pt idx="4">
                  <c:v>2.4630452437809602E-2</c:v>
                </c:pt>
                <c:pt idx="5">
                  <c:v>-2.6015937484307199E-3</c:v>
                </c:pt>
                <c:pt idx="6">
                  <c:v>-3.5092177469612002E-3</c:v>
                </c:pt>
                <c:pt idx="7">
                  <c:v>6.7161524070448203E-2</c:v>
                </c:pt>
                <c:pt idx="8">
                  <c:v>2.7693092810558699E-2</c:v>
                </c:pt>
                <c:pt idx="9">
                  <c:v>9.3090733240645592E-3</c:v>
                </c:pt>
                <c:pt idx="10">
                  <c:v>1.2028137379461699E-2</c:v>
                </c:pt>
                <c:pt idx="11">
                  <c:v>3.7711834445046798E-2</c:v>
                </c:pt>
                <c:pt idx="12">
                  <c:v>4.20473431335057E-2</c:v>
                </c:pt>
                <c:pt idx="13">
                  <c:v>1.6123451288155101E-2</c:v>
                </c:pt>
                <c:pt idx="14">
                  <c:v>-3.3207747669419898E-3</c:v>
                </c:pt>
                <c:pt idx="15">
                  <c:v>5.3737958017974997E-3</c:v>
                </c:pt>
                <c:pt idx="16">
                  <c:v>2.49354877272722E-2</c:v>
                </c:pt>
                <c:pt idx="17">
                  <c:v>1.8289513951639601E-2</c:v>
                </c:pt>
                <c:pt idx="18">
                  <c:v>1.9312126204744701E-3</c:v>
                </c:pt>
                <c:pt idx="19">
                  <c:v>9.1127335666032205E-3</c:v>
                </c:pt>
                <c:pt idx="20">
                  <c:v>-4.7068109364562403E-3</c:v>
                </c:pt>
                <c:pt idx="21">
                  <c:v>4.0794281558993298E-2</c:v>
                </c:pt>
                <c:pt idx="22">
                  <c:v>-5.2480107324835599E-3</c:v>
                </c:pt>
                <c:pt idx="23">
                  <c:v>1.47193313080177E-2</c:v>
                </c:pt>
                <c:pt idx="24">
                  <c:v>-1.5863173792830601E-2</c:v>
                </c:pt>
                <c:pt idx="25">
                  <c:v>-1.5684713135645601E-3</c:v>
                </c:pt>
                <c:pt idx="26">
                  <c:v>3.1973185959065899E-3</c:v>
                </c:pt>
                <c:pt idx="27">
                  <c:v>1.22459419482027E-2</c:v>
                </c:pt>
                <c:pt idx="28">
                  <c:v>6.0920625250694398E-3</c:v>
                </c:pt>
                <c:pt idx="29">
                  <c:v>-3.3775714778564001E-3</c:v>
                </c:pt>
                <c:pt idx="30">
                  <c:v>8.1546979987212997E-2</c:v>
                </c:pt>
              </c:numCache>
            </c:numRef>
          </c:val>
          <c:smooth val="0"/>
          <c:extLst>
            <c:ext xmlns:c16="http://schemas.microsoft.com/office/drawing/2014/chart" uri="{C3380CC4-5D6E-409C-BE32-E72D297353CC}">
              <c16:uniqueId val="{00000003-51A3-4AE7-9963-07BE60660D18}"/>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0.35218562253988001</c:v>
                </c:pt>
                <c:pt idx="1">
                  <c:v>0.103220478943022</c:v>
                </c:pt>
                <c:pt idx="2">
                  <c:v>8.2491235306248703E-2</c:v>
                </c:pt>
                <c:pt idx="3">
                  <c:v>2.0605810838656501E-2</c:v>
                </c:pt>
                <c:pt idx="4">
                  <c:v>0</c:v>
                </c:pt>
                <c:pt idx="5">
                  <c:v>4.1203131437989302E-2</c:v>
                </c:pt>
                <c:pt idx="6">
                  <c:v>4.11861614497529E-2</c:v>
                </c:pt>
                <c:pt idx="7">
                  <c:v>2.05846027171676E-2</c:v>
                </c:pt>
                <c:pt idx="8">
                  <c:v>2.05803663305207E-2</c:v>
                </c:pt>
                <c:pt idx="9">
                  <c:v>-2.0576131687242798E-2</c:v>
                </c:pt>
                <c:pt idx="10">
                  <c:v>2.05803663305207E-2</c:v>
                </c:pt>
                <c:pt idx="11">
                  <c:v>2.0576131687242798E-2</c:v>
                </c:pt>
                <c:pt idx="12">
                  <c:v>2.0571898786258001E-2</c:v>
                </c:pt>
                <c:pt idx="13">
                  <c:v>2.9411764705882399</c:v>
                </c:pt>
                <c:pt idx="14">
                  <c:v>8.1118881118881099</c:v>
                </c:pt>
                <c:pt idx="15">
                  <c:v>6.3389391979301397</c:v>
                </c:pt>
                <c:pt idx="16">
                  <c:v>5.4918317692040297</c:v>
                </c:pt>
                <c:pt idx="17">
                  <c:v>4.2833607907743003</c:v>
                </c:pt>
                <c:pt idx="18">
                  <c:v>3.9494470774091601</c:v>
                </c:pt>
                <c:pt idx="19">
                  <c:v>3.5106382978723398</c:v>
                </c:pt>
                <c:pt idx="20">
                  <c:v>3.23006900601967</c:v>
                </c:pt>
                <c:pt idx="21">
                  <c:v>2.7165410325700501</c:v>
                </c:pt>
                <c:pt idx="22">
                  <c:v>2.7693159789532</c:v>
                </c:pt>
                <c:pt idx="23">
                  <c:v>2.6003772568041001</c:v>
                </c:pt>
                <c:pt idx="24">
                  <c:v>2.5344714379514102</c:v>
                </c:pt>
                <c:pt idx="25">
                  <c:v>2.2797131147541001</c:v>
                </c:pt>
                <c:pt idx="26">
                  <c:v>1.6278487352867499</c:v>
                </c:pt>
                <c:pt idx="27">
                  <c:v>1.95909314933465</c:v>
                </c:pt>
                <c:pt idx="28">
                  <c:v>1.7643504531722101</c:v>
                </c:pt>
                <c:pt idx="29">
                  <c:v>1.2943830898943101</c:v>
                </c:pt>
                <c:pt idx="30">
                  <c:v>1.3599062133646</c:v>
                </c:pt>
              </c:numCache>
            </c:numRef>
          </c:val>
          <c:smooth val="0"/>
          <c:extLst>
            <c:ext xmlns:c16="http://schemas.microsoft.com/office/drawing/2014/chart" uri="{C3380CC4-5D6E-409C-BE32-E72D297353CC}">
              <c16:uniqueId val="{00000004-51A3-4AE7-9963-07BE60660D18}"/>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4.41341324553583E-4</c:v>
                </c:pt>
                <c:pt idx="1">
                  <c:v>4.4133937674053201E-4</c:v>
                </c:pt>
                <c:pt idx="2">
                  <c:v>-4.4133742894467403E-3</c:v>
                </c:pt>
                <c:pt idx="3">
                  <c:v>-2.2067845383848101E-3</c:v>
                </c:pt>
                <c:pt idx="4">
                  <c:v>-7.0618663630064096E-3</c:v>
                </c:pt>
                <c:pt idx="5">
                  <c:v>-2.6483869116718799E-3</c:v>
                </c:pt>
                <c:pt idx="6">
                  <c:v>-5.7383236149673097E-3</c:v>
                </c:pt>
                <c:pt idx="7">
                  <c:v>-1.32430451940989E-3</c:v>
                </c:pt>
                <c:pt idx="8">
                  <c:v>-2.20720342911125E-3</c:v>
                </c:pt>
                <c:pt idx="9">
                  <c:v>-2.2072521476563401E-3</c:v>
                </c:pt>
                <c:pt idx="10">
                  <c:v>-3.09022121569303E-3</c:v>
                </c:pt>
                <c:pt idx="11">
                  <c:v>-3.97326434569166E-3</c:v>
                </c:pt>
                <c:pt idx="12">
                  <c:v>2.2074567890333499E-3</c:v>
                </c:pt>
                <c:pt idx="13">
                  <c:v>-7.50518740894442E-3</c:v>
                </c:pt>
                <c:pt idx="14">
                  <c:v>-3.0906032416012901E-3</c:v>
                </c:pt>
                <c:pt idx="15">
                  <c:v>-4.8568123416016899E-3</c:v>
                </c:pt>
                <c:pt idx="16">
                  <c:v>-3.0908488795672799E-3</c:v>
                </c:pt>
                <c:pt idx="17">
                  <c:v>-4.4156348799830403E-3</c:v>
                </c:pt>
                <c:pt idx="18">
                  <c:v>1.7663319467627601E-3</c:v>
                </c:pt>
                <c:pt idx="19">
                  <c:v>-2.6494511220425498E-3</c:v>
                </c:pt>
                <c:pt idx="20">
                  <c:v>-1.76634754654326E-3</c:v>
                </c:pt>
                <c:pt idx="21">
                  <c:v>-4.85754155406002E-3</c:v>
                </c:pt>
                <c:pt idx="22">
                  <c:v>-3.5329291073613002E-3</c:v>
                </c:pt>
                <c:pt idx="23">
                  <c:v>-3.0914221866953999E-3</c:v>
                </c:pt>
                <c:pt idx="24">
                  <c:v>-2.64987236448111E-3</c:v>
                </c:pt>
                <c:pt idx="25">
                  <c:v>-6.6248564614433403E-3</c:v>
                </c:pt>
                <c:pt idx="26">
                  <c:v>-1.32505907555045E-3</c:v>
                </c:pt>
                <c:pt idx="27">
                  <c:v>-3.0918454783968301E-3</c:v>
                </c:pt>
                <c:pt idx="28">
                  <c:v>-5.3004704167494898E-3</c:v>
                </c:pt>
                <c:pt idx="29">
                  <c:v>-3.5338342543388898E-3</c:v>
                </c:pt>
                <c:pt idx="30">
                  <c:v>-3.9757040309221399E-3</c:v>
                </c:pt>
              </c:numCache>
            </c:numRef>
          </c:val>
          <c:smooth val="0"/>
          <c:extLst>
            <c:ext xmlns:c16="http://schemas.microsoft.com/office/drawing/2014/chart" uri="{C3380CC4-5D6E-409C-BE32-E72D297353CC}">
              <c16:uniqueId val="{00000005-51A3-4AE7-9963-07BE60660D18}"/>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9.4344072833624192E-3</c:v>
                </c:pt>
                <c:pt idx="1">
                  <c:v>-4.7167586434602102E-3</c:v>
                </c:pt>
                <c:pt idx="2">
                  <c:v>-2.3584905660377401E-3</c:v>
                </c:pt>
                <c:pt idx="3">
                  <c:v>0</c:v>
                </c:pt>
                <c:pt idx="4">
                  <c:v>-1.4151277152763E-2</c:v>
                </c:pt>
                <c:pt idx="5">
                  <c:v>0</c:v>
                </c:pt>
                <c:pt idx="6">
                  <c:v>-9.4355200150968294E-3</c:v>
                </c:pt>
                <c:pt idx="7">
                  <c:v>2.8309231168463501E-2</c:v>
                </c:pt>
                <c:pt idx="8">
                  <c:v>0</c:v>
                </c:pt>
                <c:pt idx="9">
                  <c:v>0</c:v>
                </c:pt>
                <c:pt idx="10">
                  <c:v>4.7168698851442203E-3</c:v>
                </c:pt>
                <c:pt idx="11">
                  <c:v>0</c:v>
                </c:pt>
                <c:pt idx="12">
                  <c:v>0</c:v>
                </c:pt>
                <c:pt idx="13">
                  <c:v>0</c:v>
                </c:pt>
                <c:pt idx="14">
                  <c:v>4.7166474070230897E-3</c:v>
                </c:pt>
                <c:pt idx="15">
                  <c:v>2.3582124749439901E-3</c:v>
                </c:pt>
                <c:pt idx="16">
                  <c:v>0</c:v>
                </c:pt>
                <c:pt idx="17">
                  <c:v>7.0744705937838999E-3</c:v>
                </c:pt>
                <c:pt idx="18">
                  <c:v>-2.3579900492819899E-3</c:v>
                </c:pt>
                <c:pt idx="19">
                  <c:v>-4.71609130352764E-3</c:v>
                </c:pt>
                <c:pt idx="20">
                  <c:v>-2.35815686459463E-3</c:v>
                </c:pt>
                <c:pt idx="21">
                  <c:v>-2.3582124749439901E-3</c:v>
                </c:pt>
                <c:pt idx="22">
                  <c:v>0</c:v>
                </c:pt>
                <c:pt idx="23">
                  <c:v>-7.0748042637486996E-3</c:v>
                </c:pt>
                <c:pt idx="24">
                  <c:v>-4.7168698851442203E-3</c:v>
                </c:pt>
                <c:pt idx="25">
                  <c:v>7.0756385763815202E-3</c:v>
                </c:pt>
                <c:pt idx="26">
                  <c:v>4.7167586434602102E-3</c:v>
                </c:pt>
                <c:pt idx="27">
                  <c:v>0</c:v>
                </c:pt>
                <c:pt idx="28">
                  <c:v>1.8866144703329899E-2</c:v>
                </c:pt>
                <c:pt idx="29">
                  <c:v>-4.7156465151372302E-3</c:v>
                </c:pt>
                <c:pt idx="30">
                  <c:v>2.35793444942231E-3</c:v>
                </c:pt>
              </c:numCache>
            </c:numRef>
          </c:val>
          <c:smooth val="0"/>
          <c:extLst>
            <c:ext xmlns:c16="http://schemas.microsoft.com/office/drawing/2014/chart" uri="{C3380CC4-5D6E-409C-BE32-E72D297353CC}">
              <c16:uniqueId val="{00000006-51A3-4AE7-9963-07BE60660D18}"/>
            </c:ext>
          </c:extLst>
        </c:ser>
        <c:dLbls>
          <c:showLegendKey val="0"/>
          <c:showVal val="0"/>
          <c:showCatName val="0"/>
          <c:showSerName val="0"/>
          <c:showPercent val="0"/>
          <c:showBubbleSize val="0"/>
        </c:dLbls>
        <c:smooth val="0"/>
        <c:axId val="403841256"/>
        <c:axId val="403839616"/>
      </c:lineChart>
      <c:dateAx>
        <c:axId val="40384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9616"/>
        <c:crosses val="autoZero"/>
        <c:auto val="1"/>
        <c:lblOffset val="100"/>
        <c:baseTimeUnit val="days"/>
      </c:dateAx>
      <c:valAx>
        <c:axId val="40383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c:v>
                </c:pt>
                <c:pt idx="1">
                  <c:v>0</c:v>
                </c:pt>
                <c:pt idx="2">
                  <c:v>1</c:v>
                </c:pt>
                <c:pt idx="3">
                  <c:v>0</c:v>
                </c:pt>
                <c:pt idx="4">
                  <c:v>1</c:v>
                </c:pt>
                <c:pt idx="5">
                  <c:v>0</c:v>
                </c:pt>
                <c:pt idx="6">
                  <c:v>1</c:v>
                </c:pt>
                <c:pt idx="7">
                  <c:v>1</c:v>
                </c:pt>
                <c:pt idx="8">
                  <c:v>1</c:v>
                </c:pt>
                <c:pt idx="9">
                  <c:v>0</c:v>
                </c:pt>
                <c:pt idx="10">
                  <c:v>1</c:v>
                </c:pt>
                <c:pt idx="11">
                  <c:v>1</c:v>
                </c:pt>
                <c:pt idx="12">
                  <c:v>2</c:v>
                </c:pt>
                <c:pt idx="13">
                  <c:v>0</c:v>
                </c:pt>
                <c:pt idx="14">
                  <c:v>2</c:v>
                </c:pt>
                <c:pt idx="15">
                  <c:v>1</c:v>
                </c:pt>
                <c:pt idx="16">
                  <c:v>1</c:v>
                </c:pt>
                <c:pt idx="17">
                  <c:v>0</c:v>
                </c:pt>
                <c:pt idx="18">
                  <c:v>1</c:v>
                </c:pt>
                <c:pt idx="19">
                  <c:v>1</c:v>
                </c:pt>
                <c:pt idx="20">
                  <c:v>1</c:v>
                </c:pt>
                <c:pt idx="21">
                  <c:v>2</c:v>
                </c:pt>
                <c:pt idx="22">
                  <c:v>1</c:v>
                </c:pt>
                <c:pt idx="23">
                  <c:v>2</c:v>
                </c:pt>
                <c:pt idx="24">
                  <c:v>2</c:v>
                </c:pt>
                <c:pt idx="25">
                  <c:v>1</c:v>
                </c:pt>
                <c:pt idx="26">
                  <c:v>1</c:v>
                </c:pt>
                <c:pt idx="27">
                  <c:v>1</c:v>
                </c:pt>
                <c:pt idx="28">
                  <c:v>1</c:v>
                </c:pt>
                <c:pt idx="29">
                  <c:v>0</c:v>
                </c:pt>
                <c:pt idx="30">
                  <c:v>0</c:v>
                </c:pt>
              </c:numCache>
            </c:numRef>
          </c:val>
          <c:smooth val="0"/>
          <c:extLst>
            <c:ext xmlns:c16="http://schemas.microsoft.com/office/drawing/2014/chart" uri="{C3380CC4-5D6E-409C-BE32-E72D297353CC}">
              <c16:uniqueId val="{00000000-C5D1-47F4-A17B-680CB2252AE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3</c:v>
                </c:pt>
                <c:pt idx="1">
                  <c:v>0</c:v>
                </c:pt>
                <c:pt idx="2">
                  <c:v>0</c:v>
                </c:pt>
                <c:pt idx="3">
                  <c:v>2</c:v>
                </c:pt>
                <c:pt idx="4">
                  <c:v>5</c:v>
                </c:pt>
                <c:pt idx="5">
                  <c:v>2</c:v>
                </c:pt>
                <c:pt idx="6">
                  <c:v>4</c:v>
                </c:pt>
                <c:pt idx="7">
                  <c:v>2</c:v>
                </c:pt>
                <c:pt idx="8">
                  <c:v>0</c:v>
                </c:pt>
                <c:pt idx="9">
                  <c:v>0</c:v>
                </c:pt>
                <c:pt idx="10">
                  <c:v>2</c:v>
                </c:pt>
                <c:pt idx="11">
                  <c:v>2</c:v>
                </c:pt>
                <c:pt idx="12">
                  <c:v>3</c:v>
                </c:pt>
                <c:pt idx="13">
                  <c:v>3</c:v>
                </c:pt>
                <c:pt idx="14">
                  <c:v>2</c:v>
                </c:pt>
                <c:pt idx="15">
                  <c:v>0</c:v>
                </c:pt>
                <c:pt idx="16">
                  <c:v>2</c:v>
                </c:pt>
                <c:pt idx="17">
                  <c:v>4</c:v>
                </c:pt>
                <c:pt idx="18">
                  <c:v>2</c:v>
                </c:pt>
                <c:pt idx="19">
                  <c:v>3</c:v>
                </c:pt>
                <c:pt idx="20">
                  <c:v>3</c:v>
                </c:pt>
                <c:pt idx="21">
                  <c:v>2</c:v>
                </c:pt>
                <c:pt idx="22">
                  <c:v>0</c:v>
                </c:pt>
                <c:pt idx="23">
                  <c:v>2</c:v>
                </c:pt>
                <c:pt idx="24">
                  <c:v>2</c:v>
                </c:pt>
                <c:pt idx="25">
                  <c:v>5</c:v>
                </c:pt>
                <c:pt idx="26">
                  <c:v>3</c:v>
                </c:pt>
                <c:pt idx="27">
                  <c:v>3</c:v>
                </c:pt>
                <c:pt idx="28">
                  <c:v>2</c:v>
                </c:pt>
                <c:pt idx="29">
                  <c:v>0</c:v>
                </c:pt>
                <c:pt idx="30">
                  <c:v>0</c:v>
                </c:pt>
              </c:numCache>
            </c:numRef>
          </c:val>
          <c:smooth val="0"/>
          <c:extLst>
            <c:ext xmlns:c16="http://schemas.microsoft.com/office/drawing/2014/chart" uri="{C3380CC4-5D6E-409C-BE32-E72D297353CC}">
              <c16:uniqueId val="{00000001-C5D1-47F4-A17B-680CB2252AE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0</c:v>
                </c:pt>
                <c:pt idx="3">
                  <c:v>0</c:v>
                </c:pt>
                <c:pt idx="4">
                  <c:v>0</c:v>
                </c:pt>
                <c:pt idx="5">
                  <c:v>0</c:v>
                </c:pt>
                <c:pt idx="6">
                  <c:v>0</c:v>
                </c:pt>
                <c:pt idx="7">
                  <c:v>1</c:v>
                </c:pt>
                <c:pt idx="8">
                  <c:v>0</c:v>
                </c:pt>
                <c:pt idx="9">
                  <c:v>1</c:v>
                </c:pt>
                <c:pt idx="10">
                  <c:v>0</c:v>
                </c:pt>
                <c:pt idx="11">
                  <c:v>0</c:v>
                </c:pt>
                <c:pt idx="12">
                  <c:v>0</c:v>
                </c:pt>
                <c:pt idx="13">
                  <c:v>1</c:v>
                </c:pt>
                <c:pt idx="14">
                  <c:v>0</c:v>
                </c:pt>
                <c:pt idx="15">
                  <c:v>0</c:v>
                </c:pt>
                <c:pt idx="16">
                  <c:v>0</c:v>
                </c:pt>
                <c:pt idx="17">
                  <c:v>1</c:v>
                </c:pt>
                <c:pt idx="18">
                  <c:v>0</c:v>
                </c:pt>
                <c:pt idx="19">
                  <c:v>0</c:v>
                </c:pt>
                <c:pt idx="20">
                  <c:v>1</c:v>
                </c:pt>
                <c:pt idx="21">
                  <c:v>1</c:v>
                </c:pt>
                <c:pt idx="22">
                  <c:v>0</c:v>
                </c:pt>
                <c:pt idx="23">
                  <c:v>0</c:v>
                </c:pt>
                <c:pt idx="24">
                  <c:v>0</c:v>
                </c:pt>
                <c:pt idx="25">
                  <c:v>0</c:v>
                </c:pt>
                <c:pt idx="26">
                  <c:v>2</c:v>
                </c:pt>
                <c:pt idx="27">
                  <c:v>0</c:v>
                </c:pt>
                <c:pt idx="28">
                  <c:v>0</c:v>
                </c:pt>
                <c:pt idx="29">
                  <c:v>1</c:v>
                </c:pt>
                <c:pt idx="30">
                  <c:v>0</c:v>
                </c:pt>
              </c:numCache>
            </c:numRef>
          </c:val>
          <c:smooth val="0"/>
          <c:extLst>
            <c:ext xmlns:c16="http://schemas.microsoft.com/office/drawing/2014/chart" uri="{C3380CC4-5D6E-409C-BE32-E72D297353CC}">
              <c16:uniqueId val="{00000002-C5D1-47F4-A17B-680CB2252AE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3</c:v>
                </c:pt>
                <c:pt idx="6">
                  <c:v>0</c:v>
                </c:pt>
                <c:pt idx="7">
                  <c:v>1</c:v>
                </c:pt>
                <c:pt idx="8">
                  <c:v>1</c:v>
                </c:pt>
                <c:pt idx="9">
                  <c:v>0</c:v>
                </c:pt>
                <c:pt idx="10">
                  <c:v>1</c:v>
                </c:pt>
                <c:pt idx="11">
                  <c:v>0</c:v>
                </c:pt>
                <c:pt idx="12">
                  <c:v>1</c:v>
                </c:pt>
                <c:pt idx="13">
                  <c:v>0</c:v>
                </c:pt>
                <c:pt idx="14">
                  <c:v>1</c:v>
                </c:pt>
                <c:pt idx="15">
                  <c:v>1</c:v>
                </c:pt>
                <c:pt idx="16">
                  <c:v>1</c:v>
                </c:pt>
                <c:pt idx="17">
                  <c:v>1</c:v>
                </c:pt>
                <c:pt idx="18">
                  <c:v>0</c:v>
                </c:pt>
                <c:pt idx="19">
                  <c:v>1</c:v>
                </c:pt>
                <c:pt idx="20">
                  <c:v>1</c:v>
                </c:pt>
                <c:pt idx="21">
                  <c:v>1</c:v>
                </c:pt>
                <c:pt idx="22">
                  <c:v>0</c:v>
                </c:pt>
                <c:pt idx="23">
                  <c:v>0</c:v>
                </c:pt>
                <c:pt idx="24">
                  <c:v>1</c:v>
                </c:pt>
                <c:pt idx="25">
                  <c:v>1</c:v>
                </c:pt>
                <c:pt idx="26">
                  <c:v>1</c:v>
                </c:pt>
                <c:pt idx="27">
                  <c:v>1</c:v>
                </c:pt>
                <c:pt idx="28">
                  <c:v>1</c:v>
                </c:pt>
                <c:pt idx="29">
                  <c:v>0</c:v>
                </c:pt>
                <c:pt idx="30">
                  <c:v>0</c:v>
                </c:pt>
              </c:numCache>
            </c:numRef>
          </c:val>
          <c:smooth val="0"/>
          <c:extLst>
            <c:ext xmlns:c16="http://schemas.microsoft.com/office/drawing/2014/chart" uri="{C3380CC4-5D6E-409C-BE32-E72D297353CC}">
              <c16:uniqueId val="{00000003-C5D1-47F4-A17B-680CB2252AE0}"/>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1</c:v>
                </c:pt>
                <c:pt idx="1">
                  <c:v>0</c:v>
                </c:pt>
                <c:pt idx="2">
                  <c:v>2</c:v>
                </c:pt>
                <c:pt idx="3">
                  <c:v>0</c:v>
                </c:pt>
                <c:pt idx="4">
                  <c:v>2</c:v>
                </c:pt>
                <c:pt idx="5">
                  <c:v>2</c:v>
                </c:pt>
                <c:pt idx="6">
                  <c:v>0</c:v>
                </c:pt>
                <c:pt idx="7">
                  <c:v>0</c:v>
                </c:pt>
                <c:pt idx="8">
                  <c:v>0</c:v>
                </c:pt>
                <c:pt idx="9">
                  <c:v>0</c:v>
                </c:pt>
                <c:pt idx="10">
                  <c:v>0</c:v>
                </c:pt>
                <c:pt idx="11">
                  <c:v>0</c:v>
                </c:pt>
                <c:pt idx="12">
                  <c:v>0</c:v>
                </c:pt>
                <c:pt idx="13">
                  <c:v>2</c:v>
                </c:pt>
                <c:pt idx="14">
                  <c:v>1</c:v>
                </c:pt>
                <c:pt idx="15">
                  <c:v>1</c:v>
                </c:pt>
                <c:pt idx="16">
                  <c:v>0</c:v>
                </c:pt>
                <c:pt idx="17">
                  <c:v>0</c:v>
                </c:pt>
                <c:pt idx="18">
                  <c:v>0</c:v>
                </c:pt>
                <c:pt idx="19">
                  <c:v>1</c:v>
                </c:pt>
                <c:pt idx="20">
                  <c:v>0</c:v>
                </c:pt>
                <c:pt idx="21">
                  <c:v>1</c:v>
                </c:pt>
                <c:pt idx="22">
                  <c:v>0</c:v>
                </c:pt>
                <c:pt idx="23">
                  <c:v>2</c:v>
                </c:pt>
                <c:pt idx="24">
                  <c:v>0</c:v>
                </c:pt>
                <c:pt idx="25">
                  <c:v>1</c:v>
                </c:pt>
                <c:pt idx="26">
                  <c:v>1</c:v>
                </c:pt>
                <c:pt idx="27">
                  <c:v>0</c:v>
                </c:pt>
                <c:pt idx="28">
                  <c:v>0</c:v>
                </c:pt>
                <c:pt idx="29">
                  <c:v>0</c:v>
                </c:pt>
                <c:pt idx="30">
                  <c:v>0</c:v>
                </c:pt>
              </c:numCache>
            </c:numRef>
          </c:val>
          <c:smooth val="0"/>
          <c:extLst>
            <c:ext xmlns:c16="http://schemas.microsoft.com/office/drawing/2014/chart" uri="{C3380CC4-5D6E-409C-BE32-E72D297353CC}">
              <c16:uniqueId val="{00000004-C5D1-47F4-A17B-680CB2252AE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1</c:v>
                </c:pt>
                <c:pt idx="5">
                  <c:v>0</c:v>
                </c:pt>
                <c:pt idx="6">
                  <c:v>1</c:v>
                </c:pt>
                <c:pt idx="7">
                  <c:v>0</c:v>
                </c:pt>
                <c:pt idx="8">
                  <c:v>0</c:v>
                </c:pt>
                <c:pt idx="9">
                  <c:v>0</c:v>
                </c:pt>
                <c:pt idx="10">
                  <c:v>0</c:v>
                </c:pt>
                <c:pt idx="11">
                  <c:v>1</c:v>
                </c:pt>
                <c:pt idx="12">
                  <c:v>0</c:v>
                </c:pt>
                <c:pt idx="13">
                  <c:v>0</c:v>
                </c:pt>
                <c:pt idx="14">
                  <c:v>0</c:v>
                </c:pt>
                <c:pt idx="15">
                  <c:v>0</c:v>
                </c:pt>
                <c:pt idx="16">
                  <c:v>0</c:v>
                </c:pt>
                <c:pt idx="17">
                  <c:v>3</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C5D1-47F4-A17B-680CB2252AE0}"/>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1</c:v>
                </c:pt>
                <c:pt idx="4">
                  <c:v>0</c:v>
                </c:pt>
                <c:pt idx="5">
                  <c:v>2</c:v>
                </c:pt>
                <c:pt idx="6">
                  <c:v>4</c:v>
                </c:pt>
                <c:pt idx="7">
                  <c:v>0</c:v>
                </c:pt>
                <c:pt idx="8">
                  <c:v>0</c:v>
                </c:pt>
                <c:pt idx="9">
                  <c:v>0</c:v>
                </c:pt>
                <c:pt idx="10">
                  <c:v>0</c:v>
                </c:pt>
                <c:pt idx="11">
                  <c:v>1</c:v>
                </c:pt>
                <c:pt idx="12">
                  <c:v>0</c:v>
                </c:pt>
                <c:pt idx="13">
                  <c:v>3</c:v>
                </c:pt>
                <c:pt idx="14">
                  <c:v>7</c:v>
                </c:pt>
                <c:pt idx="15">
                  <c:v>3</c:v>
                </c:pt>
                <c:pt idx="16">
                  <c:v>6</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6-C5D1-47F4-A17B-680CB2252AE0}"/>
            </c:ext>
          </c:extLst>
        </c:ser>
        <c:dLbls>
          <c:showLegendKey val="0"/>
          <c:showVal val="0"/>
          <c:showCatName val="0"/>
          <c:showSerName val="0"/>
          <c:showPercent val="0"/>
          <c:showBubbleSize val="0"/>
        </c:dLbls>
        <c:smooth val="0"/>
        <c:axId val="403828792"/>
        <c:axId val="403836992"/>
      </c:lineChart>
      <c:dateAx>
        <c:axId val="40382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6992"/>
        <c:crosses val="autoZero"/>
        <c:auto val="1"/>
        <c:lblOffset val="100"/>
        <c:baseTimeUnit val="days"/>
      </c:dateAx>
      <c:valAx>
        <c:axId val="40383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2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6</c:v>
                </c:pt>
                <c:pt idx="12">
                  <c:v>8</c:v>
                </c:pt>
                <c:pt idx="13">
                  <c:v>4</c:v>
                </c:pt>
                <c:pt idx="14">
                  <c:v>5</c:v>
                </c:pt>
                <c:pt idx="15">
                  <c:v>0</c:v>
                </c:pt>
                <c:pt idx="16">
                  <c:v>1</c:v>
                </c:pt>
                <c:pt idx="17">
                  <c:v>2</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0-EF3C-481C-9E75-625D47BC078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1</c:v>
                </c:pt>
                <c:pt idx="5">
                  <c:v>1</c:v>
                </c:pt>
                <c:pt idx="6">
                  <c:v>1</c:v>
                </c:pt>
                <c:pt idx="7">
                  <c:v>0</c:v>
                </c:pt>
                <c:pt idx="8">
                  <c:v>0</c:v>
                </c:pt>
                <c:pt idx="9">
                  <c:v>11</c:v>
                </c:pt>
                <c:pt idx="10">
                  <c:v>8</c:v>
                </c:pt>
                <c:pt idx="11">
                  <c:v>4</c:v>
                </c:pt>
                <c:pt idx="12">
                  <c:v>7</c:v>
                </c:pt>
                <c:pt idx="13">
                  <c:v>5</c:v>
                </c:pt>
                <c:pt idx="14">
                  <c:v>6</c:v>
                </c:pt>
                <c:pt idx="15">
                  <c:v>7</c:v>
                </c:pt>
                <c:pt idx="16">
                  <c:v>9</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1-EF3C-481C-9E75-625D47BC078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4</c:v>
                </c:pt>
                <c:pt idx="16">
                  <c:v>1</c:v>
                </c:pt>
                <c:pt idx="17">
                  <c:v>1</c:v>
                </c:pt>
                <c:pt idx="18">
                  <c:v>0</c:v>
                </c:pt>
                <c:pt idx="19">
                  <c:v>1</c:v>
                </c:pt>
                <c:pt idx="20">
                  <c:v>2</c:v>
                </c:pt>
                <c:pt idx="21">
                  <c:v>0</c:v>
                </c:pt>
                <c:pt idx="22">
                  <c:v>0</c:v>
                </c:pt>
                <c:pt idx="23">
                  <c:v>0</c:v>
                </c:pt>
              </c:numCache>
            </c:numRef>
          </c:val>
          <c:smooth val="0"/>
          <c:extLst>
            <c:ext xmlns:c16="http://schemas.microsoft.com/office/drawing/2014/chart" uri="{C3380CC4-5D6E-409C-BE32-E72D297353CC}">
              <c16:uniqueId val="{00000002-EF3C-481C-9E75-625D47BC078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c:v>
                </c:pt>
                <c:pt idx="13">
                  <c:v>3</c:v>
                </c:pt>
                <c:pt idx="14">
                  <c:v>1</c:v>
                </c:pt>
                <c:pt idx="15">
                  <c:v>0</c:v>
                </c:pt>
                <c:pt idx="16">
                  <c:v>2</c:v>
                </c:pt>
                <c:pt idx="17">
                  <c:v>4</c:v>
                </c:pt>
                <c:pt idx="18">
                  <c:v>3</c:v>
                </c:pt>
                <c:pt idx="19">
                  <c:v>0</c:v>
                </c:pt>
                <c:pt idx="20">
                  <c:v>0</c:v>
                </c:pt>
                <c:pt idx="21">
                  <c:v>2</c:v>
                </c:pt>
                <c:pt idx="22">
                  <c:v>0</c:v>
                </c:pt>
                <c:pt idx="23">
                  <c:v>0</c:v>
                </c:pt>
              </c:numCache>
            </c:numRef>
          </c:val>
          <c:smooth val="0"/>
          <c:extLst>
            <c:ext xmlns:c16="http://schemas.microsoft.com/office/drawing/2014/chart" uri="{C3380CC4-5D6E-409C-BE32-E72D297353CC}">
              <c16:uniqueId val="{00000003-EF3C-481C-9E75-625D47BC078A}"/>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2</c:v>
                </c:pt>
                <c:pt idx="13">
                  <c:v>2</c:v>
                </c:pt>
                <c:pt idx="14">
                  <c:v>1</c:v>
                </c:pt>
                <c:pt idx="15">
                  <c:v>1</c:v>
                </c:pt>
                <c:pt idx="16">
                  <c:v>2</c:v>
                </c:pt>
                <c:pt idx="17">
                  <c:v>1</c:v>
                </c:pt>
                <c:pt idx="18">
                  <c:v>2</c:v>
                </c:pt>
                <c:pt idx="19">
                  <c:v>3</c:v>
                </c:pt>
                <c:pt idx="20">
                  <c:v>1</c:v>
                </c:pt>
                <c:pt idx="21">
                  <c:v>0</c:v>
                </c:pt>
                <c:pt idx="22">
                  <c:v>0</c:v>
                </c:pt>
                <c:pt idx="23">
                  <c:v>0</c:v>
                </c:pt>
              </c:numCache>
            </c:numRef>
          </c:val>
          <c:smooth val="0"/>
          <c:extLst>
            <c:ext xmlns:c16="http://schemas.microsoft.com/office/drawing/2014/chart" uri="{C3380CC4-5D6E-409C-BE32-E72D297353CC}">
              <c16:uniqueId val="{00000004-EF3C-481C-9E75-625D47BC078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0</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F3C-481C-9E75-625D47BC078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0</c:v>
                </c:pt>
                <c:pt idx="12">
                  <c:v>1</c:v>
                </c:pt>
                <c:pt idx="13">
                  <c:v>4</c:v>
                </c:pt>
                <c:pt idx="14">
                  <c:v>3</c:v>
                </c:pt>
                <c:pt idx="15">
                  <c:v>4</c:v>
                </c:pt>
                <c:pt idx="16">
                  <c:v>2</c:v>
                </c:pt>
                <c:pt idx="17">
                  <c:v>1</c:v>
                </c:pt>
                <c:pt idx="18">
                  <c:v>4</c:v>
                </c:pt>
                <c:pt idx="19">
                  <c:v>2</c:v>
                </c:pt>
                <c:pt idx="20">
                  <c:v>4</c:v>
                </c:pt>
                <c:pt idx="21">
                  <c:v>0</c:v>
                </c:pt>
                <c:pt idx="22">
                  <c:v>1</c:v>
                </c:pt>
                <c:pt idx="23">
                  <c:v>0</c:v>
                </c:pt>
              </c:numCache>
            </c:numRef>
          </c:val>
          <c:smooth val="0"/>
          <c:extLst>
            <c:ext xmlns:c16="http://schemas.microsoft.com/office/drawing/2014/chart" uri="{C3380CC4-5D6E-409C-BE32-E72D297353CC}">
              <c16:uniqueId val="{00000006-EF3C-481C-9E75-625D47BC078A}"/>
            </c:ext>
          </c:extLst>
        </c:ser>
        <c:dLbls>
          <c:showLegendKey val="0"/>
          <c:showVal val="0"/>
          <c:showCatName val="0"/>
          <c:showSerName val="0"/>
          <c:showPercent val="0"/>
          <c:showBubbleSize val="0"/>
        </c:dLbls>
        <c:smooth val="0"/>
        <c:axId val="390752224"/>
        <c:axId val="390752552"/>
      </c:lineChart>
      <c:catAx>
        <c:axId val="39075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2552"/>
        <c:crosses val="autoZero"/>
        <c:auto val="1"/>
        <c:lblAlgn val="ctr"/>
        <c:lblOffset val="100"/>
        <c:noMultiLvlLbl val="0"/>
      </c:catAx>
      <c:valAx>
        <c:axId val="39075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4</c:v>
                </c:pt>
                <c:pt idx="3">
                  <c:v>3</c:v>
                </c:pt>
                <c:pt idx="4">
                  <c:v>7</c:v>
                </c:pt>
                <c:pt idx="5">
                  <c:v>3</c:v>
                </c:pt>
                <c:pt idx="6">
                  <c:v>4</c:v>
                </c:pt>
              </c:numCache>
            </c:numRef>
          </c:val>
          <c:extLst>
            <c:ext xmlns:c16="http://schemas.microsoft.com/office/drawing/2014/chart" uri="{C3380CC4-5D6E-409C-BE32-E72D297353CC}">
              <c16:uniqueId val="{00000000-60BD-4971-97BD-0ADFA98F715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14</c:v>
                </c:pt>
                <c:pt idx="2">
                  <c:v>11</c:v>
                </c:pt>
                <c:pt idx="3">
                  <c:v>13</c:v>
                </c:pt>
                <c:pt idx="4">
                  <c:v>11</c:v>
                </c:pt>
                <c:pt idx="5">
                  <c:v>0</c:v>
                </c:pt>
                <c:pt idx="6">
                  <c:v>4</c:v>
                </c:pt>
              </c:numCache>
            </c:numRef>
          </c:val>
          <c:extLst>
            <c:ext xmlns:c16="http://schemas.microsoft.com/office/drawing/2014/chart" uri="{C3380CC4-5D6E-409C-BE32-E72D297353CC}">
              <c16:uniqueId val="{00000001-60BD-4971-97BD-0ADFA98F715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2</c:v>
                </c:pt>
                <c:pt idx="3">
                  <c:v>2</c:v>
                </c:pt>
                <c:pt idx="4">
                  <c:v>2</c:v>
                </c:pt>
                <c:pt idx="5">
                  <c:v>2</c:v>
                </c:pt>
                <c:pt idx="6">
                  <c:v>1</c:v>
                </c:pt>
              </c:numCache>
            </c:numRef>
          </c:val>
          <c:extLst>
            <c:ext xmlns:c16="http://schemas.microsoft.com/office/drawing/2014/chart" uri="{C3380CC4-5D6E-409C-BE32-E72D297353CC}">
              <c16:uniqueId val="{00000002-60BD-4971-97BD-0ADFA98F715A}"/>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6</c:v>
                </c:pt>
                <c:pt idx="3">
                  <c:v>2</c:v>
                </c:pt>
                <c:pt idx="4">
                  <c:v>4</c:v>
                </c:pt>
                <c:pt idx="5">
                  <c:v>2</c:v>
                </c:pt>
                <c:pt idx="6">
                  <c:v>1</c:v>
                </c:pt>
              </c:numCache>
            </c:numRef>
          </c:val>
          <c:extLst>
            <c:ext xmlns:c16="http://schemas.microsoft.com/office/drawing/2014/chart" uri="{C3380CC4-5D6E-409C-BE32-E72D297353CC}">
              <c16:uniqueId val="{00000003-60BD-4971-97BD-0ADFA98F715A}"/>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3</c:v>
                </c:pt>
                <c:pt idx="2">
                  <c:v>4</c:v>
                </c:pt>
                <c:pt idx="3">
                  <c:v>2</c:v>
                </c:pt>
                <c:pt idx="4">
                  <c:v>3</c:v>
                </c:pt>
                <c:pt idx="5">
                  <c:v>1</c:v>
                </c:pt>
                <c:pt idx="6">
                  <c:v>4</c:v>
                </c:pt>
              </c:numCache>
            </c:numRef>
          </c:val>
          <c:extLst>
            <c:ext xmlns:c16="http://schemas.microsoft.com/office/drawing/2014/chart" uri="{C3380CC4-5D6E-409C-BE32-E72D297353CC}">
              <c16:uniqueId val="{00000004-60BD-4971-97BD-0ADFA98F715A}"/>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2</c:v>
                </c:pt>
                <c:pt idx="2">
                  <c:v>0</c:v>
                </c:pt>
                <c:pt idx="3">
                  <c:v>1</c:v>
                </c:pt>
                <c:pt idx="4">
                  <c:v>0</c:v>
                </c:pt>
                <c:pt idx="5">
                  <c:v>0</c:v>
                </c:pt>
                <c:pt idx="6">
                  <c:v>0</c:v>
                </c:pt>
              </c:numCache>
            </c:numRef>
          </c:val>
          <c:extLst>
            <c:ext xmlns:c16="http://schemas.microsoft.com/office/drawing/2014/chart" uri="{C3380CC4-5D6E-409C-BE32-E72D297353CC}">
              <c16:uniqueId val="{00000005-60BD-4971-97BD-0ADFA98F715A}"/>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3</c:v>
                </c:pt>
                <c:pt idx="3">
                  <c:v>7</c:v>
                </c:pt>
                <c:pt idx="4">
                  <c:v>7</c:v>
                </c:pt>
                <c:pt idx="5">
                  <c:v>3</c:v>
                </c:pt>
                <c:pt idx="6">
                  <c:v>6</c:v>
                </c:pt>
              </c:numCache>
            </c:numRef>
          </c:val>
          <c:extLst>
            <c:ext xmlns:c16="http://schemas.microsoft.com/office/drawing/2014/chart" uri="{C3380CC4-5D6E-409C-BE32-E72D297353CC}">
              <c16:uniqueId val="{00000006-60BD-4971-97BD-0ADFA98F715A}"/>
            </c:ext>
          </c:extLst>
        </c:ser>
        <c:dLbls>
          <c:showLegendKey val="0"/>
          <c:showVal val="0"/>
          <c:showCatName val="0"/>
          <c:showSerName val="0"/>
          <c:showPercent val="0"/>
          <c:showBubbleSize val="0"/>
        </c:dLbls>
        <c:gapWidth val="219"/>
        <c:overlap val="-27"/>
        <c:axId val="403842896"/>
        <c:axId val="403843552"/>
      </c:barChart>
      <c:catAx>
        <c:axId val="40384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3552"/>
        <c:crosses val="autoZero"/>
        <c:auto val="1"/>
        <c:lblAlgn val="ctr"/>
        <c:lblOffset val="100"/>
        <c:noMultiLvlLbl val="0"/>
      </c:catAx>
      <c:valAx>
        <c:axId val="40384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Sheet1!$B$2:$B$8</c:f>
              <c:numCache>
                <c:formatCode>General</c:formatCode>
                <c:ptCount val="7"/>
                <c:pt idx="0">
                  <c:v>1415</c:v>
                </c:pt>
                <c:pt idx="1">
                  <c:v>6178</c:v>
                </c:pt>
                <c:pt idx="2">
                  <c:v>214</c:v>
                </c:pt>
                <c:pt idx="3">
                  <c:v>953</c:v>
                </c:pt>
                <c:pt idx="4">
                  <c:v>1161</c:v>
                </c:pt>
                <c:pt idx="5">
                  <c:v>251</c:v>
                </c:pt>
                <c:pt idx="6">
                  <c:v>601</c:v>
                </c:pt>
              </c:numCache>
            </c:numRef>
          </c:val>
          <c:extLst>
            <c:ext xmlns:c16="http://schemas.microsoft.com/office/drawing/2014/chart" uri="{C3380CC4-5D6E-409C-BE32-E72D297353CC}">
              <c16:uniqueId val="{00000000-700E-4553-8FE5-F678760AB983}"/>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Sheet1!$C$2:$C$8</c:f>
              <c:numCache>
                <c:formatCode>General</c:formatCode>
                <c:ptCount val="7"/>
                <c:pt idx="0">
                  <c:v>139</c:v>
                </c:pt>
                <c:pt idx="1">
                  <c:v>520</c:v>
                </c:pt>
                <c:pt idx="2">
                  <c:v>21</c:v>
                </c:pt>
                <c:pt idx="3">
                  <c:v>120</c:v>
                </c:pt>
                <c:pt idx="4">
                  <c:v>184</c:v>
                </c:pt>
                <c:pt idx="5">
                  <c:v>27</c:v>
                </c:pt>
                <c:pt idx="6">
                  <c:v>62</c:v>
                </c:pt>
              </c:numCache>
            </c:numRef>
          </c:val>
          <c:extLst>
            <c:ext xmlns:c16="http://schemas.microsoft.com/office/drawing/2014/chart" uri="{C3380CC4-5D6E-409C-BE32-E72D297353CC}">
              <c16:uniqueId val="{00000001-700E-4553-8FE5-F678760AB983}"/>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Sheet1!$D$2:$D$8</c:f>
              <c:numCache>
                <c:formatCode>General</c:formatCode>
                <c:ptCount val="7"/>
                <c:pt idx="0">
                  <c:v>4</c:v>
                </c:pt>
                <c:pt idx="1">
                  <c:v>19</c:v>
                </c:pt>
                <c:pt idx="2">
                  <c:v>5</c:v>
                </c:pt>
                <c:pt idx="3">
                  <c:v>1</c:v>
                </c:pt>
                <c:pt idx="4">
                  <c:v>0</c:v>
                </c:pt>
                <c:pt idx="5">
                  <c:v>0</c:v>
                </c:pt>
                <c:pt idx="6">
                  <c:v>1</c:v>
                </c:pt>
              </c:numCache>
            </c:numRef>
          </c:val>
          <c:extLst>
            <c:ext xmlns:c16="http://schemas.microsoft.com/office/drawing/2014/chart" uri="{C3380CC4-5D6E-409C-BE32-E72D297353CC}">
              <c16:uniqueId val="{00000002-700E-4553-8FE5-F678760AB983}"/>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Sheet1!$E$2:$E$8</c:f>
              <c:numCache>
                <c:formatCode>General</c:formatCode>
                <c:ptCount val="7"/>
                <c:pt idx="0">
                  <c:v>1</c:v>
                </c:pt>
                <c:pt idx="1">
                  <c:v>7</c:v>
                </c:pt>
                <c:pt idx="2">
                  <c:v>0</c:v>
                </c:pt>
                <c:pt idx="3">
                  <c:v>5</c:v>
                </c:pt>
                <c:pt idx="4">
                  <c:v>2</c:v>
                </c:pt>
                <c:pt idx="5">
                  <c:v>0</c:v>
                </c:pt>
                <c:pt idx="6">
                  <c:v>0</c:v>
                </c:pt>
              </c:numCache>
            </c:numRef>
          </c:val>
          <c:extLst>
            <c:ext xmlns:c16="http://schemas.microsoft.com/office/drawing/2014/chart" uri="{C3380CC4-5D6E-409C-BE32-E72D297353CC}">
              <c16:uniqueId val="{00000003-700E-4553-8FE5-F678760AB983}"/>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Sheet1!$F$2:$F$8</c:f>
              <c:numCache>
                <c:formatCode>General</c:formatCode>
                <c:ptCount val="7"/>
                <c:pt idx="0">
                  <c:v>38</c:v>
                </c:pt>
                <c:pt idx="1">
                  <c:v>9</c:v>
                </c:pt>
                <c:pt idx="2">
                  <c:v>1</c:v>
                </c:pt>
                <c:pt idx="3">
                  <c:v>0</c:v>
                </c:pt>
                <c:pt idx="4">
                  <c:v>1</c:v>
                </c:pt>
                <c:pt idx="5">
                  <c:v>0</c:v>
                </c:pt>
                <c:pt idx="6">
                  <c:v>0</c:v>
                </c:pt>
              </c:numCache>
            </c:numRef>
          </c:val>
          <c:extLst>
            <c:ext xmlns:c16="http://schemas.microsoft.com/office/drawing/2014/chart" uri="{C3380CC4-5D6E-409C-BE32-E72D297353CC}">
              <c16:uniqueId val="{00000004-700E-4553-8FE5-F678760AB983}"/>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Sheet1!$G$2:$G$8</c:f>
              <c:numCache>
                <c:formatCode>General</c:formatCode>
                <c:ptCount val="7"/>
                <c:pt idx="0">
                  <c:v>1</c:v>
                </c:pt>
                <c:pt idx="1">
                  <c:v>5</c:v>
                </c:pt>
                <c:pt idx="2">
                  <c:v>0</c:v>
                </c:pt>
                <c:pt idx="3">
                  <c:v>0</c:v>
                </c:pt>
                <c:pt idx="4">
                  <c:v>0</c:v>
                </c:pt>
                <c:pt idx="5">
                  <c:v>0</c:v>
                </c:pt>
                <c:pt idx="6">
                  <c:v>0</c:v>
                </c:pt>
              </c:numCache>
            </c:numRef>
          </c:val>
          <c:extLst>
            <c:ext xmlns:c16="http://schemas.microsoft.com/office/drawing/2014/chart" uri="{C3380CC4-5D6E-409C-BE32-E72D297353CC}">
              <c16:uniqueId val="{00000005-700E-4553-8FE5-F678760AB98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Sheet1!$H$2:$H$8</c:f>
              <c:numCache>
                <c:formatCode>General</c:formatCode>
                <c:ptCount val="7"/>
                <c:pt idx="0">
                  <c:v>42</c:v>
                </c:pt>
                <c:pt idx="1">
                  <c:v>259</c:v>
                </c:pt>
                <c:pt idx="2">
                  <c:v>37</c:v>
                </c:pt>
                <c:pt idx="3">
                  <c:v>38</c:v>
                </c:pt>
                <c:pt idx="4">
                  <c:v>119</c:v>
                </c:pt>
                <c:pt idx="5">
                  <c:v>26</c:v>
                </c:pt>
                <c:pt idx="6">
                  <c:v>41</c:v>
                </c:pt>
              </c:numCache>
            </c:numRef>
          </c:val>
          <c:extLst>
            <c:ext xmlns:c16="http://schemas.microsoft.com/office/drawing/2014/chart" uri="{C3380CC4-5D6E-409C-BE32-E72D297353CC}">
              <c16:uniqueId val="{00000006-700E-4553-8FE5-F678760AB98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Sheet1!$I$2:$I$8</c:f>
              <c:numCache>
                <c:formatCode>General</c:formatCode>
                <c:ptCount val="7"/>
                <c:pt idx="0">
                  <c:v>111</c:v>
                </c:pt>
                <c:pt idx="1">
                  <c:v>464</c:v>
                </c:pt>
                <c:pt idx="2">
                  <c:v>12</c:v>
                </c:pt>
                <c:pt idx="3">
                  <c:v>53</c:v>
                </c:pt>
                <c:pt idx="4">
                  <c:v>51</c:v>
                </c:pt>
                <c:pt idx="5">
                  <c:v>15</c:v>
                </c:pt>
                <c:pt idx="6">
                  <c:v>31</c:v>
                </c:pt>
              </c:numCache>
            </c:numRef>
          </c:val>
          <c:extLst>
            <c:ext xmlns:c16="http://schemas.microsoft.com/office/drawing/2014/chart" uri="{C3380CC4-5D6E-409C-BE32-E72D297353CC}">
              <c16:uniqueId val="{00000007-700E-4553-8FE5-F678760AB983}"/>
            </c:ext>
          </c:extLst>
        </c:ser>
        <c:dLbls>
          <c:showLegendKey val="0"/>
          <c:showVal val="0"/>
          <c:showCatName val="0"/>
          <c:showSerName val="0"/>
          <c:showPercent val="0"/>
          <c:showBubbleSize val="0"/>
        </c:dLbls>
        <c:gapWidth val="150"/>
        <c:overlap val="100"/>
        <c:axId val="402347352"/>
        <c:axId val="402338496"/>
      </c:barChart>
      <c:catAx>
        <c:axId val="402347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38496"/>
        <c:crosses val="autoZero"/>
        <c:auto val="1"/>
        <c:lblAlgn val="ctr"/>
        <c:lblOffset val="100"/>
        <c:noMultiLvlLbl val="0"/>
      </c:catAx>
      <c:valAx>
        <c:axId val="402338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4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Sheet1!$B$2:$B$8</c:f>
              <c:numCache>
                <c:formatCode>General</c:formatCode>
                <c:ptCount val="7"/>
                <c:pt idx="0">
                  <c:v>9</c:v>
                </c:pt>
                <c:pt idx="1">
                  <c:v>11</c:v>
                </c:pt>
                <c:pt idx="2">
                  <c:v>4</c:v>
                </c:pt>
                <c:pt idx="3">
                  <c:v>1</c:v>
                </c:pt>
                <c:pt idx="4">
                  <c:v>4</c:v>
                </c:pt>
                <c:pt idx="5">
                  <c:v>3</c:v>
                </c:pt>
                <c:pt idx="6">
                  <c:v>10</c:v>
                </c:pt>
              </c:numCache>
            </c:numRef>
          </c:val>
          <c:extLst>
            <c:ext xmlns:c16="http://schemas.microsoft.com/office/drawing/2014/chart" uri="{C3380CC4-5D6E-409C-BE32-E72D297353CC}">
              <c16:uniqueId val="{00000000-D2D0-405F-BCC1-D819189BFF6A}"/>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Sheet1!$C$2:$C$8</c:f>
              <c:numCache>
                <c:formatCode>General</c:formatCode>
                <c:ptCount val="7"/>
                <c:pt idx="0">
                  <c:v>11</c:v>
                </c:pt>
                <c:pt idx="1">
                  <c:v>32</c:v>
                </c:pt>
                <c:pt idx="2">
                  <c:v>3</c:v>
                </c:pt>
                <c:pt idx="3">
                  <c:v>13</c:v>
                </c:pt>
                <c:pt idx="4">
                  <c:v>11</c:v>
                </c:pt>
                <c:pt idx="5">
                  <c:v>1</c:v>
                </c:pt>
                <c:pt idx="6">
                  <c:v>16</c:v>
                </c:pt>
              </c:numCache>
            </c:numRef>
          </c:val>
          <c:extLst>
            <c:ext xmlns:c16="http://schemas.microsoft.com/office/drawing/2014/chart" uri="{C3380CC4-5D6E-409C-BE32-E72D297353CC}">
              <c16:uniqueId val="{00000001-D2D0-405F-BCC1-D819189BFF6A}"/>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Sheet1!$D$2:$D$8</c:f>
              <c:numCache>
                <c:formatCode>General</c:formatCode>
                <c:ptCount val="7"/>
                <c:pt idx="0">
                  <c:v>8</c:v>
                </c:pt>
                <c:pt idx="1">
                  <c:v>20</c:v>
                </c:pt>
                <c:pt idx="2">
                  <c:v>1</c:v>
                </c:pt>
                <c:pt idx="3">
                  <c:v>5</c:v>
                </c:pt>
                <c:pt idx="4">
                  <c:v>1</c:v>
                </c:pt>
                <c:pt idx="5">
                  <c:v>2</c:v>
                </c:pt>
                <c:pt idx="6">
                  <c:v>2</c:v>
                </c:pt>
              </c:numCache>
            </c:numRef>
          </c:val>
          <c:extLst>
            <c:ext xmlns:c16="http://schemas.microsoft.com/office/drawing/2014/chart" uri="{C3380CC4-5D6E-409C-BE32-E72D297353CC}">
              <c16:uniqueId val="{00000002-D2D0-405F-BCC1-D819189BFF6A}"/>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Sheet1!$E$2:$E$8</c:f>
              <c:numCache>
                <c:formatCode>General</c:formatCode>
                <c:ptCount val="7"/>
                <c:pt idx="0">
                  <c:v>0</c:v>
                </c:pt>
                <c:pt idx="1">
                  <c:v>0</c:v>
                </c:pt>
                <c:pt idx="2">
                  <c:v>2</c:v>
                </c:pt>
                <c:pt idx="3">
                  <c:v>0</c:v>
                </c:pt>
                <c:pt idx="4">
                  <c:v>1</c:v>
                </c:pt>
                <c:pt idx="5">
                  <c:v>0</c:v>
                </c:pt>
                <c:pt idx="6">
                  <c:v>0</c:v>
                </c:pt>
              </c:numCache>
            </c:numRef>
          </c:val>
          <c:extLst>
            <c:ext xmlns:c16="http://schemas.microsoft.com/office/drawing/2014/chart" uri="{C3380CC4-5D6E-409C-BE32-E72D297353CC}">
              <c16:uniqueId val="{00000003-D2D0-405F-BCC1-D819189BFF6A}"/>
            </c:ext>
          </c:extLst>
        </c:ser>
        <c:dLbls>
          <c:showLegendKey val="0"/>
          <c:showVal val="0"/>
          <c:showCatName val="0"/>
          <c:showSerName val="0"/>
          <c:showPercent val="0"/>
          <c:showBubbleSize val="0"/>
        </c:dLbls>
        <c:gapWidth val="150"/>
        <c:overlap val="100"/>
        <c:axId val="402345384"/>
        <c:axId val="402347680"/>
      </c:barChart>
      <c:catAx>
        <c:axId val="40234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47680"/>
        <c:crosses val="autoZero"/>
        <c:auto val="1"/>
        <c:lblAlgn val="ctr"/>
        <c:lblOffset val="100"/>
        <c:noMultiLvlLbl val="0"/>
      </c:catAx>
      <c:valAx>
        <c:axId val="402347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4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4.8719558450391097E-3</c:v>
                </c:pt>
                <c:pt idx="1">
                  <c:v>3.72753668680844E-3</c:v>
                </c:pt>
                <c:pt idx="2">
                  <c:v>9.2943184493447396E-3</c:v>
                </c:pt>
                <c:pt idx="3">
                  <c:v>3.7602343770436102E-3</c:v>
                </c:pt>
                <c:pt idx="4">
                  <c:v>3.6154303202878902E-3</c:v>
                </c:pt>
                <c:pt idx="5">
                  <c:v>7.7820502759685098E-3</c:v>
                </c:pt>
                <c:pt idx="6">
                  <c:v>1.12807031311308E-2</c:v>
                </c:pt>
              </c:numCache>
            </c:numRef>
          </c:val>
          <c:extLst>
            <c:ext xmlns:c16="http://schemas.microsoft.com/office/drawing/2014/chart" uri="{C3380CC4-5D6E-409C-BE32-E72D297353CC}">
              <c16:uniqueId val="{00000000-6B14-415C-B750-9411D7EDE508}"/>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3.8029265566047201E-3</c:v>
                </c:pt>
                <c:pt idx="1">
                  <c:v>2.7128113138134499E-2</c:v>
                </c:pt>
                <c:pt idx="2">
                  <c:v>2.5951729782604399E-3</c:v>
                </c:pt>
                <c:pt idx="3">
                  <c:v>2.5721388985717299E-3</c:v>
                </c:pt>
                <c:pt idx="4">
                  <c:v>4.0107218754934001E-3</c:v>
                </c:pt>
                <c:pt idx="6">
                  <c:v>5.5197332960693103E-2</c:v>
                </c:pt>
              </c:numCache>
            </c:numRef>
          </c:val>
          <c:extLst>
            <c:ext xmlns:c16="http://schemas.microsoft.com/office/drawing/2014/chart" uri="{C3380CC4-5D6E-409C-BE32-E72D297353CC}">
              <c16:uniqueId val="{00000001-6B14-415C-B750-9411D7EDE508}"/>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1.8222048678901499E-2</c:v>
                </c:pt>
                <c:pt idx="2">
                  <c:v>1.95236235845373E-3</c:v>
                </c:pt>
                <c:pt idx="3">
                  <c:v>4.3277365612390997E-2</c:v>
                </c:pt>
                <c:pt idx="4">
                  <c:v>1.88728361317194E-2</c:v>
                </c:pt>
                <c:pt idx="5">
                  <c:v>9.7618117922686504E-3</c:v>
                </c:pt>
                <c:pt idx="6">
                  <c:v>2.27775608486268E-2</c:v>
                </c:pt>
              </c:numCache>
            </c:numRef>
          </c:val>
          <c:extLst>
            <c:ext xmlns:c16="http://schemas.microsoft.com/office/drawing/2014/chart" uri="{C3380CC4-5D6E-409C-BE32-E72D297353CC}">
              <c16:uniqueId val="{00000002-6B14-415C-B750-9411D7EDE508}"/>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9.2196418632131197E-3</c:v>
                </c:pt>
                <c:pt idx="1">
                  <c:v>2.5967986907303301E-3</c:v>
                </c:pt>
                <c:pt idx="2">
                  <c:v>2.7578404700004302E-3</c:v>
                </c:pt>
                <c:pt idx="3">
                  <c:v>2.26465002098576E-3</c:v>
                </c:pt>
                <c:pt idx="4">
                  <c:v>2.62699402434348E-3</c:v>
                </c:pt>
                <c:pt idx="5">
                  <c:v>3.6234400335772099E-3</c:v>
                </c:pt>
                <c:pt idx="6">
                  <c:v>1.5701573478834601E-3</c:v>
                </c:pt>
              </c:numCache>
            </c:numRef>
          </c:val>
          <c:extLst>
            <c:ext xmlns:c16="http://schemas.microsoft.com/office/drawing/2014/chart" uri="{C3380CC4-5D6E-409C-BE32-E72D297353CC}">
              <c16:uniqueId val="{00000003-6B14-415C-B750-9411D7EDE508}"/>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1.2601927353595299</c:v>
                </c:pt>
                <c:pt idx="2">
                  <c:v>2.72424017790956</c:v>
                </c:pt>
                <c:pt idx="3">
                  <c:v>1.3417346182357299</c:v>
                </c:pt>
                <c:pt idx="4">
                  <c:v>0.94390906844576195</c:v>
                </c:pt>
                <c:pt idx="5">
                  <c:v>0.518902891030393</c:v>
                </c:pt>
                <c:pt idx="6">
                  <c:v>0.44848035581912499</c:v>
                </c:pt>
              </c:numCache>
            </c:numRef>
          </c:val>
          <c:extLst>
            <c:ext xmlns:c16="http://schemas.microsoft.com/office/drawing/2014/chart" uri="{C3380CC4-5D6E-409C-BE32-E72D297353CC}">
              <c16:uniqueId val="{00000004-6B14-415C-B750-9411D7EDE508}"/>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2.9289602044090399E-2</c:v>
                </c:pt>
                <c:pt idx="1">
                  <c:v>1.3025777793477401E-2</c:v>
                </c:pt>
                <c:pt idx="3">
                  <c:v>2.6934659166173599E-2</c:v>
                </c:pt>
              </c:numCache>
            </c:numRef>
          </c:val>
          <c:extLst>
            <c:ext xmlns:c16="http://schemas.microsoft.com/office/drawing/2014/chart" uri="{C3380CC4-5D6E-409C-BE32-E72D297353CC}">
              <c16:uniqueId val="{00000005-6B14-415C-B750-9411D7EDE508}"/>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1.1790784322973201E-2</c:v>
                </c:pt>
                <c:pt idx="1">
                  <c:v>5.8953921614865797E-2</c:v>
                </c:pt>
                <c:pt idx="2">
                  <c:v>5.7381817038469403E-2</c:v>
                </c:pt>
                <c:pt idx="3">
                  <c:v>4.64893781877228E-2</c:v>
                </c:pt>
                <c:pt idx="4">
                  <c:v>5.3900728333591601E-2</c:v>
                </c:pt>
                <c:pt idx="5">
                  <c:v>0.121052052382525</c:v>
                </c:pt>
                <c:pt idx="6">
                  <c:v>7.1137732081938104E-2</c:v>
                </c:pt>
              </c:numCache>
            </c:numRef>
          </c:val>
          <c:extLst>
            <c:ext xmlns:c16="http://schemas.microsoft.com/office/drawing/2014/chart" uri="{C3380CC4-5D6E-409C-BE32-E72D297353CC}">
              <c16:uniqueId val="{00000006-6B14-415C-B750-9411D7EDE508}"/>
            </c:ext>
          </c:extLst>
        </c:ser>
        <c:dLbls>
          <c:showLegendKey val="0"/>
          <c:showVal val="0"/>
          <c:showCatName val="0"/>
          <c:showSerName val="0"/>
          <c:showPercent val="0"/>
          <c:showBubbleSize val="0"/>
        </c:dLbls>
        <c:gapWidth val="219"/>
        <c:overlap val="-27"/>
        <c:axId val="402343744"/>
        <c:axId val="402345056"/>
      </c:barChart>
      <c:catAx>
        <c:axId val="40234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45056"/>
        <c:crosses val="autoZero"/>
        <c:auto val="1"/>
        <c:lblAlgn val="ctr"/>
        <c:lblOffset val="100"/>
        <c:noMultiLvlLbl val="0"/>
      </c:catAx>
      <c:valAx>
        <c:axId val="40234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4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1.47077712921954E-3</c:v>
                </c:pt>
                <c:pt idx="1">
                  <c:v>0</c:v>
                </c:pt>
                <c:pt idx="2">
                  <c:v>2.1179439862647399E-2</c:v>
                </c:pt>
                <c:pt idx="3">
                  <c:v>0</c:v>
                </c:pt>
                <c:pt idx="4">
                  <c:v>2.9417446310709E-3</c:v>
                </c:pt>
                <c:pt idx="5">
                  <c:v>0</c:v>
                </c:pt>
                <c:pt idx="6">
                  <c:v>3.1380547982819101E-3</c:v>
                </c:pt>
                <c:pt idx="7">
                  <c:v>4.2169017344214901E-3</c:v>
                </c:pt>
                <c:pt idx="8">
                  <c:v>3.4324763257204301E-3</c:v>
                </c:pt>
                <c:pt idx="9">
                  <c:v>0</c:v>
                </c:pt>
                <c:pt idx="10">
                  <c:v>4.2172780902595599E-3</c:v>
                </c:pt>
                <c:pt idx="11">
                  <c:v>1.96158818025426E-4</c:v>
                </c:pt>
                <c:pt idx="12">
                  <c:v>1.1377423464758901E-2</c:v>
                </c:pt>
                <c:pt idx="13">
                  <c:v>0</c:v>
                </c:pt>
                <c:pt idx="14">
                  <c:v>3.1877652588514398E-3</c:v>
                </c:pt>
                <c:pt idx="15">
                  <c:v>4.3158707318245396E-3</c:v>
                </c:pt>
                <c:pt idx="16">
                  <c:v>2.1580115689038399E-3</c:v>
                </c:pt>
                <c:pt idx="17">
                  <c:v>0</c:v>
                </c:pt>
                <c:pt idx="18">
                  <c:v>9.3192439444533797E-3</c:v>
                </c:pt>
                <c:pt idx="19">
                  <c:v>3.3353999733168002E-3</c:v>
                </c:pt>
                <c:pt idx="20">
                  <c:v>1.96205195317367E-3</c:v>
                </c:pt>
                <c:pt idx="21">
                  <c:v>1.9621116245303201E-3</c:v>
                </c:pt>
                <c:pt idx="22">
                  <c:v>1.5599430179305099E-2</c:v>
                </c:pt>
                <c:pt idx="23">
                  <c:v>1.08906383680133E-2</c:v>
                </c:pt>
                <c:pt idx="24">
                  <c:v>5.2001927014804902E-3</c:v>
                </c:pt>
                <c:pt idx="25">
                  <c:v>2.4529860690015201E-3</c:v>
                </c:pt>
                <c:pt idx="26">
                  <c:v>1.1087845170507499E-2</c:v>
                </c:pt>
                <c:pt idx="27">
                  <c:v>6.1818767000160896E-3</c:v>
                </c:pt>
                <c:pt idx="28">
                  <c:v>9.3221336892098695E-3</c:v>
                </c:pt>
                <c:pt idx="29">
                  <c:v>0</c:v>
                </c:pt>
                <c:pt idx="30">
                  <c:v>0</c:v>
                </c:pt>
              </c:numCache>
            </c:numRef>
          </c:val>
          <c:smooth val="0"/>
          <c:extLst>
            <c:ext xmlns:c16="http://schemas.microsoft.com/office/drawing/2014/chart" uri="{C3380CC4-5D6E-409C-BE32-E72D297353CC}">
              <c16:uniqueId val="{00000000-0E8F-4F88-B27B-7FE4D417705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2.6288458933933102E-3</c:v>
                </c:pt>
                <c:pt idx="1">
                  <c:v>0</c:v>
                </c:pt>
                <c:pt idx="2">
                  <c:v>0</c:v>
                </c:pt>
                <c:pt idx="3">
                  <c:v>4.8419768443688799E-3</c:v>
                </c:pt>
                <c:pt idx="4">
                  <c:v>7.1004050385720094E-2</c:v>
                </c:pt>
                <c:pt idx="5">
                  <c:v>1.39773845917306E-3</c:v>
                </c:pt>
                <c:pt idx="6">
                  <c:v>2.0966076887595901E-3</c:v>
                </c:pt>
                <c:pt idx="7">
                  <c:v>9.0352815263934991E-3</c:v>
                </c:pt>
                <c:pt idx="8">
                  <c:v>0</c:v>
                </c:pt>
                <c:pt idx="9">
                  <c:v>0</c:v>
                </c:pt>
                <c:pt idx="10">
                  <c:v>3.09491196472998E-3</c:v>
                </c:pt>
                <c:pt idx="11">
                  <c:v>2.9451493390385999E-3</c:v>
                </c:pt>
                <c:pt idx="12">
                  <c:v>2.9950162928886301E-3</c:v>
                </c:pt>
                <c:pt idx="13">
                  <c:v>2.6954769896114302E-3</c:v>
                </c:pt>
                <c:pt idx="14">
                  <c:v>3.5939477919184099E-3</c:v>
                </c:pt>
                <c:pt idx="15">
                  <c:v>0</c:v>
                </c:pt>
                <c:pt idx="16">
                  <c:v>2.8451831050032299E-3</c:v>
                </c:pt>
                <c:pt idx="17">
                  <c:v>4.01825736414297E-3</c:v>
                </c:pt>
                <c:pt idx="18">
                  <c:v>3.3942670828969899E-3</c:v>
                </c:pt>
                <c:pt idx="19">
                  <c:v>1.09809919030159E-3</c:v>
                </c:pt>
                <c:pt idx="20">
                  <c:v>2.4290315185140502E-3</c:v>
                </c:pt>
                <c:pt idx="21">
                  <c:v>4.6915879827469304E-3</c:v>
                </c:pt>
                <c:pt idx="22">
                  <c:v>0</c:v>
                </c:pt>
                <c:pt idx="23">
                  <c:v>0.107552426193083</c:v>
                </c:pt>
                <c:pt idx="24">
                  <c:v>3.0443041070157698E-3</c:v>
                </c:pt>
                <c:pt idx="25">
                  <c:v>2.4353630687171599E-3</c:v>
                </c:pt>
                <c:pt idx="26">
                  <c:v>4.49130931647263E-3</c:v>
                </c:pt>
                <c:pt idx="27">
                  <c:v>3.2270051761828398E-3</c:v>
                </c:pt>
                <c:pt idx="28">
                  <c:v>7.9841594276954496E-4</c:v>
                </c:pt>
                <c:pt idx="29">
                  <c:v>0</c:v>
                </c:pt>
                <c:pt idx="30">
                  <c:v>0</c:v>
                </c:pt>
              </c:numCache>
            </c:numRef>
          </c:val>
          <c:smooth val="0"/>
          <c:extLst>
            <c:ext xmlns:c16="http://schemas.microsoft.com/office/drawing/2014/chart" uri="{C3380CC4-5D6E-409C-BE32-E72D297353CC}">
              <c16:uniqueId val="{00000001-0E8F-4F88-B27B-7FE4D417705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1.2359894095223201E-2</c:v>
                </c:pt>
                <c:pt idx="2">
                  <c:v>0</c:v>
                </c:pt>
                <c:pt idx="3">
                  <c:v>0</c:v>
                </c:pt>
                <c:pt idx="4">
                  <c:v>0</c:v>
                </c:pt>
                <c:pt idx="5">
                  <c:v>0</c:v>
                </c:pt>
                <c:pt idx="6">
                  <c:v>0</c:v>
                </c:pt>
                <c:pt idx="7">
                  <c:v>3.1231090550643201E-2</c:v>
                </c:pt>
                <c:pt idx="8">
                  <c:v>0</c:v>
                </c:pt>
                <c:pt idx="9">
                  <c:v>2.27741519881835E-2</c:v>
                </c:pt>
                <c:pt idx="10">
                  <c:v>0</c:v>
                </c:pt>
                <c:pt idx="11">
                  <c:v>0</c:v>
                </c:pt>
                <c:pt idx="12">
                  <c:v>0</c:v>
                </c:pt>
                <c:pt idx="13">
                  <c:v>5.1412877949732497E-2</c:v>
                </c:pt>
                <c:pt idx="14">
                  <c:v>0</c:v>
                </c:pt>
                <c:pt idx="15">
                  <c:v>0</c:v>
                </c:pt>
                <c:pt idx="16">
                  <c:v>0</c:v>
                </c:pt>
                <c:pt idx="17">
                  <c:v>1.8223827654658499E-2</c:v>
                </c:pt>
                <c:pt idx="18">
                  <c:v>0</c:v>
                </c:pt>
                <c:pt idx="19">
                  <c:v>0</c:v>
                </c:pt>
                <c:pt idx="20">
                  <c:v>3.5149842476631901E-2</c:v>
                </c:pt>
                <c:pt idx="21">
                  <c:v>6.5095266923141997E-3</c:v>
                </c:pt>
                <c:pt idx="22">
                  <c:v>0</c:v>
                </c:pt>
                <c:pt idx="23">
                  <c:v>0</c:v>
                </c:pt>
                <c:pt idx="24">
                  <c:v>0</c:v>
                </c:pt>
                <c:pt idx="25">
                  <c:v>0</c:v>
                </c:pt>
                <c:pt idx="26">
                  <c:v>1.9529597104411701E-3</c:v>
                </c:pt>
                <c:pt idx="27">
                  <c:v>0</c:v>
                </c:pt>
                <c:pt idx="28">
                  <c:v>0</c:v>
                </c:pt>
                <c:pt idx="29">
                  <c:v>7.1615049577145699E-3</c:v>
                </c:pt>
                <c:pt idx="30">
                  <c:v>0</c:v>
                </c:pt>
              </c:numCache>
            </c:numRef>
          </c:val>
          <c:smooth val="0"/>
          <c:extLst>
            <c:ext xmlns:c16="http://schemas.microsoft.com/office/drawing/2014/chart" uri="{C3380CC4-5D6E-409C-BE32-E72D297353CC}">
              <c16:uniqueId val="{00000002-0E8F-4F88-B27B-7FE4D417705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2.60162837735228E-3</c:v>
                </c:pt>
                <c:pt idx="6">
                  <c:v>0</c:v>
                </c:pt>
                <c:pt idx="7">
                  <c:v>2.05650924491634E-3</c:v>
                </c:pt>
                <c:pt idx="8">
                  <c:v>1.45096552687279E-3</c:v>
                </c:pt>
                <c:pt idx="9">
                  <c:v>0</c:v>
                </c:pt>
                <c:pt idx="10">
                  <c:v>1.4324110499935599E-2</c:v>
                </c:pt>
                <c:pt idx="11">
                  <c:v>0</c:v>
                </c:pt>
                <c:pt idx="12">
                  <c:v>3.9260098150245403E-3</c:v>
                </c:pt>
                <c:pt idx="13">
                  <c:v>0</c:v>
                </c:pt>
                <c:pt idx="14">
                  <c:v>2.9585584454164099E-3</c:v>
                </c:pt>
                <c:pt idx="15">
                  <c:v>5.7962999078026E-3</c:v>
                </c:pt>
                <c:pt idx="16">
                  <c:v>1.56959335458321E-3</c:v>
                </c:pt>
                <c:pt idx="17">
                  <c:v>1.06226438553437E-2</c:v>
                </c:pt>
                <c:pt idx="18">
                  <c:v>0</c:v>
                </c:pt>
                <c:pt idx="19">
                  <c:v>2.59489939333666E-3</c:v>
                </c:pt>
                <c:pt idx="20">
                  <c:v>2.2327705544633101E-3</c:v>
                </c:pt>
                <c:pt idx="21">
                  <c:v>3.7407243611053999E-3</c:v>
                </c:pt>
                <c:pt idx="22">
                  <c:v>0</c:v>
                </c:pt>
                <c:pt idx="23">
                  <c:v>0</c:v>
                </c:pt>
                <c:pt idx="24">
                  <c:v>2.7144473747071399E-3</c:v>
                </c:pt>
                <c:pt idx="25">
                  <c:v>2.5940305926696302E-3</c:v>
                </c:pt>
                <c:pt idx="26">
                  <c:v>2.2320553308418801E-3</c:v>
                </c:pt>
                <c:pt idx="27">
                  <c:v>2.2922041533532801E-3</c:v>
                </c:pt>
                <c:pt idx="28">
                  <c:v>1.7491533193199999E-3</c:v>
                </c:pt>
                <c:pt idx="29">
                  <c:v>0</c:v>
                </c:pt>
                <c:pt idx="30">
                  <c:v>0</c:v>
                </c:pt>
              </c:numCache>
            </c:numRef>
          </c:val>
          <c:smooth val="0"/>
          <c:extLst>
            <c:ext xmlns:c16="http://schemas.microsoft.com/office/drawing/2014/chart" uri="{C3380CC4-5D6E-409C-BE32-E72D297353CC}">
              <c16:uniqueId val="{00000003-0E8F-4F88-B27B-7FE4D417705D}"/>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1.22026887280248</c:v>
                </c:pt>
                <c:pt idx="1">
                  <c:v>0</c:v>
                </c:pt>
                <c:pt idx="2">
                  <c:v>0.85549371263657004</c:v>
                </c:pt>
                <c:pt idx="3">
                  <c:v>0</c:v>
                </c:pt>
                <c:pt idx="4">
                  <c:v>1.77173465183354</c:v>
                </c:pt>
                <c:pt idx="5">
                  <c:v>2.9557157569516002</c:v>
                </c:pt>
                <c:pt idx="6">
                  <c:v>0</c:v>
                </c:pt>
                <c:pt idx="7">
                  <c:v>0</c:v>
                </c:pt>
                <c:pt idx="8">
                  <c:v>0</c:v>
                </c:pt>
                <c:pt idx="9">
                  <c:v>0</c:v>
                </c:pt>
                <c:pt idx="10">
                  <c:v>0</c:v>
                </c:pt>
                <c:pt idx="11">
                  <c:v>0</c:v>
                </c:pt>
                <c:pt idx="12">
                  <c:v>0</c:v>
                </c:pt>
                <c:pt idx="13">
                  <c:v>1.8345834177985001</c:v>
                </c:pt>
                <c:pt idx="14">
                  <c:v>1.78571428571429</c:v>
                </c:pt>
                <c:pt idx="15">
                  <c:v>0.62701540666427802</c:v>
                </c:pt>
                <c:pt idx="16">
                  <c:v>0</c:v>
                </c:pt>
                <c:pt idx="17">
                  <c:v>0</c:v>
                </c:pt>
                <c:pt idx="18">
                  <c:v>0</c:v>
                </c:pt>
                <c:pt idx="19">
                  <c:v>0.74682598954443602</c:v>
                </c:pt>
                <c:pt idx="20">
                  <c:v>0</c:v>
                </c:pt>
                <c:pt idx="21">
                  <c:v>0.54729160819534095</c:v>
                </c:pt>
                <c:pt idx="22">
                  <c:v>0</c:v>
                </c:pt>
                <c:pt idx="23">
                  <c:v>0.25272678903963802</c:v>
                </c:pt>
                <c:pt idx="24">
                  <c:v>0</c:v>
                </c:pt>
                <c:pt idx="25">
                  <c:v>1.0510320374825901</c:v>
                </c:pt>
                <c:pt idx="26">
                  <c:v>4.94348528133151</c:v>
                </c:pt>
                <c:pt idx="27">
                  <c:v>0</c:v>
                </c:pt>
                <c:pt idx="28">
                  <c:v>0</c:v>
                </c:pt>
                <c:pt idx="29">
                  <c:v>0</c:v>
                </c:pt>
                <c:pt idx="30">
                  <c:v>0</c:v>
                </c:pt>
              </c:numCache>
            </c:numRef>
          </c:val>
          <c:smooth val="0"/>
          <c:extLst>
            <c:ext xmlns:c16="http://schemas.microsoft.com/office/drawing/2014/chart" uri="{C3380CC4-5D6E-409C-BE32-E72D297353CC}">
              <c16:uniqueId val="{00000004-0E8F-4F88-B27B-7FE4D417705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5.2965867911953096E-3</c:v>
                </c:pt>
                <c:pt idx="5">
                  <c:v>0</c:v>
                </c:pt>
                <c:pt idx="6">
                  <c:v>2.6926812042023501E-2</c:v>
                </c:pt>
                <c:pt idx="7">
                  <c:v>0</c:v>
                </c:pt>
                <c:pt idx="8">
                  <c:v>0</c:v>
                </c:pt>
                <c:pt idx="9">
                  <c:v>0</c:v>
                </c:pt>
                <c:pt idx="10">
                  <c:v>0</c:v>
                </c:pt>
                <c:pt idx="11">
                  <c:v>2.07497273839009E-2</c:v>
                </c:pt>
                <c:pt idx="12">
                  <c:v>0</c:v>
                </c:pt>
                <c:pt idx="13">
                  <c:v>0</c:v>
                </c:pt>
                <c:pt idx="14">
                  <c:v>0</c:v>
                </c:pt>
                <c:pt idx="15">
                  <c:v>0</c:v>
                </c:pt>
                <c:pt idx="16">
                  <c:v>0</c:v>
                </c:pt>
                <c:pt idx="17">
                  <c:v>2.9291024729573199E-2</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0E8F-4F88-B27B-7FE4D417705D}"/>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1.17927309606359E-2</c:v>
                </c:pt>
                <c:pt idx="4">
                  <c:v>0</c:v>
                </c:pt>
                <c:pt idx="5">
                  <c:v>5.42542400868068E-2</c:v>
                </c:pt>
                <c:pt idx="6">
                  <c:v>5.0718312849425601E-2</c:v>
                </c:pt>
                <c:pt idx="7">
                  <c:v>0</c:v>
                </c:pt>
                <c:pt idx="8">
                  <c:v>0</c:v>
                </c:pt>
                <c:pt idx="9">
                  <c:v>0</c:v>
                </c:pt>
                <c:pt idx="10">
                  <c:v>0</c:v>
                </c:pt>
                <c:pt idx="11">
                  <c:v>5.8958092587788599E-2</c:v>
                </c:pt>
                <c:pt idx="12">
                  <c:v>0</c:v>
                </c:pt>
                <c:pt idx="13">
                  <c:v>4.0877610860866803E-2</c:v>
                </c:pt>
                <c:pt idx="14">
                  <c:v>5.3903270580942499E-2</c:v>
                </c:pt>
                <c:pt idx="15">
                  <c:v>0.121054907047125</c:v>
                </c:pt>
                <c:pt idx="16">
                  <c:v>7.1137732081938104E-2</c:v>
                </c:pt>
                <c:pt idx="17">
                  <c:v>0</c:v>
                </c:pt>
                <c:pt idx="18">
                  <c:v>0</c:v>
                </c:pt>
                <c:pt idx="19">
                  <c:v>0</c:v>
                </c:pt>
                <c:pt idx="20">
                  <c:v>0</c:v>
                </c:pt>
                <c:pt idx="21">
                  <c:v>0</c:v>
                </c:pt>
                <c:pt idx="22">
                  <c:v>0</c:v>
                </c:pt>
                <c:pt idx="23">
                  <c:v>0</c:v>
                </c:pt>
                <c:pt idx="24">
                  <c:v>0</c:v>
                </c:pt>
                <c:pt idx="25">
                  <c:v>0</c:v>
                </c:pt>
                <c:pt idx="26">
                  <c:v>6.3674739994811699E-2</c:v>
                </c:pt>
                <c:pt idx="27">
                  <c:v>0</c:v>
                </c:pt>
                <c:pt idx="28">
                  <c:v>0</c:v>
                </c:pt>
                <c:pt idx="29">
                  <c:v>0</c:v>
                </c:pt>
                <c:pt idx="30">
                  <c:v>0</c:v>
                </c:pt>
              </c:numCache>
            </c:numRef>
          </c:val>
          <c:smooth val="0"/>
          <c:extLst>
            <c:ext xmlns:c16="http://schemas.microsoft.com/office/drawing/2014/chart" uri="{C3380CC4-5D6E-409C-BE32-E72D297353CC}">
              <c16:uniqueId val="{00000006-0E8F-4F88-B27B-7FE4D417705D}"/>
            </c:ext>
          </c:extLst>
        </c:ser>
        <c:dLbls>
          <c:showLegendKey val="0"/>
          <c:showVal val="0"/>
          <c:showCatName val="0"/>
          <c:showSerName val="0"/>
          <c:showPercent val="0"/>
          <c:showBubbleSize val="0"/>
        </c:dLbls>
        <c:smooth val="0"/>
        <c:axId val="402350304"/>
        <c:axId val="402351944"/>
      </c:lineChart>
      <c:dateAx>
        <c:axId val="40235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51944"/>
        <c:crosses val="autoZero"/>
        <c:auto val="1"/>
        <c:lblOffset val="100"/>
        <c:baseTimeUnit val="days"/>
      </c:dateAx>
      <c:valAx>
        <c:axId val="40235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5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3.7606168027044498E-3</c:v>
                </c:pt>
                <c:pt idx="1">
                  <c:v>1.0772862619401099E-2</c:v>
                </c:pt>
                <c:pt idx="2">
                  <c:v>2.4274109241373002E-3</c:v>
                </c:pt>
                <c:pt idx="3">
                  <c:v>0</c:v>
                </c:pt>
              </c:numCache>
            </c:numRef>
          </c:val>
          <c:extLst>
            <c:ext xmlns:c16="http://schemas.microsoft.com/office/drawing/2014/chart" uri="{C3380CC4-5D6E-409C-BE32-E72D297353CC}">
              <c16:uniqueId val="{00000000-EE2D-4E97-9BAC-08C3F3E01604}"/>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1.5662012594561799E-2</c:v>
                </c:pt>
                <c:pt idx="1">
                  <c:v>1.45697495553215E-2</c:v>
                </c:pt>
                <c:pt idx="2">
                  <c:v>5.3152946504020603E-3</c:v>
                </c:pt>
                <c:pt idx="3">
                  <c:v>0</c:v>
                </c:pt>
              </c:numCache>
            </c:numRef>
          </c:val>
          <c:extLst>
            <c:ext xmlns:c16="http://schemas.microsoft.com/office/drawing/2014/chart" uri="{C3380CC4-5D6E-409C-BE32-E72D297353CC}">
              <c16:uniqueId val="{00000001-EE2D-4E97-9BAC-08C3F3E01604}"/>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1.1063674569391699E-2</c:v>
                </c:pt>
                <c:pt idx="1">
                  <c:v>3.51399861609661E-2</c:v>
                </c:pt>
                <c:pt idx="2">
                  <c:v>3.5150757694110302E-2</c:v>
                </c:pt>
                <c:pt idx="3">
                  <c:v>1.9529469970185E-3</c:v>
                </c:pt>
              </c:numCache>
            </c:numRef>
          </c:val>
          <c:extLst>
            <c:ext xmlns:c16="http://schemas.microsoft.com/office/drawing/2014/chart" uri="{C3380CC4-5D6E-409C-BE32-E72D297353CC}">
              <c16:uniqueId val="{00000002-EE2D-4E97-9BAC-08C3F3E01604}"/>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2.71466188886174E-3</c:v>
                </c:pt>
                <c:pt idx="1">
                  <c:v>4.4226386296350104E-3</c:v>
                </c:pt>
                <c:pt idx="2">
                  <c:v>2.0892617918629301E-3</c:v>
                </c:pt>
                <c:pt idx="3">
                  <c:v>0</c:v>
                </c:pt>
              </c:numCache>
            </c:numRef>
          </c:val>
          <c:extLst>
            <c:ext xmlns:c16="http://schemas.microsoft.com/office/drawing/2014/chart" uri="{C3380CC4-5D6E-409C-BE32-E72D297353CC}">
              <c16:uniqueId val="{00000003-EE2D-4E97-9BAC-08C3F3E01604}"/>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0.83248298318772895</c:v>
                </c:pt>
                <c:pt idx="1">
                  <c:v>1.9455284513875899</c:v>
                </c:pt>
                <c:pt idx="2">
                  <c:v>0.73410659227719899</c:v>
                </c:pt>
                <c:pt idx="3">
                  <c:v>0.57684384013184997</c:v>
                </c:pt>
              </c:numCache>
            </c:numRef>
          </c:val>
          <c:extLst>
            <c:ext xmlns:c16="http://schemas.microsoft.com/office/drawing/2014/chart" uri="{C3380CC4-5D6E-409C-BE32-E72D297353CC}">
              <c16:uniqueId val="{00000004-EE2D-4E97-9BAC-08C3F3E01604}"/>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1.8983620588472999E-2</c:v>
                </c:pt>
                <c:pt idx="1">
                  <c:v>7.0653277870510206E-2</c:v>
                </c:pt>
                <c:pt idx="2">
                  <c:v>6.6226337918880796E-3</c:v>
                </c:pt>
                <c:pt idx="3">
                  <c:v>0</c:v>
                </c:pt>
              </c:numCache>
            </c:numRef>
          </c:val>
          <c:extLst>
            <c:ext xmlns:c16="http://schemas.microsoft.com/office/drawing/2014/chart" uri="{C3380CC4-5D6E-409C-BE32-E72D297353CC}">
              <c16:uniqueId val="{00000005-EE2D-4E97-9BAC-08C3F3E01604}"/>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0.105176532687528</c:v>
                </c:pt>
                <c:pt idx="1">
                  <c:v>3.7735620531042402E-2</c:v>
                </c:pt>
                <c:pt idx="2">
                  <c:v>4.0104744155323301E-2</c:v>
                </c:pt>
                <c:pt idx="3">
                  <c:v>0</c:v>
                </c:pt>
              </c:numCache>
            </c:numRef>
          </c:val>
          <c:extLst>
            <c:ext xmlns:c16="http://schemas.microsoft.com/office/drawing/2014/chart" uri="{C3380CC4-5D6E-409C-BE32-E72D297353CC}">
              <c16:uniqueId val="{00000006-EE2D-4E97-9BAC-08C3F3E01604}"/>
            </c:ext>
          </c:extLst>
        </c:ser>
        <c:dLbls>
          <c:showLegendKey val="0"/>
          <c:showVal val="0"/>
          <c:showCatName val="0"/>
          <c:showSerName val="0"/>
          <c:showPercent val="0"/>
          <c:showBubbleSize val="0"/>
        </c:dLbls>
        <c:gapWidth val="219"/>
        <c:overlap val="-27"/>
        <c:axId val="403838632"/>
        <c:axId val="403831088"/>
      </c:barChart>
      <c:catAx>
        <c:axId val="40383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1088"/>
        <c:crosses val="autoZero"/>
        <c:auto val="1"/>
        <c:lblAlgn val="ctr"/>
        <c:lblOffset val="100"/>
        <c:noMultiLvlLbl val="0"/>
      </c:catAx>
      <c:valAx>
        <c:axId val="40383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3.3351709471296899E-3</c:v>
                </c:pt>
                <c:pt idx="11">
                  <c:v>5.1171985610372296E-3</c:v>
                </c:pt>
                <c:pt idx="12">
                  <c:v>8.0068626046900307E-3</c:v>
                </c:pt>
                <c:pt idx="13">
                  <c:v>4.9782331049068197E-3</c:v>
                </c:pt>
                <c:pt idx="14">
                  <c:v>1.8637719998665901E-3</c:v>
                </c:pt>
                <c:pt idx="15">
                  <c:v>0</c:v>
                </c:pt>
                <c:pt idx="16">
                  <c:v>1.4713989472631001E-3</c:v>
                </c:pt>
                <c:pt idx="17">
                  <c:v>1.0888352209746901E-2</c:v>
                </c:pt>
                <c:pt idx="18">
                  <c:v>0</c:v>
                </c:pt>
                <c:pt idx="19">
                  <c:v>0</c:v>
                </c:pt>
                <c:pt idx="20">
                  <c:v>2.1188144840588601E-2</c:v>
                </c:pt>
                <c:pt idx="21">
                  <c:v>0</c:v>
                </c:pt>
                <c:pt idx="22">
                  <c:v>0</c:v>
                </c:pt>
                <c:pt idx="23">
                  <c:v>0</c:v>
                </c:pt>
              </c:numCache>
            </c:numRef>
          </c:val>
          <c:smooth val="0"/>
          <c:extLst>
            <c:ext xmlns:c16="http://schemas.microsoft.com/office/drawing/2014/chart" uri="{C3380CC4-5D6E-409C-BE32-E72D297353CC}">
              <c16:uniqueId val="{00000000-CC31-4980-AD9A-AD2C44BC2A3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1.0979468394103E-3</c:v>
                </c:pt>
                <c:pt idx="5">
                  <c:v>2.99440047111901E-3</c:v>
                </c:pt>
                <c:pt idx="6">
                  <c:v>6.5876810364618203E-3</c:v>
                </c:pt>
                <c:pt idx="7">
                  <c:v>0</c:v>
                </c:pt>
                <c:pt idx="8">
                  <c:v>0</c:v>
                </c:pt>
                <c:pt idx="9">
                  <c:v>3.7384636184879701E-3</c:v>
                </c:pt>
                <c:pt idx="10">
                  <c:v>2.1210336670426299E-3</c:v>
                </c:pt>
                <c:pt idx="11">
                  <c:v>4.4666473694191904E-3</c:v>
                </c:pt>
                <c:pt idx="12">
                  <c:v>2.98014142125654E-3</c:v>
                </c:pt>
                <c:pt idx="13">
                  <c:v>1.5411181091359199E-2</c:v>
                </c:pt>
                <c:pt idx="14">
                  <c:v>2.5968106307871001E-2</c:v>
                </c:pt>
                <c:pt idx="15">
                  <c:v>5.0448518413424001E-2</c:v>
                </c:pt>
                <c:pt idx="16">
                  <c:v>4.8797637307124598E-3</c:v>
                </c:pt>
                <c:pt idx="17">
                  <c:v>0</c:v>
                </c:pt>
                <c:pt idx="18">
                  <c:v>2.4287914932409698E-3</c:v>
                </c:pt>
                <c:pt idx="19">
                  <c:v>0</c:v>
                </c:pt>
                <c:pt idx="20">
                  <c:v>0</c:v>
                </c:pt>
                <c:pt idx="21">
                  <c:v>0</c:v>
                </c:pt>
                <c:pt idx="22">
                  <c:v>0</c:v>
                </c:pt>
                <c:pt idx="23">
                  <c:v>0</c:v>
                </c:pt>
              </c:numCache>
            </c:numRef>
          </c:val>
          <c:smooth val="0"/>
          <c:extLst>
            <c:ext xmlns:c16="http://schemas.microsoft.com/office/drawing/2014/chart" uri="{C3380CC4-5D6E-409C-BE32-E72D297353CC}">
              <c16:uniqueId val="{00000001-CC31-4980-AD9A-AD2C44BC2A3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3.1237391157215199E-2</c:v>
                </c:pt>
                <c:pt idx="14">
                  <c:v>0</c:v>
                </c:pt>
                <c:pt idx="15">
                  <c:v>5.8570108419778496E-3</c:v>
                </c:pt>
                <c:pt idx="16">
                  <c:v>6.5077898244198301E-3</c:v>
                </c:pt>
                <c:pt idx="17">
                  <c:v>2.2777264385469401E-2</c:v>
                </c:pt>
                <c:pt idx="18">
                  <c:v>0</c:v>
                </c:pt>
                <c:pt idx="19">
                  <c:v>1.8221811508375499E-2</c:v>
                </c:pt>
                <c:pt idx="20">
                  <c:v>4.3276802332391902E-2</c:v>
                </c:pt>
                <c:pt idx="21">
                  <c:v>0</c:v>
                </c:pt>
                <c:pt idx="22">
                  <c:v>0</c:v>
                </c:pt>
                <c:pt idx="23">
                  <c:v>0</c:v>
                </c:pt>
              </c:numCache>
            </c:numRef>
          </c:val>
          <c:smooth val="0"/>
          <c:extLst>
            <c:ext xmlns:c16="http://schemas.microsoft.com/office/drawing/2014/chart" uri="{C3380CC4-5D6E-409C-BE32-E72D297353CC}">
              <c16:uniqueId val="{00000002-CC31-4980-AD9A-AD2C44BC2A3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5.9993424881689102E-3</c:v>
                </c:pt>
                <c:pt idx="12">
                  <c:v>1.7514858941969601E-3</c:v>
                </c:pt>
                <c:pt idx="13">
                  <c:v>5.9389464228517801E-3</c:v>
                </c:pt>
                <c:pt idx="14">
                  <c:v>2.2950504820512E-3</c:v>
                </c:pt>
                <c:pt idx="15">
                  <c:v>0</c:v>
                </c:pt>
                <c:pt idx="16">
                  <c:v>2.83861506990543E-3</c:v>
                </c:pt>
                <c:pt idx="17">
                  <c:v>2.4158426126854701E-3</c:v>
                </c:pt>
                <c:pt idx="18">
                  <c:v>3.32178359244252E-3</c:v>
                </c:pt>
                <c:pt idx="19">
                  <c:v>0</c:v>
                </c:pt>
                <c:pt idx="20">
                  <c:v>0</c:v>
                </c:pt>
                <c:pt idx="21">
                  <c:v>2.7480209719297202E-3</c:v>
                </c:pt>
                <c:pt idx="22">
                  <c:v>0</c:v>
                </c:pt>
                <c:pt idx="23">
                  <c:v>0</c:v>
                </c:pt>
              </c:numCache>
            </c:numRef>
          </c:val>
          <c:smooth val="0"/>
          <c:extLst>
            <c:ext xmlns:c16="http://schemas.microsoft.com/office/drawing/2014/chart" uri="{C3380CC4-5D6E-409C-BE32-E72D297353CC}">
              <c16:uniqueId val="{00000003-CC31-4980-AD9A-AD2C44BC2A35}"/>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0.55654496883348203</c:v>
                </c:pt>
                <c:pt idx="12">
                  <c:v>0.90531314930246398</c:v>
                </c:pt>
                <c:pt idx="13">
                  <c:v>0.80884535470466001</c:v>
                </c:pt>
                <c:pt idx="14">
                  <c:v>0.281982784208964</c:v>
                </c:pt>
                <c:pt idx="15">
                  <c:v>0.281982784208964</c:v>
                </c:pt>
                <c:pt idx="16">
                  <c:v>1.2763431285247799</c:v>
                </c:pt>
                <c:pt idx="17">
                  <c:v>5.90679726921935</c:v>
                </c:pt>
                <c:pt idx="18">
                  <c:v>2.1742356782428001</c:v>
                </c:pt>
                <c:pt idx="19">
                  <c:v>0.82121302067873703</c:v>
                </c:pt>
                <c:pt idx="20">
                  <c:v>2.1519738794894598</c:v>
                </c:pt>
                <c:pt idx="21">
                  <c:v>0</c:v>
                </c:pt>
                <c:pt idx="22">
                  <c:v>0</c:v>
                </c:pt>
                <c:pt idx="23">
                  <c:v>0</c:v>
                </c:pt>
              </c:numCache>
            </c:numRef>
          </c:val>
          <c:smooth val="0"/>
          <c:extLst>
            <c:ext xmlns:c16="http://schemas.microsoft.com/office/drawing/2014/chart" uri="{C3380CC4-5D6E-409C-BE32-E72D297353CC}">
              <c16:uniqueId val="{00000004-CC31-4980-AD9A-AD2C44BC2A35}"/>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5.2985746834101604E-3</c:v>
                </c:pt>
                <c:pt idx="13">
                  <c:v>2.07527508433565E-2</c:v>
                </c:pt>
                <c:pt idx="14">
                  <c:v>0</c:v>
                </c:pt>
                <c:pt idx="15">
                  <c:v>0</c:v>
                </c:pt>
                <c:pt idx="16">
                  <c:v>2.8700612868471701E-2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C31-4980-AD9A-AD2C44BC2A35}"/>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1.179106237472E-2</c:v>
                </c:pt>
                <c:pt idx="9">
                  <c:v>1.6507487324607901E-2</c:v>
                </c:pt>
                <c:pt idx="10">
                  <c:v>0</c:v>
                </c:pt>
                <c:pt idx="11">
                  <c:v>0</c:v>
                </c:pt>
                <c:pt idx="12">
                  <c:v>5.1880674448767802E-2</c:v>
                </c:pt>
                <c:pt idx="13">
                  <c:v>8.6664308454191694E-2</c:v>
                </c:pt>
                <c:pt idx="14">
                  <c:v>2.9084620524309199E-2</c:v>
                </c:pt>
                <c:pt idx="15">
                  <c:v>4.7164249498879797E-2</c:v>
                </c:pt>
                <c:pt idx="16">
                  <c:v>7.7821011673151794E-2</c:v>
                </c:pt>
                <c:pt idx="17">
                  <c:v>5.89553118735998E-2</c:v>
                </c:pt>
                <c:pt idx="18">
                  <c:v>5.0701568211295803E-2</c:v>
                </c:pt>
                <c:pt idx="19">
                  <c:v>6.2492630586015799E-2</c:v>
                </c:pt>
                <c:pt idx="20">
                  <c:v>0.10670911449121601</c:v>
                </c:pt>
                <c:pt idx="21">
                  <c:v>0</c:v>
                </c:pt>
                <c:pt idx="22">
                  <c:v>6.3671736823487798E-2</c:v>
                </c:pt>
                <c:pt idx="23">
                  <c:v>0</c:v>
                </c:pt>
              </c:numCache>
            </c:numRef>
          </c:val>
          <c:smooth val="0"/>
          <c:extLst>
            <c:ext xmlns:c16="http://schemas.microsoft.com/office/drawing/2014/chart" uri="{C3380CC4-5D6E-409C-BE32-E72D297353CC}">
              <c16:uniqueId val="{00000006-CC31-4980-AD9A-AD2C44BC2A35}"/>
            </c:ext>
          </c:extLst>
        </c:ser>
        <c:dLbls>
          <c:showLegendKey val="0"/>
          <c:showVal val="0"/>
          <c:showCatName val="0"/>
          <c:showSerName val="0"/>
          <c:showPercent val="0"/>
          <c:showBubbleSize val="0"/>
        </c:dLbls>
        <c:smooth val="0"/>
        <c:axId val="399178368"/>
        <c:axId val="399180008"/>
      </c:lineChart>
      <c:catAx>
        <c:axId val="39917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80008"/>
        <c:crosses val="autoZero"/>
        <c:auto val="1"/>
        <c:lblAlgn val="ctr"/>
        <c:lblOffset val="100"/>
        <c:noMultiLvlLbl val="0"/>
      </c:catAx>
      <c:valAx>
        <c:axId val="39918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719-4BCF-B55E-25CF74AF206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719-4BCF-B55E-25CF74AF206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2-8719-4BCF-B55E-25CF74AF206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8719-4BCF-B55E-25CF74AF206A}"/>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8719-4BCF-B55E-25CF74AF206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8719-4BCF-B55E-25CF74AF206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8719-4BCF-B55E-25CF74AF206A}"/>
            </c:ext>
          </c:extLst>
        </c:ser>
        <c:dLbls>
          <c:showLegendKey val="0"/>
          <c:showVal val="0"/>
          <c:showCatName val="0"/>
          <c:showSerName val="0"/>
          <c:showPercent val="0"/>
          <c:showBubbleSize val="0"/>
        </c:dLbls>
        <c:smooth val="0"/>
        <c:axId val="291631264"/>
        <c:axId val="291633888"/>
      </c:lineChart>
      <c:dateAx>
        <c:axId val="291631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33888"/>
        <c:crosses val="autoZero"/>
        <c:auto val="1"/>
        <c:lblOffset val="100"/>
        <c:baseTimeUnit val="days"/>
      </c:dateAx>
      <c:valAx>
        <c:axId val="2916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3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61C6-686A-4B01-AA0C-B0484584FCA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61DDD22-FB54-4C5B-B99A-56FF7F9FB93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00810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CA1C9-4532-4B38-B4D4-5D838604281A}"/>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B4209620-5FF2-4459-8342-5A52E19DA399}"/>
              </a:ext>
            </a:extLst>
          </p:cNvPr>
          <p:cNvGraphicFramePr>
            <a:graphicFrameLocks noGrp="1"/>
          </p:cNvGraphicFramePr>
          <p:nvPr>
            <p:ph type="tbl" sz="quarter" idx="13"/>
            <p:extLst>
              <p:ext uri="{D42A27DB-BD31-4B8C-83A1-F6EECF244321}">
                <p14:modId xmlns:p14="http://schemas.microsoft.com/office/powerpoint/2010/main" val="90296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9768110"/>
                    </a:ext>
                  </a:extLst>
                </a:gridCol>
                <a:gridCol w="740664">
                  <a:extLst>
                    <a:ext uri="{9D8B030D-6E8A-4147-A177-3AD203B41FA5}">
                      <a16:colId xmlns:a16="http://schemas.microsoft.com/office/drawing/2014/main" val="2857704470"/>
                    </a:ext>
                  </a:extLst>
                </a:gridCol>
                <a:gridCol w="740664">
                  <a:extLst>
                    <a:ext uri="{9D8B030D-6E8A-4147-A177-3AD203B41FA5}">
                      <a16:colId xmlns:a16="http://schemas.microsoft.com/office/drawing/2014/main" val="380379623"/>
                    </a:ext>
                  </a:extLst>
                </a:gridCol>
                <a:gridCol w="740664">
                  <a:extLst>
                    <a:ext uri="{9D8B030D-6E8A-4147-A177-3AD203B41FA5}">
                      <a16:colId xmlns:a16="http://schemas.microsoft.com/office/drawing/2014/main" val="4209716261"/>
                    </a:ext>
                  </a:extLst>
                </a:gridCol>
                <a:gridCol w="740664">
                  <a:extLst>
                    <a:ext uri="{9D8B030D-6E8A-4147-A177-3AD203B41FA5}">
                      <a16:colId xmlns:a16="http://schemas.microsoft.com/office/drawing/2014/main" val="1881722416"/>
                    </a:ext>
                  </a:extLst>
                </a:gridCol>
                <a:gridCol w="740664">
                  <a:extLst>
                    <a:ext uri="{9D8B030D-6E8A-4147-A177-3AD203B41FA5}">
                      <a16:colId xmlns:a16="http://schemas.microsoft.com/office/drawing/2014/main" val="2447167844"/>
                    </a:ext>
                  </a:extLst>
                </a:gridCol>
                <a:gridCol w="740664">
                  <a:extLst>
                    <a:ext uri="{9D8B030D-6E8A-4147-A177-3AD203B41FA5}">
                      <a16:colId xmlns:a16="http://schemas.microsoft.com/office/drawing/2014/main" val="640959666"/>
                    </a:ext>
                  </a:extLst>
                </a:gridCol>
                <a:gridCol w="740664">
                  <a:extLst>
                    <a:ext uri="{9D8B030D-6E8A-4147-A177-3AD203B41FA5}">
                      <a16:colId xmlns:a16="http://schemas.microsoft.com/office/drawing/2014/main" val="1542488851"/>
                    </a:ext>
                  </a:extLst>
                </a:gridCol>
                <a:gridCol w="740664">
                  <a:extLst>
                    <a:ext uri="{9D8B030D-6E8A-4147-A177-3AD203B41FA5}">
                      <a16:colId xmlns:a16="http://schemas.microsoft.com/office/drawing/2014/main" val="15635131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228432024"/>
                  </a:ext>
                </a:extLst>
              </a:tr>
              <a:tr h="370840">
                <a:tc>
                  <a:txBody>
                    <a:bodyPr/>
                    <a:lstStyle/>
                    <a:p>
                      <a:r>
                        <a:rPr lang="en-US" sz="1000"/>
                        <a:t>Benelli</a:t>
                      </a:r>
                    </a:p>
                  </a:txBody>
                  <a:tcPr/>
                </a:tc>
                <a:tc>
                  <a:txBody>
                    <a:bodyPr/>
                    <a:lstStyle/>
                    <a:p>
                      <a:r>
                        <a:rPr lang="en-US" sz="1000"/>
                        <a:t>1659292</a:t>
                      </a:r>
                    </a:p>
                  </a:txBody>
                  <a:tcPr/>
                </a:tc>
                <a:tc>
                  <a:txBody>
                    <a:bodyPr/>
                    <a:lstStyle/>
                    <a:p>
                      <a:r>
                        <a:rPr lang="en-US" sz="1000"/>
                        <a:t>7498</a:t>
                      </a:r>
                    </a:p>
                  </a:txBody>
                  <a:tcPr/>
                </a:tc>
                <a:tc>
                  <a:txBody>
                    <a:bodyPr/>
                    <a:lstStyle/>
                    <a:p>
                      <a:r>
                        <a:rPr lang="en-US" sz="1000"/>
                        <a:t>19</a:t>
                      </a:r>
                    </a:p>
                  </a:txBody>
                  <a:tcPr/>
                </a:tc>
                <a:tc>
                  <a:txBody>
                    <a:bodyPr/>
                    <a:lstStyle/>
                    <a:p>
                      <a:r>
                        <a:rPr lang="en-US" sz="1000"/>
                        <a:t>1079</a:t>
                      </a:r>
                    </a:p>
                  </a:txBody>
                  <a:tcPr/>
                </a:tc>
                <a:tc>
                  <a:txBody>
                    <a:bodyPr/>
                    <a:lstStyle/>
                    <a:p>
                      <a:r>
                        <a:rPr lang="en-US" sz="1000"/>
                        <a:t>38</a:t>
                      </a:r>
                    </a:p>
                  </a:txBody>
                  <a:tcPr/>
                </a:tc>
                <a:tc>
                  <a:txBody>
                    <a:bodyPr/>
                    <a:lstStyle/>
                    <a:p>
                      <a:r>
                        <a:rPr lang="en-US" sz="1000"/>
                        <a:t>53</a:t>
                      </a:r>
                    </a:p>
                  </a:txBody>
                  <a:tcPr/>
                </a:tc>
                <a:tc>
                  <a:txBody>
                    <a:bodyPr/>
                    <a:lstStyle/>
                    <a:p>
                      <a:r>
                        <a:rPr lang="en-US" sz="1000"/>
                        <a:t>0</a:t>
                      </a:r>
                    </a:p>
                  </a:txBody>
                  <a:tcPr/>
                </a:tc>
                <a:tc>
                  <a:txBody>
                    <a:bodyPr/>
                    <a:lstStyle/>
                    <a:p>
                      <a:r>
                        <a:rPr lang="en-US" sz="1000"/>
                        <a:t>0.0037 %</a:t>
                      </a:r>
                    </a:p>
                  </a:txBody>
                  <a:tcPr/>
                </a:tc>
                <a:extLst>
                  <a:ext uri="{0D108BD9-81ED-4DB2-BD59-A6C34878D82A}">
                    <a16:rowId xmlns:a16="http://schemas.microsoft.com/office/drawing/2014/main" val="4227926903"/>
                  </a:ext>
                </a:extLst>
              </a:tr>
              <a:tr h="370840">
                <a:tc>
                  <a:txBody>
                    <a:bodyPr/>
                    <a:lstStyle/>
                    <a:p>
                      <a:r>
                        <a:rPr lang="en-US" sz="1000"/>
                        <a:t>Honda Argentina</a:t>
                      </a:r>
                    </a:p>
                  </a:txBody>
                  <a:tcPr/>
                </a:tc>
                <a:tc>
                  <a:txBody>
                    <a:bodyPr/>
                    <a:lstStyle/>
                    <a:p>
                      <a:r>
                        <a:rPr lang="en-US" sz="1000"/>
                        <a:t>1019010</a:t>
                      </a:r>
                    </a:p>
                  </a:txBody>
                  <a:tcPr/>
                </a:tc>
                <a:tc>
                  <a:txBody>
                    <a:bodyPr/>
                    <a:lstStyle/>
                    <a:p>
                      <a:r>
                        <a:rPr lang="en-US" sz="1000"/>
                        <a:t>-857</a:t>
                      </a:r>
                    </a:p>
                  </a:txBody>
                  <a:tcPr/>
                </a:tc>
                <a:tc>
                  <a:txBody>
                    <a:bodyPr/>
                    <a:lstStyle/>
                    <a:p>
                      <a:r>
                        <a:rPr lang="en-US" sz="1000"/>
                        <a:t>28</a:t>
                      </a:r>
                    </a:p>
                  </a:txBody>
                  <a:tcPr/>
                </a:tc>
                <a:tc>
                  <a:txBody>
                    <a:bodyPr/>
                    <a:lstStyle/>
                    <a:p>
                      <a:r>
                        <a:rPr lang="en-US" sz="1000"/>
                        <a:t>1598</a:t>
                      </a:r>
                    </a:p>
                  </a:txBody>
                  <a:tcPr/>
                </a:tc>
                <a:tc>
                  <a:txBody>
                    <a:bodyPr/>
                    <a:lstStyle/>
                    <a:p>
                      <a:r>
                        <a:rPr lang="en-US" sz="1000"/>
                        <a:t>42</a:t>
                      </a:r>
                    </a:p>
                  </a:txBody>
                  <a:tcPr/>
                </a:tc>
                <a:tc>
                  <a:txBody>
                    <a:bodyPr/>
                    <a:lstStyle/>
                    <a:p>
                      <a:r>
                        <a:rPr lang="en-US" sz="1000"/>
                        <a:t>111</a:t>
                      </a:r>
                    </a:p>
                  </a:txBody>
                  <a:tcPr/>
                </a:tc>
                <a:tc>
                  <a:txBody>
                    <a:bodyPr/>
                    <a:lstStyle/>
                    <a:p>
                      <a:r>
                        <a:rPr lang="en-US" sz="1000"/>
                        <a:t>0</a:t>
                      </a:r>
                    </a:p>
                  </a:txBody>
                  <a:tcPr/>
                </a:tc>
                <a:tc>
                  <a:txBody>
                    <a:bodyPr/>
                    <a:lstStyle/>
                    <a:p>
                      <a:r>
                        <a:rPr lang="en-US" sz="1000"/>
                        <a:t>0.0061 %</a:t>
                      </a:r>
                    </a:p>
                  </a:txBody>
                  <a:tcPr/>
                </a:tc>
                <a:extLst>
                  <a:ext uri="{0D108BD9-81ED-4DB2-BD59-A6C34878D82A}">
                    <a16:rowId xmlns:a16="http://schemas.microsoft.com/office/drawing/2014/main" val="380620417"/>
                  </a:ext>
                </a:extLst>
              </a:tr>
              <a:tr h="370840">
                <a:tc>
                  <a:txBody>
                    <a:bodyPr/>
                    <a:lstStyle/>
                    <a:p>
                      <a:r>
                        <a:rPr lang="en-US" sz="1000"/>
                        <a:t>Yamaha Motor Argentina S.A</a:t>
                      </a:r>
                    </a:p>
                  </a:txBody>
                  <a:tcPr/>
                </a:tc>
                <a:tc>
                  <a:txBody>
                    <a:bodyPr/>
                    <a:lstStyle/>
                    <a:p>
                      <a:r>
                        <a:rPr lang="en-US" sz="1000"/>
                        <a:t>1002019</a:t>
                      </a:r>
                    </a:p>
                  </a:txBody>
                  <a:tcPr/>
                </a:tc>
                <a:tc>
                  <a:txBody>
                    <a:bodyPr/>
                    <a:lstStyle/>
                    <a:p>
                      <a:r>
                        <a:rPr lang="en-US" sz="1000"/>
                        <a:t>307</a:t>
                      </a:r>
                    </a:p>
                  </a:txBody>
                  <a:tcPr/>
                </a:tc>
                <a:tc>
                  <a:txBody>
                    <a:bodyPr/>
                    <a:lstStyle/>
                    <a:p>
                      <a:r>
                        <a:rPr lang="en-US" sz="1000"/>
                        <a:t>63</a:t>
                      </a:r>
                    </a:p>
                  </a:txBody>
                  <a:tcPr/>
                </a:tc>
                <a:tc>
                  <a:txBody>
                    <a:bodyPr/>
                    <a:lstStyle/>
                    <a:p>
                      <a:r>
                        <a:rPr lang="en-US" sz="1000"/>
                        <a:t>6738</a:t>
                      </a:r>
                    </a:p>
                  </a:txBody>
                  <a:tcPr/>
                </a:tc>
                <a:tc>
                  <a:txBody>
                    <a:bodyPr/>
                    <a:lstStyle/>
                    <a:p>
                      <a:r>
                        <a:rPr lang="en-US" sz="1000"/>
                        <a:t>259</a:t>
                      </a:r>
                    </a:p>
                  </a:txBody>
                  <a:tcPr/>
                </a:tc>
                <a:tc>
                  <a:txBody>
                    <a:bodyPr/>
                    <a:lstStyle/>
                    <a:p>
                      <a:r>
                        <a:rPr lang="en-US" sz="1000"/>
                        <a:t>464</a:t>
                      </a:r>
                    </a:p>
                  </a:txBody>
                  <a:tcPr/>
                </a:tc>
                <a:tc>
                  <a:txBody>
                    <a:bodyPr/>
                    <a:lstStyle/>
                    <a:p>
                      <a:r>
                        <a:rPr lang="en-US" sz="1000"/>
                        <a:t>0</a:t>
                      </a:r>
                    </a:p>
                  </a:txBody>
                  <a:tcPr/>
                </a:tc>
                <a:tc>
                  <a:txBody>
                    <a:bodyPr/>
                    <a:lstStyle/>
                    <a:p>
                      <a:r>
                        <a:rPr lang="en-US" sz="1000"/>
                        <a:t>0.0118 %</a:t>
                      </a:r>
                    </a:p>
                  </a:txBody>
                  <a:tcPr/>
                </a:tc>
                <a:extLst>
                  <a:ext uri="{0D108BD9-81ED-4DB2-BD59-A6C34878D82A}">
                    <a16:rowId xmlns:a16="http://schemas.microsoft.com/office/drawing/2014/main" val="1354767545"/>
                  </a:ext>
                </a:extLst>
              </a:tr>
              <a:tr h="370840">
                <a:tc>
                  <a:txBody>
                    <a:bodyPr/>
                    <a:lstStyle/>
                    <a:p>
                      <a:r>
                        <a:rPr lang="en-US" sz="1000"/>
                        <a:t>KTM Argentina</a:t>
                      </a:r>
                    </a:p>
                  </a:txBody>
                  <a:tcPr/>
                </a:tc>
                <a:tc>
                  <a:txBody>
                    <a:bodyPr/>
                    <a:lstStyle/>
                    <a:p>
                      <a:r>
                        <a:rPr lang="en-US" sz="1000"/>
                        <a:t>226366</a:t>
                      </a:r>
                    </a:p>
                  </a:txBody>
                  <a:tcPr/>
                </a:tc>
                <a:tc>
                  <a:txBody>
                    <a:bodyPr/>
                    <a:lstStyle/>
                    <a:p>
                      <a:r>
                        <a:rPr lang="en-US" sz="1000"/>
                        <a:t>-216</a:t>
                      </a:r>
                    </a:p>
                  </a:txBody>
                  <a:tcPr/>
                </a:tc>
                <a:tc>
                  <a:txBody>
                    <a:bodyPr/>
                    <a:lstStyle/>
                    <a:p>
                      <a:r>
                        <a:rPr lang="en-US" sz="1000"/>
                        <a:t>6</a:t>
                      </a:r>
                    </a:p>
                  </a:txBody>
                  <a:tcPr/>
                </a:tc>
                <a:tc>
                  <a:txBody>
                    <a:bodyPr/>
                    <a:lstStyle/>
                    <a:p>
                      <a:r>
                        <a:rPr lang="en-US" sz="1000"/>
                        <a:t>278</a:t>
                      </a:r>
                    </a:p>
                  </a:txBody>
                  <a:tcPr/>
                </a:tc>
                <a:tc>
                  <a:txBody>
                    <a:bodyPr/>
                    <a:lstStyle/>
                    <a:p>
                      <a:r>
                        <a:rPr lang="en-US" sz="1000"/>
                        <a:t>26</a:t>
                      </a:r>
                    </a:p>
                  </a:txBody>
                  <a:tcPr/>
                </a:tc>
                <a:tc>
                  <a:txBody>
                    <a:bodyPr/>
                    <a:lstStyle/>
                    <a:p>
                      <a:r>
                        <a:rPr lang="en-US" sz="1000"/>
                        <a:t>15</a:t>
                      </a:r>
                    </a:p>
                  </a:txBody>
                  <a:tcPr/>
                </a:tc>
                <a:tc>
                  <a:txBody>
                    <a:bodyPr/>
                    <a:lstStyle/>
                    <a:p>
                      <a:r>
                        <a:rPr lang="en-US" sz="1000"/>
                        <a:t>0</a:t>
                      </a:r>
                    </a:p>
                  </a:txBody>
                  <a:tcPr/>
                </a:tc>
                <a:tc>
                  <a:txBody>
                    <a:bodyPr/>
                    <a:lstStyle/>
                    <a:p>
                      <a:r>
                        <a:rPr lang="en-US" sz="1000"/>
                        <a:t>0.0235 %</a:t>
                      </a:r>
                    </a:p>
                  </a:txBody>
                  <a:tcPr/>
                </a:tc>
                <a:extLst>
                  <a:ext uri="{0D108BD9-81ED-4DB2-BD59-A6C34878D82A}">
                    <a16:rowId xmlns:a16="http://schemas.microsoft.com/office/drawing/2014/main" val="3869214629"/>
                  </a:ext>
                </a:extLst>
              </a:tr>
              <a:tr h="370840">
                <a:tc>
                  <a:txBody>
                    <a:bodyPr/>
                    <a:lstStyle/>
                    <a:p>
                      <a:r>
                        <a:rPr lang="en-US" sz="1000"/>
                        <a:t>Bajaj Argentina</a:t>
                      </a:r>
                    </a:p>
                  </a:txBody>
                  <a:tcPr/>
                </a:tc>
                <a:tc>
                  <a:txBody>
                    <a:bodyPr/>
                    <a:lstStyle/>
                    <a:p>
                      <a:r>
                        <a:rPr lang="en-US" sz="1000"/>
                        <a:t>153597</a:t>
                      </a:r>
                    </a:p>
                  </a:txBody>
                  <a:tcPr/>
                </a:tc>
                <a:tc>
                  <a:txBody>
                    <a:bodyPr/>
                    <a:lstStyle/>
                    <a:p>
                      <a:r>
                        <a:rPr lang="en-US" sz="1000"/>
                        <a:t>-131</a:t>
                      </a:r>
                    </a:p>
                  </a:txBody>
                  <a:tcPr/>
                </a:tc>
                <a:tc>
                  <a:txBody>
                    <a:bodyPr/>
                    <a:lstStyle/>
                    <a:p>
                      <a:r>
                        <a:rPr lang="en-US" sz="1000"/>
                        <a:t>10</a:t>
                      </a:r>
                    </a:p>
                  </a:txBody>
                  <a:tcPr/>
                </a:tc>
                <a:tc>
                  <a:txBody>
                    <a:bodyPr/>
                    <a:lstStyle/>
                    <a:p>
                      <a:r>
                        <a:rPr lang="en-US" sz="1000"/>
                        <a:t>241</a:t>
                      </a:r>
                    </a:p>
                  </a:txBody>
                  <a:tcPr/>
                </a:tc>
                <a:tc>
                  <a:txBody>
                    <a:bodyPr/>
                    <a:lstStyle/>
                    <a:p>
                      <a:r>
                        <a:rPr lang="en-US" sz="1000"/>
                        <a:t>37</a:t>
                      </a:r>
                    </a:p>
                  </a:txBody>
                  <a:tcPr/>
                </a:tc>
                <a:tc>
                  <a:txBody>
                    <a:bodyPr/>
                    <a:lstStyle/>
                    <a:p>
                      <a:r>
                        <a:rPr lang="en-US" sz="1000"/>
                        <a:t>12</a:t>
                      </a:r>
                    </a:p>
                  </a:txBody>
                  <a:tcPr/>
                </a:tc>
                <a:tc>
                  <a:txBody>
                    <a:bodyPr/>
                    <a:lstStyle/>
                    <a:p>
                      <a:r>
                        <a:rPr lang="en-US" sz="1000"/>
                        <a:t>2</a:t>
                      </a:r>
                    </a:p>
                  </a:txBody>
                  <a:tcPr/>
                </a:tc>
                <a:tc>
                  <a:txBody>
                    <a:bodyPr/>
                    <a:lstStyle/>
                    <a:p>
                      <a:r>
                        <a:rPr lang="en-US" sz="1000"/>
                        <a:t>0.0189 %</a:t>
                      </a:r>
                    </a:p>
                  </a:txBody>
                  <a:tcPr/>
                </a:tc>
                <a:extLst>
                  <a:ext uri="{0D108BD9-81ED-4DB2-BD59-A6C34878D82A}">
                    <a16:rowId xmlns:a16="http://schemas.microsoft.com/office/drawing/2014/main" val="1583188671"/>
                  </a:ext>
                </a:extLst>
              </a:tr>
              <a:tr h="370840">
                <a:tc>
                  <a:txBody>
                    <a:bodyPr/>
                    <a:lstStyle/>
                    <a:p>
                      <a:r>
                        <a:rPr lang="en-US" sz="1000"/>
                        <a:t>Kawasaki Argentina</a:t>
                      </a:r>
                    </a:p>
                  </a:txBody>
                  <a:tcPr/>
                </a:tc>
                <a:tc>
                  <a:txBody>
                    <a:bodyPr/>
                    <a:lstStyle/>
                    <a:p>
                      <a:r>
                        <a:rPr lang="en-US" sz="1000"/>
                        <a:t>42411</a:t>
                      </a:r>
                    </a:p>
                  </a:txBody>
                  <a:tcPr/>
                </a:tc>
                <a:tc>
                  <a:txBody>
                    <a:bodyPr/>
                    <a:lstStyle/>
                    <a:p>
                      <a:r>
                        <a:rPr lang="en-US" sz="1000"/>
                        <a:t>13</a:t>
                      </a:r>
                    </a:p>
                  </a:txBody>
                  <a:tcPr/>
                </a:tc>
                <a:tc>
                  <a:txBody>
                    <a:bodyPr/>
                    <a:lstStyle/>
                    <a:p>
                      <a:r>
                        <a:rPr lang="en-US" sz="1000"/>
                        <a:t>28</a:t>
                      </a:r>
                    </a:p>
                  </a:txBody>
                  <a:tcPr/>
                </a:tc>
                <a:tc>
                  <a:txBody>
                    <a:bodyPr/>
                    <a:lstStyle/>
                    <a:p>
                      <a:r>
                        <a:rPr lang="en-US" sz="1000"/>
                        <a:t>664</a:t>
                      </a:r>
                    </a:p>
                  </a:txBody>
                  <a:tcPr/>
                </a:tc>
                <a:tc>
                  <a:txBody>
                    <a:bodyPr/>
                    <a:lstStyle/>
                    <a:p>
                      <a:r>
                        <a:rPr lang="en-US" sz="1000"/>
                        <a:t>41</a:t>
                      </a:r>
                    </a:p>
                  </a:txBody>
                  <a:tcPr/>
                </a:tc>
                <a:tc>
                  <a:txBody>
                    <a:bodyPr/>
                    <a:lstStyle/>
                    <a:p>
                      <a:r>
                        <a:rPr lang="en-US" sz="1000"/>
                        <a:t>31</a:t>
                      </a:r>
                    </a:p>
                  </a:txBody>
                  <a:tcPr/>
                </a:tc>
                <a:tc>
                  <a:txBody>
                    <a:bodyPr/>
                    <a:lstStyle/>
                    <a:p>
                      <a:r>
                        <a:rPr lang="en-US" sz="1000"/>
                        <a:t>0</a:t>
                      </a:r>
                    </a:p>
                  </a:txBody>
                  <a:tcPr/>
                </a:tc>
                <a:tc>
                  <a:txBody>
                    <a:bodyPr/>
                    <a:lstStyle/>
                    <a:p>
                      <a:r>
                        <a:rPr lang="en-US" sz="1000"/>
                        <a:t>0.0620 %</a:t>
                      </a:r>
                    </a:p>
                  </a:txBody>
                  <a:tcPr/>
                </a:tc>
                <a:extLst>
                  <a:ext uri="{0D108BD9-81ED-4DB2-BD59-A6C34878D82A}">
                    <a16:rowId xmlns:a16="http://schemas.microsoft.com/office/drawing/2014/main" val="2200680050"/>
                  </a:ext>
                </a:extLst>
              </a:tr>
              <a:tr h="370840">
                <a:tc>
                  <a:txBody>
                    <a:bodyPr/>
                    <a:lstStyle/>
                    <a:p>
                      <a:r>
                        <a:rPr lang="en-US" sz="1000"/>
                        <a:t>Suzuki Motos Argentina</a:t>
                      </a:r>
                    </a:p>
                  </a:txBody>
                  <a:tcPr/>
                </a:tc>
                <a:tc>
                  <a:txBody>
                    <a:bodyPr/>
                    <a:lstStyle/>
                    <a:p>
                      <a:r>
                        <a:rPr lang="en-US" sz="1000"/>
                        <a:t>8646</a:t>
                      </a:r>
                    </a:p>
                  </a:txBody>
                  <a:tcPr/>
                </a:tc>
                <a:tc>
                  <a:txBody>
                    <a:bodyPr/>
                    <a:lstStyle/>
                    <a:p>
                      <a:r>
                        <a:rPr lang="en-US" sz="1000"/>
                        <a:t>3819</a:t>
                      </a:r>
                    </a:p>
                  </a:txBody>
                  <a:tcPr/>
                </a:tc>
                <a:tc>
                  <a:txBody>
                    <a:bodyPr/>
                    <a:lstStyle/>
                    <a:p>
                      <a:r>
                        <a:rPr lang="en-US" sz="1000"/>
                        <a:t>17</a:t>
                      </a:r>
                    </a:p>
                  </a:txBody>
                  <a:tcPr/>
                </a:tc>
                <a:tc>
                  <a:txBody>
                    <a:bodyPr/>
                    <a:lstStyle/>
                    <a:p>
                      <a:r>
                        <a:rPr lang="en-US" sz="1000"/>
                        <a:t>1348</a:t>
                      </a:r>
                    </a:p>
                  </a:txBody>
                  <a:tcPr/>
                </a:tc>
                <a:tc>
                  <a:txBody>
                    <a:bodyPr/>
                    <a:lstStyle/>
                    <a:p>
                      <a:r>
                        <a:rPr lang="en-US" sz="1000"/>
                        <a:t>119</a:t>
                      </a:r>
                    </a:p>
                  </a:txBody>
                  <a:tcPr/>
                </a:tc>
                <a:tc>
                  <a:txBody>
                    <a:bodyPr/>
                    <a:lstStyle/>
                    <a:p>
                      <a:r>
                        <a:rPr lang="en-US" sz="1000"/>
                        <a:t>51</a:t>
                      </a:r>
                    </a:p>
                  </a:txBody>
                  <a:tcPr/>
                </a:tc>
                <a:tc>
                  <a:txBody>
                    <a:bodyPr/>
                    <a:lstStyle/>
                    <a:p>
                      <a:r>
                        <a:rPr lang="en-US" sz="1000"/>
                        <a:t>0</a:t>
                      </a:r>
                    </a:p>
                  </a:txBody>
                  <a:tcPr/>
                </a:tc>
                <a:tc>
                  <a:txBody>
                    <a:bodyPr/>
                    <a:lstStyle/>
                    <a:p>
                      <a:r>
                        <a:rPr lang="en-US" sz="1000"/>
                        <a:t>1.3256 %</a:t>
                      </a:r>
                    </a:p>
                  </a:txBody>
                  <a:tcPr/>
                </a:tc>
                <a:extLst>
                  <a:ext uri="{0D108BD9-81ED-4DB2-BD59-A6C34878D82A}">
                    <a16:rowId xmlns:a16="http://schemas.microsoft.com/office/drawing/2014/main" val="3150085341"/>
                  </a:ext>
                </a:extLst>
              </a:tr>
            </a:tbl>
          </a:graphicData>
        </a:graphic>
      </p:graphicFrame>
      <p:sp>
        <p:nvSpPr>
          <p:cNvPr id="4" name="Text Placeholder 3">
            <a:extLst>
              <a:ext uri="{FF2B5EF4-FFF2-40B4-BE49-F238E27FC236}">
                <a16:creationId xmlns:a16="http://schemas.microsoft.com/office/drawing/2014/main" id="{14DFA806-8A7F-405E-8245-4475976F66D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010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17F9E-6BEF-4B7F-869A-51E565FA90EB}"/>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CB34E363-F3BD-4541-9103-D951157F2853}"/>
              </a:ext>
            </a:extLst>
          </p:cNvPr>
          <p:cNvGraphicFramePr>
            <a:graphicFrameLocks noGrp="1"/>
          </p:cNvGraphicFramePr>
          <p:nvPr>
            <p:ph type="chart" sz="quarter" idx="13"/>
            <p:extLst>
              <p:ext uri="{D42A27DB-BD31-4B8C-83A1-F6EECF244321}">
                <p14:modId xmlns:p14="http://schemas.microsoft.com/office/powerpoint/2010/main" val="1175062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885BA7-7D97-4320-A5C3-4B4693A0959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D81DF57-2B35-4D6F-8EA4-2690C15FFD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395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B109-2BCD-4F97-9FF7-4207221E5D24}"/>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523C5D21-5599-4922-8BD4-C3537636DC2C}"/>
              </a:ext>
            </a:extLst>
          </p:cNvPr>
          <p:cNvGraphicFramePr>
            <a:graphicFrameLocks noGrp="1"/>
          </p:cNvGraphicFramePr>
          <p:nvPr>
            <p:ph type="chart" sz="quarter" idx="13"/>
            <p:extLst>
              <p:ext uri="{D42A27DB-BD31-4B8C-83A1-F6EECF244321}">
                <p14:modId xmlns:p14="http://schemas.microsoft.com/office/powerpoint/2010/main" val="2192730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C175A7-19DA-46C7-9DB1-FBCD5749418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132078C-E152-4229-B2AC-95D98A35C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306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A9CE-639F-4369-9EF2-DEEDD89E4AF1}"/>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661D18F2-3E4E-47B2-97BA-D273E2394FA4}"/>
              </a:ext>
            </a:extLst>
          </p:cNvPr>
          <p:cNvGraphicFramePr>
            <a:graphicFrameLocks noGrp="1"/>
          </p:cNvGraphicFramePr>
          <p:nvPr>
            <p:ph type="chart" sz="quarter" idx="13"/>
            <p:extLst>
              <p:ext uri="{D42A27DB-BD31-4B8C-83A1-F6EECF244321}">
                <p14:modId xmlns:p14="http://schemas.microsoft.com/office/powerpoint/2010/main" val="3138308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7CFF1-442C-41F1-A353-766BCC0A660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192C74E-85B3-4BB3-8A85-46E533CE0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348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5C73-3753-4BA6-879E-48712231B144}"/>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98158C3C-C9D9-46A0-AEDF-3317B3BB1790}"/>
              </a:ext>
            </a:extLst>
          </p:cNvPr>
          <p:cNvGraphicFramePr>
            <a:graphicFrameLocks noGrp="1"/>
          </p:cNvGraphicFramePr>
          <p:nvPr>
            <p:ph type="chart" sz="quarter" idx="13"/>
            <p:extLst>
              <p:ext uri="{D42A27DB-BD31-4B8C-83A1-F6EECF244321}">
                <p14:modId xmlns:p14="http://schemas.microsoft.com/office/powerpoint/2010/main" val="1163462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051C9-9C5A-482D-8495-8C94A356103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781A6BB-7ABD-440C-A26B-3B1B88789A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192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08C6-AA0E-4307-95A8-E78D074AC636}"/>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CAEDE80F-0CE3-4515-AA23-F392B1231A1F}"/>
              </a:ext>
            </a:extLst>
          </p:cNvPr>
          <p:cNvGraphicFramePr>
            <a:graphicFrameLocks noGrp="1"/>
          </p:cNvGraphicFramePr>
          <p:nvPr>
            <p:ph type="chart" sz="quarter" idx="13"/>
            <p:extLst>
              <p:ext uri="{D42A27DB-BD31-4B8C-83A1-F6EECF244321}">
                <p14:modId xmlns:p14="http://schemas.microsoft.com/office/powerpoint/2010/main" val="1866219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52D85-8F6E-4FB5-9073-8948191A832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F136257-BA32-4938-878F-28292FF729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276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131F6-668C-4F2D-9B5B-0398ADF1AF58}"/>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3993F449-A35B-44B8-B3BF-D13E95703CDF}"/>
              </a:ext>
            </a:extLst>
          </p:cNvPr>
          <p:cNvGraphicFramePr>
            <a:graphicFrameLocks noGrp="1"/>
          </p:cNvGraphicFramePr>
          <p:nvPr>
            <p:ph type="chart" sz="quarter" idx="13"/>
            <p:extLst>
              <p:ext uri="{D42A27DB-BD31-4B8C-83A1-F6EECF244321}">
                <p14:modId xmlns:p14="http://schemas.microsoft.com/office/powerpoint/2010/main" val="818179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0BFB6-0D75-4033-8150-34D109F0924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43EDEA7-ABD2-49A0-9B78-422DE22F1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4626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F94B-02D3-4F2F-9DCA-D3A3C8729D7E}"/>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4137B182-06D7-455C-9434-FB3BC6D74A37}"/>
              </a:ext>
            </a:extLst>
          </p:cNvPr>
          <p:cNvGraphicFramePr>
            <a:graphicFrameLocks noGrp="1"/>
          </p:cNvGraphicFramePr>
          <p:nvPr>
            <p:ph type="chart" sz="quarter" idx="13"/>
            <p:extLst>
              <p:ext uri="{D42A27DB-BD31-4B8C-83A1-F6EECF244321}">
                <p14:modId xmlns:p14="http://schemas.microsoft.com/office/powerpoint/2010/main" val="4003379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964F3E-EB4F-4621-97C5-A8DEBDB06DF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7D95D7F-981A-4BCB-9CF6-57E8D1CC1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980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F859-E525-420E-BF25-93646BF2C94E}"/>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C84C2B57-AB8C-4E2C-98AD-C3A1526EB5DA}"/>
              </a:ext>
            </a:extLst>
          </p:cNvPr>
          <p:cNvGraphicFramePr>
            <a:graphicFrameLocks noGrp="1"/>
          </p:cNvGraphicFramePr>
          <p:nvPr>
            <p:ph type="chart" sz="quarter" idx="13"/>
            <p:extLst>
              <p:ext uri="{D42A27DB-BD31-4B8C-83A1-F6EECF244321}">
                <p14:modId xmlns:p14="http://schemas.microsoft.com/office/powerpoint/2010/main" val="70690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7E4DD-EA2F-4573-ADB6-0A189E98EA6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9FB6F1D-B394-4B6E-8D63-5C2857F8CB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098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E6C37-41D4-4D26-A84F-3FD1C176DD4E}"/>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066D364-D06A-4279-9805-9B0C141E81F4}"/>
              </a:ext>
            </a:extLst>
          </p:cNvPr>
          <p:cNvGraphicFramePr>
            <a:graphicFrameLocks noGrp="1"/>
          </p:cNvGraphicFramePr>
          <p:nvPr>
            <p:ph type="chart" sz="quarter" idx="13"/>
            <p:extLst>
              <p:ext uri="{D42A27DB-BD31-4B8C-83A1-F6EECF244321}">
                <p14:modId xmlns:p14="http://schemas.microsoft.com/office/powerpoint/2010/main" val="3129746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6A9B82-A40A-46CC-A3E8-E0E07ADA9C3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F523F2B-3C02-4FE8-9DC6-991A2C32FB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4327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04CD-95CA-4629-88A8-93AB030F5EF5}"/>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DA76671A-6776-42FB-8352-AAE20EB25208}"/>
              </a:ext>
            </a:extLst>
          </p:cNvPr>
          <p:cNvGraphicFramePr>
            <a:graphicFrameLocks noGrp="1"/>
          </p:cNvGraphicFramePr>
          <p:nvPr>
            <p:ph type="chart" sz="quarter" idx="13"/>
            <p:extLst>
              <p:ext uri="{D42A27DB-BD31-4B8C-83A1-F6EECF244321}">
                <p14:modId xmlns:p14="http://schemas.microsoft.com/office/powerpoint/2010/main" val="105781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6534CF-B848-45FF-8DF4-029CA042DBD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0289BDD-9067-4D60-951C-553A57C3C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28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DFCE-2648-472A-A63B-AB230EE8C6CB}"/>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20020B86-3A2E-4D25-BF35-C15D41E7685A}"/>
              </a:ext>
            </a:extLst>
          </p:cNvPr>
          <p:cNvGraphicFramePr>
            <a:graphicFrameLocks noGrp="1"/>
          </p:cNvGraphicFramePr>
          <p:nvPr>
            <p:ph type="chart" sz="quarter" idx="13"/>
            <p:extLst>
              <p:ext uri="{D42A27DB-BD31-4B8C-83A1-F6EECF244321}">
                <p14:modId xmlns:p14="http://schemas.microsoft.com/office/powerpoint/2010/main" val="1693565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518EC-B86D-4380-9509-9295EF589E8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F3F8D21-465C-4F48-9B8D-D8FA9B721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385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74864-4551-406E-AAFC-B1AC7E91BEEA}"/>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3F70C359-E1B8-4D17-BDE0-FC0B25AB2FD8}"/>
              </a:ext>
            </a:extLst>
          </p:cNvPr>
          <p:cNvGraphicFramePr>
            <a:graphicFrameLocks noGrp="1"/>
          </p:cNvGraphicFramePr>
          <p:nvPr>
            <p:ph type="chart" sz="quarter" idx="13"/>
            <p:extLst>
              <p:ext uri="{D42A27DB-BD31-4B8C-83A1-F6EECF244321}">
                <p14:modId xmlns:p14="http://schemas.microsoft.com/office/powerpoint/2010/main" val="3535615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4A98BF-237B-4EB4-8951-524ECDA4E3F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B27C00A-8AB4-4ACB-8C1C-D6011BF74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107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58B54-F519-4FA2-AF56-E8082901F91D}"/>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ECEB0358-4E7C-4E0A-B6CA-AF19BAEE922B}"/>
              </a:ext>
            </a:extLst>
          </p:cNvPr>
          <p:cNvGraphicFramePr>
            <a:graphicFrameLocks noGrp="1"/>
          </p:cNvGraphicFramePr>
          <p:nvPr>
            <p:ph type="chart" sz="quarter" idx="13"/>
            <p:extLst>
              <p:ext uri="{D42A27DB-BD31-4B8C-83A1-F6EECF244321}">
                <p14:modId xmlns:p14="http://schemas.microsoft.com/office/powerpoint/2010/main" val="3652331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8142C2-600C-425C-AE60-7B122A2587C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24CC3B8-BE5E-4038-A07F-BE6A32C7A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145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06E1-989B-42A6-8BC6-8505B7B0EFB5}"/>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250D6E20-66BA-4F44-806C-778FE933F726}"/>
              </a:ext>
            </a:extLst>
          </p:cNvPr>
          <p:cNvGraphicFramePr>
            <a:graphicFrameLocks noGrp="1"/>
          </p:cNvGraphicFramePr>
          <p:nvPr>
            <p:ph type="chart" sz="quarter" idx="13"/>
            <p:extLst>
              <p:ext uri="{D42A27DB-BD31-4B8C-83A1-F6EECF244321}">
                <p14:modId xmlns:p14="http://schemas.microsoft.com/office/powerpoint/2010/main" val="3243725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9D781C-08A5-4D37-A62D-434F135953C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1586FE6-52FB-4C83-B556-FB662EF845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823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55A0-E303-4F03-957C-68E6DB9ECB31}"/>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053BAC4F-5A97-4FC4-9D66-B90A052DD136}"/>
              </a:ext>
            </a:extLst>
          </p:cNvPr>
          <p:cNvGraphicFramePr>
            <a:graphicFrameLocks noGrp="1"/>
          </p:cNvGraphicFramePr>
          <p:nvPr>
            <p:ph type="tbl" sz="quarter" idx="13"/>
            <p:extLst>
              <p:ext uri="{D42A27DB-BD31-4B8C-83A1-F6EECF244321}">
                <p14:modId xmlns:p14="http://schemas.microsoft.com/office/powerpoint/2010/main" val="132767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9079799"/>
                    </a:ext>
                  </a:extLst>
                </a:gridCol>
                <a:gridCol w="1152144">
                  <a:extLst>
                    <a:ext uri="{9D8B030D-6E8A-4147-A177-3AD203B41FA5}">
                      <a16:colId xmlns:a16="http://schemas.microsoft.com/office/drawing/2014/main" val="1660678176"/>
                    </a:ext>
                  </a:extLst>
                </a:gridCol>
                <a:gridCol w="1152144">
                  <a:extLst>
                    <a:ext uri="{9D8B030D-6E8A-4147-A177-3AD203B41FA5}">
                      <a16:colId xmlns:a16="http://schemas.microsoft.com/office/drawing/2014/main" val="2565593333"/>
                    </a:ext>
                  </a:extLst>
                </a:gridCol>
                <a:gridCol w="1152144">
                  <a:extLst>
                    <a:ext uri="{9D8B030D-6E8A-4147-A177-3AD203B41FA5}">
                      <a16:colId xmlns:a16="http://schemas.microsoft.com/office/drawing/2014/main" val="4251367929"/>
                    </a:ext>
                  </a:extLst>
                </a:gridCol>
                <a:gridCol w="1152144">
                  <a:extLst>
                    <a:ext uri="{9D8B030D-6E8A-4147-A177-3AD203B41FA5}">
                      <a16:colId xmlns:a16="http://schemas.microsoft.com/office/drawing/2014/main" val="923411016"/>
                    </a:ext>
                  </a:extLst>
                </a:gridCol>
                <a:gridCol w="1152144">
                  <a:extLst>
                    <a:ext uri="{9D8B030D-6E8A-4147-A177-3AD203B41FA5}">
                      <a16:colId xmlns:a16="http://schemas.microsoft.com/office/drawing/2014/main" val="153545789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43582766"/>
                  </a:ext>
                </a:extLst>
              </a:tr>
              <a:tr h="370840">
                <a:tc>
                  <a:txBody>
                    <a:bodyPr/>
                    <a:lstStyle/>
                    <a:p>
                      <a:r>
                        <a:rPr lang="en-US" sz="1000"/>
                        <a:t>#TransporteIdeal</a:t>
                      </a:r>
                    </a:p>
                  </a:txBody>
                  <a:tcPr/>
                </a:tc>
                <a:tc>
                  <a:txBody>
                    <a:bodyPr/>
                    <a:lstStyle/>
                    <a:p>
                      <a:r>
                        <a:rPr lang="en-US" sz="1000"/>
                        <a:t>20</a:t>
                      </a:r>
                    </a:p>
                  </a:txBody>
                  <a:tcPr/>
                </a:tc>
                <a:tc>
                  <a:txBody>
                    <a:bodyPr/>
                    <a:lstStyle/>
                    <a:p>
                      <a:r>
                        <a:rPr lang="en-US" sz="1000"/>
                        <a:t>188.35</a:t>
                      </a:r>
                    </a:p>
                  </a:txBody>
                  <a:tcPr/>
                </a:tc>
                <a:tc>
                  <a:txBody>
                    <a:bodyPr/>
                    <a:lstStyle/>
                    <a:p>
                      <a:r>
                        <a:rPr lang="en-US" sz="1000"/>
                        <a:t>9.75</a:t>
                      </a:r>
                    </a:p>
                  </a:txBody>
                  <a:tcPr/>
                </a:tc>
                <a:tc>
                  <a:txBody>
                    <a:bodyPr/>
                    <a:lstStyle/>
                    <a:p>
                      <a:r>
                        <a:rPr lang="en-US" sz="1000"/>
                        <a:t>2.75</a:t>
                      </a:r>
                    </a:p>
                  </a:txBody>
                  <a:tcPr/>
                </a:tc>
                <a:tc>
                  <a:txBody>
                    <a:bodyPr/>
                    <a:lstStyle/>
                    <a:p>
                      <a:r>
                        <a:rPr lang="en-US" sz="1000"/>
                        <a:t>200.85</a:t>
                      </a:r>
                    </a:p>
                  </a:txBody>
                  <a:tcPr/>
                </a:tc>
                <a:extLst>
                  <a:ext uri="{0D108BD9-81ED-4DB2-BD59-A6C34878D82A}">
                    <a16:rowId xmlns:a16="http://schemas.microsoft.com/office/drawing/2014/main" val="53279260"/>
                  </a:ext>
                </a:extLst>
              </a:tr>
              <a:tr h="370840">
                <a:tc>
                  <a:txBody>
                    <a:bodyPr/>
                    <a:lstStyle/>
                    <a:p>
                      <a:r>
                        <a:rPr lang="en-US" sz="1000"/>
                        <a:t>#ViajaSeguro</a:t>
                      </a:r>
                    </a:p>
                  </a:txBody>
                  <a:tcPr/>
                </a:tc>
                <a:tc>
                  <a:txBody>
                    <a:bodyPr/>
                    <a:lstStyle/>
                    <a:p>
                      <a:r>
                        <a:rPr lang="en-US" sz="1000"/>
                        <a:t>20</a:t>
                      </a:r>
                    </a:p>
                  </a:txBody>
                  <a:tcPr/>
                </a:tc>
                <a:tc>
                  <a:txBody>
                    <a:bodyPr/>
                    <a:lstStyle/>
                    <a:p>
                      <a:r>
                        <a:rPr lang="en-US" sz="1000"/>
                        <a:t>188.35</a:t>
                      </a:r>
                    </a:p>
                  </a:txBody>
                  <a:tcPr/>
                </a:tc>
                <a:tc>
                  <a:txBody>
                    <a:bodyPr/>
                    <a:lstStyle/>
                    <a:p>
                      <a:r>
                        <a:rPr lang="en-US" sz="1000"/>
                        <a:t>9.75</a:t>
                      </a:r>
                    </a:p>
                  </a:txBody>
                  <a:tcPr/>
                </a:tc>
                <a:tc>
                  <a:txBody>
                    <a:bodyPr/>
                    <a:lstStyle/>
                    <a:p>
                      <a:r>
                        <a:rPr lang="en-US" sz="1000"/>
                        <a:t>2.75</a:t>
                      </a:r>
                    </a:p>
                  </a:txBody>
                  <a:tcPr/>
                </a:tc>
                <a:tc>
                  <a:txBody>
                    <a:bodyPr/>
                    <a:lstStyle/>
                    <a:p>
                      <a:r>
                        <a:rPr lang="en-US" sz="1000"/>
                        <a:t>200.85</a:t>
                      </a:r>
                    </a:p>
                  </a:txBody>
                  <a:tcPr/>
                </a:tc>
                <a:extLst>
                  <a:ext uri="{0D108BD9-81ED-4DB2-BD59-A6C34878D82A}">
                    <a16:rowId xmlns:a16="http://schemas.microsoft.com/office/drawing/2014/main" val="872408214"/>
                  </a:ext>
                </a:extLst>
              </a:tr>
              <a:tr h="370840">
                <a:tc>
                  <a:txBody>
                    <a:bodyPr/>
                    <a:lstStyle/>
                    <a:p>
                      <a:r>
                        <a:rPr lang="en-US" sz="1000"/>
                        <a:t>#MoveteConYamaha</a:t>
                      </a:r>
                    </a:p>
                  </a:txBody>
                  <a:tcPr/>
                </a:tc>
                <a:tc>
                  <a:txBody>
                    <a:bodyPr/>
                    <a:lstStyle/>
                    <a:p>
                      <a:r>
                        <a:rPr lang="en-US" sz="1000"/>
                        <a:t>20</a:t>
                      </a:r>
                    </a:p>
                  </a:txBody>
                  <a:tcPr/>
                </a:tc>
                <a:tc>
                  <a:txBody>
                    <a:bodyPr/>
                    <a:lstStyle/>
                    <a:p>
                      <a:r>
                        <a:rPr lang="en-US" sz="1000"/>
                        <a:t>188.35</a:t>
                      </a:r>
                    </a:p>
                  </a:txBody>
                  <a:tcPr/>
                </a:tc>
                <a:tc>
                  <a:txBody>
                    <a:bodyPr/>
                    <a:lstStyle/>
                    <a:p>
                      <a:r>
                        <a:rPr lang="en-US" sz="1000"/>
                        <a:t>9.75</a:t>
                      </a:r>
                    </a:p>
                  </a:txBody>
                  <a:tcPr/>
                </a:tc>
                <a:tc>
                  <a:txBody>
                    <a:bodyPr/>
                    <a:lstStyle/>
                    <a:p>
                      <a:r>
                        <a:rPr lang="en-US" sz="1000"/>
                        <a:t>2.75</a:t>
                      </a:r>
                    </a:p>
                  </a:txBody>
                  <a:tcPr/>
                </a:tc>
                <a:tc>
                  <a:txBody>
                    <a:bodyPr/>
                    <a:lstStyle/>
                    <a:p>
                      <a:r>
                        <a:rPr lang="en-US" sz="1000"/>
                        <a:t>200.85</a:t>
                      </a:r>
                    </a:p>
                  </a:txBody>
                  <a:tcPr/>
                </a:tc>
                <a:extLst>
                  <a:ext uri="{0D108BD9-81ED-4DB2-BD59-A6C34878D82A}">
                    <a16:rowId xmlns:a16="http://schemas.microsoft.com/office/drawing/2014/main" val="4053488875"/>
                  </a:ext>
                </a:extLst>
              </a:tr>
              <a:tr h="370840">
                <a:tc>
                  <a:txBody>
                    <a:bodyPr/>
                    <a:lstStyle/>
                    <a:p>
                      <a:r>
                        <a:rPr lang="en-US" sz="1000"/>
                        <a:t>#yamaha</a:t>
                      </a:r>
                    </a:p>
                  </a:txBody>
                  <a:tcPr/>
                </a:tc>
                <a:tc>
                  <a:txBody>
                    <a:bodyPr/>
                    <a:lstStyle/>
                    <a:p>
                      <a:r>
                        <a:rPr lang="en-US" sz="1000"/>
                        <a:t>17</a:t>
                      </a:r>
                    </a:p>
                  </a:txBody>
                  <a:tcPr/>
                </a:tc>
                <a:tc>
                  <a:txBody>
                    <a:bodyPr/>
                    <a:lstStyle/>
                    <a:p>
                      <a:r>
                        <a:rPr lang="en-US" sz="1000"/>
                        <a:t>111.64705882353</a:t>
                      </a:r>
                    </a:p>
                  </a:txBody>
                  <a:tcPr/>
                </a:tc>
                <a:tc>
                  <a:txBody>
                    <a:bodyPr/>
                    <a:lstStyle/>
                    <a:p>
                      <a:r>
                        <a:rPr lang="en-US" sz="1000"/>
                        <a:t>1.7058823529412</a:t>
                      </a:r>
                    </a:p>
                  </a:txBody>
                  <a:tcPr/>
                </a:tc>
                <a:tc>
                  <a:txBody>
                    <a:bodyPr/>
                    <a:lstStyle/>
                    <a:p>
                      <a:r>
                        <a:rPr lang="en-US" sz="1000"/>
                        <a:t>14.176470588235</a:t>
                      </a:r>
                    </a:p>
                  </a:txBody>
                  <a:tcPr/>
                </a:tc>
                <a:tc>
                  <a:txBody>
                    <a:bodyPr/>
                    <a:lstStyle/>
                    <a:p>
                      <a:r>
                        <a:rPr lang="en-US" sz="1000"/>
                        <a:t>127.52941176471</a:t>
                      </a:r>
                    </a:p>
                  </a:txBody>
                  <a:tcPr/>
                </a:tc>
                <a:extLst>
                  <a:ext uri="{0D108BD9-81ED-4DB2-BD59-A6C34878D82A}">
                    <a16:rowId xmlns:a16="http://schemas.microsoft.com/office/drawing/2014/main" val="2135215438"/>
                  </a:ext>
                </a:extLst>
              </a:tr>
              <a:tr h="370840">
                <a:tc>
                  <a:txBody>
                    <a:bodyPr/>
                    <a:lstStyle/>
                    <a:p>
                      <a:r>
                        <a:rPr lang="en-US" sz="1000"/>
                        <a:t>#CuotasSinInteres</a:t>
                      </a:r>
                    </a:p>
                  </a:txBody>
                  <a:tcPr/>
                </a:tc>
                <a:tc>
                  <a:txBody>
                    <a:bodyPr/>
                    <a:lstStyle/>
                    <a:p>
                      <a:r>
                        <a:rPr lang="en-US" sz="1000"/>
                        <a:t>15</a:t>
                      </a:r>
                    </a:p>
                  </a:txBody>
                  <a:tcPr/>
                </a:tc>
                <a:tc>
                  <a:txBody>
                    <a:bodyPr/>
                    <a:lstStyle/>
                    <a:p>
                      <a:r>
                        <a:rPr lang="en-US" sz="1000"/>
                        <a:t>237.33333333333</a:t>
                      </a:r>
                    </a:p>
                  </a:txBody>
                  <a:tcPr/>
                </a:tc>
                <a:tc>
                  <a:txBody>
                    <a:bodyPr/>
                    <a:lstStyle/>
                    <a:p>
                      <a:r>
                        <a:rPr lang="en-US" sz="1000"/>
                        <a:t>11.666666666667</a:t>
                      </a:r>
                    </a:p>
                  </a:txBody>
                  <a:tcPr/>
                </a:tc>
                <a:tc>
                  <a:txBody>
                    <a:bodyPr/>
                    <a:lstStyle/>
                    <a:p>
                      <a:r>
                        <a:rPr lang="en-US" sz="1000"/>
                        <a:t>3.3333333333333</a:t>
                      </a:r>
                    </a:p>
                  </a:txBody>
                  <a:tcPr/>
                </a:tc>
                <a:tc>
                  <a:txBody>
                    <a:bodyPr/>
                    <a:lstStyle/>
                    <a:p>
                      <a:r>
                        <a:rPr lang="en-US" sz="1000"/>
                        <a:t>252.33333333333</a:t>
                      </a:r>
                    </a:p>
                  </a:txBody>
                  <a:tcPr/>
                </a:tc>
                <a:extLst>
                  <a:ext uri="{0D108BD9-81ED-4DB2-BD59-A6C34878D82A}">
                    <a16:rowId xmlns:a16="http://schemas.microsoft.com/office/drawing/2014/main" val="3506338449"/>
                  </a:ext>
                </a:extLst>
              </a:tr>
              <a:tr h="370840">
                <a:tc>
                  <a:txBody>
                    <a:bodyPr/>
                    <a:lstStyle/>
                    <a:p>
                      <a:r>
                        <a:rPr lang="en-US" sz="1000"/>
                        <a:t>#HondaArgentina</a:t>
                      </a:r>
                    </a:p>
                  </a:txBody>
                  <a:tcPr/>
                </a:tc>
                <a:tc>
                  <a:txBody>
                    <a:bodyPr/>
                    <a:lstStyle/>
                    <a:p>
                      <a:r>
                        <a:rPr lang="en-US" sz="1000"/>
                        <a:t>14</a:t>
                      </a:r>
                    </a:p>
                  </a:txBody>
                  <a:tcPr/>
                </a:tc>
                <a:tc>
                  <a:txBody>
                    <a:bodyPr/>
                    <a:lstStyle/>
                    <a:p>
                      <a:r>
                        <a:rPr lang="en-US" sz="1000"/>
                        <a:t>61.357142857143</a:t>
                      </a:r>
                    </a:p>
                  </a:txBody>
                  <a:tcPr/>
                </a:tc>
                <a:tc>
                  <a:txBody>
                    <a:bodyPr/>
                    <a:lstStyle/>
                    <a:p>
                      <a:r>
                        <a:rPr lang="en-US" sz="1000"/>
                        <a:t>2.2142857142857</a:t>
                      </a:r>
                    </a:p>
                  </a:txBody>
                  <a:tcPr/>
                </a:tc>
                <a:tc>
                  <a:txBody>
                    <a:bodyPr/>
                    <a:lstStyle/>
                    <a:p>
                      <a:r>
                        <a:rPr lang="en-US" sz="1000"/>
                        <a:t>3.5</a:t>
                      </a:r>
                    </a:p>
                  </a:txBody>
                  <a:tcPr/>
                </a:tc>
                <a:tc>
                  <a:txBody>
                    <a:bodyPr/>
                    <a:lstStyle/>
                    <a:p>
                      <a:r>
                        <a:rPr lang="en-US" sz="1000"/>
                        <a:t>67.071428571429</a:t>
                      </a:r>
                    </a:p>
                  </a:txBody>
                  <a:tcPr/>
                </a:tc>
                <a:extLst>
                  <a:ext uri="{0D108BD9-81ED-4DB2-BD59-A6C34878D82A}">
                    <a16:rowId xmlns:a16="http://schemas.microsoft.com/office/drawing/2014/main" val="4037191787"/>
                  </a:ext>
                </a:extLst>
              </a:tr>
              <a:tr h="370840">
                <a:tc>
                  <a:txBody>
                    <a:bodyPr/>
                    <a:lstStyle/>
                    <a:p>
                      <a:r>
                        <a:rPr lang="en-US" sz="1000"/>
                        <a:t>#Benelli</a:t>
                      </a:r>
                    </a:p>
                  </a:txBody>
                  <a:tcPr/>
                </a:tc>
                <a:tc>
                  <a:txBody>
                    <a:bodyPr/>
                    <a:lstStyle/>
                    <a:p>
                      <a:r>
                        <a:rPr lang="en-US" sz="1000"/>
                        <a:t>13</a:t>
                      </a:r>
                    </a:p>
                  </a:txBody>
                  <a:tcPr/>
                </a:tc>
                <a:tc>
                  <a:txBody>
                    <a:bodyPr/>
                    <a:lstStyle/>
                    <a:p>
                      <a:r>
                        <a:rPr lang="en-US" sz="1000"/>
                        <a:t>57.923076923077</a:t>
                      </a:r>
                    </a:p>
                  </a:txBody>
                  <a:tcPr/>
                </a:tc>
                <a:tc>
                  <a:txBody>
                    <a:bodyPr/>
                    <a:lstStyle/>
                    <a:p>
                      <a:r>
                        <a:rPr lang="en-US" sz="1000"/>
                        <a:t>2.0769230769231</a:t>
                      </a:r>
                    </a:p>
                  </a:txBody>
                  <a:tcPr/>
                </a:tc>
                <a:tc>
                  <a:txBody>
                    <a:bodyPr/>
                    <a:lstStyle/>
                    <a:p>
                      <a:r>
                        <a:rPr lang="en-US" sz="1000"/>
                        <a:t>3.3076923076923</a:t>
                      </a:r>
                    </a:p>
                  </a:txBody>
                  <a:tcPr/>
                </a:tc>
                <a:tc>
                  <a:txBody>
                    <a:bodyPr/>
                    <a:lstStyle/>
                    <a:p>
                      <a:r>
                        <a:rPr lang="en-US" sz="1000"/>
                        <a:t>63.307692307692</a:t>
                      </a:r>
                    </a:p>
                  </a:txBody>
                  <a:tcPr/>
                </a:tc>
                <a:extLst>
                  <a:ext uri="{0D108BD9-81ED-4DB2-BD59-A6C34878D82A}">
                    <a16:rowId xmlns:a16="http://schemas.microsoft.com/office/drawing/2014/main" val="4138781390"/>
                  </a:ext>
                </a:extLst>
              </a:tr>
              <a:tr h="370840">
                <a:tc>
                  <a:txBody>
                    <a:bodyPr/>
                    <a:lstStyle/>
                    <a:p>
                      <a:r>
                        <a:rPr lang="en-US" sz="1000"/>
                        <a:t>#suzukiwayoflife</a:t>
                      </a:r>
                    </a:p>
                  </a:txBody>
                  <a:tcPr/>
                </a:tc>
                <a:tc>
                  <a:txBody>
                    <a:bodyPr/>
                    <a:lstStyle/>
                    <a:p>
                      <a:r>
                        <a:rPr lang="en-US" sz="1000"/>
                        <a:t>11</a:t>
                      </a:r>
                    </a:p>
                  </a:txBody>
                  <a:tcPr/>
                </a:tc>
                <a:tc>
                  <a:txBody>
                    <a:bodyPr/>
                    <a:lstStyle/>
                    <a:p>
                      <a:r>
                        <a:rPr lang="en-US" sz="1000"/>
                        <a:t>105.45454545455</a:t>
                      </a:r>
                    </a:p>
                  </a:txBody>
                  <a:tcPr/>
                </a:tc>
                <a:tc>
                  <a:txBody>
                    <a:bodyPr/>
                    <a:lstStyle/>
                    <a:p>
                      <a:r>
                        <a:rPr lang="en-US" sz="1000"/>
                        <a:t>10</a:t>
                      </a:r>
                    </a:p>
                  </a:txBody>
                  <a:tcPr/>
                </a:tc>
                <a:tc>
                  <a:txBody>
                    <a:bodyPr/>
                    <a:lstStyle/>
                    <a:p>
                      <a:r>
                        <a:rPr lang="en-US" sz="1000"/>
                        <a:t>3.6363636363636</a:t>
                      </a:r>
                    </a:p>
                  </a:txBody>
                  <a:tcPr/>
                </a:tc>
                <a:tc>
                  <a:txBody>
                    <a:bodyPr/>
                    <a:lstStyle/>
                    <a:p>
                      <a:r>
                        <a:rPr lang="en-US" sz="1000"/>
                        <a:t>119.09090909091</a:t>
                      </a:r>
                    </a:p>
                  </a:txBody>
                  <a:tcPr/>
                </a:tc>
                <a:extLst>
                  <a:ext uri="{0D108BD9-81ED-4DB2-BD59-A6C34878D82A}">
                    <a16:rowId xmlns:a16="http://schemas.microsoft.com/office/drawing/2014/main" val="2010127480"/>
                  </a:ext>
                </a:extLst>
              </a:tr>
              <a:tr h="370840">
                <a:tc>
                  <a:txBody>
                    <a:bodyPr/>
                    <a:lstStyle/>
                    <a:p>
                      <a:r>
                        <a:rPr lang="en-US" sz="1000"/>
                        <a:t>#KawasakiArgentina</a:t>
                      </a:r>
                    </a:p>
                  </a:txBody>
                  <a:tcPr/>
                </a:tc>
                <a:tc>
                  <a:txBody>
                    <a:bodyPr/>
                    <a:lstStyle/>
                    <a:p>
                      <a:r>
                        <a:rPr lang="en-US" sz="1000"/>
                        <a:t>10</a:t>
                      </a:r>
                    </a:p>
                  </a:txBody>
                  <a:tcPr/>
                </a:tc>
                <a:tc>
                  <a:txBody>
                    <a:bodyPr/>
                    <a:lstStyle/>
                    <a:p>
                      <a:r>
                        <a:rPr lang="en-US" sz="1000"/>
                        <a:t>36.6</a:t>
                      </a:r>
                    </a:p>
                  </a:txBody>
                  <a:tcPr/>
                </a:tc>
                <a:tc>
                  <a:txBody>
                    <a:bodyPr/>
                    <a:lstStyle/>
                    <a:p>
                      <a:r>
                        <a:rPr lang="en-US" sz="1000"/>
                        <a:t>3.6</a:t>
                      </a:r>
                    </a:p>
                  </a:txBody>
                  <a:tcPr/>
                </a:tc>
                <a:tc>
                  <a:txBody>
                    <a:bodyPr/>
                    <a:lstStyle/>
                    <a:p>
                      <a:r>
                        <a:rPr lang="en-US" sz="1000"/>
                        <a:t>1.3</a:t>
                      </a:r>
                    </a:p>
                  </a:txBody>
                  <a:tcPr/>
                </a:tc>
                <a:tc>
                  <a:txBody>
                    <a:bodyPr/>
                    <a:lstStyle/>
                    <a:p>
                      <a:r>
                        <a:rPr lang="en-US" sz="1000"/>
                        <a:t>41.5</a:t>
                      </a:r>
                    </a:p>
                  </a:txBody>
                  <a:tcPr/>
                </a:tc>
                <a:extLst>
                  <a:ext uri="{0D108BD9-81ED-4DB2-BD59-A6C34878D82A}">
                    <a16:rowId xmlns:a16="http://schemas.microsoft.com/office/drawing/2014/main" val="3861364407"/>
                  </a:ext>
                </a:extLst>
              </a:tr>
              <a:tr h="370840">
                <a:tc>
                  <a:txBody>
                    <a:bodyPr/>
                    <a:lstStyle/>
                    <a:p>
                      <a:r>
                        <a:rPr lang="en-US" sz="1000"/>
                        <a:t>#kawasaki</a:t>
                      </a:r>
                    </a:p>
                  </a:txBody>
                  <a:tcPr/>
                </a:tc>
                <a:tc>
                  <a:txBody>
                    <a:bodyPr/>
                    <a:lstStyle/>
                    <a:p>
                      <a:r>
                        <a:rPr lang="en-US" sz="1000"/>
                        <a:t>10</a:t>
                      </a:r>
                    </a:p>
                  </a:txBody>
                  <a:tcPr/>
                </a:tc>
                <a:tc>
                  <a:txBody>
                    <a:bodyPr/>
                    <a:lstStyle/>
                    <a:p>
                      <a:r>
                        <a:rPr lang="en-US" sz="1000"/>
                        <a:t>33.3</a:t>
                      </a:r>
                    </a:p>
                  </a:txBody>
                  <a:tcPr/>
                </a:tc>
                <a:tc>
                  <a:txBody>
                    <a:bodyPr/>
                    <a:lstStyle/>
                    <a:p>
                      <a:r>
                        <a:rPr lang="en-US" sz="1000"/>
                        <a:t>0.8</a:t>
                      </a:r>
                    </a:p>
                  </a:txBody>
                  <a:tcPr/>
                </a:tc>
                <a:tc>
                  <a:txBody>
                    <a:bodyPr/>
                    <a:lstStyle/>
                    <a:p>
                      <a:r>
                        <a:rPr lang="en-US" sz="1000"/>
                        <a:t>1.3</a:t>
                      </a:r>
                    </a:p>
                  </a:txBody>
                  <a:tcPr/>
                </a:tc>
                <a:tc>
                  <a:txBody>
                    <a:bodyPr/>
                    <a:lstStyle/>
                    <a:p>
                      <a:r>
                        <a:rPr lang="en-US" sz="1000"/>
                        <a:t>35.4</a:t>
                      </a:r>
                    </a:p>
                  </a:txBody>
                  <a:tcPr/>
                </a:tc>
                <a:extLst>
                  <a:ext uri="{0D108BD9-81ED-4DB2-BD59-A6C34878D82A}">
                    <a16:rowId xmlns:a16="http://schemas.microsoft.com/office/drawing/2014/main" val="1100940578"/>
                  </a:ext>
                </a:extLst>
              </a:tr>
            </a:tbl>
          </a:graphicData>
        </a:graphic>
      </p:graphicFrame>
      <p:sp>
        <p:nvSpPr>
          <p:cNvPr id="4" name="Text Placeholder 3">
            <a:extLst>
              <a:ext uri="{FF2B5EF4-FFF2-40B4-BE49-F238E27FC236}">
                <a16:creationId xmlns:a16="http://schemas.microsoft.com/office/drawing/2014/main" id="{E3643244-1879-4F19-82B6-BDCD22BAC6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57004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F01C-D4AF-49B8-AFE0-D7BCF3C228AB}"/>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EFF47C09-92FF-4A3F-9B20-784F673DB9F5}"/>
              </a:ext>
            </a:extLst>
          </p:cNvPr>
          <p:cNvGraphicFramePr>
            <a:graphicFrameLocks noGrp="1"/>
          </p:cNvGraphicFramePr>
          <p:nvPr>
            <p:ph type="tbl" sz="quarter" idx="13"/>
            <p:extLst>
              <p:ext uri="{D42A27DB-BD31-4B8C-83A1-F6EECF244321}">
                <p14:modId xmlns:p14="http://schemas.microsoft.com/office/powerpoint/2010/main" val="47794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5253932"/>
                    </a:ext>
                  </a:extLst>
                </a:gridCol>
                <a:gridCol w="493776">
                  <a:extLst>
                    <a:ext uri="{9D8B030D-6E8A-4147-A177-3AD203B41FA5}">
                      <a16:colId xmlns:a16="http://schemas.microsoft.com/office/drawing/2014/main" val="3550385942"/>
                    </a:ext>
                  </a:extLst>
                </a:gridCol>
                <a:gridCol w="493776">
                  <a:extLst>
                    <a:ext uri="{9D8B030D-6E8A-4147-A177-3AD203B41FA5}">
                      <a16:colId xmlns:a16="http://schemas.microsoft.com/office/drawing/2014/main" val="245928388"/>
                    </a:ext>
                  </a:extLst>
                </a:gridCol>
                <a:gridCol w="493776">
                  <a:extLst>
                    <a:ext uri="{9D8B030D-6E8A-4147-A177-3AD203B41FA5}">
                      <a16:colId xmlns:a16="http://schemas.microsoft.com/office/drawing/2014/main" val="900002254"/>
                    </a:ext>
                  </a:extLst>
                </a:gridCol>
                <a:gridCol w="493776">
                  <a:extLst>
                    <a:ext uri="{9D8B030D-6E8A-4147-A177-3AD203B41FA5}">
                      <a16:colId xmlns:a16="http://schemas.microsoft.com/office/drawing/2014/main" val="1780825313"/>
                    </a:ext>
                  </a:extLst>
                </a:gridCol>
                <a:gridCol w="493776">
                  <a:extLst>
                    <a:ext uri="{9D8B030D-6E8A-4147-A177-3AD203B41FA5}">
                      <a16:colId xmlns:a16="http://schemas.microsoft.com/office/drawing/2014/main" val="4043295478"/>
                    </a:ext>
                  </a:extLst>
                </a:gridCol>
                <a:gridCol w="493776">
                  <a:extLst>
                    <a:ext uri="{9D8B030D-6E8A-4147-A177-3AD203B41FA5}">
                      <a16:colId xmlns:a16="http://schemas.microsoft.com/office/drawing/2014/main" val="4098141313"/>
                    </a:ext>
                  </a:extLst>
                </a:gridCol>
                <a:gridCol w="493776">
                  <a:extLst>
                    <a:ext uri="{9D8B030D-6E8A-4147-A177-3AD203B41FA5}">
                      <a16:colId xmlns:a16="http://schemas.microsoft.com/office/drawing/2014/main" val="630552617"/>
                    </a:ext>
                  </a:extLst>
                </a:gridCol>
                <a:gridCol w="493776">
                  <a:extLst>
                    <a:ext uri="{9D8B030D-6E8A-4147-A177-3AD203B41FA5}">
                      <a16:colId xmlns:a16="http://schemas.microsoft.com/office/drawing/2014/main" val="4198022610"/>
                    </a:ext>
                  </a:extLst>
                </a:gridCol>
                <a:gridCol w="493776">
                  <a:extLst>
                    <a:ext uri="{9D8B030D-6E8A-4147-A177-3AD203B41FA5}">
                      <a16:colId xmlns:a16="http://schemas.microsoft.com/office/drawing/2014/main" val="23682775"/>
                    </a:ext>
                  </a:extLst>
                </a:gridCol>
                <a:gridCol w="493776">
                  <a:extLst>
                    <a:ext uri="{9D8B030D-6E8A-4147-A177-3AD203B41FA5}">
                      <a16:colId xmlns:a16="http://schemas.microsoft.com/office/drawing/2014/main" val="4032523479"/>
                    </a:ext>
                  </a:extLst>
                </a:gridCol>
                <a:gridCol w="493776">
                  <a:extLst>
                    <a:ext uri="{9D8B030D-6E8A-4147-A177-3AD203B41FA5}">
                      <a16:colId xmlns:a16="http://schemas.microsoft.com/office/drawing/2014/main" val="1770754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575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- 2021-10-24 14:00:09</a:t>
                      </a:r>
                      <a:r>
                        <a:rPr kumimoji="0" lang="es-ES" sz="1000" b="0" i="0" u="none" strike="noStrike" kern="1200" cap="none" spc="0" normalizeH="0" baseline="0" noProof="0">
                          <a:ln>
                            <a:noFill/>
                          </a:ln>
                          <a:solidFill>
                            <a:prstClr val="black"/>
                          </a:solidFill>
                          <a:effectLst/>
                          <a:uLnTx/>
                          <a:uFillTx/>
                          <a:latin typeface="+mn-lt"/>
                          <a:ea typeface="+mn-ea"/>
                          <a:cs typeface="+mn-cs"/>
                        </a:rPr>
                        <a:t>
 Valentino Rossi y su emocionante ultima carrera en Misano. 
El nueve veces campeón del mundo fue ovacionado por la multitud que lo aplaudió y  saludó con emoción 🏍🏆🇮🇹💛
#yamaha #motogp #valentinorossi #vr46 #EmiliaRomagnaGP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9752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- 2021-10-05 15:33:23</a:t>
                      </a:r>
                      <a:r>
                        <a:rPr kumimoji="0" lang="en-US" sz="1000" b="0" i="0" u="none" strike="noStrike" kern="1200" cap="none" spc="0" normalizeH="0" baseline="0" noProof="0">
                          <a:ln>
                            <a:noFill/>
                          </a:ln>
                          <a:solidFill>
                            <a:prstClr val="black"/>
                          </a:solidFill>
                          <a:effectLst/>
                          <a:uLnTx/>
                          <a:uFillTx/>
                          <a:latin typeface="+mn-lt"/>
                          <a:ea typeface="+mn-ea"/>
                          <a:cs typeface="+mn-cs"/>
                        </a:rPr>
                        <a:t>
 En Octubre cambiá la forma de moverte con Yamaha 🙋‍♀️🙋‍♂️🏍
No esperes más y tené la tuya en 12 ó 18 Cuotas Sin Interés ingresando a bit.ly/fz-fi-fz-s-disco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5325565"/>
                  </a:ext>
                </a:extLst>
              </a:tr>
            </a:tbl>
          </a:graphicData>
        </a:graphic>
      </p:graphicFrame>
      <p:sp>
        <p:nvSpPr>
          <p:cNvPr id="4" name="Text Placeholder 3">
            <a:extLst>
              <a:ext uri="{FF2B5EF4-FFF2-40B4-BE49-F238E27FC236}">
                <a16:creationId xmlns:a16="http://schemas.microsoft.com/office/drawing/2014/main" id="{009032D0-BB55-45AB-B0A6-B4F147CDDC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3310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BB7D-F4DF-4527-9ECF-FD97C9543ED2}"/>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9F788B7A-971E-491C-AB0D-8FC2AB8BF591}"/>
              </a:ext>
            </a:extLst>
          </p:cNvPr>
          <p:cNvGraphicFramePr>
            <a:graphicFrameLocks noGrp="1"/>
          </p:cNvGraphicFramePr>
          <p:nvPr>
            <p:ph type="tbl" sz="quarter" idx="13"/>
            <p:extLst>
              <p:ext uri="{D42A27DB-BD31-4B8C-83A1-F6EECF244321}">
                <p14:modId xmlns:p14="http://schemas.microsoft.com/office/powerpoint/2010/main" val="51613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1217727"/>
                    </a:ext>
                  </a:extLst>
                </a:gridCol>
                <a:gridCol w="493776">
                  <a:extLst>
                    <a:ext uri="{9D8B030D-6E8A-4147-A177-3AD203B41FA5}">
                      <a16:colId xmlns:a16="http://schemas.microsoft.com/office/drawing/2014/main" val="2682099713"/>
                    </a:ext>
                  </a:extLst>
                </a:gridCol>
                <a:gridCol w="493776">
                  <a:extLst>
                    <a:ext uri="{9D8B030D-6E8A-4147-A177-3AD203B41FA5}">
                      <a16:colId xmlns:a16="http://schemas.microsoft.com/office/drawing/2014/main" val="3418614520"/>
                    </a:ext>
                  </a:extLst>
                </a:gridCol>
                <a:gridCol w="493776">
                  <a:extLst>
                    <a:ext uri="{9D8B030D-6E8A-4147-A177-3AD203B41FA5}">
                      <a16:colId xmlns:a16="http://schemas.microsoft.com/office/drawing/2014/main" val="171859114"/>
                    </a:ext>
                  </a:extLst>
                </a:gridCol>
                <a:gridCol w="493776">
                  <a:extLst>
                    <a:ext uri="{9D8B030D-6E8A-4147-A177-3AD203B41FA5}">
                      <a16:colId xmlns:a16="http://schemas.microsoft.com/office/drawing/2014/main" val="3244187974"/>
                    </a:ext>
                  </a:extLst>
                </a:gridCol>
                <a:gridCol w="493776">
                  <a:extLst>
                    <a:ext uri="{9D8B030D-6E8A-4147-A177-3AD203B41FA5}">
                      <a16:colId xmlns:a16="http://schemas.microsoft.com/office/drawing/2014/main" val="477939540"/>
                    </a:ext>
                  </a:extLst>
                </a:gridCol>
                <a:gridCol w="493776">
                  <a:extLst>
                    <a:ext uri="{9D8B030D-6E8A-4147-A177-3AD203B41FA5}">
                      <a16:colId xmlns:a16="http://schemas.microsoft.com/office/drawing/2014/main" val="3785422806"/>
                    </a:ext>
                  </a:extLst>
                </a:gridCol>
                <a:gridCol w="493776">
                  <a:extLst>
                    <a:ext uri="{9D8B030D-6E8A-4147-A177-3AD203B41FA5}">
                      <a16:colId xmlns:a16="http://schemas.microsoft.com/office/drawing/2014/main" val="687623265"/>
                    </a:ext>
                  </a:extLst>
                </a:gridCol>
                <a:gridCol w="493776">
                  <a:extLst>
                    <a:ext uri="{9D8B030D-6E8A-4147-A177-3AD203B41FA5}">
                      <a16:colId xmlns:a16="http://schemas.microsoft.com/office/drawing/2014/main" val="2716309739"/>
                    </a:ext>
                  </a:extLst>
                </a:gridCol>
                <a:gridCol w="493776">
                  <a:extLst>
                    <a:ext uri="{9D8B030D-6E8A-4147-A177-3AD203B41FA5}">
                      <a16:colId xmlns:a16="http://schemas.microsoft.com/office/drawing/2014/main" val="4086480001"/>
                    </a:ext>
                  </a:extLst>
                </a:gridCol>
                <a:gridCol w="493776">
                  <a:extLst>
                    <a:ext uri="{9D8B030D-6E8A-4147-A177-3AD203B41FA5}">
                      <a16:colId xmlns:a16="http://schemas.microsoft.com/office/drawing/2014/main" val="521663608"/>
                    </a:ext>
                  </a:extLst>
                </a:gridCol>
                <a:gridCol w="493776">
                  <a:extLst>
                    <a:ext uri="{9D8B030D-6E8A-4147-A177-3AD203B41FA5}">
                      <a16:colId xmlns:a16="http://schemas.microsoft.com/office/drawing/2014/main" val="224663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47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- 2021-10-05 15:34:03</a:t>
                      </a:r>
                      <a:r>
                        <a:rPr kumimoji="0" lang="en-US" sz="1000" b="0" i="0" u="none" strike="noStrike" kern="1200" cap="none" spc="0" normalizeH="0" baseline="0" noProof="0">
                          <a:ln>
                            <a:noFill/>
                          </a:ln>
                          <a:solidFill>
                            <a:prstClr val="black"/>
                          </a:solidFill>
                          <a:effectLst/>
                          <a:uLnTx/>
                          <a:uFillTx/>
                          <a:latin typeface="+mn-lt"/>
                          <a:ea typeface="+mn-ea"/>
                          <a:cs typeface="+mn-cs"/>
                        </a:rPr>
                        <a:t>
 En Octubre cambiá la forma de moverte con Yamaha 🙋‍♀️🙋‍♂️🏍
No esperes más y tené la tuya en 12 ó 18 Cuotas Sin Interés ingresando a bit.ly/fz-25-xtz-125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769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- 2021-10-05 15:34:40</a:t>
                      </a:r>
                      <a:r>
                        <a:rPr kumimoji="0" lang="en-US" sz="1000" b="0" i="0" u="none" strike="noStrike" kern="1200" cap="none" spc="0" normalizeH="0" baseline="0" noProof="0">
                          <a:ln>
                            <a:noFill/>
                          </a:ln>
                          <a:solidFill>
                            <a:prstClr val="black"/>
                          </a:solidFill>
                          <a:effectLst/>
                          <a:uLnTx/>
                          <a:uFillTx/>
                          <a:latin typeface="+mn-lt"/>
                          <a:ea typeface="+mn-ea"/>
                          <a:cs typeface="+mn-cs"/>
                        </a:rPr>
                        <a:t>
 En Octubre cambiá la forma de moverte con Yamaha 🙋‍♀️🙋‍♂️🏍
No esperes más y tené la tuya en 12 ó 18 Cuotas Sin Interés ingresando a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3728664"/>
                  </a:ext>
                </a:extLst>
              </a:tr>
            </a:tbl>
          </a:graphicData>
        </a:graphic>
      </p:graphicFrame>
      <p:sp>
        <p:nvSpPr>
          <p:cNvPr id="4" name="Text Placeholder 3">
            <a:extLst>
              <a:ext uri="{FF2B5EF4-FFF2-40B4-BE49-F238E27FC236}">
                <a16:creationId xmlns:a16="http://schemas.microsoft.com/office/drawing/2014/main" id="{88F60616-A379-4C95-B920-330703FC9AA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37736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88A7-66B0-43EA-BA54-ADC04DABC81C}"/>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C83D0206-CEB4-4CEE-9265-95B2CB047A40}"/>
              </a:ext>
            </a:extLst>
          </p:cNvPr>
          <p:cNvGraphicFramePr>
            <a:graphicFrameLocks noGrp="1"/>
          </p:cNvGraphicFramePr>
          <p:nvPr>
            <p:ph type="tbl" sz="quarter" idx="13"/>
            <p:extLst>
              <p:ext uri="{D42A27DB-BD31-4B8C-83A1-F6EECF244321}">
                <p14:modId xmlns:p14="http://schemas.microsoft.com/office/powerpoint/2010/main" val="319222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612079"/>
                    </a:ext>
                  </a:extLst>
                </a:gridCol>
                <a:gridCol w="493776">
                  <a:extLst>
                    <a:ext uri="{9D8B030D-6E8A-4147-A177-3AD203B41FA5}">
                      <a16:colId xmlns:a16="http://schemas.microsoft.com/office/drawing/2014/main" val="2105498597"/>
                    </a:ext>
                  </a:extLst>
                </a:gridCol>
                <a:gridCol w="493776">
                  <a:extLst>
                    <a:ext uri="{9D8B030D-6E8A-4147-A177-3AD203B41FA5}">
                      <a16:colId xmlns:a16="http://schemas.microsoft.com/office/drawing/2014/main" val="3203600775"/>
                    </a:ext>
                  </a:extLst>
                </a:gridCol>
                <a:gridCol w="493776">
                  <a:extLst>
                    <a:ext uri="{9D8B030D-6E8A-4147-A177-3AD203B41FA5}">
                      <a16:colId xmlns:a16="http://schemas.microsoft.com/office/drawing/2014/main" val="2340091268"/>
                    </a:ext>
                  </a:extLst>
                </a:gridCol>
                <a:gridCol w="493776">
                  <a:extLst>
                    <a:ext uri="{9D8B030D-6E8A-4147-A177-3AD203B41FA5}">
                      <a16:colId xmlns:a16="http://schemas.microsoft.com/office/drawing/2014/main" val="569906469"/>
                    </a:ext>
                  </a:extLst>
                </a:gridCol>
                <a:gridCol w="493776">
                  <a:extLst>
                    <a:ext uri="{9D8B030D-6E8A-4147-A177-3AD203B41FA5}">
                      <a16:colId xmlns:a16="http://schemas.microsoft.com/office/drawing/2014/main" val="2351433702"/>
                    </a:ext>
                  </a:extLst>
                </a:gridCol>
                <a:gridCol w="493776">
                  <a:extLst>
                    <a:ext uri="{9D8B030D-6E8A-4147-A177-3AD203B41FA5}">
                      <a16:colId xmlns:a16="http://schemas.microsoft.com/office/drawing/2014/main" val="2958357726"/>
                    </a:ext>
                  </a:extLst>
                </a:gridCol>
                <a:gridCol w="493776">
                  <a:extLst>
                    <a:ext uri="{9D8B030D-6E8A-4147-A177-3AD203B41FA5}">
                      <a16:colId xmlns:a16="http://schemas.microsoft.com/office/drawing/2014/main" val="3788047809"/>
                    </a:ext>
                  </a:extLst>
                </a:gridCol>
                <a:gridCol w="493776">
                  <a:extLst>
                    <a:ext uri="{9D8B030D-6E8A-4147-A177-3AD203B41FA5}">
                      <a16:colId xmlns:a16="http://schemas.microsoft.com/office/drawing/2014/main" val="2812506555"/>
                    </a:ext>
                  </a:extLst>
                </a:gridCol>
                <a:gridCol w="493776">
                  <a:extLst>
                    <a:ext uri="{9D8B030D-6E8A-4147-A177-3AD203B41FA5}">
                      <a16:colId xmlns:a16="http://schemas.microsoft.com/office/drawing/2014/main" val="726967276"/>
                    </a:ext>
                  </a:extLst>
                </a:gridCol>
                <a:gridCol w="493776">
                  <a:extLst>
                    <a:ext uri="{9D8B030D-6E8A-4147-A177-3AD203B41FA5}">
                      <a16:colId xmlns:a16="http://schemas.microsoft.com/office/drawing/2014/main" val="2939361595"/>
                    </a:ext>
                  </a:extLst>
                </a:gridCol>
                <a:gridCol w="493776">
                  <a:extLst>
                    <a:ext uri="{9D8B030D-6E8A-4147-A177-3AD203B41FA5}">
                      <a16:colId xmlns:a16="http://schemas.microsoft.com/office/drawing/2014/main" val="3549916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178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- 2021-10-24 13:34:28</a:t>
                      </a:r>
                      <a:r>
                        <a:rPr kumimoji="0" lang="es-ES" sz="1000" b="0" i="0" u="none" strike="noStrike" kern="1200" cap="none" spc="0" normalizeH="0" baseline="0" noProof="0">
                          <a:ln>
                            <a:noFill/>
                          </a:ln>
                          <a:solidFill>
                            <a:prstClr val="black"/>
                          </a:solidFill>
                          <a:effectLst/>
                          <a:uLnTx/>
                          <a:uFillTx/>
                          <a:latin typeface="+mn-lt"/>
                          <a:ea typeface="+mn-ea"/>
                          <a:cs typeface="+mn-cs"/>
                        </a:rPr>
                        <a:t>
 ¡Campeón del mundo!
Fabio Quartararo se corona Campeón del Mundo de MotoGP en Misano en una digna actuación de un campeón 🏆🏁💪😈
En su primer año con el Factory Yamaha Team, el francés consiguió su primer titulo mundial en MotoGP.
#ELD1ABLO | #MonsterYamaha | #MotoGP | #EmiliaRomagnaGP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4027788"/>
                  </a:ext>
                </a:extLst>
              </a:tr>
            </a:tbl>
          </a:graphicData>
        </a:graphic>
      </p:graphicFrame>
      <p:sp>
        <p:nvSpPr>
          <p:cNvPr id="4" name="Text Placeholder 3">
            <a:extLst>
              <a:ext uri="{FF2B5EF4-FFF2-40B4-BE49-F238E27FC236}">
                <a16:creationId xmlns:a16="http://schemas.microsoft.com/office/drawing/2014/main" id="{9843C370-0A2B-40CA-9102-FD1ECC39AD0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3353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B2645-7D7E-43B3-867F-6750F0269577}"/>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C0597006-2692-4C89-80F8-CFC406982D4E}"/>
              </a:ext>
            </a:extLst>
          </p:cNvPr>
          <p:cNvGraphicFramePr>
            <a:graphicFrameLocks noGrp="1"/>
          </p:cNvGraphicFramePr>
          <p:nvPr>
            <p:ph type="tbl" sz="quarter" idx="13"/>
            <p:extLst>
              <p:ext uri="{D42A27DB-BD31-4B8C-83A1-F6EECF244321}">
                <p14:modId xmlns:p14="http://schemas.microsoft.com/office/powerpoint/2010/main" val="523387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0668702"/>
                    </a:ext>
                  </a:extLst>
                </a:gridCol>
                <a:gridCol w="493776">
                  <a:extLst>
                    <a:ext uri="{9D8B030D-6E8A-4147-A177-3AD203B41FA5}">
                      <a16:colId xmlns:a16="http://schemas.microsoft.com/office/drawing/2014/main" val="3349404516"/>
                    </a:ext>
                  </a:extLst>
                </a:gridCol>
                <a:gridCol w="493776">
                  <a:extLst>
                    <a:ext uri="{9D8B030D-6E8A-4147-A177-3AD203B41FA5}">
                      <a16:colId xmlns:a16="http://schemas.microsoft.com/office/drawing/2014/main" val="2904285139"/>
                    </a:ext>
                  </a:extLst>
                </a:gridCol>
                <a:gridCol w="493776">
                  <a:extLst>
                    <a:ext uri="{9D8B030D-6E8A-4147-A177-3AD203B41FA5}">
                      <a16:colId xmlns:a16="http://schemas.microsoft.com/office/drawing/2014/main" val="1113679975"/>
                    </a:ext>
                  </a:extLst>
                </a:gridCol>
                <a:gridCol w="493776">
                  <a:extLst>
                    <a:ext uri="{9D8B030D-6E8A-4147-A177-3AD203B41FA5}">
                      <a16:colId xmlns:a16="http://schemas.microsoft.com/office/drawing/2014/main" val="2288442088"/>
                    </a:ext>
                  </a:extLst>
                </a:gridCol>
                <a:gridCol w="493776">
                  <a:extLst>
                    <a:ext uri="{9D8B030D-6E8A-4147-A177-3AD203B41FA5}">
                      <a16:colId xmlns:a16="http://schemas.microsoft.com/office/drawing/2014/main" val="1177364153"/>
                    </a:ext>
                  </a:extLst>
                </a:gridCol>
                <a:gridCol w="493776">
                  <a:extLst>
                    <a:ext uri="{9D8B030D-6E8A-4147-A177-3AD203B41FA5}">
                      <a16:colId xmlns:a16="http://schemas.microsoft.com/office/drawing/2014/main" val="2907246116"/>
                    </a:ext>
                  </a:extLst>
                </a:gridCol>
                <a:gridCol w="493776">
                  <a:extLst>
                    <a:ext uri="{9D8B030D-6E8A-4147-A177-3AD203B41FA5}">
                      <a16:colId xmlns:a16="http://schemas.microsoft.com/office/drawing/2014/main" val="468197636"/>
                    </a:ext>
                  </a:extLst>
                </a:gridCol>
                <a:gridCol w="493776">
                  <a:extLst>
                    <a:ext uri="{9D8B030D-6E8A-4147-A177-3AD203B41FA5}">
                      <a16:colId xmlns:a16="http://schemas.microsoft.com/office/drawing/2014/main" val="4154408768"/>
                    </a:ext>
                  </a:extLst>
                </a:gridCol>
                <a:gridCol w="493776">
                  <a:extLst>
                    <a:ext uri="{9D8B030D-6E8A-4147-A177-3AD203B41FA5}">
                      <a16:colId xmlns:a16="http://schemas.microsoft.com/office/drawing/2014/main" val="2945408075"/>
                    </a:ext>
                  </a:extLst>
                </a:gridCol>
                <a:gridCol w="493776">
                  <a:extLst>
                    <a:ext uri="{9D8B030D-6E8A-4147-A177-3AD203B41FA5}">
                      <a16:colId xmlns:a16="http://schemas.microsoft.com/office/drawing/2014/main" val="3070670514"/>
                    </a:ext>
                  </a:extLst>
                </a:gridCol>
                <a:gridCol w="493776">
                  <a:extLst>
                    <a:ext uri="{9D8B030D-6E8A-4147-A177-3AD203B41FA5}">
                      <a16:colId xmlns:a16="http://schemas.microsoft.com/office/drawing/2014/main" val="197923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92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- 2021-10-27 17:01:08</a:t>
                      </a:r>
                      <a:r>
                        <a:rPr kumimoji="0" lang="es-ES" sz="1000" b="0" i="0" u="none" strike="noStrike" kern="1200" cap="none" spc="0" normalizeH="0" baseline="0" noProof="0">
                          <a:ln>
                            <a:noFill/>
                          </a:ln>
                          <a:solidFill>
                            <a:prstClr val="black"/>
                          </a:solidFill>
                          <a:effectLst/>
                          <a:uLnTx/>
                          <a:uFillTx/>
                          <a:latin typeface="+mn-lt"/>
                          <a:ea typeface="+mn-ea"/>
                          <a:cs typeface="+mn-cs"/>
                        </a:rPr>
                        <a:t>
 El poder genuino de la GSX-S 750 se impone en Argentina! Descubrí este modelo que se suma al line up local con un motor supersport legendario y lo último en tecnología! Un motor 4T de 749CC, 6 velocidades, ABS, inyección electrónica y control de tracción de 3 modos. GSX-S 750, un verdadero depredador! Ya disponible en la red de concesionarios de Suzuki Motos Argentina.
#gsxs750 #suzukigsxs750 #suzukiwayoflife #suzukistreet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2044884"/>
                  </a:ext>
                </a:extLst>
              </a:tr>
            </a:tbl>
          </a:graphicData>
        </a:graphic>
      </p:graphicFrame>
      <p:sp>
        <p:nvSpPr>
          <p:cNvPr id="4" name="Text Placeholder 3">
            <a:extLst>
              <a:ext uri="{FF2B5EF4-FFF2-40B4-BE49-F238E27FC236}">
                <a16:creationId xmlns:a16="http://schemas.microsoft.com/office/drawing/2014/main" id="{60B31D95-C271-4FC2-8327-6AB434411EC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41062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E8551-45B2-4043-9BAD-C86A8201F1CA}"/>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D7131672-01EC-444E-A3E8-00343812C46B}"/>
              </a:ext>
            </a:extLst>
          </p:cNvPr>
          <p:cNvGraphicFramePr>
            <a:graphicFrameLocks noGrp="1"/>
          </p:cNvGraphicFramePr>
          <p:nvPr>
            <p:ph type="tbl" sz="quarter" idx="13"/>
            <p:extLst>
              <p:ext uri="{D42A27DB-BD31-4B8C-83A1-F6EECF244321}">
                <p14:modId xmlns:p14="http://schemas.microsoft.com/office/powerpoint/2010/main" val="3705682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1757326"/>
                    </a:ext>
                  </a:extLst>
                </a:gridCol>
                <a:gridCol w="493776">
                  <a:extLst>
                    <a:ext uri="{9D8B030D-6E8A-4147-A177-3AD203B41FA5}">
                      <a16:colId xmlns:a16="http://schemas.microsoft.com/office/drawing/2014/main" val="547732716"/>
                    </a:ext>
                  </a:extLst>
                </a:gridCol>
                <a:gridCol w="493776">
                  <a:extLst>
                    <a:ext uri="{9D8B030D-6E8A-4147-A177-3AD203B41FA5}">
                      <a16:colId xmlns:a16="http://schemas.microsoft.com/office/drawing/2014/main" val="3425743635"/>
                    </a:ext>
                  </a:extLst>
                </a:gridCol>
                <a:gridCol w="493776">
                  <a:extLst>
                    <a:ext uri="{9D8B030D-6E8A-4147-A177-3AD203B41FA5}">
                      <a16:colId xmlns:a16="http://schemas.microsoft.com/office/drawing/2014/main" val="3005015887"/>
                    </a:ext>
                  </a:extLst>
                </a:gridCol>
                <a:gridCol w="493776">
                  <a:extLst>
                    <a:ext uri="{9D8B030D-6E8A-4147-A177-3AD203B41FA5}">
                      <a16:colId xmlns:a16="http://schemas.microsoft.com/office/drawing/2014/main" val="2755346703"/>
                    </a:ext>
                  </a:extLst>
                </a:gridCol>
                <a:gridCol w="493776">
                  <a:extLst>
                    <a:ext uri="{9D8B030D-6E8A-4147-A177-3AD203B41FA5}">
                      <a16:colId xmlns:a16="http://schemas.microsoft.com/office/drawing/2014/main" val="3765786562"/>
                    </a:ext>
                  </a:extLst>
                </a:gridCol>
                <a:gridCol w="493776">
                  <a:extLst>
                    <a:ext uri="{9D8B030D-6E8A-4147-A177-3AD203B41FA5}">
                      <a16:colId xmlns:a16="http://schemas.microsoft.com/office/drawing/2014/main" val="444912148"/>
                    </a:ext>
                  </a:extLst>
                </a:gridCol>
                <a:gridCol w="493776">
                  <a:extLst>
                    <a:ext uri="{9D8B030D-6E8A-4147-A177-3AD203B41FA5}">
                      <a16:colId xmlns:a16="http://schemas.microsoft.com/office/drawing/2014/main" val="1075471453"/>
                    </a:ext>
                  </a:extLst>
                </a:gridCol>
                <a:gridCol w="493776">
                  <a:extLst>
                    <a:ext uri="{9D8B030D-6E8A-4147-A177-3AD203B41FA5}">
                      <a16:colId xmlns:a16="http://schemas.microsoft.com/office/drawing/2014/main" val="3224409272"/>
                    </a:ext>
                  </a:extLst>
                </a:gridCol>
                <a:gridCol w="493776">
                  <a:extLst>
                    <a:ext uri="{9D8B030D-6E8A-4147-A177-3AD203B41FA5}">
                      <a16:colId xmlns:a16="http://schemas.microsoft.com/office/drawing/2014/main" val="2742984216"/>
                    </a:ext>
                  </a:extLst>
                </a:gridCol>
                <a:gridCol w="493776">
                  <a:extLst>
                    <a:ext uri="{9D8B030D-6E8A-4147-A177-3AD203B41FA5}">
                      <a16:colId xmlns:a16="http://schemas.microsoft.com/office/drawing/2014/main" val="2027118362"/>
                    </a:ext>
                  </a:extLst>
                </a:gridCol>
                <a:gridCol w="493776">
                  <a:extLst>
                    <a:ext uri="{9D8B030D-6E8A-4147-A177-3AD203B41FA5}">
                      <a16:colId xmlns:a16="http://schemas.microsoft.com/office/drawing/2014/main" val="297501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9026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- 2021-10-11 13:15:07</a:t>
                      </a:r>
                      <a:r>
                        <a:rPr kumimoji="0" lang="es-ES" sz="1000" b="0" i="0" u="none" strike="noStrike" kern="1200" cap="none" spc="0" normalizeH="0" baseline="0" noProof="0">
                          <a:ln>
                            <a:noFill/>
                          </a:ln>
                          <a:solidFill>
                            <a:prstClr val="black"/>
                          </a:solidFill>
                          <a:effectLst/>
                          <a:uLnTx/>
                          <a:uFillTx/>
                          <a:latin typeface="+mn-lt"/>
                          <a:ea typeface="+mn-ea"/>
                          <a:cs typeface="+mn-cs"/>
                        </a:rPr>
                        <a:t>
 La TNT600i es una moto pensada para los riders más exigentes.
Con su gran porte y su sonido característico, no pasaras desapercibido.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027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- 2021-10-03 20:25:07</a:t>
                      </a:r>
                      <a:r>
                        <a:rPr kumimoji="0" lang="es-ES" sz="1000" b="0" i="0" u="none" strike="noStrike" kern="1200" cap="none" spc="0" normalizeH="0" baseline="0" noProof="0">
                          <a:ln>
                            <a:noFill/>
                          </a:ln>
                          <a:solidFill>
                            <a:prstClr val="black"/>
                          </a:solidFill>
                          <a:effectLst/>
                          <a:uLnTx/>
                          <a:uFillTx/>
                          <a:latin typeface="+mn-lt"/>
                          <a:ea typeface="+mn-ea"/>
                          <a:cs typeface="+mn-cs"/>
                        </a:rPr>
                        <a:t>
 Segunda victoria para @marcmarquez93 👏👏👏 Volvió esa vieja costumbre de ganar 😉 Ahora a no aflojar!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2987454"/>
                  </a:ext>
                </a:extLst>
              </a:tr>
            </a:tbl>
          </a:graphicData>
        </a:graphic>
      </p:graphicFrame>
      <p:sp>
        <p:nvSpPr>
          <p:cNvPr id="4" name="Text Placeholder 3">
            <a:extLst>
              <a:ext uri="{FF2B5EF4-FFF2-40B4-BE49-F238E27FC236}">
                <a16:creationId xmlns:a16="http://schemas.microsoft.com/office/drawing/2014/main" id="{9DB253BC-24F1-4D68-B683-6ABBB549FC3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7301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89748-0D9C-4E77-94FA-171679FD126B}"/>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2326109D-32BC-4D1D-B177-FE13C13607C4}"/>
              </a:ext>
            </a:extLst>
          </p:cNvPr>
          <p:cNvGraphicFramePr>
            <a:graphicFrameLocks noGrp="1"/>
          </p:cNvGraphicFramePr>
          <p:nvPr>
            <p:ph type="tbl" sz="quarter" idx="13"/>
            <p:extLst>
              <p:ext uri="{D42A27DB-BD31-4B8C-83A1-F6EECF244321}">
                <p14:modId xmlns:p14="http://schemas.microsoft.com/office/powerpoint/2010/main" val="3163752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5462072"/>
                    </a:ext>
                  </a:extLst>
                </a:gridCol>
                <a:gridCol w="493776">
                  <a:extLst>
                    <a:ext uri="{9D8B030D-6E8A-4147-A177-3AD203B41FA5}">
                      <a16:colId xmlns:a16="http://schemas.microsoft.com/office/drawing/2014/main" val="1370723620"/>
                    </a:ext>
                  </a:extLst>
                </a:gridCol>
                <a:gridCol w="493776">
                  <a:extLst>
                    <a:ext uri="{9D8B030D-6E8A-4147-A177-3AD203B41FA5}">
                      <a16:colId xmlns:a16="http://schemas.microsoft.com/office/drawing/2014/main" val="1815689024"/>
                    </a:ext>
                  </a:extLst>
                </a:gridCol>
                <a:gridCol w="493776">
                  <a:extLst>
                    <a:ext uri="{9D8B030D-6E8A-4147-A177-3AD203B41FA5}">
                      <a16:colId xmlns:a16="http://schemas.microsoft.com/office/drawing/2014/main" val="656420633"/>
                    </a:ext>
                  </a:extLst>
                </a:gridCol>
                <a:gridCol w="493776">
                  <a:extLst>
                    <a:ext uri="{9D8B030D-6E8A-4147-A177-3AD203B41FA5}">
                      <a16:colId xmlns:a16="http://schemas.microsoft.com/office/drawing/2014/main" val="899758031"/>
                    </a:ext>
                  </a:extLst>
                </a:gridCol>
                <a:gridCol w="493776">
                  <a:extLst>
                    <a:ext uri="{9D8B030D-6E8A-4147-A177-3AD203B41FA5}">
                      <a16:colId xmlns:a16="http://schemas.microsoft.com/office/drawing/2014/main" val="3857714057"/>
                    </a:ext>
                  </a:extLst>
                </a:gridCol>
                <a:gridCol w="493776">
                  <a:extLst>
                    <a:ext uri="{9D8B030D-6E8A-4147-A177-3AD203B41FA5}">
                      <a16:colId xmlns:a16="http://schemas.microsoft.com/office/drawing/2014/main" val="459208191"/>
                    </a:ext>
                  </a:extLst>
                </a:gridCol>
                <a:gridCol w="493776">
                  <a:extLst>
                    <a:ext uri="{9D8B030D-6E8A-4147-A177-3AD203B41FA5}">
                      <a16:colId xmlns:a16="http://schemas.microsoft.com/office/drawing/2014/main" val="925533277"/>
                    </a:ext>
                  </a:extLst>
                </a:gridCol>
                <a:gridCol w="493776">
                  <a:extLst>
                    <a:ext uri="{9D8B030D-6E8A-4147-A177-3AD203B41FA5}">
                      <a16:colId xmlns:a16="http://schemas.microsoft.com/office/drawing/2014/main" val="2210670771"/>
                    </a:ext>
                  </a:extLst>
                </a:gridCol>
                <a:gridCol w="493776">
                  <a:extLst>
                    <a:ext uri="{9D8B030D-6E8A-4147-A177-3AD203B41FA5}">
                      <a16:colId xmlns:a16="http://schemas.microsoft.com/office/drawing/2014/main" val="2136875860"/>
                    </a:ext>
                  </a:extLst>
                </a:gridCol>
                <a:gridCol w="493776">
                  <a:extLst>
                    <a:ext uri="{9D8B030D-6E8A-4147-A177-3AD203B41FA5}">
                      <a16:colId xmlns:a16="http://schemas.microsoft.com/office/drawing/2014/main" val="735227371"/>
                    </a:ext>
                  </a:extLst>
                </a:gridCol>
                <a:gridCol w="493776">
                  <a:extLst>
                    <a:ext uri="{9D8B030D-6E8A-4147-A177-3AD203B41FA5}">
                      <a16:colId xmlns:a16="http://schemas.microsoft.com/office/drawing/2014/main" val="175992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988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- 2021-10-13 12:00:01</a:t>
                      </a:r>
                      <a:r>
                        <a:rPr kumimoji="0" lang="es-ES" sz="1000" b="0" i="0" u="none" strike="noStrike" kern="1200" cap="none" spc="0" normalizeH="0" baseline="0" noProof="0">
                          <a:ln>
                            <a:noFill/>
                          </a:ln>
                          <a:solidFill>
                            <a:prstClr val="black"/>
                          </a:solidFill>
                          <a:effectLst/>
                          <a:uLnTx/>
                          <a:uFillTx/>
                          <a:latin typeface="+mn-lt"/>
                          <a:ea typeface="+mn-ea"/>
                          <a:cs typeface="+mn-cs"/>
                        </a:rPr>
                        <a:t>
 ¡Llega a #MiLeyenda una pieza de colección! @carlosdibella_22 nos compartió este ícono de Honda que, tras años de aventuras, hoy se dedica a reposar para que todos los fanáticos puedan apreciarla.
¿Vos también tenes una leyenda que querés compartir? Envianos tu foto por MD 😉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1840602"/>
                  </a:ext>
                </a:extLst>
              </a:tr>
            </a:tbl>
          </a:graphicData>
        </a:graphic>
      </p:graphicFrame>
      <p:sp>
        <p:nvSpPr>
          <p:cNvPr id="4" name="Text Placeholder 3">
            <a:extLst>
              <a:ext uri="{FF2B5EF4-FFF2-40B4-BE49-F238E27FC236}">
                <a16:creationId xmlns:a16="http://schemas.microsoft.com/office/drawing/2014/main" id="{9F3A39DA-028B-44C9-BF81-15ADEC7F55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34816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44D4E-C8E3-4BCE-B3DB-43968944C218}"/>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192EB568-9360-4B87-94DA-641A1343E62D}"/>
              </a:ext>
            </a:extLst>
          </p:cNvPr>
          <p:cNvGraphicFramePr>
            <a:graphicFrameLocks noGrp="1"/>
          </p:cNvGraphicFramePr>
          <p:nvPr>
            <p:ph type="tbl" sz="quarter" idx="13"/>
            <p:extLst>
              <p:ext uri="{D42A27DB-BD31-4B8C-83A1-F6EECF244321}">
                <p14:modId xmlns:p14="http://schemas.microsoft.com/office/powerpoint/2010/main" val="422866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4799772"/>
                    </a:ext>
                  </a:extLst>
                </a:gridCol>
                <a:gridCol w="493776">
                  <a:extLst>
                    <a:ext uri="{9D8B030D-6E8A-4147-A177-3AD203B41FA5}">
                      <a16:colId xmlns:a16="http://schemas.microsoft.com/office/drawing/2014/main" val="3424756442"/>
                    </a:ext>
                  </a:extLst>
                </a:gridCol>
                <a:gridCol w="493776">
                  <a:extLst>
                    <a:ext uri="{9D8B030D-6E8A-4147-A177-3AD203B41FA5}">
                      <a16:colId xmlns:a16="http://schemas.microsoft.com/office/drawing/2014/main" val="3024036850"/>
                    </a:ext>
                  </a:extLst>
                </a:gridCol>
                <a:gridCol w="493776">
                  <a:extLst>
                    <a:ext uri="{9D8B030D-6E8A-4147-A177-3AD203B41FA5}">
                      <a16:colId xmlns:a16="http://schemas.microsoft.com/office/drawing/2014/main" val="344642693"/>
                    </a:ext>
                  </a:extLst>
                </a:gridCol>
                <a:gridCol w="493776">
                  <a:extLst>
                    <a:ext uri="{9D8B030D-6E8A-4147-A177-3AD203B41FA5}">
                      <a16:colId xmlns:a16="http://schemas.microsoft.com/office/drawing/2014/main" val="1008370415"/>
                    </a:ext>
                  </a:extLst>
                </a:gridCol>
                <a:gridCol w="493776">
                  <a:extLst>
                    <a:ext uri="{9D8B030D-6E8A-4147-A177-3AD203B41FA5}">
                      <a16:colId xmlns:a16="http://schemas.microsoft.com/office/drawing/2014/main" val="1636446474"/>
                    </a:ext>
                  </a:extLst>
                </a:gridCol>
                <a:gridCol w="493776">
                  <a:extLst>
                    <a:ext uri="{9D8B030D-6E8A-4147-A177-3AD203B41FA5}">
                      <a16:colId xmlns:a16="http://schemas.microsoft.com/office/drawing/2014/main" val="3599777625"/>
                    </a:ext>
                  </a:extLst>
                </a:gridCol>
                <a:gridCol w="493776">
                  <a:extLst>
                    <a:ext uri="{9D8B030D-6E8A-4147-A177-3AD203B41FA5}">
                      <a16:colId xmlns:a16="http://schemas.microsoft.com/office/drawing/2014/main" val="3754934468"/>
                    </a:ext>
                  </a:extLst>
                </a:gridCol>
                <a:gridCol w="493776">
                  <a:extLst>
                    <a:ext uri="{9D8B030D-6E8A-4147-A177-3AD203B41FA5}">
                      <a16:colId xmlns:a16="http://schemas.microsoft.com/office/drawing/2014/main" val="1052591262"/>
                    </a:ext>
                  </a:extLst>
                </a:gridCol>
                <a:gridCol w="493776">
                  <a:extLst>
                    <a:ext uri="{9D8B030D-6E8A-4147-A177-3AD203B41FA5}">
                      <a16:colId xmlns:a16="http://schemas.microsoft.com/office/drawing/2014/main" val="918827435"/>
                    </a:ext>
                  </a:extLst>
                </a:gridCol>
                <a:gridCol w="493776">
                  <a:extLst>
                    <a:ext uri="{9D8B030D-6E8A-4147-A177-3AD203B41FA5}">
                      <a16:colId xmlns:a16="http://schemas.microsoft.com/office/drawing/2014/main" val="733407981"/>
                    </a:ext>
                  </a:extLst>
                </a:gridCol>
                <a:gridCol w="493776">
                  <a:extLst>
                    <a:ext uri="{9D8B030D-6E8A-4147-A177-3AD203B41FA5}">
                      <a16:colId xmlns:a16="http://schemas.microsoft.com/office/drawing/2014/main" val="3981822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45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- 2021-10-06 18:00:45</a:t>
                      </a:r>
                      <a:r>
                        <a:rPr kumimoji="0" lang="es-ES" sz="1000" b="0" i="0" u="none" strike="noStrike" kern="1200" cap="none" spc="0" normalizeH="0" baseline="0" noProof="0">
                          <a:ln>
                            <a:noFill/>
                          </a:ln>
                          <a:solidFill>
                            <a:prstClr val="black"/>
                          </a:solidFill>
                          <a:effectLst/>
                          <a:uLnTx/>
                          <a:uFillTx/>
                          <a:latin typeface="+mn-lt"/>
                          <a:ea typeface="+mn-ea"/>
                          <a:cs typeface="+mn-cs"/>
                        </a:rPr>
                        <a:t>
 Versátil, poderosa y equipada para explorar sin límites. Así desembarca la V-strom 650 XT en Argentina. Esta 650 cc tiene un motor bicilíndrico 4 Tiempos, conjunto de frenado con sistema ABS de doble canal, control de tracción con 2 modos de operación, parabrisas regulable en 3 posiciones, suspensión delantera con 150mm de recorrido y monoamortiguador trasero progresivo con precarga regulable. Llegó la V-strom 650 XT, poné a prueba la aventura! #vstrom650xt #suzukivstrom650xt #suzukiwayoflife #suzukiadventure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2810378"/>
                  </a:ext>
                </a:extLst>
              </a:tr>
            </a:tbl>
          </a:graphicData>
        </a:graphic>
      </p:graphicFrame>
      <p:sp>
        <p:nvSpPr>
          <p:cNvPr id="4" name="Text Placeholder 3">
            <a:extLst>
              <a:ext uri="{FF2B5EF4-FFF2-40B4-BE49-F238E27FC236}">
                <a16:creationId xmlns:a16="http://schemas.microsoft.com/office/drawing/2014/main" id="{6A1E6B99-8130-4D2D-9D60-70DEFE48061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64474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6B3A5-7B2F-4576-8F1D-A6C83000E30F}"/>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F9532567-DAB8-4FEA-9EA9-A790B13C1069}"/>
              </a:ext>
            </a:extLst>
          </p:cNvPr>
          <p:cNvGraphicFramePr>
            <a:graphicFrameLocks noGrp="1"/>
          </p:cNvGraphicFramePr>
          <p:nvPr>
            <p:ph type="tbl" sz="quarter" idx="13"/>
            <p:extLst>
              <p:ext uri="{D42A27DB-BD31-4B8C-83A1-F6EECF244321}">
                <p14:modId xmlns:p14="http://schemas.microsoft.com/office/powerpoint/2010/main" val="4011191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4864602"/>
                    </a:ext>
                  </a:extLst>
                </a:gridCol>
                <a:gridCol w="493776">
                  <a:extLst>
                    <a:ext uri="{9D8B030D-6E8A-4147-A177-3AD203B41FA5}">
                      <a16:colId xmlns:a16="http://schemas.microsoft.com/office/drawing/2014/main" val="3870973898"/>
                    </a:ext>
                  </a:extLst>
                </a:gridCol>
                <a:gridCol w="493776">
                  <a:extLst>
                    <a:ext uri="{9D8B030D-6E8A-4147-A177-3AD203B41FA5}">
                      <a16:colId xmlns:a16="http://schemas.microsoft.com/office/drawing/2014/main" val="2820572041"/>
                    </a:ext>
                  </a:extLst>
                </a:gridCol>
                <a:gridCol w="493776">
                  <a:extLst>
                    <a:ext uri="{9D8B030D-6E8A-4147-A177-3AD203B41FA5}">
                      <a16:colId xmlns:a16="http://schemas.microsoft.com/office/drawing/2014/main" val="2607002544"/>
                    </a:ext>
                  </a:extLst>
                </a:gridCol>
                <a:gridCol w="493776">
                  <a:extLst>
                    <a:ext uri="{9D8B030D-6E8A-4147-A177-3AD203B41FA5}">
                      <a16:colId xmlns:a16="http://schemas.microsoft.com/office/drawing/2014/main" val="1256150810"/>
                    </a:ext>
                  </a:extLst>
                </a:gridCol>
                <a:gridCol w="493776">
                  <a:extLst>
                    <a:ext uri="{9D8B030D-6E8A-4147-A177-3AD203B41FA5}">
                      <a16:colId xmlns:a16="http://schemas.microsoft.com/office/drawing/2014/main" val="2538511487"/>
                    </a:ext>
                  </a:extLst>
                </a:gridCol>
                <a:gridCol w="493776">
                  <a:extLst>
                    <a:ext uri="{9D8B030D-6E8A-4147-A177-3AD203B41FA5}">
                      <a16:colId xmlns:a16="http://schemas.microsoft.com/office/drawing/2014/main" val="3899505047"/>
                    </a:ext>
                  </a:extLst>
                </a:gridCol>
                <a:gridCol w="493776">
                  <a:extLst>
                    <a:ext uri="{9D8B030D-6E8A-4147-A177-3AD203B41FA5}">
                      <a16:colId xmlns:a16="http://schemas.microsoft.com/office/drawing/2014/main" val="3166304066"/>
                    </a:ext>
                  </a:extLst>
                </a:gridCol>
                <a:gridCol w="493776">
                  <a:extLst>
                    <a:ext uri="{9D8B030D-6E8A-4147-A177-3AD203B41FA5}">
                      <a16:colId xmlns:a16="http://schemas.microsoft.com/office/drawing/2014/main" val="963599725"/>
                    </a:ext>
                  </a:extLst>
                </a:gridCol>
                <a:gridCol w="493776">
                  <a:extLst>
                    <a:ext uri="{9D8B030D-6E8A-4147-A177-3AD203B41FA5}">
                      <a16:colId xmlns:a16="http://schemas.microsoft.com/office/drawing/2014/main" val="96950223"/>
                    </a:ext>
                  </a:extLst>
                </a:gridCol>
                <a:gridCol w="493776">
                  <a:extLst>
                    <a:ext uri="{9D8B030D-6E8A-4147-A177-3AD203B41FA5}">
                      <a16:colId xmlns:a16="http://schemas.microsoft.com/office/drawing/2014/main" val="3929975680"/>
                    </a:ext>
                  </a:extLst>
                </a:gridCol>
                <a:gridCol w="493776">
                  <a:extLst>
                    <a:ext uri="{9D8B030D-6E8A-4147-A177-3AD203B41FA5}">
                      <a16:colId xmlns:a16="http://schemas.microsoft.com/office/drawing/2014/main" val="138598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439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- 2021-10-18 11:32:39</a:t>
                      </a:r>
                      <a:r>
                        <a:rPr kumimoji="0" lang="es-ES" sz="1000" b="0" i="0" u="none" strike="noStrike" kern="1200" cap="none" spc="0" normalizeH="0" baseline="0" noProof="0">
                          <a:ln>
                            <a:noFill/>
                          </a:ln>
                          <a:solidFill>
                            <a:prstClr val="black"/>
                          </a:solidFill>
                          <a:effectLst/>
                          <a:uLnTx/>
                          <a:uFillTx/>
                          <a:latin typeface="+mn-lt"/>
                          <a:ea typeface="+mn-ea"/>
                          <a:cs typeface="+mn-cs"/>
                        </a:rPr>
                        <a:t>
 #Repostby @valerianquevedo
...
🙆‍♀️Me preguntaron mucho ¿Qué me hizo el "clic" para viajar así: en moto y sola?
Y yo creo que la última gota que derrama el vaso, nunca es la única responsable de ese suceso 🤷‍♀️
✅Fueron muchos clics, en diferentes momentos y por muchos años.
⚠️Intentos frustrados de vivir otro tipo de vida
⚠️Pérdida de personas que amaba
⚠️Trabajos en los cuales no era feliz. Y me hicieron replantearme mil veces la vida..y me llevaron al que actualmente tengo y Amo.. Porque es el que quise siempre 👉 @soldiersanrafael_ 💪😍 Hoy lo sigo a distancia, mientras @anitapena90 lo cuida de cerca❤
⚠️Y Situaciones en que sentí la muerte de cerca y me hicieron reflexionar. Siempre que me pasa algo fuerte ( me han pasado un par😬POR SUERTE).. me freno unos días y en calma pienso..."si me hubiera muerto"¿Qué me faltaba hacer?¿Qué meta o sueño tenía sin cumplir?¿Cómo hubiera hablado con tal persona?¿Valía la pena una discusión x sólo ser diferentes?¿Me dí el gusto que quería?¿Disfruto lo que hago en mi día a día?¿Agradecí el café de la mañana y tener una ducha con agua caliente?¿Le dije a mi vieja que la amo?¿Jugué con Uma estos días?🐕 ¿corrí en la montaña?..o tenía demasiado trabajo y esas son "gustadas" que no eran importantes?¿Aproveché el tiempo libre en algo que me estimule, me ayude a crecer en algún aspecto...ó sólo perdí el tiempo viendo Nada en el celu?
🌎Lo que me trajo a Viajar sola en moto, es ser consciente de que ME VOY A MORIR, y no sé cuándo ni cómo, pero lo que sí sé..es que cdo eso pase..voy a llevar viviendo una vida ELEGIDA, en la que paso cada uno de mis días con agradecimiento, abundancia de cosas hermosas y simples, nuevos conocimientos, aprendizajes y cumpliendo un Sueño✨ No deseo juntar cosas.. de hecho cada día me desprendo de más. Hace 2 meses viajo con 16 prendas de ropa en total, que voy descubriendo como combinar y son TODO mi armario😅 .✅Lo que deseo es seguir acumulando VIDA VIVIDA, realmente vivida!! en historias, momentos, personas, experiencias..Y MUCHA MUCHA AVENTURA!
.
.
🤔Si todavía no te has parado a reflexionar sobre tu vida..hacelo! Y te vas a dar cuenta que quizás podés potenciar mucho más la alegría de 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2018401"/>
                  </a:ext>
                </a:extLst>
              </a:tr>
            </a:tbl>
          </a:graphicData>
        </a:graphic>
      </p:graphicFrame>
      <p:sp>
        <p:nvSpPr>
          <p:cNvPr id="4" name="Text Placeholder 3">
            <a:extLst>
              <a:ext uri="{FF2B5EF4-FFF2-40B4-BE49-F238E27FC236}">
                <a16:creationId xmlns:a16="http://schemas.microsoft.com/office/drawing/2014/main" id="{40FB8912-0E3D-495C-B819-09ECA7A0015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35803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9082-2817-4B0F-8132-593061F18C77}"/>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AD4BB8A9-557C-4DBE-8571-F320837CAECF}"/>
              </a:ext>
            </a:extLst>
          </p:cNvPr>
          <p:cNvGraphicFramePr>
            <a:graphicFrameLocks noGrp="1"/>
          </p:cNvGraphicFramePr>
          <p:nvPr>
            <p:ph type="tbl" sz="quarter" idx="13"/>
            <p:extLst>
              <p:ext uri="{D42A27DB-BD31-4B8C-83A1-F6EECF244321}">
                <p14:modId xmlns:p14="http://schemas.microsoft.com/office/powerpoint/2010/main" val="347859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9931582"/>
                    </a:ext>
                  </a:extLst>
                </a:gridCol>
                <a:gridCol w="493776">
                  <a:extLst>
                    <a:ext uri="{9D8B030D-6E8A-4147-A177-3AD203B41FA5}">
                      <a16:colId xmlns:a16="http://schemas.microsoft.com/office/drawing/2014/main" val="362164497"/>
                    </a:ext>
                  </a:extLst>
                </a:gridCol>
                <a:gridCol w="493776">
                  <a:extLst>
                    <a:ext uri="{9D8B030D-6E8A-4147-A177-3AD203B41FA5}">
                      <a16:colId xmlns:a16="http://schemas.microsoft.com/office/drawing/2014/main" val="4244633119"/>
                    </a:ext>
                  </a:extLst>
                </a:gridCol>
                <a:gridCol w="493776">
                  <a:extLst>
                    <a:ext uri="{9D8B030D-6E8A-4147-A177-3AD203B41FA5}">
                      <a16:colId xmlns:a16="http://schemas.microsoft.com/office/drawing/2014/main" val="1524533122"/>
                    </a:ext>
                  </a:extLst>
                </a:gridCol>
                <a:gridCol w="493776">
                  <a:extLst>
                    <a:ext uri="{9D8B030D-6E8A-4147-A177-3AD203B41FA5}">
                      <a16:colId xmlns:a16="http://schemas.microsoft.com/office/drawing/2014/main" val="2948162571"/>
                    </a:ext>
                  </a:extLst>
                </a:gridCol>
                <a:gridCol w="493776">
                  <a:extLst>
                    <a:ext uri="{9D8B030D-6E8A-4147-A177-3AD203B41FA5}">
                      <a16:colId xmlns:a16="http://schemas.microsoft.com/office/drawing/2014/main" val="511839107"/>
                    </a:ext>
                  </a:extLst>
                </a:gridCol>
                <a:gridCol w="493776">
                  <a:extLst>
                    <a:ext uri="{9D8B030D-6E8A-4147-A177-3AD203B41FA5}">
                      <a16:colId xmlns:a16="http://schemas.microsoft.com/office/drawing/2014/main" val="145894601"/>
                    </a:ext>
                  </a:extLst>
                </a:gridCol>
                <a:gridCol w="493776">
                  <a:extLst>
                    <a:ext uri="{9D8B030D-6E8A-4147-A177-3AD203B41FA5}">
                      <a16:colId xmlns:a16="http://schemas.microsoft.com/office/drawing/2014/main" val="2518510485"/>
                    </a:ext>
                  </a:extLst>
                </a:gridCol>
                <a:gridCol w="493776">
                  <a:extLst>
                    <a:ext uri="{9D8B030D-6E8A-4147-A177-3AD203B41FA5}">
                      <a16:colId xmlns:a16="http://schemas.microsoft.com/office/drawing/2014/main" val="2523765254"/>
                    </a:ext>
                  </a:extLst>
                </a:gridCol>
                <a:gridCol w="493776">
                  <a:extLst>
                    <a:ext uri="{9D8B030D-6E8A-4147-A177-3AD203B41FA5}">
                      <a16:colId xmlns:a16="http://schemas.microsoft.com/office/drawing/2014/main" val="1576060176"/>
                    </a:ext>
                  </a:extLst>
                </a:gridCol>
                <a:gridCol w="493776">
                  <a:extLst>
                    <a:ext uri="{9D8B030D-6E8A-4147-A177-3AD203B41FA5}">
                      <a16:colId xmlns:a16="http://schemas.microsoft.com/office/drawing/2014/main" val="175448802"/>
                    </a:ext>
                  </a:extLst>
                </a:gridCol>
                <a:gridCol w="493776">
                  <a:extLst>
                    <a:ext uri="{9D8B030D-6E8A-4147-A177-3AD203B41FA5}">
                      <a16:colId xmlns:a16="http://schemas.microsoft.com/office/drawing/2014/main" val="388052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40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- 2021-10-08 16:01:03</a:t>
                      </a:r>
                      <a:r>
                        <a:rPr kumimoji="0" lang="es-ES" sz="1000" b="0" i="0" u="none" strike="noStrike" kern="1200" cap="none" spc="0" normalizeH="0" baseline="0" noProof="0">
                          <a:ln>
                            <a:noFill/>
                          </a:ln>
                          <a:solidFill>
                            <a:prstClr val="black"/>
                          </a:solidFill>
                          <a:effectLst/>
                          <a:uLnTx/>
                          <a:uFillTx/>
                          <a:latin typeface="+mn-lt"/>
                          <a:ea typeface="+mn-ea"/>
                          <a:cs typeface="+mn-cs"/>
                        </a:rPr>
                        <a:t>
 El team de Yamaha Factory MXGP se prepara para el Gran Premio de Francia de este fin de semana.
#yamaha #mxgp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155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- 2021-10-18 16:43:30</a:t>
                      </a:r>
                      <a:r>
                        <a:rPr kumimoji="0" lang="es-ES" sz="1000" b="0" i="0" u="none" strike="noStrike" kern="1200" cap="none" spc="0" normalizeH="0" baseline="0" noProof="0">
                          <a:ln>
                            <a:noFill/>
                          </a:ln>
                          <a:solidFill>
                            <a:prstClr val="black"/>
                          </a:solidFill>
                          <a:effectLst/>
                          <a:uLnTx/>
                          <a:uFillTx/>
                          <a:latin typeface="+mn-lt"/>
                          <a:ea typeface="+mn-ea"/>
                          <a:cs typeface="+mn-cs"/>
                        </a:rPr>
                        <a:t>
 Nueva KTM 350 EXC-F 2022 💥 🔥
Consulta por disponibilidad en nuestros concesionarios oficiales
https://www.ktm.com/es-ar/dealer-search.html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7825978"/>
                  </a:ext>
                </a:extLst>
              </a:tr>
            </a:tbl>
          </a:graphicData>
        </a:graphic>
      </p:graphicFrame>
      <p:sp>
        <p:nvSpPr>
          <p:cNvPr id="4" name="Text Placeholder 3">
            <a:extLst>
              <a:ext uri="{FF2B5EF4-FFF2-40B4-BE49-F238E27FC236}">
                <a16:creationId xmlns:a16="http://schemas.microsoft.com/office/drawing/2014/main" id="{F2E3C9F7-E0AC-401D-8794-8B26E690ED3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40717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44BDF-381C-415B-8902-7240BF589907}"/>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2D14C0EA-3BAF-42F5-A257-955A61C14238}"/>
              </a:ext>
            </a:extLst>
          </p:cNvPr>
          <p:cNvGraphicFramePr>
            <a:graphicFrameLocks noGrp="1"/>
          </p:cNvGraphicFramePr>
          <p:nvPr>
            <p:ph type="tbl" sz="quarter" idx="13"/>
            <p:extLst>
              <p:ext uri="{D42A27DB-BD31-4B8C-83A1-F6EECF244321}">
                <p14:modId xmlns:p14="http://schemas.microsoft.com/office/powerpoint/2010/main" val="107941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4293367"/>
                    </a:ext>
                  </a:extLst>
                </a:gridCol>
                <a:gridCol w="493776">
                  <a:extLst>
                    <a:ext uri="{9D8B030D-6E8A-4147-A177-3AD203B41FA5}">
                      <a16:colId xmlns:a16="http://schemas.microsoft.com/office/drawing/2014/main" val="1120570745"/>
                    </a:ext>
                  </a:extLst>
                </a:gridCol>
                <a:gridCol w="493776">
                  <a:extLst>
                    <a:ext uri="{9D8B030D-6E8A-4147-A177-3AD203B41FA5}">
                      <a16:colId xmlns:a16="http://schemas.microsoft.com/office/drawing/2014/main" val="2906737495"/>
                    </a:ext>
                  </a:extLst>
                </a:gridCol>
                <a:gridCol w="493776">
                  <a:extLst>
                    <a:ext uri="{9D8B030D-6E8A-4147-A177-3AD203B41FA5}">
                      <a16:colId xmlns:a16="http://schemas.microsoft.com/office/drawing/2014/main" val="3546177151"/>
                    </a:ext>
                  </a:extLst>
                </a:gridCol>
                <a:gridCol w="493776">
                  <a:extLst>
                    <a:ext uri="{9D8B030D-6E8A-4147-A177-3AD203B41FA5}">
                      <a16:colId xmlns:a16="http://schemas.microsoft.com/office/drawing/2014/main" val="2914344864"/>
                    </a:ext>
                  </a:extLst>
                </a:gridCol>
                <a:gridCol w="493776">
                  <a:extLst>
                    <a:ext uri="{9D8B030D-6E8A-4147-A177-3AD203B41FA5}">
                      <a16:colId xmlns:a16="http://schemas.microsoft.com/office/drawing/2014/main" val="636221761"/>
                    </a:ext>
                  </a:extLst>
                </a:gridCol>
                <a:gridCol w="493776">
                  <a:extLst>
                    <a:ext uri="{9D8B030D-6E8A-4147-A177-3AD203B41FA5}">
                      <a16:colId xmlns:a16="http://schemas.microsoft.com/office/drawing/2014/main" val="2261570697"/>
                    </a:ext>
                  </a:extLst>
                </a:gridCol>
                <a:gridCol w="493776">
                  <a:extLst>
                    <a:ext uri="{9D8B030D-6E8A-4147-A177-3AD203B41FA5}">
                      <a16:colId xmlns:a16="http://schemas.microsoft.com/office/drawing/2014/main" val="740550201"/>
                    </a:ext>
                  </a:extLst>
                </a:gridCol>
                <a:gridCol w="493776">
                  <a:extLst>
                    <a:ext uri="{9D8B030D-6E8A-4147-A177-3AD203B41FA5}">
                      <a16:colId xmlns:a16="http://schemas.microsoft.com/office/drawing/2014/main" val="469073660"/>
                    </a:ext>
                  </a:extLst>
                </a:gridCol>
                <a:gridCol w="493776">
                  <a:extLst>
                    <a:ext uri="{9D8B030D-6E8A-4147-A177-3AD203B41FA5}">
                      <a16:colId xmlns:a16="http://schemas.microsoft.com/office/drawing/2014/main" val="4181576365"/>
                    </a:ext>
                  </a:extLst>
                </a:gridCol>
                <a:gridCol w="493776">
                  <a:extLst>
                    <a:ext uri="{9D8B030D-6E8A-4147-A177-3AD203B41FA5}">
                      <a16:colId xmlns:a16="http://schemas.microsoft.com/office/drawing/2014/main" val="512281521"/>
                    </a:ext>
                  </a:extLst>
                </a:gridCol>
                <a:gridCol w="493776">
                  <a:extLst>
                    <a:ext uri="{9D8B030D-6E8A-4147-A177-3AD203B41FA5}">
                      <a16:colId xmlns:a16="http://schemas.microsoft.com/office/drawing/2014/main" val="204345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220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- 2021-10-23 11:00:04</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hace 10 años fallecía el piloto de Honda Gresini Team Marco Simoncelli tras un accidente en el Circuito de Sepang. Desde 2012 el Misano World Circuit lleva su nombre en homenaje. 
#MarcoSimoncelli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74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- 2021-10-24 17:19:19</a:t>
                      </a:r>
                      <a:r>
                        <a:rPr kumimoji="0" lang="es-ES" sz="1000" b="0" i="0" u="none" strike="noStrike" kern="1200" cap="none" spc="0" normalizeH="0" baseline="0" noProof="0">
                          <a:ln>
                            <a:noFill/>
                          </a:ln>
                          <a:solidFill>
                            <a:prstClr val="black"/>
                          </a:solidFill>
                          <a:effectLst/>
                          <a:uLnTx/>
                          <a:uFillTx/>
                          <a:latin typeface="+mn-lt"/>
                          <a:ea typeface="+mn-ea"/>
                          <a:cs typeface="+mn-cs"/>
                        </a:rPr>
                        <a:t>
 Marc Márquez sigue cosechando victorias para terminar el año en algún puesto alto de la clasificación 💪 💪💪 Con esta ya son 3 victorias en la temporada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7023051"/>
                  </a:ext>
                </a:extLst>
              </a:tr>
            </a:tbl>
          </a:graphicData>
        </a:graphic>
      </p:graphicFrame>
      <p:sp>
        <p:nvSpPr>
          <p:cNvPr id="4" name="Text Placeholder 3">
            <a:extLst>
              <a:ext uri="{FF2B5EF4-FFF2-40B4-BE49-F238E27FC236}">
                <a16:creationId xmlns:a16="http://schemas.microsoft.com/office/drawing/2014/main" id="{B3AB60AA-85E1-4BBA-8B65-175A6E589B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3449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69B0-3AC1-4F01-A06D-C4512F745252}"/>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9390B221-11F5-4E6F-AFD2-4480A271D867}"/>
              </a:ext>
            </a:extLst>
          </p:cNvPr>
          <p:cNvGraphicFramePr>
            <a:graphicFrameLocks noGrp="1"/>
          </p:cNvGraphicFramePr>
          <p:nvPr>
            <p:ph type="tbl" sz="quarter" idx="13"/>
            <p:extLst>
              <p:ext uri="{D42A27DB-BD31-4B8C-83A1-F6EECF244321}">
                <p14:modId xmlns:p14="http://schemas.microsoft.com/office/powerpoint/2010/main" val="382170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8856650"/>
                    </a:ext>
                  </a:extLst>
                </a:gridCol>
                <a:gridCol w="493776">
                  <a:extLst>
                    <a:ext uri="{9D8B030D-6E8A-4147-A177-3AD203B41FA5}">
                      <a16:colId xmlns:a16="http://schemas.microsoft.com/office/drawing/2014/main" val="1742870364"/>
                    </a:ext>
                  </a:extLst>
                </a:gridCol>
                <a:gridCol w="493776">
                  <a:extLst>
                    <a:ext uri="{9D8B030D-6E8A-4147-A177-3AD203B41FA5}">
                      <a16:colId xmlns:a16="http://schemas.microsoft.com/office/drawing/2014/main" val="533278162"/>
                    </a:ext>
                  </a:extLst>
                </a:gridCol>
                <a:gridCol w="493776">
                  <a:extLst>
                    <a:ext uri="{9D8B030D-6E8A-4147-A177-3AD203B41FA5}">
                      <a16:colId xmlns:a16="http://schemas.microsoft.com/office/drawing/2014/main" val="427975116"/>
                    </a:ext>
                  </a:extLst>
                </a:gridCol>
                <a:gridCol w="493776">
                  <a:extLst>
                    <a:ext uri="{9D8B030D-6E8A-4147-A177-3AD203B41FA5}">
                      <a16:colId xmlns:a16="http://schemas.microsoft.com/office/drawing/2014/main" val="462467822"/>
                    </a:ext>
                  </a:extLst>
                </a:gridCol>
                <a:gridCol w="493776">
                  <a:extLst>
                    <a:ext uri="{9D8B030D-6E8A-4147-A177-3AD203B41FA5}">
                      <a16:colId xmlns:a16="http://schemas.microsoft.com/office/drawing/2014/main" val="171929704"/>
                    </a:ext>
                  </a:extLst>
                </a:gridCol>
                <a:gridCol w="493776">
                  <a:extLst>
                    <a:ext uri="{9D8B030D-6E8A-4147-A177-3AD203B41FA5}">
                      <a16:colId xmlns:a16="http://schemas.microsoft.com/office/drawing/2014/main" val="2505785599"/>
                    </a:ext>
                  </a:extLst>
                </a:gridCol>
                <a:gridCol w="493776">
                  <a:extLst>
                    <a:ext uri="{9D8B030D-6E8A-4147-A177-3AD203B41FA5}">
                      <a16:colId xmlns:a16="http://schemas.microsoft.com/office/drawing/2014/main" val="1347853312"/>
                    </a:ext>
                  </a:extLst>
                </a:gridCol>
                <a:gridCol w="493776">
                  <a:extLst>
                    <a:ext uri="{9D8B030D-6E8A-4147-A177-3AD203B41FA5}">
                      <a16:colId xmlns:a16="http://schemas.microsoft.com/office/drawing/2014/main" val="2800767314"/>
                    </a:ext>
                  </a:extLst>
                </a:gridCol>
                <a:gridCol w="493776">
                  <a:extLst>
                    <a:ext uri="{9D8B030D-6E8A-4147-A177-3AD203B41FA5}">
                      <a16:colId xmlns:a16="http://schemas.microsoft.com/office/drawing/2014/main" val="2747375846"/>
                    </a:ext>
                  </a:extLst>
                </a:gridCol>
                <a:gridCol w="493776">
                  <a:extLst>
                    <a:ext uri="{9D8B030D-6E8A-4147-A177-3AD203B41FA5}">
                      <a16:colId xmlns:a16="http://schemas.microsoft.com/office/drawing/2014/main" val="34503381"/>
                    </a:ext>
                  </a:extLst>
                </a:gridCol>
                <a:gridCol w="493776">
                  <a:extLst>
                    <a:ext uri="{9D8B030D-6E8A-4147-A177-3AD203B41FA5}">
                      <a16:colId xmlns:a16="http://schemas.microsoft.com/office/drawing/2014/main" val="236912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80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- 2021-10-14 20:39:16</a:t>
                      </a:r>
                      <a:r>
                        <a:rPr kumimoji="0" lang="en-US" sz="1000" b="0" i="0" u="none" strike="noStrike" kern="1200" cap="none" spc="0" normalizeH="0" baseline="0" noProof="0">
                          <a:ln>
                            <a:noFill/>
                          </a:ln>
                          <a:solidFill>
                            <a:prstClr val="black"/>
                          </a:solidFill>
                          <a:effectLst/>
                          <a:uLnTx/>
                          <a:uFillTx/>
                          <a:latin typeface="+mn-lt"/>
                          <a:ea typeface="+mn-ea"/>
                          <a:cs typeface="+mn-cs"/>
                        </a:rPr>
                        <a:t>
 Un nuevo concesionario se une a la familia Suzuki !Bienvenido Suzuki Mar del Plata Centro! Ya podés visitar el showroom que está ubicado en Av Juan B Justo 3.045 con el mejor asesoramiento y servicio postventa.
@suzukimardelplatacentro #suzukimotosarg #suzuki #suzukiwayoflife #concesionariossuzuki #redsuzuki #suzukimardelplatacentro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3693359"/>
                  </a:ext>
                </a:extLst>
              </a:tr>
            </a:tbl>
          </a:graphicData>
        </a:graphic>
      </p:graphicFrame>
      <p:sp>
        <p:nvSpPr>
          <p:cNvPr id="4" name="Text Placeholder 3">
            <a:extLst>
              <a:ext uri="{FF2B5EF4-FFF2-40B4-BE49-F238E27FC236}">
                <a16:creationId xmlns:a16="http://schemas.microsoft.com/office/drawing/2014/main" id="{026B3D2B-CC5F-4602-8564-8D3C6B08F0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86400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88F2E-2180-48F6-BB62-298A4AA0ACDA}"/>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DF4FDCFF-2A00-4525-B211-9F0DFD049DFF}"/>
              </a:ext>
            </a:extLst>
          </p:cNvPr>
          <p:cNvGraphicFramePr>
            <a:graphicFrameLocks noGrp="1"/>
          </p:cNvGraphicFramePr>
          <p:nvPr>
            <p:ph type="tbl" sz="quarter" idx="13"/>
            <p:extLst>
              <p:ext uri="{D42A27DB-BD31-4B8C-83A1-F6EECF244321}">
                <p14:modId xmlns:p14="http://schemas.microsoft.com/office/powerpoint/2010/main" val="55469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4786532"/>
                    </a:ext>
                  </a:extLst>
                </a:gridCol>
                <a:gridCol w="493776">
                  <a:extLst>
                    <a:ext uri="{9D8B030D-6E8A-4147-A177-3AD203B41FA5}">
                      <a16:colId xmlns:a16="http://schemas.microsoft.com/office/drawing/2014/main" val="1862078312"/>
                    </a:ext>
                  </a:extLst>
                </a:gridCol>
                <a:gridCol w="493776">
                  <a:extLst>
                    <a:ext uri="{9D8B030D-6E8A-4147-A177-3AD203B41FA5}">
                      <a16:colId xmlns:a16="http://schemas.microsoft.com/office/drawing/2014/main" val="2939157467"/>
                    </a:ext>
                  </a:extLst>
                </a:gridCol>
                <a:gridCol w="493776">
                  <a:extLst>
                    <a:ext uri="{9D8B030D-6E8A-4147-A177-3AD203B41FA5}">
                      <a16:colId xmlns:a16="http://schemas.microsoft.com/office/drawing/2014/main" val="717213182"/>
                    </a:ext>
                  </a:extLst>
                </a:gridCol>
                <a:gridCol w="493776">
                  <a:extLst>
                    <a:ext uri="{9D8B030D-6E8A-4147-A177-3AD203B41FA5}">
                      <a16:colId xmlns:a16="http://schemas.microsoft.com/office/drawing/2014/main" val="1369545053"/>
                    </a:ext>
                  </a:extLst>
                </a:gridCol>
                <a:gridCol w="493776">
                  <a:extLst>
                    <a:ext uri="{9D8B030D-6E8A-4147-A177-3AD203B41FA5}">
                      <a16:colId xmlns:a16="http://schemas.microsoft.com/office/drawing/2014/main" val="727982025"/>
                    </a:ext>
                  </a:extLst>
                </a:gridCol>
                <a:gridCol w="493776">
                  <a:extLst>
                    <a:ext uri="{9D8B030D-6E8A-4147-A177-3AD203B41FA5}">
                      <a16:colId xmlns:a16="http://schemas.microsoft.com/office/drawing/2014/main" val="2627059256"/>
                    </a:ext>
                  </a:extLst>
                </a:gridCol>
                <a:gridCol w="493776">
                  <a:extLst>
                    <a:ext uri="{9D8B030D-6E8A-4147-A177-3AD203B41FA5}">
                      <a16:colId xmlns:a16="http://schemas.microsoft.com/office/drawing/2014/main" val="353025360"/>
                    </a:ext>
                  </a:extLst>
                </a:gridCol>
                <a:gridCol w="493776">
                  <a:extLst>
                    <a:ext uri="{9D8B030D-6E8A-4147-A177-3AD203B41FA5}">
                      <a16:colId xmlns:a16="http://schemas.microsoft.com/office/drawing/2014/main" val="2284055415"/>
                    </a:ext>
                  </a:extLst>
                </a:gridCol>
                <a:gridCol w="493776">
                  <a:extLst>
                    <a:ext uri="{9D8B030D-6E8A-4147-A177-3AD203B41FA5}">
                      <a16:colId xmlns:a16="http://schemas.microsoft.com/office/drawing/2014/main" val="125060424"/>
                    </a:ext>
                  </a:extLst>
                </a:gridCol>
                <a:gridCol w="493776">
                  <a:extLst>
                    <a:ext uri="{9D8B030D-6E8A-4147-A177-3AD203B41FA5}">
                      <a16:colId xmlns:a16="http://schemas.microsoft.com/office/drawing/2014/main" val="1083335532"/>
                    </a:ext>
                  </a:extLst>
                </a:gridCol>
                <a:gridCol w="493776">
                  <a:extLst>
                    <a:ext uri="{9D8B030D-6E8A-4147-A177-3AD203B41FA5}">
                      <a16:colId xmlns:a16="http://schemas.microsoft.com/office/drawing/2014/main" val="1995929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014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- 2021-10-05 16:00:45</a:t>
                      </a:r>
                      <a:r>
                        <a:rPr kumimoji="0" lang="es-ES" sz="1000" b="0" i="0" u="none" strike="noStrike" kern="1200" cap="none" spc="0" normalizeH="0" baseline="0" noProof="0">
                          <a:ln>
                            <a:noFill/>
                          </a:ln>
                          <a:solidFill>
                            <a:prstClr val="black"/>
                          </a:solidFill>
                          <a:effectLst/>
                          <a:uLnTx/>
                          <a:uFillTx/>
                          <a:latin typeface="+mn-lt"/>
                          <a:ea typeface="+mn-ea"/>
                          <a:cs typeface="+mn-cs"/>
                        </a:rPr>
                        <a:t>
 Llegó la V-Strom 650 XT a Argentina, el modelo que elegís para empezar tu viaje. Recorré el país de punta a punta! De la costa a la montaña. De la calle a la autopista. De la ciudad a la ruta. Cada recorrido es una escapada hacia la libertad. Ve a cualquier sitio. Ve más allá. Ve con V-Strom 650XT. #vstrom650xt #suzukivstrom650xt #suzukiwayoflife #suzukiadventure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5850916"/>
                  </a:ext>
                </a:extLst>
              </a:tr>
            </a:tbl>
          </a:graphicData>
        </a:graphic>
      </p:graphicFrame>
      <p:sp>
        <p:nvSpPr>
          <p:cNvPr id="4" name="Text Placeholder 3">
            <a:extLst>
              <a:ext uri="{FF2B5EF4-FFF2-40B4-BE49-F238E27FC236}">
                <a16:creationId xmlns:a16="http://schemas.microsoft.com/office/drawing/2014/main" id="{21D1BA33-7522-470C-872F-F394CB6F352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01044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2E064-BC53-4117-BB34-6A97BBC285CB}"/>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CA90CEAF-D6C1-40AB-B351-7173E2972430}"/>
              </a:ext>
            </a:extLst>
          </p:cNvPr>
          <p:cNvGraphicFramePr>
            <a:graphicFrameLocks noGrp="1"/>
          </p:cNvGraphicFramePr>
          <p:nvPr>
            <p:ph type="tbl" sz="quarter" idx="13"/>
            <p:extLst>
              <p:ext uri="{D42A27DB-BD31-4B8C-83A1-F6EECF244321}">
                <p14:modId xmlns:p14="http://schemas.microsoft.com/office/powerpoint/2010/main" val="354303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4688300"/>
                    </a:ext>
                  </a:extLst>
                </a:gridCol>
                <a:gridCol w="493776">
                  <a:extLst>
                    <a:ext uri="{9D8B030D-6E8A-4147-A177-3AD203B41FA5}">
                      <a16:colId xmlns:a16="http://schemas.microsoft.com/office/drawing/2014/main" val="731553698"/>
                    </a:ext>
                  </a:extLst>
                </a:gridCol>
                <a:gridCol w="493776">
                  <a:extLst>
                    <a:ext uri="{9D8B030D-6E8A-4147-A177-3AD203B41FA5}">
                      <a16:colId xmlns:a16="http://schemas.microsoft.com/office/drawing/2014/main" val="25838117"/>
                    </a:ext>
                  </a:extLst>
                </a:gridCol>
                <a:gridCol w="493776">
                  <a:extLst>
                    <a:ext uri="{9D8B030D-6E8A-4147-A177-3AD203B41FA5}">
                      <a16:colId xmlns:a16="http://schemas.microsoft.com/office/drawing/2014/main" val="1766544435"/>
                    </a:ext>
                  </a:extLst>
                </a:gridCol>
                <a:gridCol w="493776">
                  <a:extLst>
                    <a:ext uri="{9D8B030D-6E8A-4147-A177-3AD203B41FA5}">
                      <a16:colId xmlns:a16="http://schemas.microsoft.com/office/drawing/2014/main" val="1073764435"/>
                    </a:ext>
                  </a:extLst>
                </a:gridCol>
                <a:gridCol w="493776">
                  <a:extLst>
                    <a:ext uri="{9D8B030D-6E8A-4147-A177-3AD203B41FA5}">
                      <a16:colId xmlns:a16="http://schemas.microsoft.com/office/drawing/2014/main" val="1154647113"/>
                    </a:ext>
                  </a:extLst>
                </a:gridCol>
                <a:gridCol w="493776">
                  <a:extLst>
                    <a:ext uri="{9D8B030D-6E8A-4147-A177-3AD203B41FA5}">
                      <a16:colId xmlns:a16="http://schemas.microsoft.com/office/drawing/2014/main" val="899968863"/>
                    </a:ext>
                  </a:extLst>
                </a:gridCol>
                <a:gridCol w="493776">
                  <a:extLst>
                    <a:ext uri="{9D8B030D-6E8A-4147-A177-3AD203B41FA5}">
                      <a16:colId xmlns:a16="http://schemas.microsoft.com/office/drawing/2014/main" val="598697387"/>
                    </a:ext>
                  </a:extLst>
                </a:gridCol>
                <a:gridCol w="493776">
                  <a:extLst>
                    <a:ext uri="{9D8B030D-6E8A-4147-A177-3AD203B41FA5}">
                      <a16:colId xmlns:a16="http://schemas.microsoft.com/office/drawing/2014/main" val="4282932587"/>
                    </a:ext>
                  </a:extLst>
                </a:gridCol>
                <a:gridCol w="493776">
                  <a:extLst>
                    <a:ext uri="{9D8B030D-6E8A-4147-A177-3AD203B41FA5}">
                      <a16:colId xmlns:a16="http://schemas.microsoft.com/office/drawing/2014/main" val="343687136"/>
                    </a:ext>
                  </a:extLst>
                </a:gridCol>
                <a:gridCol w="493776">
                  <a:extLst>
                    <a:ext uri="{9D8B030D-6E8A-4147-A177-3AD203B41FA5}">
                      <a16:colId xmlns:a16="http://schemas.microsoft.com/office/drawing/2014/main" val="2184061593"/>
                    </a:ext>
                  </a:extLst>
                </a:gridCol>
                <a:gridCol w="493776">
                  <a:extLst>
                    <a:ext uri="{9D8B030D-6E8A-4147-A177-3AD203B41FA5}">
                      <a16:colId xmlns:a16="http://schemas.microsoft.com/office/drawing/2014/main" val="2885189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24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- 2021-10-27 12:00:06</a:t>
                      </a:r>
                      <a:r>
                        <a:rPr kumimoji="0" lang="es-ES" sz="1000" b="0" i="0" u="none" strike="noStrike" kern="1200" cap="none" spc="0" normalizeH="0" baseline="0" noProof="0">
                          <a:ln>
                            <a:noFill/>
                          </a:ln>
                          <a:solidFill>
                            <a:prstClr val="black"/>
                          </a:solidFill>
                          <a:effectLst/>
                          <a:uLnTx/>
                          <a:uFillTx/>
                          <a:latin typeface="+mn-lt"/>
                          <a:ea typeface="+mn-ea"/>
                          <a:cs typeface="+mn-cs"/>
                        </a:rPr>
                        <a:t>
 @lucassauer_ es de Merlo y nos regala una nueva edición de #MiLeyenda. Con su Twister, viajó por la Patagonia argentina y recorrió las rutas de paisajes 
extraordinarios. 🛣️🏔️ 
¿Y vos? ¿Qué esperás para mostrar a tu Leyenda?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7561425"/>
                  </a:ext>
                </a:extLst>
              </a:tr>
            </a:tbl>
          </a:graphicData>
        </a:graphic>
      </p:graphicFrame>
      <p:sp>
        <p:nvSpPr>
          <p:cNvPr id="4" name="Text Placeholder 3">
            <a:extLst>
              <a:ext uri="{FF2B5EF4-FFF2-40B4-BE49-F238E27FC236}">
                <a16:creationId xmlns:a16="http://schemas.microsoft.com/office/drawing/2014/main" id="{62ED4BF3-C121-4683-B3A1-282AA502CD3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6403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9C53F-D8CF-43C8-9AAF-23257F3A2661}"/>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C53020E9-7D73-420E-B25F-E59E1D07297E}"/>
              </a:ext>
            </a:extLst>
          </p:cNvPr>
          <p:cNvGraphicFramePr>
            <a:graphicFrameLocks noGrp="1"/>
          </p:cNvGraphicFramePr>
          <p:nvPr>
            <p:ph type="tbl" sz="quarter" idx="13"/>
            <p:extLst>
              <p:ext uri="{D42A27DB-BD31-4B8C-83A1-F6EECF244321}">
                <p14:modId xmlns:p14="http://schemas.microsoft.com/office/powerpoint/2010/main" val="367243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6522608"/>
                    </a:ext>
                  </a:extLst>
                </a:gridCol>
                <a:gridCol w="493776">
                  <a:extLst>
                    <a:ext uri="{9D8B030D-6E8A-4147-A177-3AD203B41FA5}">
                      <a16:colId xmlns:a16="http://schemas.microsoft.com/office/drawing/2014/main" val="845145765"/>
                    </a:ext>
                  </a:extLst>
                </a:gridCol>
                <a:gridCol w="493776">
                  <a:extLst>
                    <a:ext uri="{9D8B030D-6E8A-4147-A177-3AD203B41FA5}">
                      <a16:colId xmlns:a16="http://schemas.microsoft.com/office/drawing/2014/main" val="1183099139"/>
                    </a:ext>
                  </a:extLst>
                </a:gridCol>
                <a:gridCol w="493776">
                  <a:extLst>
                    <a:ext uri="{9D8B030D-6E8A-4147-A177-3AD203B41FA5}">
                      <a16:colId xmlns:a16="http://schemas.microsoft.com/office/drawing/2014/main" val="1077103591"/>
                    </a:ext>
                  </a:extLst>
                </a:gridCol>
                <a:gridCol w="493776">
                  <a:extLst>
                    <a:ext uri="{9D8B030D-6E8A-4147-A177-3AD203B41FA5}">
                      <a16:colId xmlns:a16="http://schemas.microsoft.com/office/drawing/2014/main" val="2890274167"/>
                    </a:ext>
                  </a:extLst>
                </a:gridCol>
                <a:gridCol w="493776">
                  <a:extLst>
                    <a:ext uri="{9D8B030D-6E8A-4147-A177-3AD203B41FA5}">
                      <a16:colId xmlns:a16="http://schemas.microsoft.com/office/drawing/2014/main" val="4138616978"/>
                    </a:ext>
                  </a:extLst>
                </a:gridCol>
                <a:gridCol w="493776">
                  <a:extLst>
                    <a:ext uri="{9D8B030D-6E8A-4147-A177-3AD203B41FA5}">
                      <a16:colId xmlns:a16="http://schemas.microsoft.com/office/drawing/2014/main" val="144870624"/>
                    </a:ext>
                  </a:extLst>
                </a:gridCol>
                <a:gridCol w="493776">
                  <a:extLst>
                    <a:ext uri="{9D8B030D-6E8A-4147-A177-3AD203B41FA5}">
                      <a16:colId xmlns:a16="http://schemas.microsoft.com/office/drawing/2014/main" val="3848522088"/>
                    </a:ext>
                  </a:extLst>
                </a:gridCol>
                <a:gridCol w="493776">
                  <a:extLst>
                    <a:ext uri="{9D8B030D-6E8A-4147-A177-3AD203B41FA5}">
                      <a16:colId xmlns:a16="http://schemas.microsoft.com/office/drawing/2014/main" val="1882560616"/>
                    </a:ext>
                  </a:extLst>
                </a:gridCol>
                <a:gridCol w="493776">
                  <a:extLst>
                    <a:ext uri="{9D8B030D-6E8A-4147-A177-3AD203B41FA5}">
                      <a16:colId xmlns:a16="http://schemas.microsoft.com/office/drawing/2014/main" val="3042487312"/>
                    </a:ext>
                  </a:extLst>
                </a:gridCol>
                <a:gridCol w="493776">
                  <a:extLst>
                    <a:ext uri="{9D8B030D-6E8A-4147-A177-3AD203B41FA5}">
                      <a16:colId xmlns:a16="http://schemas.microsoft.com/office/drawing/2014/main" val="2898099202"/>
                    </a:ext>
                  </a:extLst>
                </a:gridCol>
                <a:gridCol w="493776">
                  <a:extLst>
                    <a:ext uri="{9D8B030D-6E8A-4147-A177-3AD203B41FA5}">
                      <a16:colId xmlns:a16="http://schemas.microsoft.com/office/drawing/2014/main" val="333608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633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- 2021-10-05 11:09:19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8413522"/>
                  </a:ext>
                </a:extLst>
              </a:tr>
            </a:tbl>
          </a:graphicData>
        </a:graphic>
      </p:graphicFrame>
      <p:sp>
        <p:nvSpPr>
          <p:cNvPr id="4" name="Text Placeholder 3">
            <a:extLst>
              <a:ext uri="{FF2B5EF4-FFF2-40B4-BE49-F238E27FC236}">
                <a16:creationId xmlns:a16="http://schemas.microsoft.com/office/drawing/2014/main" id="{11107FC8-480B-42A8-A442-CECA22F769B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0317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7F5BC-8745-4D08-AF14-0865D92562D1}"/>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A6DE6387-6650-45C1-9259-8CF0C134BD55}"/>
              </a:ext>
            </a:extLst>
          </p:cNvPr>
          <p:cNvGraphicFramePr>
            <a:graphicFrameLocks noGrp="1"/>
          </p:cNvGraphicFramePr>
          <p:nvPr>
            <p:ph type="tbl" sz="quarter" idx="13"/>
            <p:extLst>
              <p:ext uri="{D42A27DB-BD31-4B8C-83A1-F6EECF244321}">
                <p14:modId xmlns:p14="http://schemas.microsoft.com/office/powerpoint/2010/main" val="354671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4922138"/>
                    </a:ext>
                  </a:extLst>
                </a:gridCol>
                <a:gridCol w="493776">
                  <a:extLst>
                    <a:ext uri="{9D8B030D-6E8A-4147-A177-3AD203B41FA5}">
                      <a16:colId xmlns:a16="http://schemas.microsoft.com/office/drawing/2014/main" val="979103566"/>
                    </a:ext>
                  </a:extLst>
                </a:gridCol>
                <a:gridCol w="493776">
                  <a:extLst>
                    <a:ext uri="{9D8B030D-6E8A-4147-A177-3AD203B41FA5}">
                      <a16:colId xmlns:a16="http://schemas.microsoft.com/office/drawing/2014/main" val="293415163"/>
                    </a:ext>
                  </a:extLst>
                </a:gridCol>
                <a:gridCol w="493776">
                  <a:extLst>
                    <a:ext uri="{9D8B030D-6E8A-4147-A177-3AD203B41FA5}">
                      <a16:colId xmlns:a16="http://schemas.microsoft.com/office/drawing/2014/main" val="2903655744"/>
                    </a:ext>
                  </a:extLst>
                </a:gridCol>
                <a:gridCol w="493776">
                  <a:extLst>
                    <a:ext uri="{9D8B030D-6E8A-4147-A177-3AD203B41FA5}">
                      <a16:colId xmlns:a16="http://schemas.microsoft.com/office/drawing/2014/main" val="1842918703"/>
                    </a:ext>
                  </a:extLst>
                </a:gridCol>
                <a:gridCol w="493776">
                  <a:extLst>
                    <a:ext uri="{9D8B030D-6E8A-4147-A177-3AD203B41FA5}">
                      <a16:colId xmlns:a16="http://schemas.microsoft.com/office/drawing/2014/main" val="3978982645"/>
                    </a:ext>
                  </a:extLst>
                </a:gridCol>
                <a:gridCol w="493776">
                  <a:extLst>
                    <a:ext uri="{9D8B030D-6E8A-4147-A177-3AD203B41FA5}">
                      <a16:colId xmlns:a16="http://schemas.microsoft.com/office/drawing/2014/main" val="1485533604"/>
                    </a:ext>
                  </a:extLst>
                </a:gridCol>
                <a:gridCol w="493776">
                  <a:extLst>
                    <a:ext uri="{9D8B030D-6E8A-4147-A177-3AD203B41FA5}">
                      <a16:colId xmlns:a16="http://schemas.microsoft.com/office/drawing/2014/main" val="1706712207"/>
                    </a:ext>
                  </a:extLst>
                </a:gridCol>
                <a:gridCol w="493776">
                  <a:extLst>
                    <a:ext uri="{9D8B030D-6E8A-4147-A177-3AD203B41FA5}">
                      <a16:colId xmlns:a16="http://schemas.microsoft.com/office/drawing/2014/main" val="3568066403"/>
                    </a:ext>
                  </a:extLst>
                </a:gridCol>
                <a:gridCol w="493776">
                  <a:extLst>
                    <a:ext uri="{9D8B030D-6E8A-4147-A177-3AD203B41FA5}">
                      <a16:colId xmlns:a16="http://schemas.microsoft.com/office/drawing/2014/main" val="985959052"/>
                    </a:ext>
                  </a:extLst>
                </a:gridCol>
                <a:gridCol w="493776">
                  <a:extLst>
                    <a:ext uri="{9D8B030D-6E8A-4147-A177-3AD203B41FA5}">
                      <a16:colId xmlns:a16="http://schemas.microsoft.com/office/drawing/2014/main" val="2262862335"/>
                    </a:ext>
                  </a:extLst>
                </a:gridCol>
                <a:gridCol w="493776">
                  <a:extLst>
                    <a:ext uri="{9D8B030D-6E8A-4147-A177-3AD203B41FA5}">
                      <a16:colId xmlns:a16="http://schemas.microsoft.com/office/drawing/2014/main" val="306791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011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- 2021-10-16 20:50:53</a:t>
                      </a:r>
                      <a:r>
                        <a:rPr kumimoji="0" lang="es-ES" sz="1000" b="0" i="0" u="none" strike="noStrike" kern="1200" cap="none" spc="0" normalizeH="0" baseline="0" noProof="0">
                          <a:ln>
                            <a:noFill/>
                          </a:ln>
                          <a:solidFill>
                            <a:prstClr val="black"/>
                          </a:solidFill>
                          <a:effectLst/>
                          <a:uLnTx/>
                          <a:uFillTx/>
                          <a:latin typeface="+mn-lt"/>
                          <a:ea typeface="+mn-ea"/>
                          <a:cs typeface="+mn-cs"/>
                        </a:rPr>
                        <a:t>
 En el segundo día de acción en el circuito San Juan Villicum por el round 12 del WorldSBK, estuvimos presentes junto a toda nuestra red de concesionarios para apoyar a los pilotos del Kawasaki Racing Team, Jonathan Rea y Alex Lowes, como también a los representantes nacionales Luciano Ribodino y Marco Solorza.
Además disfrutamos de un Tour Box en donde conocimos desde adentro cómo trabaja el KRT, el staff completo que lo conforma, su historia y cada detalle del equipo que hoy pelea por revalidar el título.
💚💚💚🇦🇷🇦🇷🇦🇷
#KawasakiArgentina 
#ArgWorldSBK 
#kawalove 
#kawasaki
#sanjuan
#sbk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88107993"/>
                  </a:ext>
                </a:extLst>
              </a:tr>
            </a:tbl>
          </a:graphicData>
        </a:graphic>
      </p:graphicFrame>
      <p:sp>
        <p:nvSpPr>
          <p:cNvPr id="4" name="Text Placeholder 3">
            <a:extLst>
              <a:ext uri="{FF2B5EF4-FFF2-40B4-BE49-F238E27FC236}">
                <a16:creationId xmlns:a16="http://schemas.microsoft.com/office/drawing/2014/main" id="{FD5CDD62-E238-4B70-BD38-5267DEDCE9E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01311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8975-B712-4EB2-A831-1702DC7EE1B3}"/>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CE785B88-0C7A-4A41-B790-6FA5A295E053}"/>
              </a:ext>
            </a:extLst>
          </p:cNvPr>
          <p:cNvGraphicFramePr>
            <a:graphicFrameLocks noGrp="1"/>
          </p:cNvGraphicFramePr>
          <p:nvPr>
            <p:ph type="tbl" sz="quarter" idx="13"/>
            <p:extLst>
              <p:ext uri="{D42A27DB-BD31-4B8C-83A1-F6EECF244321}">
                <p14:modId xmlns:p14="http://schemas.microsoft.com/office/powerpoint/2010/main" val="20734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5624203"/>
                    </a:ext>
                  </a:extLst>
                </a:gridCol>
                <a:gridCol w="493776">
                  <a:extLst>
                    <a:ext uri="{9D8B030D-6E8A-4147-A177-3AD203B41FA5}">
                      <a16:colId xmlns:a16="http://schemas.microsoft.com/office/drawing/2014/main" val="2987208903"/>
                    </a:ext>
                  </a:extLst>
                </a:gridCol>
                <a:gridCol w="493776">
                  <a:extLst>
                    <a:ext uri="{9D8B030D-6E8A-4147-A177-3AD203B41FA5}">
                      <a16:colId xmlns:a16="http://schemas.microsoft.com/office/drawing/2014/main" val="1662961698"/>
                    </a:ext>
                  </a:extLst>
                </a:gridCol>
                <a:gridCol w="493776">
                  <a:extLst>
                    <a:ext uri="{9D8B030D-6E8A-4147-A177-3AD203B41FA5}">
                      <a16:colId xmlns:a16="http://schemas.microsoft.com/office/drawing/2014/main" val="2877829348"/>
                    </a:ext>
                  </a:extLst>
                </a:gridCol>
                <a:gridCol w="493776">
                  <a:extLst>
                    <a:ext uri="{9D8B030D-6E8A-4147-A177-3AD203B41FA5}">
                      <a16:colId xmlns:a16="http://schemas.microsoft.com/office/drawing/2014/main" val="922903442"/>
                    </a:ext>
                  </a:extLst>
                </a:gridCol>
                <a:gridCol w="493776">
                  <a:extLst>
                    <a:ext uri="{9D8B030D-6E8A-4147-A177-3AD203B41FA5}">
                      <a16:colId xmlns:a16="http://schemas.microsoft.com/office/drawing/2014/main" val="3958256165"/>
                    </a:ext>
                  </a:extLst>
                </a:gridCol>
                <a:gridCol w="493776">
                  <a:extLst>
                    <a:ext uri="{9D8B030D-6E8A-4147-A177-3AD203B41FA5}">
                      <a16:colId xmlns:a16="http://schemas.microsoft.com/office/drawing/2014/main" val="3581166251"/>
                    </a:ext>
                  </a:extLst>
                </a:gridCol>
                <a:gridCol w="493776">
                  <a:extLst>
                    <a:ext uri="{9D8B030D-6E8A-4147-A177-3AD203B41FA5}">
                      <a16:colId xmlns:a16="http://schemas.microsoft.com/office/drawing/2014/main" val="3301984310"/>
                    </a:ext>
                  </a:extLst>
                </a:gridCol>
                <a:gridCol w="493776">
                  <a:extLst>
                    <a:ext uri="{9D8B030D-6E8A-4147-A177-3AD203B41FA5}">
                      <a16:colId xmlns:a16="http://schemas.microsoft.com/office/drawing/2014/main" val="4001330542"/>
                    </a:ext>
                  </a:extLst>
                </a:gridCol>
                <a:gridCol w="493776">
                  <a:extLst>
                    <a:ext uri="{9D8B030D-6E8A-4147-A177-3AD203B41FA5}">
                      <a16:colId xmlns:a16="http://schemas.microsoft.com/office/drawing/2014/main" val="2378541771"/>
                    </a:ext>
                  </a:extLst>
                </a:gridCol>
                <a:gridCol w="493776">
                  <a:extLst>
                    <a:ext uri="{9D8B030D-6E8A-4147-A177-3AD203B41FA5}">
                      <a16:colId xmlns:a16="http://schemas.microsoft.com/office/drawing/2014/main" val="3477162314"/>
                    </a:ext>
                  </a:extLst>
                </a:gridCol>
                <a:gridCol w="493776">
                  <a:extLst>
                    <a:ext uri="{9D8B030D-6E8A-4147-A177-3AD203B41FA5}">
                      <a16:colId xmlns:a16="http://schemas.microsoft.com/office/drawing/2014/main" val="298200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88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- 2021-10-16 11:10:02</a:t>
                      </a:r>
                      <a:r>
                        <a:rPr kumimoji="0" lang="es-ES" sz="1000" b="0" i="0" u="none" strike="noStrike" kern="1200" cap="none" spc="0" normalizeH="0" baseline="0" noProof="0">
                          <a:ln>
                            <a:noFill/>
                          </a:ln>
                          <a:solidFill>
                            <a:prstClr val="black"/>
                          </a:solidFill>
                          <a:effectLst/>
                          <a:uLnTx/>
                          <a:uFillTx/>
                          <a:latin typeface="+mn-lt"/>
                          <a:ea typeface="+mn-ea"/>
                          <a:cs typeface="+mn-cs"/>
                        </a:rPr>
                        <a:t>
 ﻿﻿﻿Imponente por donde la mires.
Conocé más acerca de la Leoncino 500 en nuestra web oficial o en historias destacas.
¡Viví la leyenda!
#Benelli #Leoncino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787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- 2021-10-19 12:00:03</a:t>
                      </a:r>
                      <a:r>
                        <a:rPr kumimoji="0" lang="es-ES" sz="1000" b="0" i="0" u="none" strike="noStrike" kern="1200" cap="none" spc="0" normalizeH="0" baseline="0" noProof="0">
                          <a:ln>
                            <a:noFill/>
                          </a:ln>
                          <a:solidFill>
                            <a:prstClr val="black"/>
                          </a:solidFill>
                          <a:effectLst/>
                          <a:uLnTx/>
                          <a:uFillTx/>
                          <a:latin typeface="+mn-lt"/>
                          <a:ea typeface="+mn-ea"/>
                          <a:cs typeface="+mn-cs"/>
                        </a:rPr>
                        <a:t>
 La compañía y la funcionalidad de la rutina, hace que el vínculo con tu Gaucha supere lo material.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877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- 2021-10-29 12:00:03</a:t>
                      </a:r>
                      <a:r>
                        <a:rPr kumimoji="0" lang="es-ES" sz="1000" b="0" i="0" u="none" strike="noStrike" kern="1200" cap="none" spc="0" normalizeH="0" baseline="0" noProof="0">
                          <a:ln>
                            <a:noFill/>
                          </a:ln>
                          <a:solidFill>
                            <a:prstClr val="black"/>
                          </a:solidFill>
                          <a:effectLst/>
                          <a:uLnTx/>
                          <a:uFillTx/>
                          <a:latin typeface="+mn-lt"/>
                          <a:ea typeface="+mn-ea"/>
                          <a:cs typeface="+mn-cs"/>
                        </a:rPr>
                        <a:t>
 Toda ciudad tiene su lado off. La aventura está a la vuelta de la esquina ¿Vos estás listo?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476150"/>
                  </a:ext>
                </a:extLst>
              </a:tr>
            </a:tbl>
          </a:graphicData>
        </a:graphic>
      </p:graphicFrame>
      <p:sp>
        <p:nvSpPr>
          <p:cNvPr id="4" name="Text Placeholder 3">
            <a:extLst>
              <a:ext uri="{FF2B5EF4-FFF2-40B4-BE49-F238E27FC236}">
                <a16:creationId xmlns:a16="http://schemas.microsoft.com/office/drawing/2014/main" id="{DE4CBDA1-9AB8-46F0-8FE3-0056E56AB23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88365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C674B-2025-4C23-958B-F3CA7CFEA202}"/>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06CFDC4B-D10B-489B-94D5-2C0D20D56393}"/>
              </a:ext>
            </a:extLst>
          </p:cNvPr>
          <p:cNvGraphicFramePr>
            <a:graphicFrameLocks noGrp="1"/>
          </p:cNvGraphicFramePr>
          <p:nvPr>
            <p:ph type="tbl" sz="quarter" idx="13"/>
            <p:extLst>
              <p:ext uri="{D42A27DB-BD31-4B8C-83A1-F6EECF244321}">
                <p14:modId xmlns:p14="http://schemas.microsoft.com/office/powerpoint/2010/main" val="293332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3740678"/>
                    </a:ext>
                  </a:extLst>
                </a:gridCol>
                <a:gridCol w="493776">
                  <a:extLst>
                    <a:ext uri="{9D8B030D-6E8A-4147-A177-3AD203B41FA5}">
                      <a16:colId xmlns:a16="http://schemas.microsoft.com/office/drawing/2014/main" val="3847039547"/>
                    </a:ext>
                  </a:extLst>
                </a:gridCol>
                <a:gridCol w="493776">
                  <a:extLst>
                    <a:ext uri="{9D8B030D-6E8A-4147-A177-3AD203B41FA5}">
                      <a16:colId xmlns:a16="http://schemas.microsoft.com/office/drawing/2014/main" val="650632624"/>
                    </a:ext>
                  </a:extLst>
                </a:gridCol>
                <a:gridCol w="493776">
                  <a:extLst>
                    <a:ext uri="{9D8B030D-6E8A-4147-A177-3AD203B41FA5}">
                      <a16:colId xmlns:a16="http://schemas.microsoft.com/office/drawing/2014/main" val="3273047570"/>
                    </a:ext>
                  </a:extLst>
                </a:gridCol>
                <a:gridCol w="493776">
                  <a:extLst>
                    <a:ext uri="{9D8B030D-6E8A-4147-A177-3AD203B41FA5}">
                      <a16:colId xmlns:a16="http://schemas.microsoft.com/office/drawing/2014/main" val="571620231"/>
                    </a:ext>
                  </a:extLst>
                </a:gridCol>
                <a:gridCol w="493776">
                  <a:extLst>
                    <a:ext uri="{9D8B030D-6E8A-4147-A177-3AD203B41FA5}">
                      <a16:colId xmlns:a16="http://schemas.microsoft.com/office/drawing/2014/main" val="706048481"/>
                    </a:ext>
                  </a:extLst>
                </a:gridCol>
                <a:gridCol w="493776">
                  <a:extLst>
                    <a:ext uri="{9D8B030D-6E8A-4147-A177-3AD203B41FA5}">
                      <a16:colId xmlns:a16="http://schemas.microsoft.com/office/drawing/2014/main" val="3716937552"/>
                    </a:ext>
                  </a:extLst>
                </a:gridCol>
                <a:gridCol w="493776">
                  <a:extLst>
                    <a:ext uri="{9D8B030D-6E8A-4147-A177-3AD203B41FA5}">
                      <a16:colId xmlns:a16="http://schemas.microsoft.com/office/drawing/2014/main" val="884001173"/>
                    </a:ext>
                  </a:extLst>
                </a:gridCol>
                <a:gridCol w="493776">
                  <a:extLst>
                    <a:ext uri="{9D8B030D-6E8A-4147-A177-3AD203B41FA5}">
                      <a16:colId xmlns:a16="http://schemas.microsoft.com/office/drawing/2014/main" val="27219767"/>
                    </a:ext>
                  </a:extLst>
                </a:gridCol>
                <a:gridCol w="493776">
                  <a:extLst>
                    <a:ext uri="{9D8B030D-6E8A-4147-A177-3AD203B41FA5}">
                      <a16:colId xmlns:a16="http://schemas.microsoft.com/office/drawing/2014/main" val="551824849"/>
                    </a:ext>
                  </a:extLst>
                </a:gridCol>
                <a:gridCol w="493776">
                  <a:extLst>
                    <a:ext uri="{9D8B030D-6E8A-4147-A177-3AD203B41FA5}">
                      <a16:colId xmlns:a16="http://schemas.microsoft.com/office/drawing/2014/main" val="278723186"/>
                    </a:ext>
                  </a:extLst>
                </a:gridCol>
                <a:gridCol w="493776">
                  <a:extLst>
                    <a:ext uri="{9D8B030D-6E8A-4147-A177-3AD203B41FA5}">
                      <a16:colId xmlns:a16="http://schemas.microsoft.com/office/drawing/2014/main" val="749204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679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- 2021-10-17 13:37:18</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San Juan Villicum!
Continuamos disfrutando del #WorldSBK en nuestro stand exclusivo además de haber disfrutado de la Superpole Race en donde Jonathan Rea subió al 3er escalón del podio.
¡Tenemos mucho por delante y ansiosos por vivir la Carrera 2!
#kawasaki
#KawasakiArgentina 
#ArgWorldSBK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12947744"/>
                  </a:ext>
                </a:extLst>
              </a:tr>
            </a:tbl>
          </a:graphicData>
        </a:graphic>
      </p:graphicFrame>
      <p:sp>
        <p:nvSpPr>
          <p:cNvPr id="4" name="Text Placeholder 3">
            <a:extLst>
              <a:ext uri="{FF2B5EF4-FFF2-40B4-BE49-F238E27FC236}">
                <a16:creationId xmlns:a16="http://schemas.microsoft.com/office/drawing/2014/main" id="{1A495918-3716-4BF0-8B27-75BCCD1E9A6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17576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DA91E-FF9D-4291-8D49-0D050C7D970E}"/>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5878466D-6FF7-4E11-94B7-59DEA74C31F6}"/>
              </a:ext>
            </a:extLst>
          </p:cNvPr>
          <p:cNvGraphicFramePr>
            <a:graphicFrameLocks noGrp="1"/>
          </p:cNvGraphicFramePr>
          <p:nvPr>
            <p:ph type="tbl" sz="quarter" idx="13"/>
            <p:extLst>
              <p:ext uri="{D42A27DB-BD31-4B8C-83A1-F6EECF244321}">
                <p14:modId xmlns:p14="http://schemas.microsoft.com/office/powerpoint/2010/main" val="203410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310823"/>
                    </a:ext>
                  </a:extLst>
                </a:gridCol>
                <a:gridCol w="493776">
                  <a:extLst>
                    <a:ext uri="{9D8B030D-6E8A-4147-A177-3AD203B41FA5}">
                      <a16:colId xmlns:a16="http://schemas.microsoft.com/office/drawing/2014/main" val="2456179019"/>
                    </a:ext>
                  </a:extLst>
                </a:gridCol>
                <a:gridCol w="493776">
                  <a:extLst>
                    <a:ext uri="{9D8B030D-6E8A-4147-A177-3AD203B41FA5}">
                      <a16:colId xmlns:a16="http://schemas.microsoft.com/office/drawing/2014/main" val="1789096257"/>
                    </a:ext>
                  </a:extLst>
                </a:gridCol>
                <a:gridCol w="493776">
                  <a:extLst>
                    <a:ext uri="{9D8B030D-6E8A-4147-A177-3AD203B41FA5}">
                      <a16:colId xmlns:a16="http://schemas.microsoft.com/office/drawing/2014/main" val="1208877324"/>
                    </a:ext>
                  </a:extLst>
                </a:gridCol>
                <a:gridCol w="493776">
                  <a:extLst>
                    <a:ext uri="{9D8B030D-6E8A-4147-A177-3AD203B41FA5}">
                      <a16:colId xmlns:a16="http://schemas.microsoft.com/office/drawing/2014/main" val="3944645734"/>
                    </a:ext>
                  </a:extLst>
                </a:gridCol>
                <a:gridCol w="493776">
                  <a:extLst>
                    <a:ext uri="{9D8B030D-6E8A-4147-A177-3AD203B41FA5}">
                      <a16:colId xmlns:a16="http://schemas.microsoft.com/office/drawing/2014/main" val="3348861168"/>
                    </a:ext>
                  </a:extLst>
                </a:gridCol>
                <a:gridCol w="493776">
                  <a:extLst>
                    <a:ext uri="{9D8B030D-6E8A-4147-A177-3AD203B41FA5}">
                      <a16:colId xmlns:a16="http://schemas.microsoft.com/office/drawing/2014/main" val="4082084174"/>
                    </a:ext>
                  </a:extLst>
                </a:gridCol>
                <a:gridCol w="493776">
                  <a:extLst>
                    <a:ext uri="{9D8B030D-6E8A-4147-A177-3AD203B41FA5}">
                      <a16:colId xmlns:a16="http://schemas.microsoft.com/office/drawing/2014/main" val="1478109339"/>
                    </a:ext>
                  </a:extLst>
                </a:gridCol>
                <a:gridCol w="493776">
                  <a:extLst>
                    <a:ext uri="{9D8B030D-6E8A-4147-A177-3AD203B41FA5}">
                      <a16:colId xmlns:a16="http://schemas.microsoft.com/office/drawing/2014/main" val="2434817967"/>
                    </a:ext>
                  </a:extLst>
                </a:gridCol>
                <a:gridCol w="493776">
                  <a:extLst>
                    <a:ext uri="{9D8B030D-6E8A-4147-A177-3AD203B41FA5}">
                      <a16:colId xmlns:a16="http://schemas.microsoft.com/office/drawing/2014/main" val="3529612883"/>
                    </a:ext>
                  </a:extLst>
                </a:gridCol>
                <a:gridCol w="493776">
                  <a:extLst>
                    <a:ext uri="{9D8B030D-6E8A-4147-A177-3AD203B41FA5}">
                      <a16:colId xmlns:a16="http://schemas.microsoft.com/office/drawing/2014/main" val="905064951"/>
                    </a:ext>
                  </a:extLst>
                </a:gridCol>
                <a:gridCol w="493776">
                  <a:extLst>
                    <a:ext uri="{9D8B030D-6E8A-4147-A177-3AD203B41FA5}">
                      <a16:colId xmlns:a16="http://schemas.microsoft.com/office/drawing/2014/main" val="916499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4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- 2021-10-15 18:00:34</a:t>
                      </a:r>
                      <a:r>
                        <a:rPr kumimoji="0" lang="es-ES" sz="1000" b="0" i="0" u="none" strike="noStrike" kern="1200" cap="none" spc="0" normalizeH="0" baseline="0" noProof="0">
                          <a:ln>
                            <a:noFill/>
                          </a:ln>
                          <a:solidFill>
                            <a:prstClr val="black"/>
                          </a:solidFill>
                          <a:effectLst/>
                          <a:uLnTx/>
                          <a:uFillTx/>
                          <a:latin typeface="+mn-lt"/>
                          <a:ea typeface="+mn-ea"/>
                          <a:cs typeface="+mn-cs"/>
                        </a:rPr>
                        <a:t>
 Descubrí la AX100, la moto única en su especie! La AX100 llegó para adaptarse a tu ruta diaria. Confiable, y sobre todo, económica gracias al motor 2T de bajo consumo. ¡La AX100, es ideal para vos! 
#AX100 #suzukivstromax100 #suzukiwayoflife #suzukistreet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2681598"/>
                  </a:ext>
                </a:extLst>
              </a:tr>
            </a:tbl>
          </a:graphicData>
        </a:graphic>
      </p:graphicFrame>
      <p:sp>
        <p:nvSpPr>
          <p:cNvPr id="4" name="Text Placeholder 3">
            <a:extLst>
              <a:ext uri="{FF2B5EF4-FFF2-40B4-BE49-F238E27FC236}">
                <a16:creationId xmlns:a16="http://schemas.microsoft.com/office/drawing/2014/main" id="{74D273AD-BB98-46E9-9241-506CDA1A35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81756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03C22-8011-42C3-9DD7-E7E679196785}"/>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94D257F5-649A-40AD-BAED-862ACE888508}"/>
              </a:ext>
            </a:extLst>
          </p:cNvPr>
          <p:cNvGraphicFramePr>
            <a:graphicFrameLocks noGrp="1"/>
          </p:cNvGraphicFramePr>
          <p:nvPr>
            <p:ph type="chart" sz="quarter" idx="13"/>
            <p:extLst>
              <p:ext uri="{D42A27DB-BD31-4B8C-83A1-F6EECF244321}">
                <p14:modId xmlns:p14="http://schemas.microsoft.com/office/powerpoint/2010/main" val="2560635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1F07C9-B4C4-4491-9E5B-21787F6FFCA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E4CA248-D0CF-4409-BA31-482BA2C42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340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AA6EC-AC74-49D7-9D3A-F21FCF2D63BE}"/>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15210BE0-851C-4198-B266-129E5D302764}"/>
              </a:ext>
            </a:extLst>
          </p:cNvPr>
          <p:cNvGraphicFramePr>
            <a:graphicFrameLocks noGrp="1"/>
          </p:cNvGraphicFramePr>
          <p:nvPr>
            <p:ph type="tbl" sz="quarter" idx="13"/>
            <p:extLst>
              <p:ext uri="{D42A27DB-BD31-4B8C-83A1-F6EECF244321}">
                <p14:modId xmlns:p14="http://schemas.microsoft.com/office/powerpoint/2010/main" val="620290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76943154"/>
                    </a:ext>
                  </a:extLst>
                </a:gridCol>
                <a:gridCol w="1152144">
                  <a:extLst>
                    <a:ext uri="{9D8B030D-6E8A-4147-A177-3AD203B41FA5}">
                      <a16:colId xmlns:a16="http://schemas.microsoft.com/office/drawing/2014/main" val="3532270940"/>
                    </a:ext>
                  </a:extLst>
                </a:gridCol>
                <a:gridCol w="1152144">
                  <a:extLst>
                    <a:ext uri="{9D8B030D-6E8A-4147-A177-3AD203B41FA5}">
                      <a16:colId xmlns:a16="http://schemas.microsoft.com/office/drawing/2014/main" val="1839702419"/>
                    </a:ext>
                  </a:extLst>
                </a:gridCol>
                <a:gridCol w="1152144">
                  <a:extLst>
                    <a:ext uri="{9D8B030D-6E8A-4147-A177-3AD203B41FA5}">
                      <a16:colId xmlns:a16="http://schemas.microsoft.com/office/drawing/2014/main" val="1032527326"/>
                    </a:ext>
                  </a:extLst>
                </a:gridCol>
                <a:gridCol w="1152144">
                  <a:extLst>
                    <a:ext uri="{9D8B030D-6E8A-4147-A177-3AD203B41FA5}">
                      <a16:colId xmlns:a16="http://schemas.microsoft.com/office/drawing/2014/main" val="101029215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705408518"/>
                  </a:ext>
                </a:extLst>
              </a:tr>
              <a:tr h="370840">
                <a:tc>
                  <a:txBody>
                    <a:bodyPr/>
                    <a:lstStyle/>
                    <a:p>
                      <a:r>
                        <a:rPr lang="es-ES" sz="1000" b="1"/>
                        <a:t>Bajaj Argentina - 2021-10-16 10:49:20</a:t>
                      </a:r>
                      <a:r>
                        <a:rPr lang="es-ES" sz="1000"/>
                        <a:t>
 SOMOS CONCESIONARIO EXCLUSIVOS BAJAJ.
TE OFRECEMOS FINANCIACIÓN A TASA 0 % INTERÉS.
CONTACTANOS Y LLEVATE TU BAJAJ.
TENEMOS TODA LA LINEA DE REPUESTOS Y ACCESORIOS Y CONTAMOS CON UN SERVICIO POST VENTA OFICIAL BAJAJ.
Bajaj Argentina
#dominar400
#dominar400ug
#rouserns200</a:t>
                      </a:r>
                      <a:endParaRPr lang="en-US" sz="1000"/>
                    </a:p>
                  </a:txBody>
                  <a:tcPr/>
                </a:tc>
                <a:tc>
                  <a:txBody>
                    <a:bodyPr/>
                    <a:lstStyle/>
                    <a:p>
                      <a:r>
                        <a:rPr lang="en-US" sz="1000"/>
                        <a:t>25</a:t>
                      </a:r>
                    </a:p>
                  </a:txBody>
                  <a:tcPr/>
                </a:tc>
                <a:tc>
                  <a:txBody>
                    <a:bodyPr/>
                    <a:lstStyle/>
                    <a:p>
                      <a:r>
                        <a:rPr lang="en-US" sz="1000"/>
                        <a:t>23</a:t>
                      </a:r>
                    </a:p>
                  </a:txBody>
                  <a:tcPr/>
                </a:tc>
                <a:tc>
                  <a:txBody>
                    <a:bodyPr/>
                    <a:lstStyle/>
                    <a:p>
                      <a:r>
                        <a:rPr lang="en-US" sz="1000"/>
                        <a:t>2</a:t>
                      </a:r>
                    </a:p>
                  </a:txBody>
                  <a:tcPr/>
                </a:tc>
                <a:tc>
                  <a:txBody>
                    <a:bodyPr/>
                    <a:lstStyle/>
                    <a:p>
                      <a:r>
                        <a:rPr lang="en-US" sz="1000"/>
                        <a:t>Photo</a:t>
                      </a:r>
                    </a:p>
                  </a:txBody>
                  <a:tcPr/>
                </a:tc>
                <a:extLst>
                  <a:ext uri="{0D108BD9-81ED-4DB2-BD59-A6C34878D82A}">
                    <a16:rowId xmlns:a16="http://schemas.microsoft.com/office/drawing/2014/main" val="770386900"/>
                  </a:ext>
                </a:extLst>
              </a:tr>
              <a:tr h="370840">
                <a:tc>
                  <a:txBody>
                    <a:bodyPr/>
                    <a:lstStyle/>
                    <a:p>
                      <a:r>
                        <a:rPr lang="es-ES" sz="1000" b="1"/>
                        <a:t>Bajaj Argentina - 2021-10-30 14:02:21</a:t>
                      </a:r>
                      <a:r>
                        <a:rPr lang="es-ES" sz="1000"/>
                        <a:t>
 Despiese de mi moto Vendo repuestos Originales Dominar UG  impecable estado tdo- Ago envios a todo el pais consulta lo que necesites por privado----La Moto es mia pase x un divorcio complicado y no llegamos a un acuerdo asi qe desarme la moto y vendo los repuestos para pagar el Uber qe compre....(no son repuestos mal habidos o robados ) aclaracion muy importante---gracias a todos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Album</a:t>
                      </a:r>
                    </a:p>
                  </a:txBody>
                  <a:tcPr/>
                </a:tc>
                <a:extLst>
                  <a:ext uri="{0D108BD9-81ED-4DB2-BD59-A6C34878D82A}">
                    <a16:rowId xmlns:a16="http://schemas.microsoft.com/office/drawing/2014/main" val="4184955159"/>
                  </a:ext>
                </a:extLst>
              </a:tr>
            </a:tbl>
          </a:graphicData>
        </a:graphic>
      </p:graphicFrame>
      <p:sp>
        <p:nvSpPr>
          <p:cNvPr id="4" name="Text Placeholder 3">
            <a:extLst>
              <a:ext uri="{FF2B5EF4-FFF2-40B4-BE49-F238E27FC236}">
                <a16:creationId xmlns:a16="http://schemas.microsoft.com/office/drawing/2014/main" id="{267D6A91-C915-4654-861C-16203C5714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279569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1403</Words>
  <Application>Microsoft Office PowerPoint</Application>
  <PresentationFormat>On-screen Show (4:3)</PresentationFormat>
  <Paragraphs>758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NUEVO - La emilia usar</vt:lpstr>
      <vt:lpstr>Facebook Key Metrics Table | La Emilia</vt:lpstr>
      <vt:lpstr>Facebook Page Likes Total | La Emilia</vt:lpstr>
      <vt:lpstr>Facebook Key Metrics Radar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2021-10-31T22:10:02Z</dcterms:created>
  <dcterms:modified xsi:type="dcterms:W3CDTF">2021-10-31T22:11:01Z</dcterms:modified>
</cp:coreProperties>
</file>