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272695</c:v>
                </c:pt>
                <c:pt idx="1">
                  <c:v>272694</c:v>
                </c:pt>
                <c:pt idx="2">
                  <c:v>272685</c:v>
                </c:pt>
                <c:pt idx="3">
                  <c:v>272714</c:v>
                </c:pt>
                <c:pt idx="4">
                  <c:v>272891</c:v>
                </c:pt>
                <c:pt idx="5">
                  <c:v>273003</c:v>
                </c:pt>
                <c:pt idx="6">
                  <c:v>273111</c:v>
                </c:pt>
                <c:pt idx="7">
                  <c:v>273224</c:v>
                </c:pt>
                <c:pt idx="8">
                  <c:v>273340</c:v>
                </c:pt>
                <c:pt idx="9">
                  <c:v>273459</c:v>
                </c:pt>
                <c:pt idx="10">
                  <c:v>273595</c:v>
                </c:pt>
                <c:pt idx="11">
                  <c:v>273711</c:v>
                </c:pt>
                <c:pt idx="12">
                  <c:v>273749</c:v>
                </c:pt>
                <c:pt idx="13">
                  <c:v>273841</c:v>
                </c:pt>
                <c:pt idx="14">
                  <c:v>273941</c:v>
                </c:pt>
                <c:pt idx="15">
                  <c:v>274038</c:v>
                </c:pt>
                <c:pt idx="16">
                  <c:v>274109</c:v>
                </c:pt>
                <c:pt idx="17">
                  <c:v>274230</c:v>
                </c:pt>
                <c:pt idx="18">
                  <c:v>274362</c:v>
                </c:pt>
                <c:pt idx="19">
                  <c:v>274473</c:v>
                </c:pt>
                <c:pt idx="20">
                  <c:v>274596</c:v>
                </c:pt>
                <c:pt idx="21">
                  <c:v>274711</c:v>
                </c:pt>
                <c:pt idx="22">
                  <c:v>274806</c:v>
                </c:pt>
                <c:pt idx="23">
                  <c:v>274907</c:v>
                </c:pt>
                <c:pt idx="24">
                  <c:v>275029</c:v>
                </c:pt>
                <c:pt idx="25">
                  <c:v>275148</c:v>
                </c:pt>
                <c:pt idx="26">
                  <c:v>275269</c:v>
                </c:pt>
                <c:pt idx="27">
                  <c:v>275369</c:v>
                </c:pt>
                <c:pt idx="28">
                  <c:v>275487</c:v>
                </c:pt>
                <c:pt idx="29">
                  <c:v>275597</c:v>
                </c:pt>
                <c:pt idx="30">
                  <c:v>275673</c:v>
                </c:pt>
              </c:numCache>
            </c:numRef>
          </c:val>
          <c:smooth val="0"/>
          <c:extLst>
            <c:ext xmlns:c16="http://schemas.microsoft.com/office/drawing/2014/chart" uri="{C3380CC4-5D6E-409C-BE32-E72D297353CC}">
              <c16:uniqueId val="{00000000-3F01-47DA-9508-4FBADB6724EB}"/>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87050</c:v>
                </c:pt>
                <c:pt idx="1">
                  <c:v>87052</c:v>
                </c:pt>
                <c:pt idx="2">
                  <c:v>87050</c:v>
                </c:pt>
                <c:pt idx="3">
                  <c:v>87050</c:v>
                </c:pt>
                <c:pt idx="4">
                  <c:v>87043</c:v>
                </c:pt>
                <c:pt idx="5">
                  <c:v>87039</c:v>
                </c:pt>
                <c:pt idx="6">
                  <c:v>87040</c:v>
                </c:pt>
                <c:pt idx="7">
                  <c:v>87041</c:v>
                </c:pt>
                <c:pt idx="8">
                  <c:v>87037</c:v>
                </c:pt>
                <c:pt idx="9">
                  <c:v>87035</c:v>
                </c:pt>
                <c:pt idx="10">
                  <c:v>87035</c:v>
                </c:pt>
                <c:pt idx="11">
                  <c:v>87035</c:v>
                </c:pt>
                <c:pt idx="12">
                  <c:v>87041</c:v>
                </c:pt>
                <c:pt idx="13">
                  <c:v>87032</c:v>
                </c:pt>
                <c:pt idx="14">
                  <c:v>87027</c:v>
                </c:pt>
                <c:pt idx="15">
                  <c:v>87028</c:v>
                </c:pt>
                <c:pt idx="16">
                  <c:v>87022</c:v>
                </c:pt>
                <c:pt idx="17">
                  <c:v>87022</c:v>
                </c:pt>
                <c:pt idx="18">
                  <c:v>87023</c:v>
                </c:pt>
                <c:pt idx="19">
                  <c:v>87026</c:v>
                </c:pt>
                <c:pt idx="20">
                  <c:v>87023</c:v>
                </c:pt>
                <c:pt idx="21">
                  <c:v>87015</c:v>
                </c:pt>
                <c:pt idx="22">
                  <c:v>87013</c:v>
                </c:pt>
                <c:pt idx="23">
                  <c:v>87012</c:v>
                </c:pt>
                <c:pt idx="24">
                  <c:v>87013</c:v>
                </c:pt>
                <c:pt idx="25">
                  <c:v>87015</c:v>
                </c:pt>
                <c:pt idx="26">
                  <c:v>87016</c:v>
                </c:pt>
                <c:pt idx="27">
                  <c:v>87017</c:v>
                </c:pt>
                <c:pt idx="28">
                  <c:v>87021</c:v>
                </c:pt>
                <c:pt idx="29">
                  <c:v>87020</c:v>
                </c:pt>
                <c:pt idx="30">
                  <c:v>87016</c:v>
                </c:pt>
              </c:numCache>
            </c:numRef>
          </c:val>
          <c:smooth val="0"/>
          <c:extLst>
            <c:ext xmlns:c16="http://schemas.microsoft.com/office/drawing/2014/chart" uri="{C3380CC4-5D6E-409C-BE32-E72D297353CC}">
              <c16:uniqueId val="{00000001-3F01-47DA-9508-4FBADB6724EB}"/>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719596</c:v>
                </c:pt>
                <c:pt idx="1">
                  <c:v>719581</c:v>
                </c:pt>
                <c:pt idx="2">
                  <c:v>719552</c:v>
                </c:pt>
                <c:pt idx="3">
                  <c:v>719536</c:v>
                </c:pt>
                <c:pt idx="4">
                  <c:v>719512</c:v>
                </c:pt>
                <c:pt idx="5">
                  <c:v>719465</c:v>
                </c:pt>
                <c:pt idx="6">
                  <c:v>719443</c:v>
                </c:pt>
                <c:pt idx="7">
                  <c:v>719435</c:v>
                </c:pt>
                <c:pt idx="8">
                  <c:v>719424</c:v>
                </c:pt>
                <c:pt idx="9">
                  <c:v>719396</c:v>
                </c:pt>
                <c:pt idx="10">
                  <c:v>719375</c:v>
                </c:pt>
                <c:pt idx="11">
                  <c:v>719350</c:v>
                </c:pt>
                <c:pt idx="12">
                  <c:v>719431</c:v>
                </c:pt>
                <c:pt idx="13">
                  <c:v>719391</c:v>
                </c:pt>
                <c:pt idx="14">
                  <c:v>719354</c:v>
                </c:pt>
                <c:pt idx="15">
                  <c:v>719326</c:v>
                </c:pt>
                <c:pt idx="16">
                  <c:v>719272</c:v>
                </c:pt>
                <c:pt idx="17">
                  <c:v>719249</c:v>
                </c:pt>
                <c:pt idx="18">
                  <c:v>719213</c:v>
                </c:pt>
                <c:pt idx="19">
                  <c:v>719176</c:v>
                </c:pt>
                <c:pt idx="20">
                  <c:v>719188</c:v>
                </c:pt>
                <c:pt idx="21">
                  <c:v>719178</c:v>
                </c:pt>
                <c:pt idx="22">
                  <c:v>719154</c:v>
                </c:pt>
                <c:pt idx="23">
                  <c:v>719090</c:v>
                </c:pt>
                <c:pt idx="24">
                  <c:v>719061</c:v>
                </c:pt>
                <c:pt idx="25">
                  <c:v>719040</c:v>
                </c:pt>
                <c:pt idx="26">
                  <c:v>719014</c:v>
                </c:pt>
                <c:pt idx="27">
                  <c:v>718985</c:v>
                </c:pt>
                <c:pt idx="28">
                  <c:v>718963</c:v>
                </c:pt>
                <c:pt idx="29">
                  <c:v>718937</c:v>
                </c:pt>
                <c:pt idx="30">
                  <c:v>718923</c:v>
                </c:pt>
              </c:numCache>
            </c:numRef>
          </c:val>
          <c:smooth val="0"/>
          <c:extLst>
            <c:ext xmlns:c16="http://schemas.microsoft.com/office/drawing/2014/chart" uri="{C3380CC4-5D6E-409C-BE32-E72D297353CC}">
              <c16:uniqueId val="{00000002-3F01-47DA-9508-4FBADB6724EB}"/>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33292</c:v>
                </c:pt>
                <c:pt idx="1">
                  <c:v>33297</c:v>
                </c:pt>
                <c:pt idx="2">
                  <c:v>33297</c:v>
                </c:pt>
                <c:pt idx="3">
                  <c:v>33295</c:v>
                </c:pt>
                <c:pt idx="4">
                  <c:v>33295</c:v>
                </c:pt>
                <c:pt idx="5">
                  <c:v>33291</c:v>
                </c:pt>
                <c:pt idx="6">
                  <c:v>33293</c:v>
                </c:pt>
                <c:pt idx="7">
                  <c:v>33291</c:v>
                </c:pt>
                <c:pt idx="8">
                  <c:v>33293</c:v>
                </c:pt>
                <c:pt idx="9">
                  <c:v>33299</c:v>
                </c:pt>
                <c:pt idx="10">
                  <c:v>33304</c:v>
                </c:pt>
                <c:pt idx="11">
                  <c:v>33304</c:v>
                </c:pt>
                <c:pt idx="12">
                  <c:v>33306</c:v>
                </c:pt>
                <c:pt idx="13">
                  <c:v>33308</c:v>
                </c:pt>
                <c:pt idx="14">
                  <c:v>33308</c:v>
                </c:pt>
                <c:pt idx="15">
                  <c:v>33312</c:v>
                </c:pt>
                <c:pt idx="16">
                  <c:v>33313</c:v>
                </c:pt>
                <c:pt idx="17">
                  <c:v>33314</c:v>
                </c:pt>
                <c:pt idx="18">
                  <c:v>33316</c:v>
                </c:pt>
                <c:pt idx="19">
                  <c:v>33318</c:v>
                </c:pt>
                <c:pt idx="20">
                  <c:v>33318</c:v>
                </c:pt>
                <c:pt idx="21">
                  <c:v>33319</c:v>
                </c:pt>
                <c:pt idx="22">
                  <c:v>33322</c:v>
                </c:pt>
                <c:pt idx="23">
                  <c:v>33327</c:v>
                </c:pt>
                <c:pt idx="24">
                  <c:v>33328</c:v>
                </c:pt>
                <c:pt idx="25">
                  <c:v>33330</c:v>
                </c:pt>
                <c:pt idx="26">
                  <c:v>33335</c:v>
                </c:pt>
                <c:pt idx="27">
                  <c:v>33337</c:v>
                </c:pt>
                <c:pt idx="28">
                  <c:v>33336</c:v>
                </c:pt>
                <c:pt idx="29">
                  <c:v>33337</c:v>
                </c:pt>
                <c:pt idx="30">
                  <c:v>33340</c:v>
                </c:pt>
              </c:numCache>
            </c:numRef>
          </c:val>
          <c:smooth val="0"/>
          <c:extLst>
            <c:ext xmlns:c16="http://schemas.microsoft.com/office/drawing/2014/chart" uri="{C3380CC4-5D6E-409C-BE32-E72D297353CC}">
              <c16:uniqueId val="{00000003-3F01-47DA-9508-4FBADB6724EB}"/>
            </c:ext>
          </c:extLst>
        </c:ser>
        <c:dLbls>
          <c:showLegendKey val="0"/>
          <c:showVal val="0"/>
          <c:showCatName val="0"/>
          <c:showSerName val="0"/>
          <c:showPercent val="0"/>
          <c:showBubbleSize val="0"/>
        </c:dLbls>
        <c:smooth val="0"/>
        <c:axId val="387300328"/>
        <c:axId val="387299344"/>
      </c:lineChart>
      <c:dateAx>
        <c:axId val="387300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99344"/>
        <c:crosses val="autoZero"/>
        <c:auto val="1"/>
        <c:lblOffset val="100"/>
        <c:baseTimeUnit val="days"/>
      </c:dateAx>
      <c:valAx>
        <c:axId val="387299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00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38.345300000000002</c:v>
                </c:pt>
                <c:pt idx="1">
                  <c:v>100</c:v>
                </c:pt>
                <c:pt idx="2">
                  <c:v>100</c:v>
                </c:pt>
                <c:pt idx="3">
                  <c:v>0</c:v>
                </c:pt>
                <c:pt idx="4">
                  <c:v>11.9817</c:v>
                </c:pt>
                <c:pt idx="5">
                  <c:v>100</c:v>
                </c:pt>
              </c:numCache>
            </c:numRef>
          </c:val>
          <c:extLst>
            <c:ext xmlns:c16="http://schemas.microsoft.com/office/drawing/2014/chart" uri="{C3380CC4-5D6E-409C-BE32-E72D297353CC}">
              <c16:uniqueId val="{00000000-66F8-42D3-9910-9020AB6CCC0C}"/>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12.1037</c:v>
                </c:pt>
                <c:pt idx="1">
                  <c:v>23.8095</c:v>
                </c:pt>
                <c:pt idx="2">
                  <c:v>11.4238</c:v>
                </c:pt>
                <c:pt idx="3">
                  <c:v>0</c:v>
                </c:pt>
                <c:pt idx="4">
                  <c:v>18.110700000000001</c:v>
                </c:pt>
                <c:pt idx="5">
                  <c:v>-3.6779000000000002</c:v>
                </c:pt>
              </c:numCache>
            </c:numRef>
          </c:val>
          <c:extLst>
            <c:ext xmlns:c16="http://schemas.microsoft.com/office/drawing/2014/chart" uri="{C3380CC4-5D6E-409C-BE32-E72D297353CC}">
              <c16:uniqueId val="{00000001-66F8-42D3-9910-9020AB6CCC0C}"/>
            </c:ext>
          </c:extLst>
        </c:ser>
        <c:ser>
          <c:idx val="2"/>
          <c:order val="2"/>
          <c:tx>
            <c:strRef>
              <c:f>Sheet1!$D$1</c:f>
              <c:strCache>
                <c:ptCount val="1"/>
                <c:pt idx="0">
                  <c:v>Zanella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23.8095</c:v>
                </c:pt>
                <c:pt idx="2">
                  <c:v>14.900700000000001</c:v>
                </c:pt>
                <c:pt idx="3">
                  <c:v>0</c:v>
                </c:pt>
                <c:pt idx="4">
                  <c:v>2.8584000000000001</c:v>
                </c:pt>
                <c:pt idx="5">
                  <c:v>-8.9870999999999999</c:v>
                </c:pt>
              </c:numCache>
            </c:numRef>
          </c:val>
          <c:extLst>
            <c:ext xmlns:c16="http://schemas.microsoft.com/office/drawing/2014/chart" uri="{C3380CC4-5D6E-409C-BE32-E72D297353CC}">
              <c16:uniqueId val="{00000002-66F8-42D3-9910-9020AB6CCC0C}"/>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4.6375000000000002</c:v>
                </c:pt>
                <c:pt idx="1">
                  <c:v>28.571400000000001</c:v>
                </c:pt>
                <c:pt idx="2">
                  <c:v>28.973500000000001</c:v>
                </c:pt>
                <c:pt idx="3">
                  <c:v>0</c:v>
                </c:pt>
                <c:pt idx="4">
                  <c:v>100</c:v>
                </c:pt>
                <c:pt idx="5">
                  <c:v>14.2898</c:v>
                </c:pt>
              </c:numCache>
            </c:numRef>
          </c:val>
          <c:extLst>
            <c:ext xmlns:c16="http://schemas.microsoft.com/office/drawing/2014/chart" uri="{C3380CC4-5D6E-409C-BE32-E72D297353CC}">
              <c16:uniqueId val="{00000003-66F8-42D3-9910-9020AB6CCC0C}"/>
            </c:ext>
          </c:extLst>
        </c:ser>
        <c:dLbls>
          <c:showLegendKey val="0"/>
          <c:showVal val="0"/>
          <c:showCatName val="0"/>
          <c:showSerName val="0"/>
          <c:showPercent val="0"/>
          <c:showBubbleSize val="0"/>
        </c:dLbls>
        <c:axId val="387297704"/>
        <c:axId val="385603840"/>
      </c:radarChart>
      <c:catAx>
        <c:axId val="387297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03840"/>
        <c:crosses val="autoZero"/>
        <c:auto val="1"/>
        <c:lblAlgn val="ctr"/>
        <c:lblOffset val="100"/>
        <c:noMultiLvlLbl val="0"/>
      </c:catAx>
      <c:valAx>
        <c:axId val="385603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97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3</c:v>
                </c:pt>
                <c:pt idx="1">
                  <c:v>-1</c:v>
                </c:pt>
                <c:pt idx="2">
                  <c:v>-9</c:v>
                </c:pt>
                <c:pt idx="3">
                  <c:v>29</c:v>
                </c:pt>
                <c:pt idx="4">
                  <c:v>177</c:v>
                </c:pt>
                <c:pt idx="5">
                  <c:v>112</c:v>
                </c:pt>
                <c:pt idx="6">
                  <c:v>108</c:v>
                </c:pt>
                <c:pt idx="7">
                  <c:v>113</c:v>
                </c:pt>
                <c:pt idx="8">
                  <c:v>116</c:v>
                </c:pt>
                <c:pt idx="9">
                  <c:v>119</c:v>
                </c:pt>
                <c:pt idx="10">
                  <c:v>136</c:v>
                </c:pt>
                <c:pt idx="11">
                  <c:v>116</c:v>
                </c:pt>
                <c:pt idx="12">
                  <c:v>38</c:v>
                </c:pt>
                <c:pt idx="13">
                  <c:v>92</c:v>
                </c:pt>
                <c:pt idx="14">
                  <c:v>100</c:v>
                </c:pt>
                <c:pt idx="15">
                  <c:v>97</c:v>
                </c:pt>
                <c:pt idx="16">
                  <c:v>71</c:v>
                </c:pt>
                <c:pt idx="17">
                  <c:v>121</c:v>
                </c:pt>
                <c:pt idx="18">
                  <c:v>132</c:v>
                </c:pt>
                <c:pt idx="19">
                  <c:v>111</c:v>
                </c:pt>
                <c:pt idx="20">
                  <c:v>123</c:v>
                </c:pt>
                <c:pt idx="21">
                  <c:v>115</c:v>
                </c:pt>
                <c:pt idx="22">
                  <c:v>95</c:v>
                </c:pt>
                <c:pt idx="23">
                  <c:v>101</c:v>
                </c:pt>
                <c:pt idx="24">
                  <c:v>122</c:v>
                </c:pt>
                <c:pt idx="25">
                  <c:v>119</c:v>
                </c:pt>
                <c:pt idx="26">
                  <c:v>121</c:v>
                </c:pt>
                <c:pt idx="27">
                  <c:v>100</c:v>
                </c:pt>
                <c:pt idx="28">
                  <c:v>118</c:v>
                </c:pt>
                <c:pt idx="29">
                  <c:v>110</c:v>
                </c:pt>
                <c:pt idx="30">
                  <c:v>76</c:v>
                </c:pt>
              </c:numCache>
            </c:numRef>
          </c:val>
          <c:smooth val="0"/>
          <c:extLst>
            <c:ext xmlns:c16="http://schemas.microsoft.com/office/drawing/2014/chart" uri="{C3380CC4-5D6E-409C-BE32-E72D297353CC}">
              <c16:uniqueId val="{00000000-5DF6-409A-82AF-78E4652ED489}"/>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-1</c:v>
                </c:pt>
                <c:pt idx="1">
                  <c:v>2</c:v>
                </c:pt>
                <c:pt idx="2">
                  <c:v>-2</c:v>
                </c:pt>
                <c:pt idx="3">
                  <c:v>0</c:v>
                </c:pt>
                <c:pt idx="4">
                  <c:v>-7</c:v>
                </c:pt>
                <c:pt idx="5">
                  <c:v>-4</c:v>
                </c:pt>
                <c:pt idx="6">
                  <c:v>1</c:v>
                </c:pt>
                <c:pt idx="7">
                  <c:v>1</c:v>
                </c:pt>
                <c:pt idx="8">
                  <c:v>-4</c:v>
                </c:pt>
                <c:pt idx="9">
                  <c:v>-2</c:v>
                </c:pt>
                <c:pt idx="10">
                  <c:v>0</c:v>
                </c:pt>
                <c:pt idx="11">
                  <c:v>0</c:v>
                </c:pt>
                <c:pt idx="12">
                  <c:v>6</c:v>
                </c:pt>
                <c:pt idx="13">
                  <c:v>-9</c:v>
                </c:pt>
                <c:pt idx="14">
                  <c:v>-5</c:v>
                </c:pt>
                <c:pt idx="15">
                  <c:v>1</c:v>
                </c:pt>
                <c:pt idx="16">
                  <c:v>-6</c:v>
                </c:pt>
                <c:pt idx="17">
                  <c:v>0</c:v>
                </c:pt>
                <c:pt idx="18">
                  <c:v>1</c:v>
                </c:pt>
                <c:pt idx="19">
                  <c:v>3</c:v>
                </c:pt>
                <c:pt idx="20">
                  <c:v>-3</c:v>
                </c:pt>
                <c:pt idx="21">
                  <c:v>-8</c:v>
                </c:pt>
                <c:pt idx="22">
                  <c:v>-2</c:v>
                </c:pt>
                <c:pt idx="23">
                  <c:v>-1</c:v>
                </c:pt>
                <c:pt idx="24">
                  <c:v>1</c:v>
                </c:pt>
                <c:pt idx="25">
                  <c:v>2</c:v>
                </c:pt>
                <c:pt idx="26">
                  <c:v>1</c:v>
                </c:pt>
                <c:pt idx="27">
                  <c:v>1</c:v>
                </c:pt>
                <c:pt idx="28">
                  <c:v>4</c:v>
                </c:pt>
                <c:pt idx="29">
                  <c:v>-1</c:v>
                </c:pt>
                <c:pt idx="30">
                  <c:v>-4</c:v>
                </c:pt>
              </c:numCache>
            </c:numRef>
          </c:val>
          <c:smooth val="0"/>
          <c:extLst>
            <c:ext xmlns:c16="http://schemas.microsoft.com/office/drawing/2014/chart" uri="{C3380CC4-5D6E-409C-BE32-E72D297353CC}">
              <c16:uniqueId val="{00000001-5DF6-409A-82AF-78E4652ED489}"/>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-34</c:v>
                </c:pt>
                <c:pt idx="1">
                  <c:v>-15</c:v>
                </c:pt>
                <c:pt idx="2">
                  <c:v>-29</c:v>
                </c:pt>
                <c:pt idx="3">
                  <c:v>-16</c:v>
                </c:pt>
                <c:pt idx="4">
                  <c:v>-24</c:v>
                </c:pt>
                <c:pt idx="5">
                  <c:v>-47</c:v>
                </c:pt>
                <c:pt idx="6">
                  <c:v>-22</c:v>
                </c:pt>
                <c:pt idx="7">
                  <c:v>-8</c:v>
                </c:pt>
                <c:pt idx="8">
                  <c:v>-11</c:v>
                </c:pt>
                <c:pt idx="9">
                  <c:v>-28</c:v>
                </c:pt>
                <c:pt idx="10">
                  <c:v>-21</c:v>
                </c:pt>
                <c:pt idx="11">
                  <c:v>-25</c:v>
                </c:pt>
                <c:pt idx="12">
                  <c:v>81</c:v>
                </c:pt>
                <c:pt idx="13">
                  <c:v>-40</c:v>
                </c:pt>
                <c:pt idx="14">
                  <c:v>-37</c:v>
                </c:pt>
                <c:pt idx="15">
                  <c:v>-28</c:v>
                </c:pt>
                <c:pt idx="16">
                  <c:v>-54</c:v>
                </c:pt>
                <c:pt idx="17">
                  <c:v>-23</c:v>
                </c:pt>
                <c:pt idx="18">
                  <c:v>-36</c:v>
                </c:pt>
                <c:pt idx="19">
                  <c:v>-37</c:v>
                </c:pt>
                <c:pt idx="20">
                  <c:v>12</c:v>
                </c:pt>
                <c:pt idx="21">
                  <c:v>-10</c:v>
                </c:pt>
                <c:pt idx="22">
                  <c:v>-24</c:v>
                </c:pt>
                <c:pt idx="23">
                  <c:v>-64</c:v>
                </c:pt>
                <c:pt idx="24">
                  <c:v>-29</c:v>
                </c:pt>
                <c:pt idx="25">
                  <c:v>-21</c:v>
                </c:pt>
                <c:pt idx="26">
                  <c:v>-26</c:v>
                </c:pt>
                <c:pt idx="27">
                  <c:v>-29</c:v>
                </c:pt>
                <c:pt idx="28">
                  <c:v>-22</c:v>
                </c:pt>
                <c:pt idx="29">
                  <c:v>-26</c:v>
                </c:pt>
                <c:pt idx="30">
                  <c:v>-14</c:v>
                </c:pt>
              </c:numCache>
            </c:numRef>
          </c:val>
          <c:smooth val="0"/>
          <c:extLst>
            <c:ext xmlns:c16="http://schemas.microsoft.com/office/drawing/2014/chart" uri="{C3380CC4-5D6E-409C-BE32-E72D297353CC}">
              <c16:uniqueId val="{00000002-5DF6-409A-82AF-78E4652ED489}"/>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4</c:v>
                </c:pt>
                <c:pt idx="1">
                  <c:v>5</c:v>
                </c:pt>
                <c:pt idx="2">
                  <c:v>0</c:v>
                </c:pt>
                <c:pt idx="3">
                  <c:v>-2</c:v>
                </c:pt>
                <c:pt idx="4">
                  <c:v>0</c:v>
                </c:pt>
                <c:pt idx="5">
                  <c:v>-4</c:v>
                </c:pt>
                <c:pt idx="6">
                  <c:v>2</c:v>
                </c:pt>
                <c:pt idx="7">
                  <c:v>-2</c:v>
                </c:pt>
                <c:pt idx="8">
                  <c:v>2</c:v>
                </c:pt>
                <c:pt idx="9">
                  <c:v>6</c:v>
                </c:pt>
                <c:pt idx="10">
                  <c:v>5</c:v>
                </c:pt>
                <c:pt idx="11">
                  <c:v>0</c:v>
                </c:pt>
                <c:pt idx="12">
                  <c:v>2</c:v>
                </c:pt>
                <c:pt idx="13">
                  <c:v>2</c:v>
                </c:pt>
                <c:pt idx="14">
                  <c:v>0</c:v>
                </c:pt>
                <c:pt idx="15">
                  <c:v>4</c:v>
                </c:pt>
                <c:pt idx="16">
                  <c:v>1</c:v>
                </c:pt>
                <c:pt idx="17">
                  <c:v>1</c:v>
                </c:pt>
                <c:pt idx="18">
                  <c:v>2</c:v>
                </c:pt>
                <c:pt idx="19">
                  <c:v>2</c:v>
                </c:pt>
                <c:pt idx="20">
                  <c:v>0</c:v>
                </c:pt>
                <c:pt idx="21">
                  <c:v>1</c:v>
                </c:pt>
                <c:pt idx="22">
                  <c:v>3</c:v>
                </c:pt>
                <c:pt idx="23">
                  <c:v>5</c:v>
                </c:pt>
                <c:pt idx="24">
                  <c:v>1</c:v>
                </c:pt>
                <c:pt idx="25">
                  <c:v>2</c:v>
                </c:pt>
                <c:pt idx="26">
                  <c:v>5</c:v>
                </c:pt>
                <c:pt idx="27">
                  <c:v>2</c:v>
                </c:pt>
                <c:pt idx="28">
                  <c:v>-1</c:v>
                </c:pt>
                <c:pt idx="29">
                  <c:v>1</c:v>
                </c:pt>
                <c:pt idx="30">
                  <c:v>3</c:v>
                </c:pt>
              </c:numCache>
            </c:numRef>
          </c:val>
          <c:smooth val="0"/>
          <c:extLst>
            <c:ext xmlns:c16="http://schemas.microsoft.com/office/drawing/2014/chart" uri="{C3380CC4-5D6E-409C-BE32-E72D297353CC}">
              <c16:uniqueId val="{00000003-5DF6-409A-82AF-78E4652ED489}"/>
            </c:ext>
          </c:extLst>
        </c:ser>
        <c:dLbls>
          <c:showLegendKey val="0"/>
          <c:showVal val="0"/>
          <c:showCatName val="0"/>
          <c:showSerName val="0"/>
          <c:showPercent val="0"/>
          <c:showBubbleSize val="0"/>
        </c:dLbls>
        <c:smooth val="0"/>
        <c:axId val="385602856"/>
        <c:axId val="385601872"/>
      </c:lineChart>
      <c:dateAx>
        <c:axId val="385602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01872"/>
        <c:crosses val="autoZero"/>
        <c:auto val="1"/>
        <c:lblOffset val="100"/>
        <c:baseTimeUnit val="days"/>
      </c:dateAx>
      <c:valAx>
        <c:axId val="38560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02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102</c:v>
                </c:pt>
                <c:pt idx="1">
                  <c:v>136</c:v>
                </c:pt>
                <c:pt idx="2">
                  <c:v>96</c:v>
                </c:pt>
                <c:pt idx="3">
                  <c:v>106</c:v>
                </c:pt>
                <c:pt idx="4">
                  <c:v>90</c:v>
                </c:pt>
                <c:pt idx="5">
                  <c:v>83</c:v>
                </c:pt>
                <c:pt idx="6">
                  <c:v>72</c:v>
                </c:pt>
              </c:numCache>
            </c:numRef>
          </c:val>
          <c:extLst>
            <c:ext xmlns:c16="http://schemas.microsoft.com/office/drawing/2014/chart" uri="{C3380CC4-5D6E-409C-BE32-E72D297353CC}">
              <c16:uniqueId val="{00000000-20FD-487C-80ED-9486D879099B}"/>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2</c:v>
                </c:pt>
                <c:pt idx="3">
                  <c:v>-3</c:v>
                </c:pt>
                <c:pt idx="4">
                  <c:v>-2</c:v>
                </c:pt>
                <c:pt idx="5">
                  <c:v>-1</c:v>
                </c:pt>
                <c:pt idx="6">
                  <c:v>-3</c:v>
                </c:pt>
              </c:numCache>
            </c:numRef>
          </c:val>
          <c:extLst>
            <c:ext xmlns:c16="http://schemas.microsoft.com/office/drawing/2014/chart" uri="{C3380CC4-5D6E-409C-BE32-E72D297353CC}">
              <c16:uniqueId val="{00000001-20FD-487C-80ED-9486D879099B}"/>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-22</c:v>
                </c:pt>
                <c:pt idx="1">
                  <c:v>-27</c:v>
                </c:pt>
                <c:pt idx="2">
                  <c:v>-7</c:v>
                </c:pt>
                <c:pt idx="3">
                  <c:v>-20</c:v>
                </c:pt>
                <c:pt idx="4">
                  <c:v>-22</c:v>
                </c:pt>
                <c:pt idx="5">
                  <c:v>-21</c:v>
                </c:pt>
                <c:pt idx="6">
                  <c:v>-38</c:v>
                </c:pt>
              </c:numCache>
            </c:numRef>
          </c:val>
          <c:extLst>
            <c:ext xmlns:c16="http://schemas.microsoft.com/office/drawing/2014/chart" uri="{C3380CC4-5D6E-409C-BE32-E72D297353CC}">
              <c16:uniqueId val="{00000002-20FD-487C-80ED-9486D879099B}"/>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1</c:v>
                </c:pt>
                <c:pt idx="3">
                  <c:v>2</c:v>
                </c:pt>
                <c:pt idx="4">
                  <c:v>0</c:v>
                </c:pt>
                <c:pt idx="5">
                  <c:v>3</c:v>
                </c:pt>
                <c:pt idx="6">
                  <c:v>3</c:v>
                </c:pt>
              </c:numCache>
            </c:numRef>
          </c:val>
          <c:extLst>
            <c:ext xmlns:c16="http://schemas.microsoft.com/office/drawing/2014/chart" uri="{C3380CC4-5D6E-409C-BE32-E72D297353CC}">
              <c16:uniqueId val="{00000003-20FD-487C-80ED-9486D879099B}"/>
            </c:ext>
          </c:extLst>
        </c:ser>
        <c:dLbls>
          <c:showLegendKey val="0"/>
          <c:showVal val="0"/>
          <c:showCatName val="0"/>
          <c:showSerName val="0"/>
          <c:showPercent val="0"/>
          <c:showBubbleSize val="0"/>
        </c:dLbls>
        <c:gapWidth val="219"/>
        <c:overlap val="-27"/>
        <c:axId val="385595640"/>
        <c:axId val="385598920"/>
      </c:barChart>
      <c:catAx>
        <c:axId val="385595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598920"/>
        <c:crosses val="autoZero"/>
        <c:auto val="1"/>
        <c:lblAlgn val="ctr"/>
        <c:lblOffset val="100"/>
        <c:noMultiLvlLbl val="0"/>
      </c:catAx>
      <c:valAx>
        <c:axId val="385598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595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1.1001422850688699E-3</c:v>
                </c:pt>
                <c:pt idx="1">
                  <c:v>-3.6671006069051502E-4</c:v>
                </c:pt>
                <c:pt idx="2">
                  <c:v>-3.3004026491231901E-3</c:v>
                </c:pt>
                <c:pt idx="3">
                  <c:v>1.06349817555054E-2</c:v>
                </c:pt>
                <c:pt idx="4">
                  <c:v>6.4903158620386203E-2</c:v>
                </c:pt>
                <c:pt idx="5">
                  <c:v>4.1042027769329199E-2</c:v>
                </c:pt>
                <c:pt idx="6">
                  <c:v>3.9560004835111698E-2</c:v>
                </c:pt>
                <c:pt idx="7">
                  <c:v>4.1375118541545401E-2</c:v>
                </c:pt>
                <c:pt idx="8">
                  <c:v>4.2456006792961097E-2</c:v>
                </c:pt>
                <c:pt idx="9">
                  <c:v>4.3535523523816497E-2</c:v>
                </c:pt>
                <c:pt idx="10">
                  <c:v>4.9733232404126401E-2</c:v>
                </c:pt>
                <c:pt idx="11">
                  <c:v>4.2398435643926202E-2</c:v>
                </c:pt>
                <c:pt idx="12">
                  <c:v>1.3883256427399701E-2</c:v>
                </c:pt>
                <c:pt idx="13">
                  <c:v>3.3607428702935899E-2</c:v>
                </c:pt>
                <c:pt idx="14">
                  <c:v>3.6517541200915903E-2</c:v>
                </c:pt>
                <c:pt idx="15">
                  <c:v>3.5409084437889898E-2</c:v>
                </c:pt>
                <c:pt idx="16">
                  <c:v>2.59088155657245E-2</c:v>
                </c:pt>
                <c:pt idx="17">
                  <c:v>4.4143023395802401E-2</c:v>
                </c:pt>
                <c:pt idx="18">
                  <c:v>4.81347773766546E-2</c:v>
                </c:pt>
                <c:pt idx="19">
                  <c:v>4.0457497758435899E-2</c:v>
                </c:pt>
                <c:pt idx="20">
                  <c:v>4.4813151020318902E-2</c:v>
                </c:pt>
                <c:pt idx="21">
                  <c:v>4.1879706914885899E-2</c:v>
                </c:pt>
                <c:pt idx="22">
                  <c:v>3.4581796870165403E-2</c:v>
                </c:pt>
                <c:pt idx="23">
                  <c:v>3.67532004395828E-2</c:v>
                </c:pt>
                <c:pt idx="24">
                  <c:v>4.4378644414292803E-2</c:v>
                </c:pt>
                <c:pt idx="25">
                  <c:v>4.3268164448112698E-2</c:v>
                </c:pt>
                <c:pt idx="26">
                  <c:v>4.3976332737290499E-2</c:v>
                </c:pt>
                <c:pt idx="27">
                  <c:v>3.6328100875870503E-2</c:v>
                </c:pt>
                <c:pt idx="28">
                  <c:v>4.2851591864007901E-2</c:v>
                </c:pt>
                <c:pt idx="29">
                  <c:v>3.9929288859365399E-2</c:v>
                </c:pt>
                <c:pt idx="30">
                  <c:v>2.75764975670998E-2</c:v>
                </c:pt>
              </c:numCache>
            </c:numRef>
          </c:val>
          <c:smooth val="0"/>
          <c:extLst>
            <c:ext xmlns:c16="http://schemas.microsoft.com/office/drawing/2014/chart" uri="{C3380CC4-5D6E-409C-BE32-E72D297353CC}">
              <c16:uniqueId val="{00000000-8510-4970-B0AC-A951D9BF011B}"/>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-1.1487518810812101E-3</c:v>
                </c:pt>
                <c:pt idx="1">
                  <c:v>2.2975301550832898E-3</c:v>
                </c:pt>
                <c:pt idx="2">
                  <c:v>-2.2974773698479101E-3</c:v>
                </c:pt>
                <c:pt idx="3">
                  <c:v>0</c:v>
                </c:pt>
                <c:pt idx="4">
                  <c:v>-8.0413555427914993E-3</c:v>
                </c:pt>
                <c:pt idx="5">
                  <c:v>-4.59542984501913E-3</c:v>
                </c:pt>
                <c:pt idx="6">
                  <c:v>1.1489102586197E-3</c:v>
                </c:pt>
                <c:pt idx="7">
                  <c:v>1.1488970588235301E-3</c:v>
                </c:pt>
                <c:pt idx="8">
                  <c:v>-4.5955354373226403E-3</c:v>
                </c:pt>
                <c:pt idx="9">
                  <c:v>-2.29787331824397E-3</c:v>
                </c:pt>
                <c:pt idx="10">
                  <c:v>0</c:v>
                </c:pt>
                <c:pt idx="11">
                  <c:v>0</c:v>
                </c:pt>
                <c:pt idx="12">
                  <c:v>6.8937783650255598E-3</c:v>
                </c:pt>
                <c:pt idx="13">
                  <c:v>-1.0339954733975899E-2</c:v>
                </c:pt>
                <c:pt idx="14">
                  <c:v>-5.7450133284309198E-3</c:v>
                </c:pt>
                <c:pt idx="15">
                  <c:v>1.14906867983499E-3</c:v>
                </c:pt>
                <c:pt idx="16">
                  <c:v>-6.8943328583904E-3</c:v>
                </c:pt>
                <c:pt idx="17">
                  <c:v>0</c:v>
                </c:pt>
                <c:pt idx="18">
                  <c:v>1.1491347015697201E-3</c:v>
                </c:pt>
                <c:pt idx="19">
                  <c:v>3.4473644898475098E-3</c:v>
                </c:pt>
                <c:pt idx="20">
                  <c:v>-3.44724565072507E-3</c:v>
                </c:pt>
                <c:pt idx="21">
                  <c:v>-9.1929719729267004E-3</c:v>
                </c:pt>
                <c:pt idx="22">
                  <c:v>-2.2984542894903199E-3</c:v>
                </c:pt>
                <c:pt idx="23">
                  <c:v>-1.1492535598129001E-3</c:v>
                </c:pt>
                <c:pt idx="24">
                  <c:v>1.1492667678021399E-3</c:v>
                </c:pt>
                <c:pt idx="25">
                  <c:v>2.2985071196258001E-3</c:v>
                </c:pt>
                <c:pt idx="26">
                  <c:v>1.1492271447451599E-3</c:v>
                </c:pt>
                <c:pt idx="27">
                  <c:v>1.1492139376666399E-3</c:v>
                </c:pt>
                <c:pt idx="28">
                  <c:v>4.5968029235666603E-3</c:v>
                </c:pt>
                <c:pt idx="29">
                  <c:v>-1.1491479068270901E-3</c:v>
                </c:pt>
                <c:pt idx="30">
                  <c:v>-4.5966444495518302E-3</c:v>
                </c:pt>
              </c:numCache>
            </c:numRef>
          </c:val>
          <c:smooth val="0"/>
          <c:extLst>
            <c:ext xmlns:c16="http://schemas.microsoft.com/office/drawing/2014/chart" uri="{C3380CC4-5D6E-409C-BE32-E72D297353CC}">
              <c16:uniqueId val="{00000001-8510-4970-B0AC-A951D9BF011B}"/>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-4.7246501674471598E-3</c:v>
                </c:pt>
                <c:pt idx="1">
                  <c:v>-2.0845029711115699E-3</c:v>
                </c:pt>
                <c:pt idx="2">
                  <c:v>-4.0301230855178203E-3</c:v>
                </c:pt>
                <c:pt idx="3">
                  <c:v>-2.22360579916392E-3</c:v>
                </c:pt>
                <c:pt idx="4">
                  <c:v>-3.3354828667363401E-3</c:v>
                </c:pt>
                <c:pt idx="5">
                  <c:v>-6.5322051612759797E-3</c:v>
                </c:pt>
                <c:pt idx="6">
                  <c:v>-3.0578276914095901E-3</c:v>
                </c:pt>
                <c:pt idx="7">
                  <c:v>-1.11197134449845E-3</c:v>
                </c:pt>
                <c:pt idx="8">
                  <c:v>-1.52897760047815E-3</c:v>
                </c:pt>
                <c:pt idx="9">
                  <c:v>-3.89200249088159E-3</c:v>
                </c:pt>
                <c:pt idx="10">
                  <c:v>-2.9191154802083999E-3</c:v>
                </c:pt>
                <c:pt idx="11">
                  <c:v>-3.4752389226759299E-3</c:v>
                </c:pt>
                <c:pt idx="12">
                  <c:v>1.12601654271217E-2</c:v>
                </c:pt>
                <c:pt idx="13">
                  <c:v>-5.5599494600594096E-3</c:v>
                </c:pt>
                <c:pt idx="14">
                  <c:v>-5.1432392120557497E-3</c:v>
                </c:pt>
                <c:pt idx="15">
                  <c:v>-3.89238121981667E-3</c:v>
                </c:pt>
                <c:pt idx="16">
                  <c:v>-7.5070274117715703E-3</c:v>
                </c:pt>
                <c:pt idx="17">
                  <c:v>-3.19767765184798E-3</c:v>
                </c:pt>
                <c:pt idx="18">
                  <c:v>-5.0052207232822001E-3</c:v>
                </c:pt>
                <c:pt idx="19">
                  <c:v>-5.1445121264493297E-3</c:v>
                </c:pt>
                <c:pt idx="20">
                  <c:v>1.6685762594969801E-3</c:v>
                </c:pt>
                <c:pt idx="21">
                  <c:v>-1.3904570154118299E-3</c:v>
                </c:pt>
                <c:pt idx="22">
                  <c:v>-3.3371432385306599E-3</c:v>
                </c:pt>
                <c:pt idx="23">
                  <c:v>-8.8993456199923798E-3</c:v>
                </c:pt>
                <c:pt idx="24">
                  <c:v>-4.0328748835333503E-3</c:v>
                </c:pt>
                <c:pt idx="25">
                  <c:v>-2.9204754534038098E-3</c:v>
                </c:pt>
                <c:pt idx="26">
                  <c:v>-3.6159323542501098E-3</c:v>
                </c:pt>
                <c:pt idx="27">
                  <c:v>-4.0333011596436199E-3</c:v>
                </c:pt>
                <c:pt idx="28">
                  <c:v>-3.0598691210526E-3</c:v>
                </c:pt>
                <c:pt idx="29">
                  <c:v>-3.6163196158912202E-3</c:v>
                </c:pt>
                <c:pt idx="30">
                  <c:v>-1.9473194452365101E-3</c:v>
                </c:pt>
              </c:numCache>
            </c:numRef>
          </c:val>
          <c:smooth val="0"/>
          <c:extLst>
            <c:ext xmlns:c16="http://schemas.microsoft.com/office/drawing/2014/chart" uri="{C3380CC4-5D6E-409C-BE32-E72D297353CC}">
              <c16:uniqueId val="{00000002-8510-4970-B0AC-A951D9BF011B}"/>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1.20163422254266E-2</c:v>
                </c:pt>
                <c:pt idx="1">
                  <c:v>1.50186230926349E-2</c:v>
                </c:pt>
                <c:pt idx="2">
                  <c:v>0</c:v>
                </c:pt>
                <c:pt idx="3">
                  <c:v>-6.0065471363786498E-3</c:v>
                </c:pt>
                <c:pt idx="4">
                  <c:v>0</c:v>
                </c:pt>
                <c:pt idx="5">
                  <c:v>-1.20138158882715E-2</c:v>
                </c:pt>
                <c:pt idx="6">
                  <c:v>6.00762968970593E-3</c:v>
                </c:pt>
                <c:pt idx="7">
                  <c:v>-6.0072687952422398E-3</c:v>
                </c:pt>
                <c:pt idx="8">
                  <c:v>6.00762968970593E-3</c:v>
                </c:pt>
                <c:pt idx="9">
                  <c:v>1.8021806385726698E-2</c:v>
                </c:pt>
                <c:pt idx="10">
                  <c:v>1.50154659299078E-2</c:v>
                </c:pt>
                <c:pt idx="11">
                  <c:v>0</c:v>
                </c:pt>
                <c:pt idx="12">
                  <c:v>6.0052846504924304E-3</c:v>
                </c:pt>
                <c:pt idx="13">
                  <c:v>6.0049240377109203E-3</c:v>
                </c:pt>
                <c:pt idx="14">
                  <c:v>0</c:v>
                </c:pt>
                <c:pt idx="15">
                  <c:v>1.2009126936471701E-2</c:v>
                </c:pt>
                <c:pt idx="16">
                  <c:v>3.00192122958694E-3</c:v>
                </c:pt>
                <c:pt idx="17">
                  <c:v>3.0018311169813599E-3</c:v>
                </c:pt>
                <c:pt idx="18">
                  <c:v>6.0034820195713498E-3</c:v>
                </c:pt>
                <c:pt idx="19">
                  <c:v>6.0031216232440902E-3</c:v>
                </c:pt>
                <c:pt idx="20">
                  <c:v>0</c:v>
                </c:pt>
                <c:pt idx="21">
                  <c:v>3.00138063509214E-3</c:v>
                </c:pt>
                <c:pt idx="22">
                  <c:v>9.0038716648158709E-3</c:v>
                </c:pt>
                <c:pt idx="23">
                  <c:v>1.50051017345898E-2</c:v>
                </c:pt>
                <c:pt idx="24">
                  <c:v>3.0005701083205801E-3</c:v>
                </c:pt>
                <c:pt idx="25">
                  <c:v>6.0009601536245797E-3</c:v>
                </c:pt>
                <c:pt idx="26">
                  <c:v>1.5001500150015E-2</c:v>
                </c:pt>
                <c:pt idx="27">
                  <c:v>5.9997000149992503E-3</c:v>
                </c:pt>
                <c:pt idx="28">
                  <c:v>-2.9996700362960099E-3</c:v>
                </c:pt>
                <c:pt idx="29">
                  <c:v>2.9997600191984598E-3</c:v>
                </c:pt>
                <c:pt idx="30">
                  <c:v>8.9990101088880201E-3</c:v>
                </c:pt>
              </c:numCache>
            </c:numRef>
          </c:val>
          <c:smooth val="0"/>
          <c:extLst>
            <c:ext xmlns:c16="http://schemas.microsoft.com/office/drawing/2014/chart" uri="{C3380CC4-5D6E-409C-BE32-E72D297353CC}">
              <c16:uniqueId val="{00000003-8510-4970-B0AC-A951D9BF011B}"/>
            </c:ext>
          </c:extLst>
        </c:ser>
        <c:dLbls>
          <c:showLegendKey val="0"/>
          <c:showVal val="0"/>
          <c:showCatName val="0"/>
          <c:showSerName val="0"/>
          <c:showPercent val="0"/>
          <c:showBubbleSize val="0"/>
        </c:dLbls>
        <c:smooth val="0"/>
        <c:axId val="385596296"/>
        <c:axId val="385599904"/>
      </c:lineChart>
      <c:dateAx>
        <c:axId val="385596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599904"/>
        <c:crosses val="autoZero"/>
        <c:auto val="1"/>
        <c:lblOffset val="100"/>
        <c:baseTimeUnit val="days"/>
      </c:dateAx>
      <c:valAx>
        <c:axId val="385599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596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0</c:v>
                </c:pt>
                <c:pt idx="2">
                  <c:v>0</c:v>
                </c:pt>
                <c:pt idx="3">
                  <c:v>0</c:v>
                </c:pt>
                <c:pt idx="4">
                  <c:v>1</c:v>
                </c:pt>
                <c:pt idx="5">
                  <c:v>2</c:v>
                </c:pt>
                <c:pt idx="6">
                  <c:v>1</c:v>
                </c:pt>
                <c:pt idx="7">
                  <c:v>3</c:v>
                </c:pt>
                <c:pt idx="8">
                  <c:v>0</c:v>
                </c:pt>
                <c:pt idx="9">
                  <c:v>0</c:v>
                </c:pt>
                <c:pt idx="10">
                  <c:v>0</c:v>
                </c:pt>
                <c:pt idx="11">
                  <c:v>1</c:v>
                </c:pt>
                <c:pt idx="12">
                  <c:v>1</c:v>
                </c:pt>
                <c:pt idx="13">
                  <c:v>0</c:v>
                </c:pt>
                <c:pt idx="14">
                  <c:v>1</c:v>
                </c:pt>
                <c:pt idx="15">
                  <c:v>1</c:v>
                </c:pt>
                <c:pt idx="16">
                  <c:v>1</c:v>
                </c:pt>
                <c:pt idx="17">
                  <c:v>1</c:v>
                </c:pt>
                <c:pt idx="18">
                  <c:v>1</c:v>
                </c:pt>
                <c:pt idx="19">
                  <c:v>1</c:v>
                </c:pt>
                <c:pt idx="20">
                  <c:v>1</c:v>
                </c:pt>
                <c:pt idx="21">
                  <c:v>1</c:v>
                </c:pt>
                <c:pt idx="22">
                  <c:v>0</c:v>
                </c:pt>
                <c:pt idx="23">
                  <c:v>0</c:v>
                </c:pt>
                <c:pt idx="24">
                  <c:v>1</c:v>
                </c:pt>
                <c:pt idx="25">
                  <c:v>1</c:v>
                </c:pt>
                <c:pt idx="26">
                  <c:v>1</c:v>
                </c:pt>
                <c:pt idx="27">
                  <c:v>0</c:v>
                </c:pt>
                <c:pt idx="28">
                  <c:v>1</c:v>
                </c:pt>
                <c:pt idx="29">
                  <c:v>0</c:v>
                </c:pt>
                <c:pt idx="30">
                  <c:v>0</c:v>
                </c:pt>
              </c:numCache>
            </c:numRef>
          </c:val>
          <c:smooth val="0"/>
          <c:extLst>
            <c:ext xmlns:c16="http://schemas.microsoft.com/office/drawing/2014/chart" uri="{C3380CC4-5D6E-409C-BE32-E72D297353CC}">
              <c16:uniqueId val="{00000000-3B83-4529-80BB-170C2073FB4C}"/>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1</c:v>
                </c:pt>
                <c:pt idx="5">
                  <c:v>0</c:v>
                </c:pt>
                <c:pt idx="6">
                  <c:v>0</c:v>
                </c:pt>
                <c:pt idx="7">
                  <c:v>0</c:v>
                </c:pt>
                <c:pt idx="8">
                  <c:v>0</c:v>
                </c:pt>
                <c:pt idx="9">
                  <c:v>0</c:v>
                </c:pt>
                <c:pt idx="10">
                  <c:v>0</c:v>
                </c:pt>
                <c:pt idx="11">
                  <c:v>0</c:v>
                </c:pt>
                <c:pt idx="12">
                  <c:v>0</c:v>
                </c:pt>
                <c:pt idx="13">
                  <c:v>1</c:v>
                </c:pt>
                <c:pt idx="14">
                  <c:v>0</c:v>
                </c:pt>
                <c:pt idx="15">
                  <c:v>0</c:v>
                </c:pt>
                <c:pt idx="16">
                  <c:v>0</c:v>
                </c:pt>
                <c:pt idx="17">
                  <c:v>1</c:v>
                </c:pt>
                <c:pt idx="18">
                  <c:v>0</c:v>
                </c:pt>
                <c:pt idx="19">
                  <c:v>0</c:v>
                </c:pt>
                <c:pt idx="20">
                  <c:v>0</c:v>
                </c:pt>
                <c:pt idx="21">
                  <c:v>0</c:v>
                </c:pt>
                <c:pt idx="22">
                  <c:v>0</c:v>
                </c:pt>
                <c:pt idx="23">
                  <c:v>0</c:v>
                </c:pt>
                <c:pt idx="24">
                  <c:v>0</c:v>
                </c:pt>
                <c:pt idx="25">
                  <c:v>0</c:v>
                </c:pt>
                <c:pt idx="26">
                  <c:v>0</c:v>
                </c:pt>
                <c:pt idx="27">
                  <c:v>1</c:v>
                </c:pt>
                <c:pt idx="28">
                  <c:v>0</c:v>
                </c:pt>
                <c:pt idx="29">
                  <c:v>1</c:v>
                </c:pt>
                <c:pt idx="30">
                  <c:v>0</c:v>
                </c:pt>
              </c:numCache>
            </c:numRef>
          </c:val>
          <c:smooth val="0"/>
          <c:extLst>
            <c:ext xmlns:c16="http://schemas.microsoft.com/office/drawing/2014/chart" uri="{C3380CC4-5D6E-409C-BE32-E72D297353CC}">
              <c16:uniqueId val="{00000001-3B83-4529-80BB-170C2073FB4C}"/>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0</c:v>
                </c:pt>
                <c:pt idx="6">
                  <c:v>1</c:v>
                </c:pt>
                <c:pt idx="7">
                  <c:v>0</c:v>
                </c:pt>
                <c:pt idx="8">
                  <c:v>0</c:v>
                </c:pt>
                <c:pt idx="9">
                  <c:v>0</c:v>
                </c:pt>
                <c:pt idx="10">
                  <c:v>0</c:v>
                </c:pt>
                <c:pt idx="11">
                  <c:v>0</c:v>
                </c:pt>
                <c:pt idx="12">
                  <c:v>0</c:v>
                </c:pt>
                <c:pt idx="13">
                  <c:v>0</c:v>
                </c:pt>
                <c:pt idx="14">
                  <c:v>0</c:v>
                </c:pt>
                <c:pt idx="15">
                  <c:v>0</c:v>
                </c:pt>
                <c:pt idx="16">
                  <c:v>0</c:v>
                </c:pt>
                <c:pt idx="17">
                  <c:v>0</c:v>
                </c:pt>
                <c:pt idx="18">
                  <c:v>0</c:v>
                </c:pt>
                <c:pt idx="19">
                  <c:v>1</c:v>
                </c:pt>
                <c:pt idx="20">
                  <c:v>0</c:v>
                </c:pt>
                <c:pt idx="21">
                  <c:v>0</c:v>
                </c:pt>
                <c:pt idx="22">
                  <c:v>0</c:v>
                </c:pt>
                <c:pt idx="23">
                  <c:v>0</c:v>
                </c:pt>
                <c:pt idx="24">
                  <c:v>1</c:v>
                </c:pt>
                <c:pt idx="25">
                  <c:v>0</c:v>
                </c:pt>
                <c:pt idx="26">
                  <c:v>0</c:v>
                </c:pt>
                <c:pt idx="27">
                  <c:v>1</c:v>
                </c:pt>
                <c:pt idx="28">
                  <c:v>0</c:v>
                </c:pt>
                <c:pt idx="29">
                  <c:v>1</c:v>
                </c:pt>
                <c:pt idx="30">
                  <c:v>0</c:v>
                </c:pt>
              </c:numCache>
            </c:numRef>
          </c:val>
          <c:smooth val="0"/>
          <c:extLst>
            <c:ext xmlns:c16="http://schemas.microsoft.com/office/drawing/2014/chart" uri="{C3380CC4-5D6E-409C-BE32-E72D297353CC}">
              <c16:uniqueId val="{00000002-3B83-4529-80BB-170C2073FB4C}"/>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c:v>
                </c:pt>
                <c:pt idx="1">
                  <c:v>0</c:v>
                </c:pt>
                <c:pt idx="2">
                  <c:v>0</c:v>
                </c:pt>
                <c:pt idx="3">
                  <c:v>0</c:v>
                </c:pt>
                <c:pt idx="4">
                  <c:v>0</c:v>
                </c:pt>
                <c:pt idx="5">
                  <c:v>0</c:v>
                </c:pt>
                <c:pt idx="6">
                  <c:v>1</c:v>
                </c:pt>
                <c:pt idx="7">
                  <c:v>1</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pt idx="24">
                  <c:v>1</c:v>
                </c:pt>
                <c:pt idx="25">
                  <c:v>0</c:v>
                </c:pt>
                <c:pt idx="26">
                  <c:v>0</c:v>
                </c:pt>
                <c:pt idx="27">
                  <c:v>0</c:v>
                </c:pt>
                <c:pt idx="28">
                  <c:v>1</c:v>
                </c:pt>
                <c:pt idx="29">
                  <c:v>0</c:v>
                </c:pt>
                <c:pt idx="30">
                  <c:v>0</c:v>
                </c:pt>
              </c:numCache>
            </c:numRef>
          </c:val>
          <c:smooth val="0"/>
          <c:extLst>
            <c:ext xmlns:c16="http://schemas.microsoft.com/office/drawing/2014/chart" uri="{C3380CC4-5D6E-409C-BE32-E72D297353CC}">
              <c16:uniqueId val="{00000003-3B83-4529-80BB-170C2073FB4C}"/>
            </c:ext>
          </c:extLst>
        </c:ser>
        <c:dLbls>
          <c:showLegendKey val="0"/>
          <c:showVal val="0"/>
          <c:showCatName val="0"/>
          <c:showSerName val="0"/>
          <c:showPercent val="0"/>
          <c:showBubbleSize val="0"/>
        </c:dLbls>
        <c:smooth val="0"/>
        <c:axId val="72905528"/>
        <c:axId val="325907920"/>
      </c:lineChart>
      <c:dateAx>
        <c:axId val="72905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907920"/>
        <c:crosses val="autoZero"/>
        <c:auto val="1"/>
        <c:lblOffset val="100"/>
        <c:baseTimeUnit val="days"/>
      </c:dateAx>
      <c:valAx>
        <c:axId val="325907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905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0</c:v>
                </c:pt>
                <c:pt idx="13">
                  <c:v>1</c:v>
                </c:pt>
                <c:pt idx="14">
                  <c:v>3</c:v>
                </c:pt>
                <c:pt idx="15">
                  <c:v>0</c:v>
                </c:pt>
                <c:pt idx="16">
                  <c:v>1</c:v>
                </c:pt>
                <c:pt idx="17">
                  <c:v>8</c:v>
                </c:pt>
                <c:pt idx="18">
                  <c:v>3</c:v>
                </c:pt>
                <c:pt idx="19">
                  <c:v>0</c:v>
                </c:pt>
                <c:pt idx="20">
                  <c:v>1</c:v>
                </c:pt>
                <c:pt idx="21">
                  <c:v>2</c:v>
                </c:pt>
                <c:pt idx="22">
                  <c:v>0</c:v>
                </c:pt>
                <c:pt idx="23">
                  <c:v>0</c:v>
                </c:pt>
              </c:numCache>
            </c:numRef>
          </c:val>
          <c:smooth val="0"/>
          <c:extLst>
            <c:ext xmlns:c16="http://schemas.microsoft.com/office/drawing/2014/chart" uri="{C3380CC4-5D6E-409C-BE32-E72D297353CC}">
              <c16:uniqueId val="{00000000-BACA-482A-9CD9-38C41D1EE5E2}"/>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2</c:v>
                </c:pt>
                <c:pt idx="17">
                  <c:v>0</c:v>
                </c:pt>
                <c:pt idx="18">
                  <c:v>0</c:v>
                </c:pt>
                <c:pt idx="19">
                  <c:v>2</c:v>
                </c:pt>
                <c:pt idx="20">
                  <c:v>1</c:v>
                </c:pt>
                <c:pt idx="21">
                  <c:v>0</c:v>
                </c:pt>
                <c:pt idx="22">
                  <c:v>0</c:v>
                </c:pt>
                <c:pt idx="23">
                  <c:v>0</c:v>
                </c:pt>
              </c:numCache>
            </c:numRef>
          </c:val>
          <c:smooth val="0"/>
          <c:extLst>
            <c:ext xmlns:c16="http://schemas.microsoft.com/office/drawing/2014/chart" uri="{C3380CC4-5D6E-409C-BE32-E72D297353CC}">
              <c16:uniqueId val="{00000001-BACA-482A-9CD9-38C41D1EE5E2}"/>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1</c:v>
                </c:pt>
                <c:pt idx="18">
                  <c:v>1</c:v>
                </c:pt>
                <c:pt idx="19">
                  <c:v>1</c:v>
                </c:pt>
                <c:pt idx="20">
                  <c:v>1</c:v>
                </c:pt>
                <c:pt idx="21">
                  <c:v>0</c:v>
                </c:pt>
                <c:pt idx="22">
                  <c:v>0</c:v>
                </c:pt>
                <c:pt idx="23">
                  <c:v>0</c:v>
                </c:pt>
              </c:numCache>
            </c:numRef>
          </c:val>
          <c:smooth val="0"/>
          <c:extLst>
            <c:ext xmlns:c16="http://schemas.microsoft.com/office/drawing/2014/chart" uri="{C3380CC4-5D6E-409C-BE32-E72D297353CC}">
              <c16:uniqueId val="{00000002-BACA-482A-9CD9-38C41D1EE5E2}"/>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5</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3-BACA-482A-9CD9-38C41D1EE5E2}"/>
            </c:ext>
          </c:extLst>
        </c:ser>
        <c:dLbls>
          <c:showLegendKey val="0"/>
          <c:showVal val="0"/>
          <c:showCatName val="0"/>
          <c:showSerName val="0"/>
          <c:showPercent val="0"/>
          <c:showBubbleSize val="0"/>
        </c:dLbls>
        <c:smooth val="0"/>
        <c:axId val="397048168"/>
        <c:axId val="397044888"/>
      </c:lineChart>
      <c:catAx>
        <c:axId val="397048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044888"/>
        <c:crosses val="autoZero"/>
        <c:auto val="1"/>
        <c:lblAlgn val="ctr"/>
        <c:lblOffset val="100"/>
        <c:noMultiLvlLbl val="0"/>
      </c:catAx>
      <c:valAx>
        <c:axId val="397044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048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4</c:v>
                </c:pt>
                <c:pt idx="2">
                  <c:v>5</c:v>
                </c:pt>
                <c:pt idx="3">
                  <c:v>2</c:v>
                </c:pt>
                <c:pt idx="4">
                  <c:v>6</c:v>
                </c:pt>
                <c:pt idx="5">
                  <c:v>1</c:v>
                </c:pt>
                <c:pt idx="6">
                  <c:v>1</c:v>
                </c:pt>
              </c:numCache>
            </c:numRef>
          </c:val>
          <c:extLst>
            <c:ext xmlns:c16="http://schemas.microsoft.com/office/drawing/2014/chart" uri="{C3380CC4-5D6E-409C-BE32-E72D297353CC}">
              <c16:uniqueId val="{00000000-AB9E-4DBD-A7FD-428F3786C29E}"/>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0</c:v>
                </c:pt>
                <c:pt idx="3">
                  <c:v>2</c:v>
                </c:pt>
                <c:pt idx="4">
                  <c:v>0</c:v>
                </c:pt>
                <c:pt idx="5">
                  <c:v>1</c:v>
                </c:pt>
                <c:pt idx="6">
                  <c:v>0</c:v>
                </c:pt>
              </c:numCache>
            </c:numRef>
          </c:val>
          <c:extLst>
            <c:ext xmlns:c16="http://schemas.microsoft.com/office/drawing/2014/chart" uri="{C3380CC4-5D6E-409C-BE32-E72D297353CC}">
              <c16:uniqueId val="{00000001-AB9E-4DBD-A7FD-428F3786C29E}"/>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1</c:v>
                </c:pt>
                <c:pt idx="3">
                  <c:v>2</c:v>
                </c:pt>
                <c:pt idx="4">
                  <c:v>0</c:v>
                </c:pt>
                <c:pt idx="5">
                  <c:v>1</c:v>
                </c:pt>
                <c:pt idx="6">
                  <c:v>0</c:v>
                </c:pt>
              </c:numCache>
            </c:numRef>
          </c:val>
          <c:extLst>
            <c:ext xmlns:c16="http://schemas.microsoft.com/office/drawing/2014/chart" uri="{C3380CC4-5D6E-409C-BE32-E72D297353CC}">
              <c16:uniqueId val="{00000002-AB9E-4DBD-A7FD-428F3786C29E}"/>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0</c:v>
                </c:pt>
                <c:pt idx="2">
                  <c:v>0</c:v>
                </c:pt>
                <c:pt idx="3">
                  <c:v>1</c:v>
                </c:pt>
                <c:pt idx="4">
                  <c:v>3</c:v>
                </c:pt>
                <c:pt idx="5">
                  <c:v>0</c:v>
                </c:pt>
                <c:pt idx="6">
                  <c:v>0</c:v>
                </c:pt>
              </c:numCache>
            </c:numRef>
          </c:val>
          <c:extLst>
            <c:ext xmlns:c16="http://schemas.microsoft.com/office/drawing/2014/chart" uri="{C3380CC4-5D6E-409C-BE32-E72D297353CC}">
              <c16:uniqueId val="{00000003-AB9E-4DBD-A7FD-428F3786C29E}"/>
            </c:ext>
          </c:extLst>
        </c:ser>
        <c:dLbls>
          <c:showLegendKey val="0"/>
          <c:showVal val="0"/>
          <c:showCatName val="0"/>
          <c:showSerName val="0"/>
          <c:showPercent val="0"/>
          <c:showBubbleSize val="0"/>
        </c:dLbls>
        <c:gapWidth val="219"/>
        <c:overlap val="-27"/>
        <c:axId val="397047840"/>
        <c:axId val="397049152"/>
      </c:barChart>
      <c:catAx>
        <c:axId val="397047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049152"/>
        <c:crosses val="autoZero"/>
        <c:auto val="1"/>
        <c:lblAlgn val="ctr"/>
        <c:lblOffset val="100"/>
        <c:noMultiLvlLbl val="0"/>
      </c:catAx>
      <c:valAx>
        <c:axId val="397049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047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305</c:v>
                </c:pt>
                <c:pt idx="1">
                  <c:v>44</c:v>
                </c:pt>
                <c:pt idx="2">
                  <c:v>64</c:v>
                </c:pt>
                <c:pt idx="3">
                  <c:v>99</c:v>
                </c:pt>
              </c:numCache>
            </c:numRef>
          </c:val>
          <c:extLst>
            <c:ext xmlns:c16="http://schemas.microsoft.com/office/drawing/2014/chart" uri="{C3380CC4-5D6E-409C-BE32-E72D297353CC}">
              <c16:uniqueId val="{00000000-4960-4A64-8224-5E11D1E2A003}"/>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15</c:v>
                </c:pt>
                <c:pt idx="1">
                  <c:v>4</c:v>
                </c:pt>
                <c:pt idx="2">
                  <c:v>10</c:v>
                </c:pt>
                <c:pt idx="3">
                  <c:v>10</c:v>
                </c:pt>
              </c:numCache>
            </c:numRef>
          </c:val>
          <c:extLst>
            <c:ext xmlns:c16="http://schemas.microsoft.com/office/drawing/2014/chart" uri="{C3380CC4-5D6E-409C-BE32-E72D297353CC}">
              <c16:uniqueId val="{00000001-4960-4A64-8224-5E11D1E2A003}"/>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1</c:v>
                </c:pt>
                <c:pt idx="1">
                  <c:v>0</c:v>
                </c:pt>
                <c:pt idx="2">
                  <c:v>1</c:v>
                </c:pt>
                <c:pt idx="3">
                  <c:v>1</c:v>
                </c:pt>
              </c:numCache>
            </c:numRef>
          </c:val>
          <c:extLst>
            <c:ext xmlns:c16="http://schemas.microsoft.com/office/drawing/2014/chart" uri="{C3380CC4-5D6E-409C-BE32-E72D297353CC}">
              <c16:uniqueId val="{00000002-4960-4A64-8224-5E11D1E2A003}"/>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Sheet1!$E$2:$E$5</c:f>
              <c:numCache>
                <c:formatCode>General</c:formatCode>
                <c:ptCount val="4"/>
                <c:pt idx="0">
                  <c:v>1</c:v>
                </c:pt>
                <c:pt idx="1">
                  <c:v>0</c:v>
                </c:pt>
                <c:pt idx="2">
                  <c:v>1</c:v>
                </c:pt>
                <c:pt idx="3">
                  <c:v>0</c:v>
                </c:pt>
              </c:numCache>
            </c:numRef>
          </c:val>
          <c:extLst>
            <c:ext xmlns:c16="http://schemas.microsoft.com/office/drawing/2014/chart" uri="{C3380CC4-5D6E-409C-BE32-E72D297353CC}">
              <c16:uniqueId val="{00000003-4960-4A64-8224-5E11D1E2A003}"/>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Sheet1!$F$2:$F$5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4-4960-4A64-8224-5E11D1E2A003}"/>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Sheet1!$G$2:$G$5</c:f>
              <c:numCache>
                <c:formatCode>General</c:formatCode>
                <c:ptCount val="4"/>
                <c:pt idx="0">
                  <c:v>6</c:v>
                </c:pt>
                <c:pt idx="1">
                  <c:v>0</c:v>
                </c:pt>
                <c:pt idx="2">
                  <c:v>1</c:v>
                </c:pt>
                <c:pt idx="3">
                  <c:v>0</c:v>
                </c:pt>
              </c:numCache>
            </c:numRef>
          </c:val>
          <c:extLst>
            <c:ext xmlns:c16="http://schemas.microsoft.com/office/drawing/2014/chart" uri="{C3380CC4-5D6E-409C-BE32-E72D297353CC}">
              <c16:uniqueId val="{00000005-4960-4A64-8224-5E11D1E2A00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Sheet1!$H$2:$H$5</c:f>
              <c:numCache>
                <c:formatCode>General</c:formatCode>
                <c:ptCount val="4"/>
                <c:pt idx="0">
                  <c:v>249</c:v>
                </c:pt>
                <c:pt idx="1">
                  <c:v>14</c:v>
                </c:pt>
                <c:pt idx="2">
                  <c:v>4</c:v>
                </c:pt>
                <c:pt idx="3">
                  <c:v>47</c:v>
                </c:pt>
              </c:numCache>
            </c:numRef>
          </c:val>
          <c:extLst>
            <c:ext xmlns:c16="http://schemas.microsoft.com/office/drawing/2014/chart" uri="{C3380CC4-5D6E-409C-BE32-E72D297353CC}">
              <c16:uniqueId val="{00000006-4960-4A64-8224-5E11D1E2A00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Sheet1!$I$2:$I$5</c:f>
              <c:numCache>
                <c:formatCode>General</c:formatCode>
                <c:ptCount val="4"/>
                <c:pt idx="0">
                  <c:v>27</c:v>
                </c:pt>
                <c:pt idx="1">
                  <c:v>7</c:v>
                </c:pt>
                <c:pt idx="2">
                  <c:v>9</c:v>
                </c:pt>
                <c:pt idx="3">
                  <c:v>18</c:v>
                </c:pt>
              </c:numCache>
            </c:numRef>
          </c:val>
          <c:extLst>
            <c:ext xmlns:c16="http://schemas.microsoft.com/office/drawing/2014/chart" uri="{C3380CC4-5D6E-409C-BE32-E72D297353CC}">
              <c16:uniqueId val="{00000007-4960-4A64-8224-5E11D1E2A003}"/>
            </c:ext>
          </c:extLst>
        </c:ser>
        <c:dLbls>
          <c:showLegendKey val="0"/>
          <c:showVal val="0"/>
          <c:showCatName val="0"/>
          <c:showSerName val="0"/>
          <c:showPercent val="0"/>
          <c:showBubbleSize val="0"/>
        </c:dLbls>
        <c:gapWidth val="150"/>
        <c:overlap val="100"/>
        <c:axId val="397051120"/>
        <c:axId val="397054072"/>
      </c:barChart>
      <c:catAx>
        <c:axId val="397051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054072"/>
        <c:crosses val="autoZero"/>
        <c:auto val="1"/>
        <c:lblAlgn val="ctr"/>
        <c:lblOffset val="100"/>
        <c:noMultiLvlLbl val="0"/>
      </c:catAx>
      <c:valAx>
        <c:axId val="3970540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051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2</c:v>
                </c:pt>
                <c:pt idx="1">
                  <c:v>0</c:v>
                </c:pt>
                <c:pt idx="2">
                  <c:v>0</c:v>
                </c:pt>
                <c:pt idx="3">
                  <c:v>2</c:v>
                </c:pt>
              </c:numCache>
            </c:numRef>
          </c:val>
          <c:extLst>
            <c:ext xmlns:c16="http://schemas.microsoft.com/office/drawing/2014/chart" uri="{C3380CC4-5D6E-409C-BE32-E72D297353CC}">
              <c16:uniqueId val="{00000000-7F1A-42EB-ACE0-455C51B33272}"/>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10</c:v>
                </c:pt>
                <c:pt idx="1">
                  <c:v>5</c:v>
                </c:pt>
                <c:pt idx="2">
                  <c:v>0</c:v>
                </c:pt>
                <c:pt idx="3">
                  <c:v>4</c:v>
                </c:pt>
              </c:numCache>
            </c:numRef>
          </c:val>
          <c:extLst>
            <c:ext xmlns:c16="http://schemas.microsoft.com/office/drawing/2014/chart" uri="{C3380CC4-5D6E-409C-BE32-E72D297353CC}">
              <c16:uniqueId val="{00000001-7F1A-42EB-ACE0-455C51B33272}"/>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9</c:v>
                </c:pt>
                <c:pt idx="1">
                  <c:v>0</c:v>
                </c:pt>
                <c:pt idx="2">
                  <c:v>5</c:v>
                </c:pt>
                <c:pt idx="3">
                  <c:v>0</c:v>
                </c:pt>
              </c:numCache>
            </c:numRef>
          </c:val>
          <c:extLst>
            <c:ext xmlns:c16="http://schemas.microsoft.com/office/drawing/2014/chart" uri="{C3380CC4-5D6E-409C-BE32-E72D297353CC}">
              <c16:uniqueId val="{00000002-7F1A-42EB-ACE0-455C51B33272}"/>
            </c:ext>
          </c:extLst>
        </c:ser>
        <c:dLbls>
          <c:showLegendKey val="0"/>
          <c:showVal val="0"/>
          <c:showCatName val="0"/>
          <c:showSerName val="0"/>
          <c:showPercent val="0"/>
          <c:showBubbleSize val="0"/>
        </c:dLbls>
        <c:gapWidth val="150"/>
        <c:overlap val="100"/>
        <c:axId val="397049808"/>
        <c:axId val="397050464"/>
      </c:barChart>
      <c:catAx>
        <c:axId val="397049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050464"/>
        <c:crosses val="autoZero"/>
        <c:auto val="1"/>
        <c:lblAlgn val="ctr"/>
        <c:lblOffset val="100"/>
        <c:noMultiLvlLbl val="0"/>
      </c:catAx>
      <c:valAx>
        <c:axId val="397050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049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7.1120123712543398E-3</c:v>
                </c:pt>
                <c:pt idx="1">
                  <c:v>1.1579815014734599E-2</c:v>
                </c:pt>
                <c:pt idx="2">
                  <c:v>4.01190441455373E-3</c:v>
                </c:pt>
                <c:pt idx="3">
                  <c:v>2.3159630029469299E-2</c:v>
                </c:pt>
                <c:pt idx="4">
                  <c:v>1.42240247425087E-2</c:v>
                </c:pt>
                <c:pt idx="5">
                  <c:v>4.3766229976949797E-3</c:v>
                </c:pt>
                <c:pt idx="6">
                  <c:v>3.6471858314124799E-3</c:v>
                </c:pt>
              </c:numCache>
            </c:numRef>
          </c:val>
          <c:extLst>
            <c:ext xmlns:c16="http://schemas.microsoft.com/office/drawing/2014/chart" uri="{C3380CC4-5D6E-409C-BE32-E72D297353CC}">
              <c16:uniqueId val="{00000000-F60C-4C4C-B184-F9DCDEA50799}"/>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1.8383831420265902E-2</c:v>
                </c:pt>
                <c:pt idx="1">
                  <c:v>3.2171704985465302E-2</c:v>
                </c:pt>
                <c:pt idx="3">
                  <c:v>1.14898946376662E-2</c:v>
                </c:pt>
                <c:pt idx="5">
                  <c:v>5.7449473188330904E-3</c:v>
                </c:pt>
              </c:numCache>
            </c:numRef>
          </c:val>
          <c:extLst>
            <c:ext xmlns:c16="http://schemas.microsoft.com/office/drawing/2014/chart" uri="{C3380CC4-5D6E-409C-BE32-E72D297353CC}">
              <c16:uniqueId val="{00000001-F60C-4C4C-B184-F9DCDEA50799}"/>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4.72708718278117E-3</c:v>
                </c:pt>
                <c:pt idx="2">
                  <c:v>3.0587034712113402E-3</c:v>
                </c:pt>
                <c:pt idx="3">
                  <c:v>1.9464476634981299E-3</c:v>
                </c:pt>
                <c:pt idx="5">
                  <c:v>8.3419185578491198E-4</c:v>
                </c:pt>
              </c:numCache>
            </c:numRef>
          </c:val>
          <c:extLst>
            <c:ext xmlns:c16="http://schemas.microsoft.com/office/drawing/2014/chart" uri="{C3380CC4-5D6E-409C-BE32-E72D297353CC}">
              <c16:uniqueId val="{00000002-F60C-4C4C-B184-F9DCDEA50799}"/>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7.6539800696362098E-2</c:v>
                </c:pt>
                <c:pt idx="3">
                  <c:v>0.14407491895785801</c:v>
                </c:pt>
                <c:pt idx="4">
                  <c:v>7.6039540561091801E-2</c:v>
                </c:pt>
              </c:numCache>
            </c:numRef>
          </c:val>
          <c:extLst>
            <c:ext xmlns:c16="http://schemas.microsoft.com/office/drawing/2014/chart" uri="{C3380CC4-5D6E-409C-BE32-E72D297353CC}">
              <c16:uniqueId val="{00000003-F60C-4C4C-B184-F9DCDEA50799}"/>
            </c:ext>
          </c:extLst>
        </c:ser>
        <c:dLbls>
          <c:showLegendKey val="0"/>
          <c:showVal val="0"/>
          <c:showCatName val="0"/>
          <c:showSerName val="0"/>
          <c:showPercent val="0"/>
          <c:showBubbleSize val="0"/>
        </c:dLbls>
        <c:gapWidth val="219"/>
        <c:overlap val="-27"/>
        <c:axId val="393651560"/>
        <c:axId val="393653528"/>
      </c:barChart>
      <c:catAx>
        <c:axId val="393651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653528"/>
        <c:crosses val="autoZero"/>
        <c:auto val="1"/>
        <c:lblAlgn val="ctr"/>
        <c:lblOffset val="100"/>
        <c:noMultiLvlLbl val="0"/>
      </c:catAx>
      <c:valAx>
        <c:axId val="393653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651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0</c:v>
                </c:pt>
                <c:pt idx="2">
                  <c:v>0</c:v>
                </c:pt>
                <c:pt idx="3">
                  <c:v>0</c:v>
                </c:pt>
                <c:pt idx="4">
                  <c:v>2.1260841196178899E-2</c:v>
                </c:pt>
                <c:pt idx="5">
                  <c:v>4.0300864270352904E-3</c:v>
                </c:pt>
                <c:pt idx="6">
                  <c:v>3.0762807765411598E-2</c:v>
                </c:pt>
                <c:pt idx="7">
                  <c:v>1.3300776936208699E-2</c:v>
                </c:pt>
                <c:pt idx="8">
                  <c:v>0</c:v>
                </c:pt>
                <c:pt idx="9">
                  <c:v>0</c:v>
                </c:pt>
                <c:pt idx="10">
                  <c:v>0</c:v>
                </c:pt>
                <c:pt idx="11">
                  <c:v>1.1693641217161901E-2</c:v>
                </c:pt>
                <c:pt idx="12">
                  <c:v>1.46129397581558E-3</c:v>
                </c:pt>
                <c:pt idx="13">
                  <c:v>0</c:v>
                </c:pt>
                <c:pt idx="14">
                  <c:v>2.0446089867867102E-2</c:v>
                </c:pt>
                <c:pt idx="15">
                  <c:v>4.3797378726883199E-3</c:v>
                </c:pt>
                <c:pt idx="16">
                  <c:v>3.6486629474628998E-3</c:v>
                </c:pt>
                <c:pt idx="17">
                  <c:v>3.6473853717962303E-4</c:v>
                </c:pt>
                <c:pt idx="18">
                  <c:v>1.34890774929273E-2</c:v>
                </c:pt>
                <c:pt idx="19">
                  <c:v>1.8220445526334001E-3</c:v>
                </c:pt>
                <c:pt idx="20">
                  <c:v>1.5662905141075399E-2</c:v>
                </c:pt>
                <c:pt idx="21">
                  <c:v>2.0025268247570598E-2</c:v>
                </c:pt>
                <c:pt idx="22">
                  <c:v>0</c:v>
                </c:pt>
                <c:pt idx="23">
                  <c:v>0</c:v>
                </c:pt>
                <c:pt idx="24">
                  <c:v>1.38197899391929E-2</c:v>
                </c:pt>
                <c:pt idx="25">
                  <c:v>0</c:v>
                </c:pt>
                <c:pt idx="26">
                  <c:v>8.7206767245138206E-3</c:v>
                </c:pt>
                <c:pt idx="27">
                  <c:v>0</c:v>
                </c:pt>
                <c:pt idx="28">
                  <c:v>5.08299809750643E-3</c:v>
                </c:pt>
                <c:pt idx="29">
                  <c:v>0</c:v>
                </c:pt>
                <c:pt idx="30">
                  <c:v>0</c:v>
                </c:pt>
              </c:numCache>
            </c:numRef>
          </c:val>
          <c:smooth val="0"/>
          <c:extLst>
            <c:ext xmlns:c16="http://schemas.microsoft.com/office/drawing/2014/chart" uri="{C3380CC4-5D6E-409C-BE32-E72D297353CC}">
              <c16:uniqueId val="{00000000-E260-43B2-86EB-7FA182B0C8A8}"/>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3.21669002596328E-2</c:v>
                </c:pt>
                <c:pt idx="5">
                  <c:v>0</c:v>
                </c:pt>
                <c:pt idx="6">
                  <c:v>0</c:v>
                </c:pt>
                <c:pt idx="7">
                  <c:v>0</c:v>
                </c:pt>
                <c:pt idx="8">
                  <c:v>0</c:v>
                </c:pt>
                <c:pt idx="9">
                  <c:v>0</c:v>
                </c:pt>
                <c:pt idx="10">
                  <c:v>0</c:v>
                </c:pt>
                <c:pt idx="11">
                  <c:v>0</c:v>
                </c:pt>
                <c:pt idx="12">
                  <c:v>0</c:v>
                </c:pt>
                <c:pt idx="13">
                  <c:v>3.4468495794843499E-3</c:v>
                </c:pt>
                <c:pt idx="14">
                  <c:v>0</c:v>
                </c:pt>
                <c:pt idx="15">
                  <c:v>0</c:v>
                </c:pt>
                <c:pt idx="16">
                  <c:v>0</c:v>
                </c:pt>
                <c:pt idx="17">
                  <c:v>1.83861552251155E-2</c:v>
                </c:pt>
                <c:pt idx="18">
                  <c:v>0</c:v>
                </c:pt>
                <c:pt idx="19">
                  <c:v>0</c:v>
                </c:pt>
                <c:pt idx="20">
                  <c:v>0</c:v>
                </c:pt>
                <c:pt idx="21">
                  <c:v>0</c:v>
                </c:pt>
                <c:pt idx="22">
                  <c:v>0</c:v>
                </c:pt>
                <c:pt idx="23">
                  <c:v>0</c:v>
                </c:pt>
                <c:pt idx="24">
                  <c:v>0</c:v>
                </c:pt>
                <c:pt idx="25">
                  <c:v>0</c:v>
                </c:pt>
                <c:pt idx="26">
                  <c:v>0</c:v>
                </c:pt>
                <c:pt idx="27">
                  <c:v>1.9536636940332801E-2</c:v>
                </c:pt>
                <c:pt idx="28">
                  <c:v>0</c:v>
                </c:pt>
                <c:pt idx="29">
                  <c:v>5.74580556193978E-3</c:v>
                </c:pt>
                <c:pt idx="30">
                  <c:v>0</c:v>
                </c:pt>
              </c:numCache>
            </c:numRef>
          </c:val>
          <c:smooth val="0"/>
          <c:extLst>
            <c:ext xmlns:c16="http://schemas.microsoft.com/office/drawing/2014/chart" uri="{C3380CC4-5D6E-409C-BE32-E72D297353CC}">
              <c16:uniqueId val="{00000001-E260-43B2-86EB-7FA182B0C8A8}"/>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0</c:v>
                </c:pt>
                <c:pt idx="6">
                  <c:v>2.7798858578866798E-3</c:v>
                </c:pt>
                <c:pt idx="7">
                  <c:v>0</c:v>
                </c:pt>
                <c:pt idx="8">
                  <c:v>0</c:v>
                </c:pt>
                <c:pt idx="9">
                  <c:v>0</c:v>
                </c:pt>
                <c:pt idx="10">
                  <c:v>0</c:v>
                </c:pt>
                <c:pt idx="11">
                  <c:v>0</c:v>
                </c:pt>
                <c:pt idx="12">
                  <c:v>0</c:v>
                </c:pt>
                <c:pt idx="13">
                  <c:v>0</c:v>
                </c:pt>
                <c:pt idx="14">
                  <c:v>0</c:v>
                </c:pt>
                <c:pt idx="15">
                  <c:v>0</c:v>
                </c:pt>
                <c:pt idx="16">
                  <c:v>0</c:v>
                </c:pt>
                <c:pt idx="17">
                  <c:v>0</c:v>
                </c:pt>
                <c:pt idx="18">
                  <c:v>0</c:v>
                </c:pt>
                <c:pt idx="19">
                  <c:v>3.0589799136255301E-3</c:v>
                </c:pt>
                <c:pt idx="20">
                  <c:v>0</c:v>
                </c:pt>
                <c:pt idx="21">
                  <c:v>0</c:v>
                </c:pt>
                <c:pt idx="22">
                  <c:v>0</c:v>
                </c:pt>
                <c:pt idx="23">
                  <c:v>0</c:v>
                </c:pt>
                <c:pt idx="24">
                  <c:v>4.7282967701561002E-3</c:v>
                </c:pt>
                <c:pt idx="25">
                  <c:v>0</c:v>
                </c:pt>
                <c:pt idx="26">
                  <c:v>0</c:v>
                </c:pt>
                <c:pt idx="27">
                  <c:v>1.11265801482339E-3</c:v>
                </c:pt>
                <c:pt idx="28">
                  <c:v>0</c:v>
                </c:pt>
                <c:pt idx="29">
                  <c:v>8.3455038597955299E-4</c:v>
                </c:pt>
                <c:pt idx="30">
                  <c:v>0</c:v>
                </c:pt>
              </c:numCache>
            </c:numRef>
          </c:val>
          <c:smooth val="0"/>
          <c:extLst>
            <c:ext xmlns:c16="http://schemas.microsoft.com/office/drawing/2014/chart" uri="{C3380CC4-5D6E-409C-BE32-E72D297353CC}">
              <c16:uniqueId val="{00000002-E260-43B2-86EB-7FA182B0C8A8}"/>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5.40702913787924E-2</c:v>
                </c:pt>
                <c:pt idx="1">
                  <c:v>0</c:v>
                </c:pt>
                <c:pt idx="2">
                  <c:v>0</c:v>
                </c:pt>
                <c:pt idx="3">
                  <c:v>0</c:v>
                </c:pt>
                <c:pt idx="4">
                  <c:v>0</c:v>
                </c:pt>
                <c:pt idx="5">
                  <c:v>0</c:v>
                </c:pt>
                <c:pt idx="6">
                  <c:v>0.14417878168929499</c:v>
                </c:pt>
                <c:pt idx="7">
                  <c:v>0.10212663702991701</c:v>
                </c:pt>
                <c:pt idx="8">
                  <c:v>0</c:v>
                </c:pt>
                <c:pt idx="9">
                  <c:v>0</c:v>
                </c:pt>
                <c:pt idx="10">
                  <c:v>7.2069907810576303E-2</c:v>
                </c:pt>
                <c:pt idx="11">
                  <c:v>0</c:v>
                </c:pt>
                <c:pt idx="12">
                  <c:v>0</c:v>
                </c:pt>
                <c:pt idx="13">
                  <c:v>0</c:v>
                </c:pt>
                <c:pt idx="14">
                  <c:v>0</c:v>
                </c:pt>
                <c:pt idx="15">
                  <c:v>0</c:v>
                </c:pt>
                <c:pt idx="16">
                  <c:v>0</c:v>
                </c:pt>
                <c:pt idx="17">
                  <c:v>0</c:v>
                </c:pt>
                <c:pt idx="18">
                  <c:v>0</c:v>
                </c:pt>
                <c:pt idx="19">
                  <c:v>0</c:v>
                </c:pt>
                <c:pt idx="20">
                  <c:v>0</c:v>
                </c:pt>
                <c:pt idx="21">
                  <c:v>0</c:v>
                </c:pt>
                <c:pt idx="22">
                  <c:v>0</c:v>
                </c:pt>
                <c:pt idx="23">
                  <c:v>0</c:v>
                </c:pt>
                <c:pt idx="24">
                  <c:v>8.1015392924655705E-2</c:v>
                </c:pt>
                <c:pt idx="25">
                  <c:v>0</c:v>
                </c:pt>
                <c:pt idx="26">
                  <c:v>0</c:v>
                </c:pt>
                <c:pt idx="27">
                  <c:v>0</c:v>
                </c:pt>
                <c:pt idx="28">
                  <c:v>7.1994240460763095E-2</c:v>
                </c:pt>
                <c:pt idx="29">
                  <c:v>0</c:v>
                </c:pt>
                <c:pt idx="30">
                  <c:v>0</c:v>
                </c:pt>
              </c:numCache>
            </c:numRef>
          </c:val>
          <c:smooth val="0"/>
          <c:extLst>
            <c:ext xmlns:c16="http://schemas.microsoft.com/office/drawing/2014/chart" uri="{C3380CC4-5D6E-409C-BE32-E72D297353CC}">
              <c16:uniqueId val="{00000003-E260-43B2-86EB-7FA182B0C8A8}"/>
            </c:ext>
          </c:extLst>
        </c:ser>
        <c:dLbls>
          <c:showLegendKey val="0"/>
          <c:showVal val="0"/>
          <c:showCatName val="0"/>
          <c:showSerName val="0"/>
          <c:showPercent val="0"/>
          <c:showBubbleSize val="0"/>
        </c:dLbls>
        <c:smooth val="0"/>
        <c:axId val="393658120"/>
        <c:axId val="393658448"/>
      </c:lineChart>
      <c:dateAx>
        <c:axId val="393658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658448"/>
        <c:crosses val="autoZero"/>
        <c:auto val="1"/>
        <c:lblOffset val="100"/>
        <c:baseTimeUnit val="days"/>
      </c:dateAx>
      <c:valAx>
        <c:axId val="39365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658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Sheet1!$A$2:$A$4</c:f>
              <c:strCache>
                <c:ptCount val="3"/>
                <c:pt idx="0">
                  <c:v>Video</c:v>
                </c:pt>
                <c:pt idx="1">
                  <c:v>Album</c:v>
                </c:pt>
                <c:pt idx="2">
                  <c:v>Photo</c:v>
                </c:pt>
              </c:strCache>
            </c:strRef>
          </c:cat>
          <c:val>
            <c:numRef>
              <c:f>Sheet1!$B$2:$B$4</c:f>
              <c:numCache>
                <c:formatCode>General</c:formatCode>
                <c:ptCount val="3"/>
                <c:pt idx="0">
                  <c:v>1.38020440943786E-2</c:v>
                </c:pt>
                <c:pt idx="1">
                  <c:v>6.21547801591147E-3</c:v>
                </c:pt>
                <c:pt idx="2">
                  <c:v>8.3905608156419308E-3</c:v>
                </c:pt>
              </c:numCache>
            </c:numRef>
          </c:val>
          <c:extLst>
            <c:ext xmlns:c16="http://schemas.microsoft.com/office/drawing/2014/chart" uri="{C3380CC4-5D6E-409C-BE32-E72D297353CC}">
              <c16:uniqueId val="{00000000-9F84-4595-8179-D8DA608D946E}"/>
            </c:ext>
          </c:extLst>
        </c:ser>
        <c:ser>
          <c:idx val="1"/>
          <c:order val="1"/>
          <c:tx>
            <c:strRef>
              <c:f>Sheet1!$C$1</c:f>
              <c:strCache>
                <c:ptCount val="1"/>
                <c:pt idx="0">
                  <c:v>Corven Motos</c:v>
                </c:pt>
              </c:strCache>
            </c:strRef>
          </c:tx>
          <c:spPr>
            <a:solidFill>
              <a:schemeClr val="accent2"/>
            </a:solidFill>
            <a:ln>
              <a:noFill/>
            </a:ln>
            <a:effectLst/>
          </c:spPr>
          <c:invertIfNegative val="0"/>
          <c:cat>
            <c:strRef>
              <c:f>Sheet1!$A$2:$A$4</c:f>
              <c:strCache>
                <c:ptCount val="3"/>
                <c:pt idx="0">
                  <c:v>Video</c:v>
                </c:pt>
                <c:pt idx="1">
                  <c:v>Album</c:v>
                </c:pt>
                <c:pt idx="2">
                  <c:v>Photo</c:v>
                </c:pt>
              </c:strCache>
            </c:strRef>
          </c:cat>
          <c:val>
            <c:numRef>
              <c:f>Sheet1!$C$2:$C$4</c:f>
              <c:numCache>
                <c:formatCode>General</c:formatCode>
                <c:ptCount val="3"/>
                <c:pt idx="0">
                  <c:v>0</c:v>
                </c:pt>
                <c:pt idx="1">
                  <c:v>0</c:v>
                </c:pt>
                <c:pt idx="2">
                  <c:v>1.58566780248812E-2</c:v>
                </c:pt>
              </c:numCache>
            </c:numRef>
          </c:val>
          <c:extLst>
            <c:ext xmlns:c16="http://schemas.microsoft.com/office/drawing/2014/chart" uri="{C3380CC4-5D6E-409C-BE32-E72D297353CC}">
              <c16:uniqueId val="{00000001-9F84-4595-8179-D8DA608D946E}"/>
            </c:ext>
          </c:extLst>
        </c:ser>
        <c:ser>
          <c:idx val="2"/>
          <c:order val="2"/>
          <c:tx>
            <c:strRef>
              <c:f>Sheet1!$D$1</c:f>
              <c:strCache>
                <c:ptCount val="1"/>
                <c:pt idx="0">
                  <c:v>Zanella</c:v>
                </c:pt>
              </c:strCache>
            </c:strRef>
          </c:tx>
          <c:spPr>
            <a:solidFill>
              <a:schemeClr val="accent3"/>
            </a:solidFill>
            <a:ln>
              <a:noFill/>
            </a:ln>
            <a:effectLst/>
          </c:spPr>
          <c:invertIfNegative val="0"/>
          <c:cat>
            <c:strRef>
              <c:f>Sheet1!$A$2:$A$4</c:f>
              <c:strCache>
                <c:ptCount val="3"/>
                <c:pt idx="0">
                  <c:v>Video</c:v>
                </c:pt>
                <c:pt idx="1">
                  <c:v>Album</c:v>
                </c:pt>
                <c:pt idx="2">
                  <c:v>Photo</c:v>
                </c:pt>
              </c:strCache>
            </c:strRef>
          </c:cat>
          <c:val>
            <c:numRef>
              <c:f>Sheet1!$D$2:$D$4</c:f>
              <c:numCache>
                <c:formatCode>General</c:formatCode>
                <c:ptCount val="3"/>
                <c:pt idx="0">
                  <c:v>2.5029237646447501E-3</c:v>
                </c:pt>
                <c:pt idx="1">
                  <c:v>0</c:v>
                </c:pt>
                <c:pt idx="2">
                  <c:v>0</c:v>
                </c:pt>
              </c:numCache>
            </c:numRef>
          </c:val>
          <c:extLst>
            <c:ext xmlns:c16="http://schemas.microsoft.com/office/drawing/2014/chart" uri="{C3380CC4-5D6E-409C-BE32-E72D297353CC}">
              <c16:uniqueId val="{00000002-9F84-4595-8179-D8DA608D946E}"/>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Sheet1!$A$2:$A$4</c:f>
              <c:strCache>
                <c:ptCount val="3"/>
                <c:pt idx="0">
                  <c:v>Video</c:v>
                </c:pt>
                <c:pt idx="1">
                  <c:v>Album</c:v>
                </c:pt>
                <c:pt idx="2">
                  <c:v>Photo</c:v>
                </c:pt>
              </c:strCache>
            </c:strRef>
          </c:cat>
          <c:val>
            <c:numRef>
              <c:f>Sheet1!$E$2:$E$4</c:f>
              <c:numCache>
                <c:formatCode>General</c:formatCode>
                <c:ptCount val="3"/>
                <c:pt idx="0">
                  <c:v>0</c:v>
                </c:pt>
                <c:pt idx="1">
                  <c:v>7.8098373929243098E-2</c:v>
                </c:pt>
                <c:pt idx="2">
                  <c:v>9.2311267356604498E-2</c:v>
                </c:pt>
              </c:numCache>
            </c:numRef>
          </c:val>
          <c:extLst>
            <c:ext xmlns:c16="http://schemas.microsoft.com/office/drawing/2014/chart" uri="{C3380CC4-5D6E-409C-BE32-E72D297353CC}">
              <c16:uniqueId val="{00000003-9F84-4595-8179-D8DA608D946E}"/>
            </c:ext>
          </c:extLst>
        </c:ser>
        <c:dLbls>
          <c:showLegendKey val="0"/>
          <c:showVal val="0"/>
          <c:showCatName val="0"/>
          <c:showSerName val="0"/>
          <c:showPercent val="0"/>
          <c:showBubbleSize val="0"/>
        </c:dLbls>
        <c:gapWidth val="219"/>
        <c:overlap val="-27"/>
        <c:axId val="325908248"/>
        <c:axId val="325908576"/>
      </c:barChart>
      <c:catAx>
        <c:axId val="325908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908576"/>
        <c:crosses val="autoZero"/>
        <c:auto val="1"/>
        <c:lblAlgn val="ctr"/>
        <c:lblOffset val="100"/>
        <c:noMultiLvlLbl val="0"/>
      </c:catAx>
      <c:valAx>
        <c:axId val="325908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908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5.8354547642840999E-3</c:v>
                </c:pt>
                <c:pt idx="12">
                  <c:v>0</c:v>
                </c:pt>
                <c:pt idx="13">
                  <c:v>1.16709095285682E-2</c:v>
                </c:pt>
                <c:pt idx="14">
                  <c:v>1.02120458374972E-2</c:v>
                </c:pt>
                <c:pt idx="15">
                  <c:v>0</c:v>
                </c:pt>
                <c:pt idx="16">
                  <c:v>1.38592050651747E-2</c:v>
                </c:pt>
                <c:pt idx="17">
                  <c:v>1.2810646787217401E-2</c:v>
                </c:pt>
                <c:pt idx="18">
                  <c:v>8.8747541206820706E-3</c:v>
                </c:pt>
                <c:pt idx="19">
                  <c:v>0</c:v>
                </c:pt>
                <c:pt idx="20">
                  <c:v>2.0059375752226601E-2</c:v>
                </c:pt>
                <c:pt idx="21">
                  <c:v>1.6412216524549E-3</c:v>
                </c:pt>
                <c:pt idx="22">
                  <c:v>0</c:v>
                </c:pt>
                <c:pt idx="23">
                  <c:v>0</c:v>
                </c:pt>
              </c:numCache>
            </c:numRef>
          </c:val>
          <c:smooth val="0"/>
          <c:extLst>
            <c:ext xmlns:c16="http://schemas.microsoft.com/office/drawing/2014/chart" uri="{C3380CC4-5D6E-409C-BE32-E72D297353CC}">
              <c16:uniqueId val="{00000000-D717-4B59-ADEC-6CDD0C14073F}"/>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1.2638884101432799E-2</c:v>
                </c:pt>
                <c:pt idx="17">
                  <c:v>0</c:v>
                </c:pt>
                <c:pt idx="18">
                  <c:v>0</c:v>
                </c:pt>
                <c:pt idx="19">
                  <c:v>2.5277768202865598E-2</c:v>
                </c:pt>
                <c:pt idx="20">
                  <c:v>3.4469683912998501E-3</c:v>
                </c:pt>
                <c:pt idx="21">
                  <c:v>0</c:v>
                </c:pt>
                <c:pt idx="22">
                  <c:v>0</c:v>
                </c:pt>
                <c:pt idx="23">
                  <c:v>0</c:v>
                </c:pt>
              </c:numCache>
            </c:numRef>
          </c:val>
          <c:smooth val="0"/>
          <c:extLst>
            <c:ext xmlns:c16="http://schemas.microsoft.com/office/drawing/2014/chart" uri="{C3380CC4-5D6E-409C-BE32-E72D297353CC}">
              <c16:uniqueId val="{00000001-D717-4B59-ADEC-6CDD0C14073F}"/>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8.3417677874295104E-4</c:v>
                </c:pt>
                <c:pt idx="11">
                  <c:v>0</c:v>
                </c:pt>
                <c:pt idx="12">
                  <c:v>0</c:v>
                </c:pt>
                <c:pt idx="13">
                  <c:v>0</c:v>
                </c:pt>
                <c:pt idx="14">
                  <c:v>0</c:v>
                </c:pt>
                <c:pt idx="15">
                  <c:v>0</c:v>
                </c:pt>
                <c:pt idx="16">
                  <c:v>0</c:v>
                </c:pt>
                <c:pt idx="17">
                  <c:v>3.0586481887241502E-3</c:v>
                </c:pt>
                <c:pt idx="18">
                  <c:v>4.7270017462100597E-3</c:v>
                </c:pt>
                <c:pt idx="19">
                  <c:v>2.7805892624765001E-3</c:v>
                </c:pt>
                <c:pt idx="20">
                  <c:v>1.1122357049906E-3</c:v>
                </c:pt>
                <c:pt idx="21">
                  <c:v>0</c:v>
                </c:pt>
                <c:pt idx="22">
                  <c:v>0</c:v>
                </c:pt>
                <c:pt idx="23">
                  <c:v>0</c:v>
                </c:pt>
              </c:numCache>
            </c:numRef>
          </c:val>
          <c:smooth val="0"/>
          <c:extLst>
            <c:ext xmlns:c16="http://schemas.microsoft.com/office/drawing/2014/chart" uri="{C3380CC4-5D6E-409C-BE32-E72D297353CC}">
              <c16:uniqueId val="{00000002-D717-4B59-ADEC-6CDD0C14073F}"/>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9.4251838511181102E-2</c:v>
                </c:pt>
                <c:pt idx="17">
                  <c:v>0</c:v>
                </c:pt>
                <c:pt idx="18">
                  <c:v>5.4029716343989197E-2</c:v>
                </c:pt>
                <c:pt idx="19">
                  <c:v>0</c:v>
                </c:pt>
                <c:pt idx="20">
                  <c:v>0</c:v>
                </c:pt>
                <c:pt idx="21">
                  <c:v>0</c:v>
                </c:pt>
                <c:pt idx="22">
                  <c:v>0</c:v>
                </c:pt>
                <c:pt idx="23">
                  <c:v>0</c:v>
                </c:pt>
              </c:numCache>
            </c:numRef>
          </c:val>
          <c:smooth val="0"/>
          <c:extLst>
            <c:ext xmlns:c16="http://schemas.microsoft.com/office/drawing/2014/chart" uri="{C3380CC4-5D6E-409C-BE32-E72D297353CC}">
              <c16:uniqueId val="{00000003-D717-4B59-ADEC-6CDD0C14073F}"/>
            </c:ext>
          </c:extLst>
        </c:ser>
        <c:dLbls>
          <c:showLegendKey val="0"/>
          <c:showVal val="0"/>
          <c:showCatName val="0"/>
          <c:showSerName val="0"/>
          <c:showPercent val="0"/>
          <c:showBubbleSize val="0"/>
        </c:dLbls>
        <c:smooth val="0"/>
        <c:axId val="397292176"/>
        <c:axId val="397292504"/>
      </c:lineChart>
      <c:catAx>
        <c:axId val="397292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92504"/>
        <c:crosses val="autoZero"/>
        <c:auto val="1"/>
        <c:lblAlgn val="ctr"/>
        <c:lblOffset val="100"/>
        <c:noMultiLvlLbl val="0"/>
      </c:catAx>
      <c:valAx>
        <c:axId val="397292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9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04ED-45E2-AAB8-126DA85C47D5}"/>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04ED-45E2-AAB8-126DA85C47D5}"/>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04ED-45E2-AAB8-126DA85C47D5}"/>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04ED-45E2-AAB8-126DA85C47D5}"/>
            </c:ext>
          </c:extLst>
        </c:ser>
        <c:dLbls>
          <c:showLegendKey val="0"/>
          <c:showVal val="0"/>
          <c:showCatName val="0"/>
          <c:showSerName val="0"/>
          <c:showPercent val="0"/>
          <c:showBubbleSize val="0"/>
        </c:dLbls>
        <c:smooth val="0"/>
        <c:axId val="504888616"/>
        <c:axId val="504892880"/>
      </c:lineChart>
      <c:dateAx>
        <c:axId val="504888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892880"/>
        <c:crosses val="autoZero"/>
        <c:auto val="1"/>
        <c:lblOffset val="100"/>
        <c:baseTimeUnit val="days"/>
      </c:dateAx>
      <c:valAx>
        <c:axId val="504892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888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41B7C-D3A0-423A-B7C3-1D9AA1053361}"/>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A57B10B0-1008-44E0-A06F-DD9E8F9F9B05}"/>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879868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8EC26-4032-4E26-BE3F-6F02728964CF}"/>
              </a:ext>
            </a:extLst>
          </p:cNvPr>
          <p:cNvSpPr>
            <a:spLocks noGrp="1"/>
          </p:cNvSpPr>
          <p:nvPr>
            <p:ph type="title"/>
          </p:nvPr>
        </p:nvSpPr>
        <p:spPr/>
        <p:txBody>
          <a:bodyPr/>
          <a:lstStyle/>
          <a:p>
            <a:r>
              <a:rPr lang="en-US"/>
              <a:t>Facebook Key Metrics Table | Motomel</a:t>
            </a:r>
          </a:p>
        </p:txBody>
      </p:sp>
      <p:graphicFrame>
        <p:nvGraphicFramePr>
          <p:cNvPr id="5" name="Table Placeholder 4">
            <a:extLst>
              <a:ext uri="{FF2B5EF4-FFF2-40B4-BE49-F238E27FC236}">
                <a16:creationId xmlns:a16="http://schemas.microsoft.com/office/drawing/2014/main" id="{21513EC6-BACE-4706-AA76-87E632BAB1DA}"/>
              </a:ext>
            </a:extLst>
          </p:cNvPr>
          <p:cNvGraphicFramePr>
            <a:graphicFrameLocks noGrp="1"/>
          </p:cNvGraphicFramePr>
          <p:nvPr>
            <p:ph type="tbl" sz="quarter" idx="13"/>
            <p:extLst>
              <p:ext uri="{D42A27DB-BD31-4B8C-83A1-F6EECF244321}">
                <p14:modId xmlns:p14="http://schemas.microsoft.com/office/powerpoint/2010/main" val="4051599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62703909"/>
                    </a:ext>
                  </a:extLst>
                </a:gridCol>
                <a:gridCol w="740664">
                  <a:extLst>
                    <a:ext uri="{9D8B030D-6E8A-4147-A177-3AD203B41FA5}">
                      <a16:colId xmlns:a16="http://schemas.microsoft.com/office/drawing/2014/main" val="3558518002"/>
                    </a:ext>
                  </a:extLst>
                </a:gridCol>
                <a:gridCol w="740664">
                  <a:extLst>
                    <a:ext uri="{9D8B030D-6E8A-4147-A177-3AD203B41FA5}">
                      <a16:colId xmlns:a16="http://schemas.microsoft.com/office/drawing/2014/main" val="3949960708"/>
                    </a:ext>
                  </a:extLst>
                </a:gridCol>
                <a:gridCol w="740664">
                  <a:extLst>
                    <a:ext uri="{9D8B030D-6E8A-4147-A177-3AD203B41FA5}">
                      <a16:colId xmlns:a16="http://schemas.microsoft.com/office/drawing/2014/main" val="707104147"/>
                    </a:ext>
                  </a:extLst>
                </a:gridCol>
                <a:gridCol w="740664">
                  <a:extLst>
                    <a:ext uri="{9D8B030D-6E8A-4147-A177-3AD203B41FA5}">
                      <a16:colId xmlns:a16="http://schemas.microsoft.com/office/drawing/2014/main" val="3628740043"/>
                    </a:ext>
                  </a:extLst>
                </a:gridCol>
                <a:gridCol w="740664">
                  <a:extLst>
                    <a:ext uri="{9D8B030D-6E8A-4147-A177-3AD203B41FA5}">
                      <a16:colId xmlns:a16="http://schemas.microsoft.com/office/drawing/2014/main" val="3548518999"/>
                    </a:ext>
                  </a:extLst>
                </a:gridCol>
                <a:gridCol w="740664">
                  <a:extLst>
                    <a:ext uri="{9D8B030D-6E8A-4147-A177-3AD203B41FA5}">
                      <a16:colId xmlns:a16="http://schemas.microsoft.com/office/drawing/2014/main" val="1645470866"/>
                    </a:ext>
                  </a:extLst>
                </a:gridCol>
                <a:gridCol w="740664">
                  <a:extLst>
                    <a:ext uri="{9D8B030D-6E8A-4147-A177-3AD203B41FA5}">
                      <a16:colId xmlns:a16="http://schemas.microsoft.com/office/drawing/2014/main" val="4041832842"/>
                    </a:ext>
                  </a:extLst>
                </a:gridCol>
                <a:gridCol w="740664">
                  <a:extLst>
                    <a:ext uri="{9D8B030D-6E8A-4147-A177-3AD203B41FA5}">
                      <a16:colId xmlns:a16="http://schemas.microsoft.com/office/drawing/2014/main" val="426108814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598217996"/>
                  </a:ext>
                </a:extLst>
              </a:tr>
              <a:tr h="370840">
                <a:tc>
                  <a:txBody>
                    <a:bodyPr/>
                    <a:lstStyle/>
                    <a:p>
                      <a:r>
                        <a:rPr lang="en-US" sz="1000"/>
                        <a:t>Zanella</a:t>
                      </a:r>
                    </a:p>
                  </a:txBody>
                  <a:tcPr/>
                </a:tc>
                <a:tc>
                  <a:txBody>
                    <a:bodyPr/>
                    <a:lstStyle/>
                    <a:p>
                      <a:r>
                        <a:rPr lang="en-US" sz="1000"/>
                        <a:t>718923</a:t>
                      </a:r>
                    </a:p>
                  </a:txBody>
                  <a:tcPr/>
                </a:tc>
                <a:tc>
                  <a:txBody>
                    <a:bodyPr/>
                    <a:lstStyle/>
                    <a:p>
                      <a:r>
                        <a:rPr lang="en-US" sz="1000"/>
                        <a:t>-707</a:t>
                      </a:r>
                    </a:p>
                  </a:txBody>
                  <a:tcPr/>
                </a:tc>
                <a:tc>
                  <a:txBody>
                    <a:bodyPr/>
                    <a:lstStyle/>
                    <a:p>
                      <a:r>
                        <a:rPr lang="en-US" sz="1000"/>
                        <a:t>5</a:t>
                      </a:r>
                    </a:p>
                  </a:txBody>
                  <a:tcPr/>
                </a:tc>
                <a:tc>
                  <a:txBody>
                    <a:bodyPr/>
                    <a:lstStyle/>
                    <a:p>
                      <a:r>
                        <a:rPr lang="en-US" sz="1000"/>
                        <a:t>77</a:t>
                      </a:r>
                    </a:p>
                  </a:txBody>
                  <a:tcPr/>
                </a:tc>
                <a:tc>
                  <a:txBody>
                    <a:bodyPr/>
                    <a:lstStyle/>
                    <a:p>
                      <a:r>
                        <a:rPr lang="en-US" sz="1000"/>
                        <a:t>4</a:t>
                      </a:r>
                    </a:p>
                  </a:txBody>
                  <a:tcPr/>
                </a:tc>
                <a:tc>
                  <a:txBody>
                    <a:bodyPr/>
                    <a:lstStyle/>
                    <a:p>
                      <a:r>
                        <a:rPr lang="en-US" sz="1000"/>
                        <a:t>9</a:t>
                      </a:r>
                    </a:p>
                  </a:txBody>
                  <a:tcPr/>
                </a:tc>
                <a:tc>
                  <a:txBody>
                    <a:bodyPr/>
                    <a:lstStyle/>
                    <a:p>
                      <a:r>
                        <a:rPr lang="en-US" sz="1000"/>
                        <a:t>0</a:t>
                      </a:r>
                    </a:p>
                  </a:txBody>
                  <a:tcPr/>
                </a:tc>
                <a:tc>
                  <a:txBody>
                    <a:bodyPr/>
                    <a:lstStyle/>
                    <a:p>
                      <a:r>
                        <a:rPr lang="en-US" sz="1000"/>
                        <a:t>0.0025 %</a:t>
                      </a:r>
                    </a:p>
                  </a:txBody>
                  <a:tcPr/>
                </a:tc>
                <a:extLst>
                  <a:ext uri="{0D108BD9-81ED-4DB2-BD59-A6C34878D82A}">
                    <a16:rowId xmlns:a16="http://schemas.microsoft.com/office/drawing/2014/main" val="3110409565"/>
                  </a:ext>
                </a:extLst>
              </a:tr>
              <a:tr h="370840">
                <a:tc>
                  <a:txBody>
                    <a:bodyPr/>
                    <a:lstStyle/>
                    <a:p>
                      <a:r>
                        <a:rPr lang="en-US" sz="1000"/>
                        <a:t>Motomel</a:t>
                      </a:r>
                    </a:p>
                  </a:txBody>
                  <a:tcPr/>
                </a:tc>
                <a:tc>
                  <a:txBody>
                    <a:bodyPr/>
                    <a:lstStyle/>
                    <a:p>
                      <a:r>
                        <a:rPr lang="en-US" sz="1000"/>
                        <a:t>275673</a:t>
                      </a:r>
                    </a:p>
                  </a:txBody>
                  <a:tcPr/>
                </a:tc>
                <a:tc>
                  <a:txBody>
                    <a:bodyPr/>
                    <a:lstStyle/>
                    <a:p>
                      <a:r>
                        <a:rPr lang="en-US" sz="1000"/>
                        <a:t>2981</a:t>
                      </a:r>
                    </a:p>
                  </a:txBody>
                  <a:tcPr/>
                </a:tc>
                <a:tc>
                  <a:txBody>
                    <a:bodyPr/>
                    <a:lstStyle/>
                    <a:p>
                      <a:r>
                        <a:rPr lang="en-US" sz="1000"/>
                        <a:t>21</a:t>
                      </a:r>
                    </a:p>
                  </a:txBody>
                  <a:tcPr/>
                </a:tc>
                <a:tc>
                  <a:txBody>
                    <a:bodyPr/>
                    <a:lstStyle/>
                    <a:p>
                      <a:r>
                        <a:rPr lang="en-US" sz="1000"/>
                        <a:t>328</a:t>
                      </a:r>
                    </a:p>
                  </a:txBody>
                  <a:tcPr/>
                </a:tc>
                <a:tc>
                  <a:txBody>
                    <a:bodyPr/>
                    <a:lstStyle/>
                    <a:p>
                      <a:r>
                        <a:rPr lang="en-US" sz="1000"/>
                        <a:t>249</a:t>
                      </a:r>
                    </a:p>
                  </a:txBody>
                  <a:tcPr/>
                </a:tc>
                <a:tc>
                  <a:txBody>
                    <a:bodyPr/>
                    <a:lstStyle/>
                    <a:p>
                      <a:r>
                        <a:rPr lang="en-US" sz="1000"/>
                        <a:t>27</a:t>
                      </a:r>
                    </a:p>
                  </a:txBody>
                  <a:tcPr/>
                </a:tc>
                <a:tc>
                  <a:txBody>
                    <a:bodyPr/>
                    <a:lstStyle/>
                    <a:p>
                      <a:r>
                        <a:rPr lang="en-US" sz="1000"/>
                        <a:t>0</a:t>
                      </a:r>
                    </a:p>
                  </a:txBody>
                  <a:tcPr/>
                </a:tc>
                <a:tc>
                  <a:txBody>
                    <a:bodyPr/>
                    <a:lstStyle/>
                    <a:p>
                      <a:r>
                        <a:rPr lang="en-US" sz="1000"/>
                        <a:t>0.0105 %</a:t>
                      </a:r>
                    </a:p>
                  </a:txBody>
                  <a:tcPr/>
                </a:tc>
                <a:extLst>
                  <a:ext uri="{0D108BD9-81ED-4DB2-BD59-A6C34878D82A}">
                    <a16:rowId xmlns:a16="http://schemas.microsoft.com/office/drawing/2014/main" val="1167977612"/>
                  </a:ext>
                </a:extLst>
              </a:tr>
              <a:tr h="370840">
                <a:tc>
                  <a:txBody>
                    <a:bodyPr/>
                    <a:lstStyle/>
                    <a:p>
                      <a:r>
                        <a:rPr lang="en-US" sz="1000"/>
                        <a:t>Corven Motos</a:t>
                      </a:r>
                    </a:p>
                  </a:txBody>
                  <a:tcPr/>
                </a:tc>
                <a:tc>
                  <a:txBody>
                    <a:bodyPr/>
                    <a:lstStyle/>
                    <a:p>
                      <a:r>
                        <a:rPr lang="en-US" sz="1000"/>
                        <a:t>87016</a:t>
                      </a:r>
                    </a:p>
                  </a:txBody>
                  <a:tcPr/>
                </a:tc>
                <a:tc>
                  <a:txBody>
                    <a:bodyPr/>
                    <a:lstStyle/>
                    <a:p>
                      <a:r>
                        <a:rPr lang="en-US" sz="1000"/>
                        <a:t>-35</a:t>
                      </a:r>
                    </a:p>
                  </a:txBody>
                  <a:tcPr/>
                </a:tc>
                <a:tc>
                  <a:txBody>
                    <a:bodyPr/>
                    <a:lstStyle/>
                    <a:p>
                      <a:r>
                        <a:rPr lang="en-US" sz="1000"/>
                        <a:t>5</a:t>
                      </a:r>
                    </a:p>
                  </a:txBody>
                  <a:tcPr/>
                </a:tc>
                <a:tc>
                  <a:txBody>
                    <a:bodyPr/>
                    <a:lstStyle/>
                    <a:p>
                      <a:r>
                        <a:rPr lang="en-US" sz="1000"/>
                        <a:t>48</a:t>
                      </a:r>
                    </a:p>
                  </a:txBody>
                  <a:tcPr/>
                </a:tc>
                <a:tc>
                  <a:txBody>
                    <a:bodyPr/>
                    <a:lstStyle/>
                    <a:p>
                      <a:r>
                        <a:rPr lang="en-US" sz="1000"/>
                        <a:t>14</a:t>
                      </a:r>
                    </a:p>
                  </a:txBody>
                  <a:tcPr/>
                </a:tc>
                <a:tc>
                  <a:txBody>
                    <a:bodyPr/>
                    <a:lstStyle/>
                    <a:p>
                      <a:r>
                        <a:rPr lang="en-US" sz="1000"/>
                        <a:t>7</a:t>
                      </a:r>
                    </a:p>
                  </a:txBody>
                  <a:tcPr/>
                </a:tc>
                <a:tc>
                  <a:txBody>
                    <a:bodyPr/>
                    <a:lstStyle/>
                    <a:p>
                      <a:r>
                        <a:rPr lang="en-US" sz="1000"/>
                        <a:t>1</a:t>
                      </a:r>
                    </a:p>
                  </a:txBody>
                  <a:tcPr/>
                </a:tc>
                <a:tc>
                  <a:txBody>
                    <a:bodyPr/>
                    <a:lstStyle/>
                    <a:p>
                      <a:r>
                        <a:rPr lang="en-US" sz="1000"/>
                        <a:t>0.0159 %</a:t>
                      </a:r>
                    </a:p>
                  </a:txBody>
                  <a:tcPr/>
                </a:tc>
                <a:extLst>
                  <a:ext uri="{0D108BD9-81ED-4DB2-BD59-A6C34878D82A}">
                    <a16:rowId xmlns:a16="http://schemas.microsoft.com/office/drawing/2014/main" val="1935228174"/>
                  </a:ext>
                </a:extLst>
              </a:tr>
              <a:tr h="370840">
                <a:tc>
                  <a:txBody>
                    <a:bodyPr/>
                    <a:lstStyle/>
                    <a:p>
                      <a:r>
                        <a:rPr lang="en-US" sz="1000"/>
                        <a:t>Gilera Motors Argentina</a:t>
                      </a:r>
                    </a:p>
                  </a:txBody>
                  <a:tcPr/>
                </a:tc>
                <a:tc>
                  <a:txBody>
                    <a:bodyPr/>
                    <a:lstStyle/>
                    <a:p>
                      <a:r>
                        <a:rPr lang="en-US" sz="1000"/>
                        <a:t>33340</a:t>
                      </a:r>
                    </a:p>
                  </a:txBody>
                  <a:tcPr/>
                </a:tc>
                <a:tc>
                  <a:txBody>
                    <a:bodyPr/>
                    <a:lstStyle/>
                    <a:p>
                      <a:r>
                        <a:rPr lang="en-US" sz="1000"/>
                        <a:t>52</a:t>
                      </a:r>
                    </a:p>
                  </a:txBody>
                  <a:tcPr/>
                </a:tc>
                <a:tc>
                  <a:txBody>
                    <a:bodyPr/>
                    <a:lstStyle/>
                    <a:p>
                      <a:r>
                        <a:rPr lang="en-US" sz="1000"/>
                        <a:t>6</a:t>
                      </a:r>
                    </a:p>
                  </a:txBody>
                  <a:tcPr/>
                </a:tc>
                <a:tc>
                  <a:txBody>
                    <a:bodyPr/>
                    <a:lstStyle/>
                    <a:p>
                      <a:r>
                        <a:rPr lang="en-US" sz="1000"/>
                        <a:t>110</a:t>
                      </a:r>
                    </a:p>
                  </a:txBody>
                  <a:tcPr/>
                </a:tc>
                <a:tc>
                  <a:txBody>
                    <a:bodyPr/>
                    <a:lstStyle/>
                    <a:p>
                      <a:r>
                        <a:rPr lang="en-US" sz="1000"/>
                        <a:t>47</a:t>
                      </a:r>
                    </a:p>
                  </a:txBody>
                  <a:tcPr/>
                </a:tc>
                <a:tc>
                  <a:txBody>
                    <a:bodyPr/>
                    <a:lstStyle/>
                    <a:p>
                      <a:r>
                        <a:rPr lang="en-US" sz="1000"/>
                        <a:t>18</a:t>
                      </a:r>
                    </a:p>
                  </a:txBody>
                  <a:tcPr/>
                </a:tc>
                <a:tc>
                  <a:txBody>
                    <a:bodyPr/>
                    <a:lstStyle/>
                    <a:p>
                      <a:r>
                        <a:rPr lang="en-US" sz="1000"/>
                        <a:t>0</a:t>
                      </a:r>
                    </a:p>
                  </a:txBody>
                  <a:tcPr/>
                </a:tc>
                <a:tc>
                  <a:txBody>
                    <a:bodyPr/>
                    <a:lstStyle/>
                    <a:p>
                      <a:r>
                        <a:rPr lang="en-US" sz="1000"/>
                        <a:t>0.0876 %</a:t>
                      </a:r>
                    </a:p>
                  </a:txBody>
                  <a:tcPr/>
                </a:tc>
                <a:extLst>
                  <a:ext uri="{0D108BD9-81ED-4DB2-BD59-A6C34878D82A}">
                    <a16:rowId xmlns:a16="http://schemas.microsoft.com/office/drawing/2014/main" val="4008360703"/>
                  </a:ext>
                </a:extLst>
              </a:tr>
            </a:tbl>
          </a:graphicData>
        </a:graphic>
      </p:graphicFrame>
      <p:sp>
        <p:nvSpPr>
          <p:cNvPr id="4" name="Text Placeholder 3">
            <a:extLst>
              <a:ext uri="{FF2B5EF4-FFF2-40B4-BE49-F238E27FC236}">
                <a16:creationId xmlns:a16="http://schemas.microsoft.com/office/drawing/2014/main" id="{FA50D0AE-1FB2-452F-8FD9-FC2CFA76BB5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08994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35C5F-51C8-45ED-8BCE-A2E4838C823B}"/>
              </a:ext>
            </a:extLst>
          </p:cNvPr>
          <p:cNvSpPr>
            <a:spLocks noGrp="1"/>
          </p:cNvSpPr>
          <p:nvPr>
            <p:ph type="title"/>
          </p:nvPr>
        </p:nvSpPr>
        <p:spPr/>
        <p:txBody>
          <a:bodyPr/>
          <a:lstStyle/>
          <a:p>
            <a:r>
              <a:rPr lang="en-US"/>
              <a:t>Facebook Page Likes Total | Motomel</a:t>
            </a:r>
          </a:p>
        </p:txBody>
      </p:sp>
      <p:graphicFrame>
        <p:nvGraphicFramePr>
          <p:cNvPr id="6" name="Chart Placeholder 5">
            <a:extLst>
              <a:ext uri="{FF2B5EF4-FFF2-40B4-BE49-F238E27FC236}">
                <a16:creationId xmlns:a16="http://schemas.microsoft.com/office/drawing/2014/main" id="{56D26018-CE53-4B2A-B9D5-E67AC2F89696}"/>
              </a:ext>
            </a:extLst>
          </p:cNvPr>
          <p:cNvGraphicFramePr>
            <a:graphicFrameLocks noGrp="1"/>
          </p:cNvGraphicFramePr>
          <p:nvPr>
            <p:ph type="chart" sz="quarter" idx="13"/>
            <p:extLst>
              <p:ext uri="{D42A27DB-BD31-4B8C-83A1-F6EECF244321}">
                <p14:modId xmlns:p14="http://schemas.microsoft.com/office/powerpoint/2010/main" val="28751294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23202D-208E-469D-8C86-57B9843F5612}"/>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F2F66EA7-DE9C-47F3-B187-F0A2F1342F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2970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73D9A-599B-4D97-8966-AED21CA9188C}"/>
              </a:ext>
            </a:extLst>
          </p:cNvPr>
          <p:cNvSpPr>
            <a:spLocks noGrp="1"/>
          </p:cNvSpPr>
          <p:nvPr>
            <p:ph type="title"/>
          </p:nvPr>
        </p:nvSpPr>
        <p:spPr/>
        <p:txBody>
          <a:bodyPr/>
          <a:lstStyle/>
          <a:p>
            <a:r>
              <a:rPr lang="en-US"/>
              <a:t>Facebook Key Metrics Radar | Motomel</a:t>
            </a:r>
          </a:p>
        </p:txBody>
      </p:sp>
      <p:graphicFrame>
        <p:nvGraphicFramePr>
          <p:cNvPr id="6" name="Chart Placeholder 5">
            <a:extLst>
              <a:ext uri="{FF2B5EF4-FFF2-40B4-BE49-F238E27FC236}">
                <a16:creationId xmlns:a16="http://schemas.microsoft.com/office/drawing/2014/main" id="{D4161C39-E3DA-4E3A-9DF6-0DCA9D3BE1E1}"/>
              </a:ext>
            </a:extLst>
          </p:cNvPr>
          <p:cNvGraphicFramePr>
            <a:graphicFrameLocks noGrp="1"/>
          </p:cNvGraphicFramePr>
          <p:nvPr>
            <p:ph type="chart" sz="quarter" idx="13"/>
            <p:extLst>
              <p:ext uri="{D42A27DB-BD31-4B8C-83A1-F6EECF244321}">
                <p14:modId xmlns:p14="http://schemas.microsoft.com/office/powerpoint/2010/main" val="32365664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E53670-C36A-4A69-ACED-9CDFCE78515C}"/>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26D07F3-65DB-4143-B130-3A146D50E2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196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0B343-917D-49CE-B8AB-34F5A1D82C6F}"/>
              </a:ext>
            </a:extLst>
          </p:cNvPr>
          <p:cNvSpPr>
            <a:spLocks noGrp="1"/>
          </p:cNvSpPr>
          <p:nvPr>
            <p:ph type="title"/>
          </p:nvPr>
        </p:nvSpPr>
        <p:spPr/>
        <p:txBody>
          <a:bodyPr/>
          <a:lstStyle/>
          <a:p>
            <a:r>
              <a:rPr lang="en-US"/>
              <a:t>Facebook Fans Change | Motomel</a:t>
            </a:r>
          </a:p>
        </p:txBody>
      </p:sp>
      <p:graphicFrame>
        <p:nvGraphicFramePr>
          <p:cNvPr id="6" name="Chart Placeholder 5">
            <a:extLst>
              <a:ext uri="{FF2B5EF4-FFF2-40B4-BE49-F238E27FC236}">
                <a16:creationId xmlns:a16="http://schemas.microsoft.com/office/drawing/2014/main" id="{8A23164D-4659-4E58-8FAF-3F751BED9567}"/>
              </a:ext>
            </a:extLst>
          </p:cNvPr>
          <p:cNvGraphicFramePr>
            <a:graphicFrameLocks noGrp="1"/>
          </p:cNvGraphicFramePr>
          <p:nvPr>
            <p:ph type="chart" sz="quarter" idx="13"/>
            <p:extLst>
              <p:ext uri="{D42A27DB-BD31-4B8C-83A1-F6EECF244321}">
                <p14:modId xmlns:p14="http://schemas.microsoft.com/office/powerpoint/2010/main" val="3909103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D424AA-2CF4-4ED7-8BBD-D7ACB4B67DDC}"/>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91B5FF13-BEC4-4FC8-9F33-294C40C6C4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2621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67497-F395-4AB6-B0A8-E81E83B7375B}"/>
              </a:ext>
            </a:extLst>
          </p:cNvPr>
          <p:cNvSpPr>
            <a:spLocks noGrp="1"/>
          </p:cNvSpPr>
          <p:nvPr>
            <p:ph type="title"/>
          </p:nvPr>
        </p:nvSpPr>
        <p:spPr/>
        <p:txBody>
          <a:bodyPr/>
          <a:lstStyle/>
          <a:p>
            <a:r>
              <a:rPr lang="en-US"/>
              <a:t>Facebook Fans Change Per Weekday | Motomel</a:t>
            </a:r>
          </a:p>
        </p:txBody>
      </p:sp>
      <p:graphicFrame>
        <p:nvGraphicFramePr>
          <p:cNvPr id="6" name="Chart Placeholder 5">
            <a:extLst>
              <a:ext uri="{FF2B5EF4-FFF2-40B4-BE49-F238E27FC236}">
                <a16:creationId xmlns:a16="http://schemas.microsoft.com/office/drawing/2014/main" id="{9175225B-4FD3-4A6A-B958-2CAA7B96CFD4}"/>
              </a:ext>
            </a:extLst>
          </p:cNvPr>
          <p:cNvGraphicFramePr>
            <a:graphicFrameLocks noGrp="1"/>
          </p:cNvGraphicFramePr>
          <p:nvPr>
            <p:ph type="chart" sz="quarter" idx="13"/>
            <p:extLst>
              <p:ext uri="{D42A27DB-BD31-4B8C-83A1-F6EECF244321}">
                <p14:modId xmlns:p14="http://schemas.microsoft.com/office/powerpoint/2010/main" val="224499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E7C46E-F350-4845-B1D8-28150C5EF54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5A7B4065-8F83-471D-B8CA-230EC7530F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9036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762D-15FB-4521-976E-D79F48586EF3}"/>
              </a:ext>
            </a:extLst>
          </p:cNvPr>
          <p:cNvSpPr>
            <a:spLocks noGrp="1"/>
          </p:cNvSpPr>
          <p:nvPr>
            <p:ph type="title"/>
          </p:nvPr>
        </p:nvSpPr>
        <p:spPr/>
        <p:txBody>
          <a:bodyPr/>
          <a:lstStyle/>
          <a:p>
            <a:r>
              <a:rPr lang="en-US"/>
              <a:t>Facebook Fans Change Rate | Motomel</a:t>
            </a:r>
          </a:p>
        </p:txBody>
      </p:sp>
      <p:graphicFrame>
        <p:nvGraphicFramePr>
          <p:cNvPr id="6" name="Chart Placeholder 5">
            <a:extLst>
              <a:ext uri="{FF2B5EF4-FFF2-40B4-BE49-F238E27FC236}">
                <a16:creationId xmlns:a16="http://schemas.microsoft.com/office/drawing/2014/main" id="{505CB01E-B123-4069-B9F7-1F35D4AAC13C}"/>
              </a:ext>
            </a:extLst>
          </p:cNvPr>
          <p:cNvGraphicFramePr>
            <a:graphicFrameLocks noGrp="1"/>
          </p:cNvGraphicFramePr>
          <p:nvPr>
            <p:ph type="chart" sz="quarter" idx="13"/>
            <p:extLst>
              <p:ext uri="{D42A27DB-BD31-4B8C-83A1-F6EECF244321}">
                <p14:modId xmlns:p14="http://schemas.microsoft.com/office/powerpoint/2010/main" val="30327600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19A87C-370E-44F0-B0DE-57DD3EF1DC25}"/>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13387A20-5284-4F47-A90F-2D2FD1DAAD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792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E2BCB-038B-4937-B239-BD3E00594DE6}"/>
              </a:ext>
            </a:extLst>
          </p:cNvPr>
          <p:cNvSpPr>
            <a:spLocks noGrp="1"/>
          </p:cNvSpPr>
          <p:nvPr>
            <p:ph type="title"/>
          </p:nvPr>
        </p:nvSpPr>
        <p:spPr/>
        <p:txBody>
          <a:bodyPr/>
          <a:lstStyle/>
          <a:p>
            <a:r>
              <a:rPr lang="en-US"/>
              <a:t>Facebook Own Posts | Motomel</a:t>
            </a:r>
          </a:p>
        </p:txBody>
      </p:sp>
      <p:graphicFrame>
        <p:nvGraphicFramePr>
          <p:cNvPr id="6" name="Chart Placeholder 5">
            <a:extLst>
              <a:ext uri="{FF2B5EF4-FFF2-40B4-BE49-F238E27FC236}">
                <a16:creationId xmlns:a16="http://schemas.microsoft.com/office/drawing/2014/main" id="{09B5AD8E-2109-475D-B409-F96BCE1A2FE4}"/>
              </a:ext>
            </a:extLst>
          </p:cNvPr>
          <p:cNvGraphicFramePr>
            <a:graphicFrameLocks noGrp="1"/>
          </p:cNvGraphicFramePr>
          <p:nvPr>
            <p:ph type="chart" sz="quarter" idx="13"/>
            <p:extLst>
              <p:ext uri="{D42A27DB-BD31-4B8C-83A1-F6EECF244321}">
                <p14:modId xmlns:p14="http://schemas.microsoft.com/office/powerpoint/2010/main" val="3882181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C91AD2-FF5B-4DA6-B59F-6DE47C1DB937}"/>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9A4F7A97-6B13-4887-B6AC-3E7090382A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6736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CA432-FF6A-4047-AEBB-0259CDD1BC1E}"/>
              </a:ext>
            </a:extLst>
          </p:cNvPr>
          <p:cNvSpPr>
            <a:spLocks noGrp="1"/>
          </p:cNvSpPr>
          <p:nvPr>
            <p:ph type="title"/>
          </p:nvPr>
        </p:nvSpPr>
        <p:spPr/>
        <p:txBody>
          <a:bodyPr/>
          <a:lstStyle/>
          <a:p>
            <a:r>
              <a:rPr lang="en-US"/>
              <a:t>Facebook Own Posts By Hour | Motomel</a:t>
            </a:r>
          </a:p>
        </p:txBody>
      </p:sp>
      <p:graphicFrame>
        <p:nvGraphicFramePr>
          <p:cNvPr id="6" name="Chart Placeholder 5">
            <a:extLst>
              <a:ext uri="{FF2B5EF4-FFF2-40B4-BE49-F238E27FC236}">
                <a16:creationId xmlns:a16="http://schemas.microsoft.com/office/drawing/2014/main" id="{5D5991CB-8053-4D83-A9A7-44AEDE232E35}"/>
              </a:ext>
            </a:extLst>
          </p:cNvPr>
          <p:cNvGraphicFramePr>
            <a:graphicFrameLocks noGrp="1"/>
          </p:cNvGraphicFramePr>
          <p:nvPr>
            <p:ph type="chart" sz="quarter" idx="13"/>
            <p:extLst>
              <p:ext uri="{D42A27DB-BD31-4B8C-83A1-F6EECF244321}">
                <p14:modId xmlns:p14="http://schemas.microsoft.com/office/powerpoint/2010/main" val="13327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CA5323-80C5-4178-9ED4-CF3944D0425B}"/>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54FA89B7-D81F-4218-A070-67F1EEAA20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8406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EEFBA-4307-4534-966A-511B8B138826}"/>
              </a:ext>
            </a:extLst>
          </p:cNvPr>
          <p:cNvSpPr>
            <a:spLocks noGrp="1"/>
          </p:cNvSpPr>
          <p:nvPr>
            <p:ph type="title"/>
          </p:nvPr>
        </p:nvSpPr>
        <p:spPr/>
        <p:txBody>
          <a:bodyPr/>
          <a:lstStyle/>
          <a:p>
            <a:r>
              <a:rPr lang="en-US"/>
              <a:t>Facebook Own Posts By Weekday | Motomel</a:t>
            </a:r>
          </a:p>
        </p:txBody>
      </p:sp>
      <p:graphicFrame>
        <p:nvGraphicFramePr>
          <p:cNvPr id="6" name="Chart Placeholder 5">
            <a:extLst>
              <a:ext uri="{FF2B5EF4-FFF2-40B4-BE49-F238E27FC236}">
                <a16:creationId xmlns:a16="http://schemas.microsoft.com/office/drawing/2014/main" id="{C15C331D-49B7-402A-8BF3-A67A39F81BAF}"/>
              </a:ext>
            </a:extLst>
          </p:cNvPr>
          <p:cNvGraphicFramePr>
            <a:graphicFrameLocks noGrp="1"/>
          </p:cNvGraphicFramePr>
          <p:nvPr>
            <p:ph type="chart" sz="quarter" idx="13"/>
            <p:extLst>
              <p:ext uri="{D42A27DB-BD31-4B8C-83A1-F6EECF244321}">
                <p14:modId xmlns:p14="http://schemas.microsoft.com/office/powerpoint/2010/main" val="4353082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5ECD14-4A3D-4746-B98C-AD85E53765FC}"/>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5C34665A-597E-4750-8127-D2D8DD92A9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9438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ABC6C-5152-4BD5-AAFC-29074463FCA9}"/>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25FFA6D5-DCEC-46A0-B68C-34FF13B9D445}"/>
              </a:ext>
            </a:extLst>
          </p:cNvPr>
          <p:cNvGraphicFramePr>
            <a:graphicFrameLocks noGrp="1"/>
          </p:cNvGraphicFramePr>
          <p:nvPr>
            <p:ph type="chart" sz="quarter" idx="13"/>
            <p:extLst>
              <p:ext uri="{D42A27DB-BD31-4B8C-83A1-F6EECF244321}">
                <p14:modId xmlns:p14="http://schemas.microsoft.com/office/powerpoint/2010/main" val="42705574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334FCD-C9A3-4F71-948A-E55885345AF2}"/>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50EF3154-7930-4A28-BB5A-B8FABB55DC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4320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26579-2580-4A3E-A5B0-83964B29E8E2}"/>
              </a:ext>
            </a:extLst>
          </p:cNvPr>
          <p:cNvSpPr>
            <a:spLocks noGrp="1"/>
          </p:cNvSpPr>
          <p:nvPr>
            <p:ph type="title"/>
          </p:nvPr>
        </p:nvSpPr>
        <p:spPr/>
        <p:txBody>
          <a:bodyPr/>
          <a:lstStyle/>
          <a:p>
            <a:r>
              <a:rPr lang="en-US"/>
              <a:t>Facebook Post Type Distribution Per Profile | Motomel</a:t>
            </a:r>
          </a:p>
        </p:txBody>
      </p:sp>
      <p:graphicFrame>
        <p:nvGraphicFramePr>
          <p:cNvPr id="6" name="Chart Placeholder 5">
            <a:extLst>
              <a:ext uri="{FF2B5EF4-FFF2-40B4-BE49-F238E27FC236}">
                <a16:creationId xmlns:a16="http://schemas.microsoft.com/office/drawing/2014/main" id="{899E7EDA-AFF7-47C7-839F-9EA66B0157D1}"/>
              </a:ext>
            </a:extLst>
          </p:cNvPr>
          <p:cNvGraphicFramePr>
            <a:graphicFrameLocks noGrp="1"/>
          </p:cNvGraphicFramePr>
          <p:nvPr>
            <p:ph type="chart" sz="quarter" idx="13"/>
            <p:extLst>
              <p:ext uri="{D42A27DB-BD31-4B8C-83A1-F6EECF244321}">
                <p14:modId xmlns:p14="http://schemas.microsoft.com/office/powerpoint/2010/main" val="3856333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737370-9C48-4998-A6AB-B71B70C4422A}"/>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22F1CA4C-0F5D-4EF1-977D-38CF18DDDA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62704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367A8-6266-43DB-9D66-720C77162F4F}"/>
              </a:ext>
            </a:extLst>
          </p:cNvPr>
          <p:cNvSpPr>
            <a:spLocks noGrp="1"/>
          </p:cNvSpPr>
          <p:nvPr>
            <p:ph type="title"/>
          </p:nvPr>
        </p:nvSpPr>
        <p:spPr/>
        <p:txBody>
          <a:bodyPr/>
          <a:lstStyle/>
          <a:p>
            <a:r>
              <a:rPr lang="en-US"/>
              <a:t>Facebook Interaction Rate By Weekday | Motomel</a:t>
            </a:r>
          </a:p>
        </p:txBody>
      </p:sp>
      <p:graphicFrame>
        <p:nvGraphicFramePr>
          <p:cNvPr id="6" name="Chart Placeholder 5">
            <a:extLst>
              <a:ext uri="{FF2B5EF4-FFF2-40B4-BE49-F238E27FC236}">
                <a16:creationId xmlns:a16="http://schemas.microsoft.com/office/drawing/2014/main" id="{AB104763-BB92-4AC7-B7A3-83634C376685}"/>
              </a:ext>
            </a:extLst>
          </p:cNvPr>
          <p:cNvGraphicFramePr>
            <a:graphicFrameLocks noGrp="1"/>
          </p:cNvGraphicFramePr>
          <p:nvPr>
            <p:ph type="chart" sz="quarter" idx="13"/>
            <p:extLst>
              <p:ext uri="{D42A27DB-BD31-4B8C-83A1-F6EECF244321}">
                <p14:modId xmlns:p14="http://schemas.microsoft.com/office/powerpoint/2010/main" val="25034675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148A5A-21D9-414F-932B-65D6DD7648C5}"/>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61F55DD0-E0E8-4182-AB4D-262C2DA3D5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8466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94DD0-89B0-4BAB-A3EC-25B3B9054823}"/>
              </a:ext>
            </a:extLst>
          </p:cNvPr>
          <p:cNvSpPr>
            <a:spLocks noGrp="1"/>
          </p:cNvSpPr>
          <p:nvPr>
            <p:ph type="title"/>
          </p:nvPr>
        </p:nvSpPr>
        <p:spPr/>
        <p:txBody>
          <a:bodyPr/>
          <a:lstStyle/>
          <a:p>
            <a:r>
              <a:rPr lang="en-US"/>
              <a:t>Facebook Interaction Rate | Motomel</a:t>
            </a:r>
          </a:p>
        </p:txBody>
      </p:sp>
      <p:graphicFrame>
        <p:nvGraphicFramePr>
          <p:cNvPr id="6" name="Chart Placeholder 5">
            <a:extLst>
              <a:ext uri="{FF2B5EF4-FFF2-40B4-BE49-F238E27FC236}">
                <a16:creationId xmlns:a16="http://schemas.microsoft.com/office/drawing/2014/main" id="{435A71A1-BAB4-4B76-AFDC-7EB2C98A45ED}"/>
              </a:ext>
            </a:extLst>
          </p:cNvPr>
          <p:cNvGraphicFramePr>
            <a:graphicFrameLocks noGrp="1"/>
          </p:cNvGraphicFramePr>
          <p:nvPr>
            <p:ph type="chart" sz="quarter" idx="13"/>
            <p:extLst>
              <p:ext uri="{D42A27DB-BD31-4B8C-83A1-F6EECF244321}">
                <p14:modId xmlns:p14="http://schemas.microsoft.com/office/powerpoint/2010/main" val="2222349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C77996-3CEA-4F2E-BCDA-A6FF4DBD91CA}"/>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C4A801C4-0D0A-4329-83DF-1A578C4A80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4113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141DA-5C77-4F93-BBEF-4D930E05524A}"/>
              </a:ext>
            </a:extLst>
          </p:cNvPr>
          <p:cNvSpPr>
            <a:spLocks noGrp="1"/>
          </p:cNvSpPr>
          <p:nvPr>
            <p:ph type="title"/>
          </p:nvPr>
        </p:nvSpPr>
        <p:spPr/>
        <p:txBody>
          <a:bodyPr/>
          <a:lstStyle/>
          <a:p>
            <a:r>
              <a:rPr lang="en-US"/>
              <a:t>Facebook Interaction Rate By Post Type | Motomel</a:t>
            </a:r>
          </a:p>
        </p:txBody>
      </p:sp>
      <p:graphicFrame>
        <p:nvGraphicFramePr>
          <p:cNvPr id="6" name="Chart Placeholder 5">
            <a:extLst>
              <a:ext uri="{FF2B5EF4-FFF2-40B4-BE49-F238E27FC236}">
                <a16:creationId xmlns:a16="http://schemas.microsoft.com/office/drawing/2014/main" id="{922EE641-BFBB-4AC3-B8E1-8AF5B5931C54}"/>
              </a:ext>
            </a:extLst>
          </p:cNvPr>
          <p:cNvGraphicFramePr>
            <a:graphicFrameLocks noGrp="1"/>
          </p:cNvGraphicFramePr>
          <p:nvPr>
            <p:ph type="chart" sz="quarter" idx="13"/>
            <p:extLst>
              <p:ext uri="{D42A27DB-BD31-4B8C-83A1-F6EECF244321}">
                <p14:modId xmlns:p14="http://schemas.microsoft.com/office/powerpoint/2010/main" val="9934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1585EE-C226-4697-BA4C-8F7C0C21BC4A}"/>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6CB6E69-B7D6-484A-924F-1A75A57A81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90213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AFA96-2593-4067-9CD5-C42521E98648}"/>
              </a:ext>
            </a:extLst>
          </p:cNvPr>
          <p:cNvSpPr>
            <a:spLocks noGrp="1"/>
          </p:cNvSpPr>
          <p:nvPr>
            <p:ph type="title"/>
          </p:nvPr>
        </p:nvSpPr>
        <p:spPr/>
        <p:txBody>
          <a:bodyPr/>
          <a:lstStyle/>
          <a:p>
            <a:r>
              <a:rPr lang="en-US"/>
              <a:t>Facebook Interaction Rate By Hour | Motomel</a:t>
            </a:r>
          </a:p>
        </p:txBody>
      </p:sp>
      <p:graphicFrame>
        <p:nvGraphicFramePr>
          <p:cNvPr id="6" name="Chart Placeholder 5">
            <a:extLst>
              <a:ext uri="{FF2B5EF4-FFF2-40B4-BE49-F238E27FC236}">
                <a16:creationId xmlns:a16="http://schemas.microsoft.com/office/drawing/2014/main" id="{8273413C-056B-4A2A-9D27-01466AB057A3}"/>
              </a:ext>
            </a:extLst>
          </p:cNvPr>
          <p:cNvGraphicFramePr>
            <a:graphicFrameLocks noGrp="1"/>
          </p:cNvGraphicFramePr>
          <p:nvPr>
            <p:ph type="chart" sz="quarter" idx="13"/>
            <p:extLst>
              <p:ext uri="{D42A27DB-BD31-4B8C-83A1-F6EECF244321}">
                <p14:modId xmlns:p14="http://schemas.microsoft.com/office/powerpoint/2010/main" val="3851685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1834DC-5F89-44F2-9736-9242F6B5E79F}"/>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DFBD91D9-78E2-4D2A-BF15-0CB20C68BD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66669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236F8-5A59-4B59-BFBF-F87EFB780ED4}"/>
              </a:ext>
            </a:extLst>
          </p:cNvPr>
          <p:cNvSpPr>
            <a:spLocks noGrp="1"/>
          </p:cNvSpPr>
          <p:nvPr>
            <p:ph type="title"/>
          </p:nvPr>
        </p:nvSpPr>
        <p:spPr/>
        <p:txBody>
          <a:bodyPr/>
          <a:lstStyle/>
          <a:p>
            <a:r>
              <a:rPr lang="en-US"/>
              <a:t>Facebook Hashtag Detection | Motomel</a:t>
            </a:r>
          </a:p>
        </p:txBody>
      </p:sp>
      <p:graphicFrame>
        <p:nvGraphicFramePr>
          <p:cNvPr id="5" name="Table Placeholder 4">
            <a:extLst>
              <a:ext uri="{FF2B5EF4-FFF2-40B4-BE49-F238E27FC236}">
                <a16:creationId xmlns:a16="http://schemas.microsoft.com/office/drawing/2014/main" id="{5B3D7E08-4A9D-4D93-94CE-36653DEE8366}"/>
              </a:ext>
            </a:extLst>
          </p:cNvPr>
          <p:cNvGraphicFramePr>
            <a:graphicFrameLocks noGrp="1"/>
          </p:cNvGraphicFramePr>
          <p:nvPr>
            <p:ph type="tbl" sz="quarter" idx="13"/>
            <p:extLst>
              <p:ext uri="{D42A27DB-BD31-4B8C-83A1-F6EECF244321}">
                <p14:modId xmlns:p14="http://schemas.microsoft.com/office/powerpoint/2010/main" val="3559506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39404447"/>
                    </a:ext>
                  </a:extLst>
                </a:gridCol>
                <a:gridCol w="1152144">
                  <a:extLst>
                    <a:ext uri="{9D8B030D-6E8A-4147-A177-3AD203B41FA5}">
                      <a16:colId xmlns:a16="http://schemas.microsoft.com/office/drawing/2014/main" val="725327750"/>
                    </a:ext>
                  </a:extLst>
                </a:gridCol>
                <a:gridCol w="1152144">
                  <a:extLst>
                    <a:ext uri="{9D8B030D-6E8A-4147-A177-3AD203B41FA5}">
                      <a16:colId xmlns:a16="http://schemas.microsoft.com/office/drawing/2014/main" val="473405316"/>
                    </a:ext>
                  </a:extLst>
                </a:gridCol>
                <a:gridCol w="1152144">
                  <a:extLst>
                    <a:ext uri="{9D8B030D-6E8A-4147-A177-3AD203B41FA5}">
                      <a16:colId xmlns:a16="http://schemas.microsoft.com/office/drawing/2014/main" val="5999284"/>
                    </a:ext>
                  </a:extLst>
                </a:gridCol>
                <a:gridCol w="1152144">
                  <a:extLst>
                    <a:ext uri="{9D8B030D-6E8A-4147-A177-3AD203B41FA5}">
                      <a16:colId xmlns:a16="http://schemas.microsoft.com/office/drawing/2014/main" val="3757486709"/>
                    </a:ext>
                  </a:extLst>
                </a:gridCol>
                <a:gridCol w="1152144">
                  <a:extLst>
                    <a:ext uri="{9D8B030D-6E8A-4147-A177-3AD203B41FA5}">
                      <a16:colId xmlns:a16="http://schemas.microsoft.com/office/drawing/2014/main" val="3146968823"/>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923600632"/>
                  </a:ext>
                </a:extLst>
              </a:tr>
              <a:tr h="370840">
                <a:tc>
                  <a:txBody>
                    <a:bodyPr/>
                    <a:lstStyle/>
                    <a:p>
                      <a:r>
                        <a:rPr lang="en-US" sz="1000"/>
                        <a:t>#MotomelTeBanca</a:t>
                      </a:r>
                    </a:p>
                  </a:txBody>
                  <a:tcPr/>
                </a:tc>
                <a:tc>
                  <a:txBody>
                    <a:bodyPr/>
                    <a:lstStyle/>
                    <a:p>
                      <a:r>
                        <a:rPr lang="en-US" sz="1000"/>
                        <a:t>12</a:t>
                      </a:r>
                    </a:p>
                  </a:txBody>
                  <a:tcPr/>
                </a:tc>
                <a:tc>
                  <a:txBody>
                    <a:bodyPr/>
                    <a:lstStyle/>
                    <a:p>
                      <a:r>
                        <a:rPr lang="en-US" sz="1000"/>
                        <a:t>20.916666666667</a:t>
                      </a:r>
                    </a:p>
                  </a:txBody>
                  <a:tcPr/>
                </a:tc>
                <a:tc>
                  <a:txBody>
                    <a:bodyPr/>
                    <a:lstStyle/>
                    <a:p>
                      <a:r>
                        <a:rPr lang="en-US" sz="1000"/>
                        <a:t>15.416666666667</a:t>
                      </a:r>
                    </a:p>
                  </a:txBody>
                  <a:tcPr/>
                </a:tc>
                <a:tc>
                  <a:txBody>
                    <a:bodyPr/>
                    <a:lstStyle/>
                    <a:p>
                      <a:r>
                        <a:rPr lang="en-US" sz="1000"/>
                        <a:t>1.6666666666667</a:t>
                      </a:r>
                    </a:p>
                  </a:txBody>
                  <a:tcPr/>
                </a:tc>
                <a:tc>
                  <a:txBody>
                    <a:bodyPr/>
                    <a:lstStyle/>
                    <a:p>
                      <a:r>
                        <a:rPr lang="en-US" sz="1000"/>
                        <a:t>38</a:t>
                      </a:r>
                    </a:p>
                  </a:txBody>
                  <a:tcPr/>
                </a:tc>
                <a:extLst>
                  <a:ext uri="{0D108BD9-81ED-4DB2-BD59-A6C34878D82A}">
                    <a16:rowId xmlns:a16="http://schemas.microsoft.com/office/drawing/2014/main" val="3346620317"/>
                  </a:ext>
                </a:extLst>
              </a:tr>
              <a:tr h="370840">
                <a:tc>
                  <a:txBody>
                    <a:bodyPr/>
                    <a:lstStyle/>
                    <a:p>
                      <a:r>
                        <a:rPr lang="en-US" sz="1000"/>
                        <a:t>#Gilera</a:t>
                      </a:r>
                    </a:p>
                  </a:txBody>
                  <a:tcPr/>
                </a:tc>
                <a:tc>
                  <a:txBody>
                    <a:bodyPr/>
                    <a:lstStyle/>
                    <a:p>
                      <a:r>
                        <a:rPr lang="en-US" sz="1000"/>
                        <a:t>11</a:t>
                      </a:r>
                    </a:p>
                  </a:txBody>
                  <a:tcPr/>
                </a:tc>
                <a:tc>
                  <a:txBody>
                    <a:bodyPr/>
                    <a:lstStyle/>
                    <a:p>
                      <a:r>
                        <a:rPr lang="en-US" sz="1000"/>
                        <a:t>19.090909090909</a:t>
                      </a:r>
                    </a:p>
                  </a:txBody>
                  <a:tcPr/>
                </a:tc>
                <a:tc>
                  <a:txBody>
                    <a:bodyPr/>
                    <a:lstStyle/>
                    <a:p>
                      <a:r>
                        <a:rPr lang="en-US" sz="1000"/>
                        <a:t>6.9090909090909</a:t>
                      </a:r>
                    </a:p>
                  </a:txBody>
                  <a:tcPr/>
                </a:tc>
                <a:tc>
                  <a:txBody>
                    <a:bodyPr/>
                    <a:lstStyle/>
                    <a:p>
                      <a:r>
                        <a:rPr lang="en-US" sz="1000"/>
                        <a:t>3.3636363636364</a:t>
                      </a:r>
                    </a:p>
                  </a:txBody>
                  <a:tcPr/>
                </a:tc>
                <a:tc>
                  <a:txBody>
                    <a:bodyPr/>
                    <a:lstStyle/>
                    <a:p>
                      <a:r>
                        <a:rPr lang="en-US" sz="1000"/>
                        <a:t>29.363636363636</a:t>
                      </a:r>
                    </a:p>
                  </a:txBody>
                  <a:tcPr/>
                </a:tc>
                <a:extLst>
                  <a:ext uri="{0D108BD9-81ED-4DB2-BD59-A6C34878D82A}">
                    <a16:rowId xmlns:a16="http://schemas.microsoft.com/office/drawing/2014/main" val="1332171315"/>
                  </a:ext>
                </a:extLst>
              </a:tr>
              <a:tr h="370840">
                <a:tc>
                  <a:txBody>
                    <a:bodyPr/>
                    <a:lstStyle/>
                    <a:p>
                      <a:r>
                        <a:rPr lang="en-US" sz="1000"/>
                        <a:t>#Motomel</a:t>
                      </a:r>
                    </a:p>
                  </a:txBody>
                  <a:tcPr/>
                </a:tc>
                <a:tc>
                  <a:txBody>
                    <a:bodyPr/>
                    <a:lstStyle/>
                    <a:p>
                      <a:r>
                        <a:rPr lang="en-US" sz="1000"/>
                        <a:t>8</a:t>
                      </a:r>
                    </a:p>
                  </a:txBody>
                  <a:tcPr/>
                </a:tc>
                <a:tc>
                  <a:txBody>
                    <a:bodyPr/>
                    <a:lstStyle/>
                    <a:p>
                      <a:r>
                        <a:rPr lang="en-US" sz="1000"/>
                        <a:t>16.5</a:t>
                      </a:r>
                    </a:p>
                  </a:txBody>
                  <a:tcPr/>
                </a:tc>
                <a:tc>
                  <a:txBody>
                    <a:bodyPr/>
                    <a:lstStyle/>
                    <a:p>
                      <a:r>
                        <a:rPr lang="en-US" sz="1000"/>
                        <a:t>16.625</a:t>
                      </a:r>
                    </a:p>
                  </a:txBody>
                  <a:tcPr/>
                </a:tc>
                <a:tc>
                  <a:txBody>
                    <a:bodyPr/>
                    <a:lstStyle/>
                    <a:p>
                      <a:r>
                        <a:rPr lang="en-US" sz="1000"/>
                        <a:t>1.875</a:t>
                      </a:r>
                    </a:p>
                  </a:txBody>
                  <a:tcPr/>
                </a:tc>
                <a:tc>
                  <a:txBody>
                    <a:bodyPr/>
                    <a:lstStyle/>
                    <a:p>
                      <a:r>
                        <a:rPr lang="en-US" sz="1000"/>
                        <a:t>35</a:t>
                      </a:r>
                    </a:p>
                  </a:txBody>
                  <a:tcPr/>
                </a:tc>
                <a:extLst>
                  <a:ext uri="{0D108BD9-81ED-4DB2-BD59-A6C34878D82A}">
                    <a16:rowId xmlns:a16="http://schemas.microsoft.com/office/drawing/2014/main" val="2434556880"/>
                  </a:ext>
                </a:extLst>
              </a:tr>
              <a:tr h="370840">
                <a:tc>
                  <a:txBody>
                    <a:bodyPr/>
                    <a:lstStyle/>
                    <a:p>
                      <a:r>
                        <a:rPr lang="en-US" sz="1000"/>
                        <a:t>#JugadorMotomel</a:t>
                      </a:r>
                    </a:p>
                  </a:txBody>
                  <a:tcPr/>
                </a:tc>
                <a:tc>
                  <a:txBody>
                    <a:bodyPr/>
                    <a:lstStyle/>
                    <a:p>
                      <a:r>
                        <a:rPr lang="en-US" sz="1000"/>
                        <a:t>7</a:t>
                      </a:r>
                    </a:p>
                  </a:txBody>
                  <a:tcPr/>
                </a:tc>
                <a:tc>
                  <a:txBody>
                    <a:bodyPr/>
                    <a:lstStyle/>
                    <a:p>
                      <a:r>
                        <a:rPr lang="en-US" sz="1000"/>
                        <a:t>14.714285714286</a:t>
                      </a:r>
                    </a:p>
                  </a:txBody>
                  <a:tcPr/>
                </a:tc>
                <a:tc>
                  <a:txBody>
                    <a:bodyPr/>
                    <a:lstStyle/>
                    <a:p>
                      <a:r>
                        <a:rPr lang="en-US" sz="1000"/>
                        <a:t>11.571428571429</a:t>
                      </a:r>
                    </a:p>
                  </a:txBody>
                  <a:tcPr/>
                </a:tc>
                <a:tc>
                  <a:txBody>
                    <a:bodyPr/>
                    <a:lstStyle/>
                    <a:p>
                      <a:r>
                        <a:rPr lang="en-US" sz="1000"/>
                        <a:t>0</a:t>
                      </a:r>
                    </a:p>
                  </a:txBody>
                  <a:tcPr/>
                </a:tc>
                <a:tc>
                  <a:txBody>
                    <a:bodyPr/>
                    <a:lstStyle/>
                    <a:p>
                      <a:r>
                        <a:rPr lang="en-US" sz="1000"/>
                        <a:t>26.285714285714</a:t>
                      </a:r>
                    </a:p>
                  </a:txBody>
                  <a:tcPr/>
                </a:tc>
                <a:extLst>
                  <a:ext uri="{0D108BD9-81ED-4DB2-BD59-A6C34878D82A}">
                    <a16:rowId xmlns:a16="http://schemas.microsoft.com/office/drawing/2014/main" val="2349896654"/>
                  </a:ext>
                </a:extLst>
              </a:tr>
              <a:tr h="370840">
                <a:tc>
                  <a:txBody>
                    <a:bodyPr/>
                    <a:lstStyle/>
                    <a:p>
                      <a:r>
                        <a:rPr lang="en-US" sz="1000"/>
                        <a:t>#GileraMotors</a:t>
                      </a:r>
                    </a:p>
                  </a:txBody>
                  <a:tcPr/>
                </a:tc>
                <a:tc>
                  <a:txBody>
                    <a:bodyPr/>
                    <a:lstStyle/>
                    <a:p>
                      <a:r>
                        <a:rPr lang="en-US" sz="1000"/>
                        <a:t>6</a:t>
                      </a:r>
                    </a:p>
                  </a:txBody>
                  <a:tcPr/>
                </a:tc>
                <a:tc>
                  <a:txBody>
                    <a:bodyPr/>
                    <a:lstStyle/>
                    <a:p>
                      <a:r>
                        <a:rPr lang="en-US" sz="1000"/>
                        <a:t>18.333333333333</a:t>
                      </a:r>
                    </a:p>
                  </a:txBody>
                  <a:tcPr/>
                </a:tc>
                <a:tc>
                  <a:txBody>
                    <a:bodyPr/>
                    <a:lstStyle/>
                    <a:p>
                      <a:r>
                        <a:rPr lang="en-US" sz="1000"/>
                        <a:t>7.8333333333333</a:t>
                      </a:r>
                    </a:p>
                  </a:txBody>
                  <a:tcPr/>
                </a:tc>
                <a:tc>
                  <a:txBody>
                    <a:bodyPr/>
                    <a:lstStyle/>
                    <a:p>
                      <a:r>
                        <a:rPr lang="en-US" sz="1000"/>
                        <a:t>3</a:t>
                      </a:r>
                    </a:p>
                  </a:txBody>
                  <a:tcPr/>
                </a:tc>
                <a:tc>
                  <a:txBody>
                    <a:bodyPr/>
                    <a:lstStyle/>
                    <a:p>
                      <a:r>
                        <a:rPr lang="en-US" sz="1000"/>
                        <a:t>29.166666666667</a:t>
                      </a:r>
                    </a:p>
                  </a:txBody>
                  <a:tcPr/>
                </a:tc>
                <a:extLst>
                  <a:ext uri="{0D108BD9-81ED-4DB2-BD59-A6C34878D82A}">
                    <a16:rowId xmlns:a16="http://schemas.microsoft.com/office/drawing/2014/main" val="470746177"/>
                  </a:ext>
                </a:extLst>
              </a:tr>
              <a:tr h="370840">
                <a:tc>
                  <a:txBody>
                    <a:bodyPr/>
                    <a:lstStyle/>
                    <a:p>
                      <a:r>
                        <a:rPr lang="en-US" sz="1000"/>
                        <a:t>#GileraArgentina</a:t>
                      </a:r>
                    </a:p>
                  </a:txBody>
                  <a:tcPr/>
                </a:tc>
                <a:tc>
                  <a:txBody>
                    <a:bodyPr/>
                    <a:lstStyle/>
                    <a:p>
                      <a:r>
                        <a:rPr lang="en-US" sz="1000"/>
                        <a:t>6</a:t>
                      </a:r>
                    </a:p>
                  </a:txBody>
                  <a:tcPr/>
                </a:tc>
                <a:tc>
                  <a:txBody>
                    <a:bodyPr/>
                    <a:lstStyle/>
                    <a:p>
                      <a:r>
                        <a:rPr lang="en-US" sz="1000"/>
                        <a:t>18.333333333333</a:t>
                      </a:r>
                    </a:p>
                  </a:txBody>
                  <a:tcPr/>
                </a:tc>
                <a:tc>
                  <a:txBody>
                    <a:bodyPr/>
                    <a:lstStyle/>
                    <a:p>
                      <a:r>
                        <a:rPr lang="en-US" sz="1000"/>
                        <a:t>7.8333333333333</a:t>
                      </a:r>
                    </a:p>
                  </a:txBody>
                  <a:tcPr/>
                </a:tc>
                <a:tc>
                  <a:txBody>
                    <a:bodyPr/>
                    <a:lstStyle/>
                    <a:p>
                      <a:r>
                        <a:rPr lang="en-US" sz="1000"/>
                        <a:t>3</a:t>
                      </a:r>
                    </a:p>
                  </a:txBody>
                  <a:tcPr/>
                </a:tc>
                <a:tc>
                  <a:txBody>
                    <a:bodyPr/>
                    <a:lstStyle/>
                    <a:p>
                      <a:r>
                        <a:rPr lang="en-US" sz="1000"/>
                        <a:t>29.166666666667</a:t>
                      </a:r>
                    </a:p>
                  </a:txBody>
                  <a:tcPr/>
                </a:tc>
                <a:extLst>
                  <a:ext uri="{0D108BD9-81ED-4DB2-BD59-A6C34878D82A}">
                    <a16:rowId xmlns:a16="http://schemas.microsoft.com/office/drawing/2014/main" val="1714914778"/>
                  </a:ext>
                </a:extLst>
              </a:tr>
              <a:tr h="370840">
                <a:tc>
                  <a:txBody>
                    <a:bodyPr/>
                    <a:lstStyle/>
                    <a:p>
                      <a:r>
                        <a:rPr lang="en-US" sz="1000"/>
                        <a:t>#InfinitosCaminosTeEsperan</a:t>
                      </a:r>
                    </a:p>
                  </a:txBody>
                  <a:tcPr/>
                </a:tc>
                <a:tc>
                  <a:txBody>
                    <a:bodyPr/>
                    <a:lstStyle/>
                    <a:p>
                      <a:r>
                        <a:rPr lang="en-US" sz="1000"/>
                        <a:t>6</a:t>
                      </a:r>
                    </a:p>
                  </a:txBody>
                  <a:tcPr/>
                </a:tc>
                <a:tc>
                  <a:txBody>
                    <a:bodyPr/>
                    <a:lstStyle/>
                    <a:p>
                      <a:r>
                        <a:rPr lang="en-US" sz="1000"/>
                        <a:t>18.333333333333</a:t>
                      </a:r>
                    </a:p>
                  </a:txBody>
                  <a:tcPr/>
                </a:tc>
                <a:tc>
                  <a:txBody>
                    <a:bodyPr/>
                    <a:lstStyle/>
                    <a:p>
                      <a:r>
                        <a:rPr lang="en-US" sz="1000"/>
                        <a:t>7.8333333333333</a:t>
                      </a:r>
                    </a:p>
                  </a:txBody>
                  <a:tcPr/>
                </a:tc>
                <a:tc>
                  <a:txBody>
                    <a:bodyPr/>
                    <a:lstStyle/>
                    <a:p>
                      <a:r>
                        <a:rPr lang="en-US" sz="1000"/>
                        <a:t>3</a:t>
                      </a:r>
                    </a:p>
                  </a:txBody>
                  <a:tcPr/>
                </a:tc>
                <a:tc>
                  <a:txBody>
                    <a:bodyPr/>
                    <a:lstStyle/>
                    <a:p>
                      <a:r>
                        <a:rPr lang="en-US" sz="1000"/>
                        <a:t>29.166666666667</a:t>
                      </a:r>
                    </a:p>
                  </a:txBody>
                  <a:tcPr/>
                </a:tc>
                <a:extLst>
                  <a:ext uri="{0D108BD9-81ED-4DB2-BD59-A6C34878D82A}">
                    <a16:rowId xmlns:a16="http://schemas.microsoft.com/office/drawing/2014/main" val="1759620944"/>
                  </a:ext>
                </a:extLst>
              </a:tr>
              <a:tr h="370840">
                <a:tc>
                  <a:txBody>
                    <a:bodyPr/>
                    <a:lstStyle/>
                    <a:p>
                      <a:r>
                        <a:rPr lang="en-US" sz="1000"/>
                        <a:t>#motos</a:t>
                      </a:r>
                    </a:p>
                  </a:txBody>
                  <a:tcPr/>
                </a:tc>
                <a:tc>
                  <a:txBody>
                    <a:bodyPr/>
                    <a:lstStyle/>
                    <a:p>
                      <a:r>
                        <a:rPr lang="en-US" sz="1000"/>
                        <a:t>6</a:t>
                      </a:r>
                    </a:p>
                  </a:txBody>
                  <a:tcPr/>
                </a:tc>
                <a:tc>
                  <a:txBody>
                    <a:bodyPr/>
                    <a:lstStyle/>
                    <a:p>
                      <a:r>
                        <a:rPr lang="en-US" sz="1000"/>
                        <a:t>18.333333333333</a:t>
                      </a:r>
                    </a:p>
                  </a:txBody>
                  <a:tcPr/>
                </a:tc>
                <a:tc>
                  <a:txBody>
                    <a:bodyPr/>
                    <a:lstStyle/>
                    <a:p>
                      <a:r>
                        <a:rPr lang="en-US" sz="1000"/>
                        <a:t>7.8333333333333</a:t>
                      </a:r>
                    </a:p>
                  </a:txBody>
                  <a:tcPr/>
                </a:tc>
                <a:tc>
                  <a:txBody>
                    <a:bodyPr/>
                    <a:lstStyle/>
                    <a:p>
                      <a:r>
                        <a:rPr lang="en-US" sz="1000"/>
                        <a:t>3</a:t>
                      </a:r>
                    </a:p>
                  </a:txBody>
                  <a:tcPr/>
                </a:tc>
                <a:tc>
                  <a:txBody>
                    <a:bodyPr/>
                    <a:lstStyle/>
                    <a:p>
                      <a:r>
                        <a:rPr lang="en-US" sz="1000"/>
                        <a:t>29.166666666667</a:t>
                      </a:r>
                    </a:p>
                  </a:txBody>
                  <a:tcPr/>
                </a:tc>
                <a:extLst>
                  <a:ext uri="{0D108BD9-81ED-4DB2-BD59-A6C34878D82A}">
                    <a16:rowId xmlns:a16="http://schemas.microsoft.com/office/drawing/2014/main" val="1609618733"/>
                  </a:ext>
                </a:extLst>
              </a:tr>
              <a:tr h="370840">
                <a:tc>
                  <a:txBody>
                    <a:bodyPr/>
                    <a:lstStyle/>
                    <a:p>
                      <a:r>
                        <a:rPr lang="en-US" sz="1000"/>
                        <a:t>#0km</a:t>
                      </a:r>
                    </a:p>
                  </a:txBody>
                  <a:tcPr/>
                </a:tc>
                <a:tc>
                  <a:txBody>
                    <a:bodyPr/>
                    <a:lstStyle/>
                    <a:p>
                      <a:r>
                        <a:rPr lang="en-US" sz="1000"/>
                        <a:t>6</a:t>
                      </a:r>
                    </a:p>
                  </a:txBody>
                  <a:tcPr/>
                </a:tc>
                <a:tc>
                  <a:txBody>
                    <a:bodyPr/>
                    <a:lstStyle/>
                    <a:p>
                      <a:r>
                        <a:rPr lang="en-US" sz="1000"/>
                        <a:t>18.333333333333</a:t>
                      </a:r>
                    </a:p>
                  </a:txBody>
                  <a:tcPr/>
                </a:tc>
                <a:tc>
                  <a:txBody>
                    <a:bodyPr/>
                    <a:lstStyle/>
                    <a:p>
                      <a:r>
                        <a:rPr lang="en-US" sz="1000"/>
                        <a:t>7.8333333333333</a:t>
                      </a:r>
                    </a:p>
                  </a:txBody>
                  <a:tcPr/>
                </a:tc>
                <a:tc>
                  <a:txBody>
                    <a:bodyPr/>
                    <a:lstStyle/>
                    <a:p>
                      <a:r>
                        <a:rPr lang="en-US" sz="1000"/>
                        <a:t>3</a:t>
                      </a:r>
                    </a:p>
                  </a:txBody>
                  <a:tcPr/>
                </a:tc>
                <a:tc>
                  <a:txBody>
                    <a:bodyPr/>
                    <a:lstStyle/>
                    <a:p>
                      <a:r>
                        <a:rPr lang="en-US" sz="1000"/>
                        <a:t>29.166666666667</a:t>
                      </a:r>
                    </a:p>
                  </a:txBody>
                  <a:tcPr/>
                </a:tc>
                <a:extLst>
                  <a:ext uri="{0D108BD9-81ED-4DB2-BD59-A6C34878D82A}">
                    <a16:rowId xmlns:a16="http://schemas.microsoft.com/office/drawing/2014/main" val="2178132347"/>
                  </a:ext>
                </a:extLst>
              </a:tr>
              <a:tr h="370840">
                <a:tc>
                  <a:txBody>
                    <a:bodyPr/>
                    <a:lstStyle/>
                    <a:p>
                      <a:r>
                        <a:rPr lang="en-US" sz="1000"/>
                        <a:t>#LaMarcadeSiempre</a:t>
                      </a:r>
                    </a:p>
                  </a:txBody>
                  <a:tcPr/>
                </a:tc>
                <a:tc>
                  <a:txBody>
                    <a:bodyPr/>
                    <a:lstStyle/>
                    <a:p>
                      <a:r>
                        <a:rPr lang="en-US" sz="1000"/>
                        <a:t>6</a:t>
                      </a:r>
                    </a:p>
                  </a:txBody>
                  <a:tcPr/>
                </a:tc>
                <a:tc>
                  <a:txBody>
                    <a:bodyPr/>
                    <a:lstStyle/>
                    <a:p>
                      <a:r>
                        <a:rPr lang="en-US" sz="1000"/>
                        <a:t>18.333333333333</a:t>
                      </a:r>
                    </a:p>
                  </a:txBody>
                  <a:tcPr/>
                </a:tc>
                <a:tc>
                  <a:txBody>
                    <a:bodyPr/>
                    <a:lstStyle/>
                    <a:p>
                      <a:r>
                        <a:rPr lang="en-US" sz="1000"/>
                        <a:t>7.8333333333333</a:t>
                      </a:r>
                    </a:p>
                  </a:txBody>
                  <a:tcPr/>
                </a:tc>
                <a:tc>
                  <a:txBody>
                    <a:bodyPr/>
                    <a:lstStyle/>
                    <a:p>
                      <a:r>
                        <a:rPr lang="en-US" sz="1000"/>
                        <a:t>3</a:t>
                      </a:r>
                    </a:p>
                  </a:txBody>
                  <a:tcPr/>
                </a:tc>
                <a:tc>
                  <a:txBody>
                    <a:bodyPr/>
                    <a:lstStyle/>
                    <a:p>
                      <a:r>
                        <a:rPr lang="en-US" sz="1000"/>
                        <a:t>29.166666666667</a:t>
                      </a:r>
                    </a:p>
                  </a:txBody>
                  <a:tcPr/>
                </a:tc>
                <a:extLst>
                  <a:ext uri="{0D108BD9-81ED-4DB2-BD59-A6C34878D82A}">
                    <a16:rowId xmlns:a16="http://schemas.microsoft.com/office/drawing/2014/main" val="672752083"/>
                  </a:ext>
                </a:extLst>
              </a:tr>
            </a:tbl>
          </a:graphicData>
        </a:graphic>
      </p:graphicFrame>
      <p:sp>
        <p:nvSpPr>
          <p:cNvPr id="4" name="Text Placeholder 3">
            <a:extLst>
              <a:ext uri="{FF2B5EF4-FFF2-40B4-BE49-F238E27FC236}">
                <a16:creationId xmlns:a16="http://schemas.microsoft.com/office/drawing/2014/main" id="{5401D5A0-E9C1-4976-B15E-BF0FC24EC60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627285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82510-FCFB-43F2-922F-CA655B3DE806}"/>
              </a:ext>
            </a:extLst>
          </p:cNvPr>
          <p:cNvSpPr>
            <a:spLocks noGrp="1"/>
          </p:cNvSpPr>
          <p:nvPr>
            <p:ph type="title"/>
          </p:nvPr>
        </p:nvSpPr>
        <p:spPr/>
        <p:txBody>
          <a:bodyPr/>
          <a:lstStyle/>
          <a:p>
            <a:r>
              <a:rPr lang="en-US"/>
              <a:t>Facebook Post Table + Reactions | Motomel - 1 of 21</a:t>
            </a:r>
          </a:p>
        </p:txBody>
      </p:sp>
      <p:graphicFrame>
        <p:nvGraphicFramePr>
          <p:cNvPr id="5" name="Table Placeholder 4">
            <a:extLst>
              <a:ext uri="{FF2B5EF4-FFF2-40B4-BE49-F238E27FC236}">
                <a16:creationId xmlns:a16="http://schemas.microsoft.com/office/drawing/2014/main" id="{EC66B6CB-AD7D-4E63-9487-3C25DE6CF659}"/>
              </a:ext>
            </a:extLst>
          </p:cNvPr>
          <p:cNvGraphicFramePr>
            <a:graphicFrameLocks noGrp="1"/>
          </p:cNvGraphicFramePr>
          <p:nvPr>
            <p:ph type="tbl" sz="quarter" idx="13"/>
            <p:extLst>
              <p:ext uri="{D42A27DB-BD31-4B8C-83A1-F6EECF244321}">
                <p14:modId xmlns:p14="http://schemas.microsoft.com/office/powerpoint/2010/main" val="355225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57262974"/>
                    </a:ext>
                  </a:extLst>
                </a:gridCol>
                <a:gridCol w="493776">
                  <a:extLst>
                    <a:ext uri="{9D8B030D-6E8A-4147-A177-3AD203B41FA5}">
                      <a16:colId xmlns:a16="http://schemas.microsoft.com/office/drawing/2014/main" val="913797463"/>
                    </a:ext>
                  </a:extLst>
                </a:gridCol>
                <a:gridCol w="493776">
                  <a:extLst>
                    <a:ext uri="{9D8B030D-6E8A-4147-A177-3AD203B41FA5}">
                      <a16:colId xmlns:a16="http://schemas.microsoft.com/office/drawing/2014/main" val="3936657831"/>
                    </a:ext>
                  </a:extLst>
                </a:gridCol>
                <a:gridCol w="493776">
                  <a:extLst>
                    <a:ext uri="{9D8B030D-6E8A-4147-A177-3AD203B41FA5}">
                      <a16:colId xmlns:a16="http://schemas.microsoft.com/office/drawing/2014/main" val="2513963403"/>
                    </a:ext>
                  </a:extLst>
                </a:gridCol>
                <a:gridCol w="493776">
                  <a:extLst>
                    <a:ext uri="{9D8B030D-6E8A-4147-A177-3AD203B41FA5}">
                      <a16:colId xmlns:a16="http://schemas.microsoft.com/office/drawing/2014/main" val="2581003456"/>
                    </a:ext>
                  </a:extLst>
                </a:gridCol>
                <a:gridCol w="493776">
                  <a:extLst>
                    <a:ext uri="{9D8B030D-6E8A-4147-A177-3AD203B41FA5}">
                      <a16:colId xmlns:a16="http://schemas.microsoft.com/office/drawing/2014/main" val="1619363193"/>
                    </a:ext>
                  </a:extLst>
                </a:gridCol>
                <a:gridCol w="493776">
                  <a:extLst>
                    <a:ext uri="{9D8B030D-6E8A-4147-A177-3AD203B41FA5}">
                      <a16:colId xmlns:a16="http://schemas.microsoft.com/office/drawing/2014/main" val="4061659002"/>
                    </a:ext>
                  </a:extLst>
                </a:gridCol>
                <a:gridCol w="493776">
                  <a:extLst>
                    <a:ext uri="{9D8B030D-6E8A-4147-A177-3AD203B41FA5}">
                      <a16:colId xmlns:a16="http://schemas.microsoft.com/office/drawing/2014/main" val="1298816566"/>
                    </a:ext>
                  </a:extLst>
                </a:gridCol>
                <a:gridCol w="493776">
                  <a:extLst>
                    <a:ext uri="{9D8B030D-6E8A-4147-A177-3AD203B41FA5}">
                      <a16:colId xmlns:a16="http://schemas.microsoft.com/office/drawing/2014/main" val="3502626292"/>
                    </a:ext>
                  </a:extLst>
                </a:gridCol>
                <a:gridCol w="493776">
                  <a:extLst>
                    <a:ext uri="{9D8B030D-6E8A-4147-A177-3AD203B41FA5}">
                      <a16:colId xmlns:a16="http://schemas.microsoft.com/office/drawing/2014/main" val="3996657760"/>
                    </a:ext>
                  </a:extLst>
                </a:gridCol>
                <a:gridCol w="493776">
                  <a:extLst>
                    <a:ext uri="{9D8B030D-6E8A-4147-A177-3AD203B41FA5}">
                      <a16:colId xmlns:a16="http://schemas.microsoft.com/office/drawing/2014/main" val="2271043538"/>
                    </a:ext>
                  </a:extLst>
                </a:gridCol>
                <a:gridCol w="493776">
                  <a:extLst>
                    <a:ext uri="{9D8B030D-6E8A-4147-A177-3AD203B41FA5}">
                      <a16:colId xmlns:a16="http://schemas.microsoft.com/office/drawing/2014/main" val="1241929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7325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- 2021-10-07 17:05:58</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renovado y gracias a su bajo consumo, la Blitz 110 es una opción al alcance de todos.
Además, viene equipada con:
- Sistema de balizas
- Asiento biplaza de doble costura y material antideslizante
- Espacioso baúl porta casco
- Tablero completo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60870366"/>
                  </a:ext>
                </a:extLst>
              </a:tr>
            </a:tbl>
          </a:graphicData>
        </a:graphic>
      </p:graphicFrame>
      <p:sp>
        <p:nvSpPr>
          <p:cNvPr id="4" name="Text Placeholder 3">
            <a:extLst>
              <a:ext uri="{FF2B5EF4-FFF2-40B4-BE49-F238E27FC236}">
                <a16:creationId xmlns:a16="http://schemas.microsoft.com/office/drawing/2014/main" id="{606CCD48-EFFA-4E0C-8DE5-6823B5956E9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7815025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E137B-A355-4673-8D20-23EC9F6B8ADE}"/>
              </a:ext>
            </a:extLst>
          </p:cNvPr>
          <p:cNvSpPr>
            <a:spLocks noGrp="1"/>
          </p:cNvSpPr>
          <p:nvPr>
            <p:ph type="title"/>
          </p:nvPr>
        </p:nvSpPr>
        <p:spPr/>
        <p:txBody>
          <a:bodyPr/>
          <a:lstStyle/>
          <a:p>
            <a:r>
              <a:rPr lang="en-US"/>
              <a:t>Facebook Post Table + Reactions | Motomel - 2 of 21</a:t>
            </a:r>
          </a:p>
        </p:txBody>
      </p:sp>
      <p:graphicFrame>
        <p:nvGraphicFramePr>
          <p:cNvPr id="5" name="Table Placeholder 4">
            <a:extLst>
              <a:ext uri="{FF2B5EF4-FFF2-40B4-BE49-F238E27FC236}">
                <a16:creationId xmlns:a16="http://schemas.microsoft.com/office/drawing/2014/main" id="{B1D8B627-FE8B-4093-B7AF-5C131697D665}"/>
              </a:ext>
            </a:extLst>
          </p:cNvPr>
          <p:cNvGraphicFramePr>
            <a:graphicFrameLocks noGrp="1"/>
          </p:cNvGraphicFramePr>
          <p:nvPr>
            <p:ph type="tbl" sz="quarter" idx="13"/>
            <p:extLst>
              <p:ext uri="{D42A27DB-BD31-4B8C-83A1-F6EECF244321}">
                <p14:modId xmlns:p14="http://schemas.microsoft.com/office/powerpoint/2010/main" val="2332630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52882243"/>
                    </a:ext>
                  </a:extLst>
                </a:gridCol>
                <a:gridCol w="493776">
                  <a:extLst>
                    <a:ext uri="{9D8B030D-6E8A-4147-A177-3AD203B41FA5}">
                      <a16:colId xmlns:a16="http://schemas.microsoft.com/office/drawing/2014/main" val="1929390247"/>
                    </a:ext>
                  </a:extLst>
                </a:gridCol>
                <a:gridCol w="493776">
                  <a:extLst>
                    <a:ext uri="{9D8B030D-6E8A-4147-A177-3AD203B41FA5}">
                      <a16:colId xmlns:a16="http://schemas.microsoft.com/office/drawing/2014/main" val="612576767"/>
                    </a:ext>
                  </a:extLst>
                </a:gridCol>
                <a:gridCol w="493776">
                  <a:extLst>
                    <a:ext uri="{9D8B030D-6E8A-4147-A177-3AD203B41FA5}">
                      <a16:colId xmlns:a16="http://schemas.microsoft.com/office/drawing/2014/main" val="4071032199"/>
                    </a:ext>
                  </a:extLst>
                </a:gridCol>
                <a:gridCol w="493776">
                  <a:extLst>
                    <a:ext uri="{9D8B030D-6E8A-4147-A177-3AD203B41FA5}">
                      <a16:colId xmlns:a16="http://schemas.microsoft.com/office/drawing/2014/main" val="1835342683"/>
                    </a:ext>
                  </a:extLst>
                </a:gridCol>
                <a:gridCol w="493776">
                  <a:extLst>
                    <a:ext uri="{9D8B030D-6E8A-4147-A177-3AD203B41FA5}">
                      <a16:colId xmlns:a16="http://schemas.microsoft.com/office/drawing/2014/main" val="2456334298"/>
                    </a:ext>
                  </a:extLst>
                </a:gridCol>
                <a:gridCol w="493776">
                  <a:extLst>
                    <a:ext uri="{9D8B030D-6E8A-4147-A177-3AD203B41FA5}">
                      <a16:colId xmlns:a16="http://schemas.microsoft.com/office/drawing/2014/main" val="100075855"/>
                    </a:ext>
                  </a:extLst>
                </a:gridCol>
                <a:gridCol w="493776">
                  <a:extLst>
                    <a:ext uri="{9D8B030D-6E8A-4147-A177-3AD203B41FA5}">
                      <a16:colId xmlns:a16="http://schemas.microsoft.com/office/drawing/2014/main" val="4070645381"/>
                    </a:ext>
                  </a:extLst>
                </a:gridCol>
                <a:gridCol w="493776">
                  <a:extLst>
                    <a:ext uri="{9D8B030D-6E8A-4147-A177-3AD203B41FA5}">
                      <a16:colId xmlns:a16="http://schemas.microsoft.com/office/drawing/2014/main" val="2280404572"/>
                    </a:ext>
                  </a:extLst>
                </a:gridCol>
                <a:gridCol w="493776">
                  <a:extLst>
                    <a:ext uri="{9D8B030D-6E8A-4147-A177-3AD203B41FA5}">
                      <a16:colId xmlns:a16="http://schemas.microsoft.com/office/drawing/2014/main" val="144802344"/>
                    </a:ext>
                  </a:extLst>
                </a:gridCol>
                <a:gridCol w="493776">
                  <a:extLst>
                    <a:ext uri="{9D8B030D-6E8A-4147-A177-3AD203B41FA5}">
                      <a16:colId xmlns:a16="http://schemas.microsoft.com/office/drawing/2014/main" val="2546377531"/>
                    </a:ext>
                  </a:extLst>
                </a:gridCol>
                <a:gridCol w="493776">
                  <a:extLst>
                    <a:ext uri="{9D8B030D-6E8A-4147-A177-3AD203B41FA5}">
                      <a16:colId xmlns:a16="http://schemas.microsoft.com/office/drawing/2014/main" val="1923348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224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- 2021-10-05 14:33:43</a:t>
                      </a:r>
                      <a:r>
                        <a:rPr kumimoji="0" lang="es-ES" sz="1000" b="0" i="0" u="none" strike="noStrike" kern="1200" cap="none" spc="0" normalizeH="0" baseline="0" noProof="0">
                          <a:ln>
                            <a:noFill/>
                          </a:ln>
                          <a:solidFill>
                            <a:prstClr val="black"/>
                          </a:solidFill>
                          <a:effectLst/>
                          <a:uLnTx/>
                          <a:uFillTx/>
                          <a:latin typeface="+mn-lt"/>
                          <a:ea typeface="+mn-ea"/>
                          <a:cs typeface="+mn-cs"/>
                        </a:rPr>
                        <a:t>
 La Skua 150 es la moto que te banca en todas, ciudad, tierra, lo que necesites.
Porque lo que importa no es el camino que tomes sino llegar a tiempo.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5168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- 2021-10-15 18:20:11</a:t>
                      </a:r>
                      <a:r>
                        <a:rPr kumimoji="0" lang="es-ES" sz="1000" b="0" i="0" u="none" strike="noStrike" kern="1200" cap="none" spc="0" normalizeH="0" baseline="0" noProof="0">
                          <a:ln>
                            <a:noFill/>
                          </a:ln>
                          <a:solidFill>
                            <a:prstClr val="black"/>
                          </a:solidFill>
                          <a:effectLst/>
                          <a:uLnTx/>
                          <a:uFillTx/>
                          <a:latin typeface="+mn-lt"/>
                          <a:ea typeface="+mn-ea"/>
                          <a:cs typeface="+mn-cs"/>
                        </a:rPr>
                        <a:t>
 La Blitz 110 es un modelo práctico y de fácil maniobrabilidad. Ideal para
moverse libremente por la ciudad.
Su completo tablero y su cómodo baúl porta casco son algunos de sus puntos más destacados.
Conocé todos sus detalles ingresando en nuestra web.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81178868"/>
                  </a:ext>
                </a:extLst>
              </a:tr>
            </a:tbl>
          </a:graphicData>
        </a:graphic>
      </p:graphicFrame>
      <p:sp>
        <p:nvSpPr>
          <p:cNvPr id="4" name="Text Placeholder 3">
            <a:extLst>
              <a:ext uri="{FF2B5EF4-FFF2-40B4-BE49-F238E27FC236}">
                <a16:creationId xmlns:a16="http://schemas.microsoft.com/office/drawing/2014/main" id="{07546028-F3F8-4B81-B0B8-EDED8221E16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0095048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6A646-EFAC-44D3-9985-269865CCBB3F}"/>
              </a:ext>
            </a:extLst>
          </p:cNvPr>
          <p:cNvSpPr>
            <a:spLocks noGrp="1"/>
          </p:cNvSpPr>
          <p:nvPr>
            <p:ph type="title"/>
          </p:nvPr>
        </p:nvSpPr>
        <p:spPr/>
        <p:txBody>
          <a:bodyPr/>
          <a:lstStyle/>
          <a:p>
            <a:r>
              <a:rPr lang="en-US"/>
              <a:t>Facebook Post Table + Reactions | Motomel - 3 of 21</a:t>
            </a:r>
          </a:p>
        </p:txBody>
      </p:sp>
      <p:graphicFrame>
        <p:nvGraphicFramePr>
          <p:cNvPr id="5" name="Table Placeholder 4">
            <a:extLst>
              <a:ext uri="{FF2B5EF4-FFF2-40B4-BE49-F238E27FC236}">
                <a16:creationId xmlns:a16="http://schemas.microsoft.com/office/drawing/2014/main" id="{74ABED06-21F5-4209-B255-DD1F1CCCE1B2}"/>
              </a:ext>
            </a:extLst>
          </p:cNvPr>
          <p:cNvGraphicFramePr>
            <a:graphicFrameLocks noGrp="1"/>
          </p:cNvGraphicFramePr>
          <p:nvPr>
            <p:ph type="tbl" sz="quarter" idx="13"/>
            <p:extLst>
              <p:ext uri="{D42A27DB-BD31-4B8C-83A1-F6EECF244321}">
                <p14:modId xmlns:p14="http://schemas.microsoft.com/office/powerpoint/2010/main" val="4218424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69427613"/>
                    </a:ext>
                  </a:extLst>
                </a:gridCol>
                <a:gridCol w="493776">
                  <a:extLst>
                    <a:ext uri="{9D8B030D-6E8A-4147-A177-3AD203B41FA5}">
                      <a16:colId xmlns:a16="http://schemas.microsoft.com/office/drawing/2014/main" val="1245845633"/>
                    </a:ext>
                  </a:extLst>
                </a:gridCol>
                <a:gridCol w="493776">
                  <a:extLst>
                    <a:ext uri="{9D8B030D-6E8A-4147-A177-3AD203B41FA5}">
                      <a16:colId xmlns:a16="http://schemas.microsoft.com/office/drawing/2014/main" val="3989269823"/>
                    </a:ext>
                  </a:extLst>
                </a:gridCol>
                <a:gridCol w="493776">
                  <a:extLst>
                    <a:ext uri="{9D8B030D-6E8A-4147-A177-3AD203B41FA5}">
                      <a16:colId xmlns:a16="http://schemas.microsoft.com/office/drawing/2014/main" val="3592463061"/>
                    </a:ext>
                  </a:extLst>
                </a:gridCol>
                <a:gridCol w="493776">
                  <a:extLst>
                    <a:ext uri="{9D8B030D-6E8A-4147-A177-3AD203B41FA5}">
                      <a16:colId xmlns:a16="http://schemas.microsoft.com/office/drawing/2014/main" val="1128599094"/>
                    </a:ext>
                  </a:extLst>
                </a:gridCol>
                <a:gridCol w="493776">
                  <a:extLst>
                    <a:ext uri="{9D8B030D-6E8A-4147-A177-3AD203B41FA5}">
                      <a16:colId xmlns:a16="http://schemas.microsoft.com/office/drawing/2014/main" val="1161173369"/>
                    </a:ext>
                  </a:extLst>
                </a:gridCol>
                <a:gridCol w="493776">
                  <a:extLst>
                    <a:ext uri="{9D8B030D-6E8A-4147-A177-3AD203B41FA5}">
                      <a16:colId xmlns:a16="http://schemas.microsoft.com/office/drawing/2014/main" val="707014995"/>
                    </a:ext>
                  </a:extLst>
                </a:gridCol>
                <a:gridCol w="493776">
                  <a:extLst>
                    <a:ext uri="{9D8B030D-6E8A-4147-A177-3AD203B41FA5}">
                      <a16:colId xmlns:a16="http://schemas.microsoft.com/office/drawing/2014/main" val="32376435"/>
                    </a:ext>
                  </a:extLst>
                </a:gridCol>
                <a:gridCol w="493776">
                  <a:extLst>
                    <a:ext uri="{9D8B030D-6E8A-4147-A177-3AD203B41FA5}">
                      <a16:colId xmlns:a16="http://schemas.microsoft.com/office/drawing/2014/main" val="2110780564"/>
                    </a:ext>
                  </a:extLst>
                </a:gridCol>
                <a:gridCol w="493776">
                  <a:extLst>
                    <a:ext uri="{9D8B030D-6E8A-4147-A177-3AD203B41FA5}">
                      <a16:colId xmlns:a16="http://schemas.microsoft.com/office/drawing/2014/main" val="2042903029"/>
                    </a:ext>
                  </a:extLst>
                </a:gridCol>
                <a:gridCol w="493776">
                  <a:extLst>
                    <a:ext uri="{9D8B030D-6E8A-4147-A177-3AD203B41FA5}">
                      <a16:colId xmlns:a16="http://schemas.microsoft.com/office/drawing/2014/main" val="1972819578"/>
                    </a:ext>
                  </a:extLst>
                </a:gridCol>
                <a:gridCol w="493776">
                  <a:extLst>
                    <a:ext uri="{9D8B030D-6E8A-4147-A177-3AD203B41FA5}">
                      <a16:colId xmlns:a16="http://schemas.microsoft.com/office/drawing/2014/main" val="2943251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5503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- 2021-10-08 20:04:02</a:t>
                      </a:r>
                      <a:r>
                        <a:rPr kumimoji="0" lang="es-ES" sz="1000" b="0" i="0" u="none" strike="noStrike" kern="1200" cap="none" spc="0" normalizeH="0" baseline="0" noProof="0">
                          <a:ln>
                            <a:noFill/>
                          </a:ln>
                          <a:solidFill>
                            <a:prstClr val="black"/>
                          </a:solidFill>
                          <a:effectLst/>
                          <a:uLnTx/>
                          <a:uFillTx/>
                          <a:latin typeface="+mn-lt"/>
                          <a:ea typeface="+mn-ea"/>
                          <a:cs typeface="+mn-cs"/>
                        </a:rPr>
                        <a:t>
 ¡Llegó el turno de votar por el #JugadorMotomel de Septiembre!
﻿¡Te podes ganar una #BiciMotomel para vos y otra para el jugador elegido!
﻿¿Cómo participar? Re fácil:
﻿- Seguir a la cuenta de @motomeloficial y @motomelbicicletas
- Darle like a la publicación
- Comentar eligiendo el #JugadorMotomel del mes
Podes participar en Facebook, Twitter o Instagram.
Podes elegir entre estos jugadores:
Martin Ojeda
Julián Alvarez
Germán Guiffrey
Mauro Luna Diale
¿Para vos cuál de estos 4 fue el #JugadorMotomel del mes?
Tenes tiempo hasta el 15/10. Bases y condiciones en el link de nuestra bio.
#MotomelTeBanca #Sorteo #Bici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10369222"/>
                  </a:ext>
                </a:extLst>
              </a:tr>
            </a:tbl>
          </a:graphicData>
        </a:graphic>
      </p:graphicFrame>
      <p:sp>
        <p:nvSpPr>
          <p:cNvPr id="4" name="Text Placeholder 3">
            <a:extLst>
              <a:ext uri="{FF2B5EF4-FFF2-40B4-BE49-F238E27FC236}">
                <a16:creationId xmlns:a16="http://schemas.microsoft.com/office/drawing/2014/main" id="{FCD920CB-AF82-4950-A52F-69BE65DDBBF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2139546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4A63A-F83E-45CF-A9CA-C6B194804F8E}"/>
              </a:ext>
            </a:extLst>
          </p:cNvPr>
          <p:cNvSpPr>
            <a:spLocks noGrp="1"/>
          </p:cNvSpPr>
          <p:nvPr>
            <p:ph type="title"/>
          </p:nvPr>
        </p:nvSpPr>
        <p:spPr/>
        <p:txBody>
          <a:bodyPr/>
          <a:lstStyle/>
          <a:p>
            <a:r>
              <a:rPr lang="en-US"/>
              <a:t>Facebook Post Table + Reactions | Motomel - 4 of 21</a:t>
            </a:r>
          </a:p>
        </p:txBody>
      </p:sp>
      <p:graphicFrame>
        <p:nvGraphicFramePr>
          <p:cNvPr id="5" name="Table Placeholder 4">
            <a:extLst>
              <a:ext uri="{FF2B5EF4-FFF2-40B4-BE49-F238E27FC236}">
                <a16:creationId xmlns:a16="http://schemas.microsoft.com/office/drawing/2014/main" id="{2C46CD1B-BAAA-4172-A49F-09F593117418}"/>
              </a:ext>
            </a:extLst>
          </p:cNvPr>
          <p:cNvGraphicFramePr>
            <a:graphicFrameLocks noGrp="1"/>
          </p:cNvGraphicFramePr>
          <p:nvPr>
            <p:ph type="tbl" sz="quarter" idx="13"/>
            <p:extLst>
              <p:ext uri="{D42A27DB-BD31-4B8C-83A1-F6EECF244321}">
                <p14:modId xmlns:p14="http://schemas.microsoft.com/office/powerpoint/2010/main" val="695458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3165221"/>
                    </a:ext>
                  </a:extLst>
                </a:gridCol>
                <a:gridCol w="493776">
                  <a:extLst>
                    <a:ext uri="{9D8B030D-6E8A-4147-A177-3AD203B41FA5}">
                      <a16:colId xmlns:a16="http://schemas.microsoft.com/office/drawing/2014/main" val="2443313457"/>
                    </a:ext>
                  </a:extLst>
                </a:gridCol>
                <a:gridCol w="493776">
                  <a:extLst>
                    <a:ext uri="{9D8B030D-6E8A-4147-A177-3AD203B41FA5}">
                      <a16:colId xmlns:a16="http://schemas.microsoft.com/office/drawing/2014/main" val="33480881"/>
                    </a:ext>
                  </a:extLst>
                </a:gridCol>
                <a:gridCol w="493776">
                  <a:extLst>
                    <a:ext uri="{9D8B030D-6E8A-4147-A177-3AD203B41FA5}">
                      <a16:colId xmlns:a16="http://schemas.microsoft.com/office/drawing/2014/main" val="2206723686"/>
                    </a:ext>
                  </a:extLst>
                </a:gridCol>
                <a:gridCol w="493776">
                  <a:extLst>
                    <a:ext uri="{9D8B030D-6E8A-4147-A177-3AD203B41FA5}">
                      <a16:colId xmlns:a16="http://schemas.microsoft.com/office/drawing/2014/main" val="2245975342"/>
                    </a:ext>
                  </a:extLst>
                </a:gridCol>
                <a:gridCol w="493776">
                  <a:extLst>
                    <a:ext uri="{9D8B030D-6E8A-4147-A177-3AD203B41FA5}">
                      <a16:colId xmlns:a16="http://schemas.microsoft.com/office/drawing/2014/main" val="1370533801"/>
                    </a:ext>
                  </a:extLst>
                </a:gridCol>
                <a:gridCol w="493776">
                  <a:extLst>
                    <a:ext uri="{9D8B030D-6E8A-4147-A177-3AD203B41FA5}">
                      <a16:colId xmlns:a16="http://schemas.microsoft.com/office/drawing/2014/main" val="31516805"/>
                    </a:ext>
                  </a:extLst>
                </a:gridCol>
                <a:gridCol w="493776">
                  <a:extLst>
                    <a:ext uri="{9D8B030D-6E8A-4147-A177-3AD203B41FA5}">
                      <a16:colId xmlns:a16="http://schemas.microsoft.com/office/drawing/2014/main" val="2839657475"/>
                    </a:ext>
                  </a:extLst>
                </a:gridCol>
                <a:gridCol w="493776">
                  <a:extLst>
                    <a:ext uri="{9D8B030D-6E8A-4147-A177-3AD203B41FA5}">
                      <a16:colId xmlns:a16="http://schemas.microsoft.com/office/drawing/2014/main" val="2810588965"/>
                    </a:ext>
                  </a:extLst>
                </a:gridCol>
                <a:gridCol w="493776">
                  <a:extLst>
                    <a:ext uri="{9D8B030D-6E8A-4147-A177-3AD203B41FA5}">
                      <a16:colId xmlns:a16="http://schemas.microsoft.com/office/drawing/2014/main" val="3622210765"/>
                    </a:ext>
                  </a:extLst>
                </a:gridCol>
                <a:gridCol w="493776">
                  <a:extLst>
                    <a:ext uri="{9D8B030D-6E8A-4147-A177-3AD203B41FA5}">
                      <a16:colId xmlns:a16="http://schemas.microsoft.com/office/drawing/2014/main" val="828988572"/>
                    </a:ext>
                  </a:extLst>
                </a:gridCol>
                <a:gridCol w="493776">
                  <a:extLst>
                    <a:ext uri="{9D8B030D-6E8A-4147-A177-3AD203B41FA5}">
                      <a16:colId xmlns:a16="http://schemas.microsoft.com/office/drawing/2014/main" val="418850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4258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- 2021-10-22 17:55:42</a:t>
                      </a:r>
                      <a:r>
                        <a:rPr kumimoji="0" lang="es-ES" sz="1000" b="0" i="0" u="none" strike="noStrike" kern="1200" cap="none" spc="0" normalizeH="0" baseline="0" noProof="0">
                          <a:ln>
                            <a:noFill/>
                          </a:ln>
                          <a:solidFill>
                            <a:prstClr val="black"/>
                          </a:solidFill>
                          <a:effectLst/>
                          <a:uLnTx/>
                          <a:uFillTx/>
                          <a:latin typeface="+mn-lt"/>
                          <a:ea typeface="+mn-ea"/>
                          <a:cs typeface="+mn-cs"/>
                        </a:rPr>
                        <a:t>
 La Blitz 110 es una moto que te acompaña estés donde estés.
Tu compañera ideal para moverte en el día a día.
Y a vos, ¿a donde te acompaña tu Blitz? ¡Contanos!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52529793"/>
                  </a:ext>
                </a:extLst>
              </a:tr>
            </a:tbl>
          </a:graphicData>
        </a:graphic>
      </p:graphicFrame>
      <p:sp>
        <p:nvSpPr>
          <p:cNvPr id="4" name="Text Placeholder 3">
            <a:extLst>
              <a:ext uri="{FF2B5EF4-FFF2-40B4-BE49-F238E27FC236}">
                <a16:creationId xmlns:a16="http://schemas.microsoft.com/office/drawing/2014/main" id="{B3DF5B05-105C-4B31-9F06-57B78252DFA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93916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8DB6-00F9-4CA9-B607-16363830781A}"/>
              </a:ext>
            </a:extLst>
          </p:cNvPr>
          <p:cNvSpPr>
            <a:spLocks noGrp="1"/>
          </p:cNvSpPr>
          <p:nvPr>
            <p:ph type="title"/>
          </p:nvPr>
        </p:nvSpPr>
        <p:spPr/>
        <p:txBody>
          <a:bodyPr/>
          <a:lstStyle/>
          <a:p>
            <a:r>
              <a:rPr lang="en-US"/>
              <a:t>Facebook Post Table + Reactions | Motomel - 5 of 21</a:t>
            </a:r>
          </a:p>
        </p:txBody>
      </p:sp>
      <p:graphicFrame>
        <p:nvGraphicFramePr>
          <p:cNvPr id="5" name="Table Placeholder 4">
            <a:extLst>
              <a:ext uri="{FF2B5EF4-FFF2-40B4-BE49-F238E27FC236}">
                <a16:creationId xmlns:a16="http://schemas.microsoft.com/office/drawing/2014/main" id="{2E467DEA-9677-40FD-882D-004D81421D90}"/>
              </a:ext>
            </a:extLst>
          </p:cNvPr>
          <p:cNvGraphicFramePr>
            <a:graphicFrameLocks noGrp="1"/>
          </p:cNvGraphicFramePr>
          <p:nvPr>
            <p:ph type="tbl" sz="quarter" idx="13"/>
            <p:extLst>
              <p:ext uri="{D42A27DB-BD31-4B8C-83A1-F6EECF244321}">
                <p14:modId xmlns:p14="http://schemas.microsoft.com/office/powerpoint/2010/main" val="2238308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30039884"/>
                    </a:ext>
                  </a:extLst>
                </a:gridCol>
                <a:gridCol w="493776">
                  <a:extLst>
                    <a:ext uri="{9D8B030D-6E8A-4147-A177-3AD203B41FA5}">
                      <a16:colId xmlns:a16="http://schemas.microsoft.com/office/drawing/2014/main" val="3148962196"/>
                    </a:ext>
                  </a:extLst>
                </a:gridCol>
                <a:gridCol w="493776">
                  <a:extLst>
                    <a:ext uri="{9D8B030D-6E8A-4147-A177-3AD203B41FA5}">
                      <a16:colId xmlns:a16="http://schemas.microsoft.com/office/drawing/2014/main" val="1920974558"/>
                    </a:ext>
                  </a:extLst>
                </a:gridCol>
                <a:gridCol w="493776">
                  <a:extLst>
                    <a:ext uri="{9D8B030D-6E8A-4147-A177-3AD203B41FA5}">
                      <a16:colId xmlns:a16="http://schemas.microsoft.com/office/drawing/2014/main" val="902278805"/>
                    </a:ext>
                  </a:extLst>
                </a:gridCol>
                <a:gridCol w="493776">
                  <a:extLst>
                    <a:ext uri="{9D8B030D-6E8A-4147-A177-3AD203B41FA5}">
                      <a16:colId xmlns:a16="http://schemas.microsoft.com/office/drawing/2014/main" val="2738589381"/>
                    </a:ext>
                  </a:extLst>
                </a:gridCol>
                <a:gridCol w="493776">
                  <a:extLst>
                    <a:ext uri="{9D8B030D-6E8A-4147-A177-3AD203B41FA5}">
                      <a16:colId xmlns:a16="http://schemas.microsoft.com/office/drawing/2014/main" val="90424288"/>
                    </a:ext>
                  </a:extLst>
                </a:gridCol>
                <a:gridCol w="493776">
                  <a:extLst>
                    <a:ext uri="{9D8B030D-6E8A-4147-A177-3AD203B41FA5}">
                      <a16:colId xmlns:a16="http://schemas.microsoft.com/office/drawing/2014/main" val="2436957086"/>
                    </a:ext>
                  </a:extLst>
                </a:gridCol>
                <a:gridCol w="493776">
                  <a:extLst>
                    <a:ext uri="{9D8B030D-6E8A-4147-A177-3AD203B41FA5}">
                      <a16:colId xmlns:a16="http://schemas.microsoft.com/office/drawing/2014/main" val="197921419"/>
                    </a:ext>
                  </a:extLst>
                </a:gridCol>
                <a:gridCol w="493776">
                  <a:extLst>
                    <a:ext uri="{9D8B030D-6E8A-4147-A177-3AD203B41FA5}">
                      <a16:colId xmlns:a16="http://schemas.microsoft.com/office/drawing/2014/main" val="525835728"/>
                    </a:ext>
                  </a:extLst>
                </a:gridCol>
                <a:gridCol w="493776">
                  <a:extLst>
                    <a:ext uri="{9D8B030D-6E8A-4147-A177-3AD203B41FA5}">
                      <a16:colId xmlns:a16="http://schemas.microsoft.com/office/drawing/2014/main" val="880650281"/>
                    </a:ext>
                  </a:extLst>
                </a:gridCol>
                <a:gridCol w="493776">
                  <a:extLst>
                    <a:ext uri="{9D8B030D-6E8A-4147-A177-3AD203B41FA5}">
                      <a16:colId xmlns:a16="http://schemas.microsoft.com/office/drawing/2014/main" val="899623856"/>
                    </a:ext>
                  </a:extLst>
                </a:gridCol>
                <a:gridCol w="493776">
                  <a:extLst>
                    <a:ext uri="{9D8B030D-6E8A-4147-A177-3AD203B41FA5}">
                      <a16:colId xmlns:a16="http://schemas.microsoft.com/office/drawing/2014/main" val="604608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8642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- 2021-10-07 16:00:17</a:t>
                      </a:r>
                      <a:r>
                        <a:rPr kumimoji="0" lang="en-US" sz="1000" b="0" i="0" u="none" strike="noStrike" kern="1200" cap="none" spc="0" normalizeH="0" baseline="0" noProof="0">
                          <a:ln>
                            <a:noFill/>
                          </a:ln>
                          <a:solidFill>
                            <a:prstClr val="black"/>
                          </a:solidFill>
                          <a:effectLst/>
                          <a:uLnTx/>
                          <a:uFillTx/>
                          <a:latin typeface="+mn-lt"/>
                          <a:ea typeface="+mn-ea"/>
                          <a:cs typeface="+mn-cs"/>
                        </a:rPr>
                        <a:t>
 GILERA AC4 🙌 Enamorate de sus detalles 
✔️ Motor 223cc⁣
✔️ Transmisión 17.7hp a 8500rpm⁣
✔️ Frenos de Disco Delantero y Trasero⁣
✔️ Neumáticos Delantero 100/80/17 - Trasero 130/70/17⁣
✔️ Encendido Electrónico⁣
⁣
Para más información visitá: 💻 www.gilera.com.ar⁣
⁣
#GileraMotors #nuevo #retro #historia #Gilera #Gilera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35621646"/>
                  </a:ext>
                </a:extLst>
              </a:tr>
            </a:tbl>
          </a:graphicData>
        </a:graphic>
      </p:graphicFrame>
      <p:sp>
        <p:nvSpPr>
          <p:cNvPr id="4" name="Text Placeholder 3">
            <a:extLst>
              <a:ext uri="{FF2B5EF4-FFF2-40B4-BE49-F238E27FC236}">
                <a16:creationId xmlns:a16="http://schemas.microsoft.com/office/drawing/2014/main" id="{24200CC9-0A3F-4BDA-B3ED-F4493FE131F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2554976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76A7D-4263-472C-BFB2-79F560E1BC1E}"/>
              </a:ext>
            </a:extLst>
          </p:cNvPr>
          <p:cNvSpPr>
            <a:spLocks noGrp="1"/>
          </p:cNvSpPr>
          <p:nvPr>
            <p:ph type="title"/>
          </p:nvPr>
        </p:nvSpPr>
        <p:spPr/>
        <p:txBody>
          <a:bodyPr/>
          <a:lstStyle/>
          <a:p>
            <a:r>
              <a:rPr lang="en-US"/>
              <a:t>Facebook Post Table + Reactions | Motomel - 6 of 21</a:t>
            </a:r>
          </a:p>
        </p:txBody>
      </p:sp>
      <p:graphicFrame>
        <p:nvGraphicFramePr>
          <p:cNvPr id="5" name="Table Placeholder 4">
            <a:extLst>
              <a:ext uri="{FF2B5EF4-FFF2-40B4-BE49-F238E27FC236}">
                <a16:creationId xmlns:a16="http://schemas.microsoft.com/office/drawing/2014/main" id="{5C3216F1-7114-4460-ABDA-533DD4A92341}"/>
              </a:ext>
            </a:extLst>
          </p:cNvPr>
          <p:cNvGraphicFramePr>
            <a:graphicFrameLocks noGrp="1"/>
          </p:cNvGraphicFramePr>
          <p:nvPr>
            <p:ph type="tbl" sz="quarter" idx="13"/>
            <p:extLst>
              <p:ext uri="{D42A27DB-BD31-4B8C-83A1-F6EECF244321}">
                <p14:modId xmlns:p14="http://schemas.microsoft.com/office/powerpoint/2010/main" val="200837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36553165"/>
                    </a:ext>
                  </a:extLst>
                </a:gridCol>
                <a:gridCol w="493776">
                  <a:extLst>
                    <a:ext uri="{9D8B030D-6E8A-4147-A177-3AD203B41FA5}">
                      <a16:colId xmlns:a16="http://schemas.microsoft.com/office/drawing/2014/main" val="3787545269"/>
                    </a:ext>
                  </a:extLst>
                </a:gridCol>
                <a:gridCol w="493776">
                  <a:extLst>
                    <a:ext uri="{9D8B030D-6E8A-4147-A177-3AD203B41FA5}">
                      <a16:colId xmlns:a16="http://schemas.microsoft.com/office/drawing/2014/main" val="48191916"/>
                    </a:ext>
                  </a:extLst>
                </a:gridCol>
                <a:gridCol w="493776">
                  <a:extLst>
                    <a:ext uri="{9D8B030D-6E8A-4147-A177-3AD203B41FA5}">
                      <a16:colId xmlns:a16="http://schemas.microsoft.com/office/drawing/2014/main" val="3145376239"/>
                    </a:ext>
                  </a:extLst>
                </a:gridCol>
                <a:gridCol w="493776">
                  <a:extLst>
                    <a:ext uri="{9D8B030D-6E8A-4147-A177-3AD203B41FA5}">
                      <a16:colId xmlns:a16="http://schemas.microsoft.com/office/drawing/2014/main" val="2046847334"/>
                    </a:ext>
                  </a:extLst>
                </a:gridCol>
                <a:gridCol w="493776">
                  <a:extLst>
                    <a:ext uri="{9D8B030D-6E8A-4147-A177-3AD203B41FA5}">
                      <a16:colId xmlns:a16="http://schemas.microsoft.com/office/drawing/2014/main" val="1232217030"/>
                    </a:ext>
                  </a:extLst>
                </a:gridCol>
                <a:gridCol w="493776">
                  <a:extLst>
                    <a:ext uri="{9D8B030D-6E8A-4147-A177-3AD203B41FA5}">
                      <a16:colId xmlns:a16="http://schemas.microsoft.com/office/drawing/2014/main" val="4203347602"/>
                    </a:ext>
                  </a:extLst>
                </a:gridCol>
                <a:gridCol w="493776">
                  <a:extLst>
                    <a:ext uri="{9D8B030D-6E8A-4147-A177-3AD203B41FA5}">
                      <a16:colId xmlns:a16="http://schemas.microsoft.com/office/drawing/2014/main" val="1155521228"/>
                    </a:ext>
                  </a:extLst>
                </a:gridCol>
                <a:gridCol w="493776">
                  <a:extLst>
                    <a:ext uri="{9D8B030D-6E8A-4147-A177-3AD203B41FA5}">
                      <a16:colId xmlns:a16="http://schemas.microsoft.com/office/drawing/2014/main" val="3004214213"/>
                    </a:ext>
                  </a:extLst>
                </a:gridCol>
                <a:gridCol w="493776">
                  <a:extLst>
                    <a:ext uri="{9D8B030D-6E8A-4147-A177-3AD203B41FA5}">
                      <a16:colId xmlns:a16="http://schemas.microsoft.com/office/drawing/2014/main" val="476930785"/>
                    </a:ext>
                  </a:extLst>
                </a:gridCol>
                <a:gridCol w="493776">
                  <a:extLst>
                    <a:ext uri="{9D8B030D-6E8A-4147-A177-3AD203B41FA5}">
                      <a16:colId xmlns:a16="http://schemas.microsoft.com/office/drawing/2014/main" val="1503184430"/>
                    </a:ext>
                  </a:extLst>
                </a:gridCol>
                <a:gridCol w="493776">
                  <a:extLst>
                    <a:ext uri="{9D8B030D-6E8A-4147-A177-3AD203B41FA5}">
                      <a16:colId xmlns:a16="http://schemas.microsoft.com/office/drawing/2014/main" val="315769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7998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- 2021-10-21 17:54:21</a:t>
                      </a:r>
                      <a:r>
                        <a:rPr kumimoji="0" lang="es-ES" sz="1000" b="0" i="0" u="none" strike="noStrike" kern="1200" cap="none" spc="0" normalizeH="0" baseline="0" noProof="0">
                          <a:ln>
                            <a:noFill/>
                          </a:ln>
                          <a:solidFill>
                            <a:prstClr val="black"/>
                          </a:solidFill>
                          <a:effectLst/>
                          <a:uLnTx/>
                          <a:uFillTx/>
                          <a:latin typeface="+mn-lt"/>
                          <a:ea typeface="+mn-ea"/>
                          <a:cs typeface="+mn-cs"/>
                        </a:rPr>
                        <a:t>
 La Skua 150, con su motor monocilíndrico de 4 tiempos, es perfecta para los que buscan una alternativa ON/OFF.
Conocé todo acerca de este y todos nuestros modelos ingresando en nuestra web.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22640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- 2021-10-25 16:46:10</a:t>
                      </a:r>
                      <a:r>
                        <a:rPr kumimoji="0" lang="es-ES" sz="1000" b="0" i="0" u="none" strike="noStrike" kern="1200" cap="none" spc="0" normalizeH="0" baseline="0" noProof="0">
                          <a:ln>
                            <a:noFill/>
                          </a:ln>
                          <a:solidFill>
                            <a:prstClr val="black"/>
                          </a:solidFill>
                          <a:effectLst/>
                          <a:uLnTx/>
                          <a:uFillTx/>
                          <a:latin typeface="+mn-lt"/>
                          <a:ea typeface="+mn-ea"/>
                          <a:cs typeface="+mn-cs"/>
                        </a:rPr>
                        <a:t>
 No importa el terreno ni las condiciones, con la Skua 150 siempre pisas firme. La mejor alternativa para un uso ON/OFF.
Conocé más de este y todos nuestros modelos en nuestra web.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54662015"/>
                  </a:ext>
                </a:extLst>
              </a:tr>
            </a:tbl>
          </a:graphicData>
        </a:graphic>
      </p:graphicFrame>
      <p:sp>
        <p:nvSpPr>
          <p:cNvPr id="4" name="Text Placeholder 3">
            <a:extLst>
              <a:ext uri="{FF2B5EF4-FFF2-40B4-BE49-F238E27FC236}">
                <a16:creationId xmlns:a16="http://schemas.microsoft.com/office/drawing/2014/main" id="{1FD93701-3E29-47B4-A1F8-1F74321B92A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3358726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C5CA8-8CEB-4CAD-86CA-A4656D037339}"/>
              </a:ext>
            </a:extLst>
          </p:cNvPr>
          <p:cNvSpPr>
            <a:spLocks noGrp="1"/>
          </p:cNvSpPr>
          <p:nvPr>
            <p:ph type="title"/>
          </p:nvPr>
        </p:nvSpPr>
        <p:spPr/>
        <p:txBody>
          <a:bodyPr/>
          <a:lstStyle/>
          <a:p>
            <a:r>
              <a:rPr lang="en-US"/>
              <a:t>Facebook Post Table + Reactions | Motomel - 7 of 21</a:t>
            </a:r>
          </a:p>
        </p:txBody>
      </p:sp>
      <p:graphicFrame>
        <p:nvGraphicFramePr>
          <p:cNvPr id="5" name="Table Placeholder 4">
            <a:extLst>
              <a:ext uri="{FF2B5EF4-FFF2-40B4-BE49-F238E27FC236}">
                <a16:creationId xmlns:a16="http://schemas.microsoft.com/office/drawing/2014/main" id="{243B6E61-14D5-466D-98BE-AC54D857D7B3}"/>
              </a:ext>
            </a:extLst>
          </p:cNvPr>
          <p:cNvGraphicFramePr>
            <a:graphicFrameLocks noGrp="1"/>
          </p:cNvGraphicFramePr>
          <p:nvPr>
            <p:ph type="tbl" sz="quarter" idx="13"/>
            <p:extLst>
              <p:ext uri="{D42A27DB-BD31-4B8C-83A1-F6EECF244321}">
                <p14:modId xmlns:p14="http://schemas.microsoft.com/office/powerpoint/2010/main" val="4005191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0198768"/>
                    </a:ext>
                  </a:extLst>
                </a:gridCol>
                <a:gridCol w="493776">
                  <a:extLst>
                    <a:ext uri="{9D8B030D-6E8A-4147-A177-3AD203B41FA5}">
                      <a16:colId xmlns:a16="http://schemas.microsoft.com/office/drawing/2014/main" val="4000171174"/>
                    </a:ext>
                  </a:extLst>
                </a:gridCol>
                <a:gridCol w="493776">
                  <a:extLst>
                    <a:ext uri="{9D8B030D-6E8A-4147-A177-3AD203B41FA5}">
                      <a16:colId xmlns:a16="http://schemas.microsoft.com/office/drawing/2014/main" val="2174799569"/>
                    </a:ext>
                  </a:extLst>
                </a:gridCol>
                <a:gridCol w="493776">
                  <a:extLst>
                    <a:ext uri="{9D8B030D-6E8A-4147-A177-3AD203B41FA5}">
                      <a16:colId xmlns:a16="http://schemas.microsoft.com/office/drawing/2014/main" val="651723803"/>
                    </a:ext>
                  </a:extLst>
                </a:gridCol>
                <a:gridCol w="493776">
                  <a:extLst>
                    <a:ext uri="{9D8B030D-6E8A-4147-A177-3AD203B41FA5}">
                      <a16:colId xmlns:a16="http://schemas.microsoft.com/office/drawing/2014/main" val="3528790048"/>
                    </a:ext>
                  </a:extLst>
                </a:gridCol>
                <a:gridCol w="493776">
                  <a:extLst>
                    <a:ext uri="{9D8B030D-6E8A-4147-A177-3AD203B41FA5}">
                      <a16:colId xmlns:a16="http://schemas.microsoft.com/office/drawing/2014/main" val="48372706"/>
                    </a:ext>
                  </a:extLst>
                </a:gridCol>
                <a:gridCol w="493776">
                  <a:extLst>
                    <a:ext uri="{9D8B030D-6E8A-4147-A177-3AD203B41FA5}">
                      <a16:colId xmlns:a16="http://schemas.microsoft.com/office/drawing/2014/main" val="2340170750"/>
                    </a:ext>
                  </a:extLst>
                </a:gridCol>
                <a:gridCol w="493776">
                  <a:extLst>
                    <a:ext uri="{9D8B030D-6E8A-4147-A177-3AD203B41FA5}">
                      <a16:colId xmlns:a16="http://schemas.microsoft.com/office/drawing/2014/main" val="2340153140"/>
                    </a:ext>
                  </a:extLst>
                </a:gridCol>
                <a:gridCol w="493776">
                  <a:extLst>
                    <a:ext uri="{9D8B030D-6E8A-4147-A177-3AD203B41FA5}">
                      <a16:colId xmlns:a16="http://schemas.microsoft.com/office/drawing/2014/main" val="2153752837"/>
                    </a:ext>
                  </a:extLst>
                </a:gridCol>
                <a:gridCol w="493776">
                  <a:extLst>
                    <a:ext uri="{9D8B030D-6E8A-4147-A177-3AD203B41FA5}">
                      <a16:colId xmlns:a16="http://schemas.microsoft.com/office/drawing/2014/main" val="3677198854"/>
                    </a:ext>
                  </a:extLst>
                </a:gridCol>
                <a:gridCol w="493776">
                  <a:extLst>
                    <a:ext uri="{9D8B030D-6E8A-4147-A177-3AD203B41FA5}">
                      <a16:colId xmlns:a16="http://schemas.microsoft.com/office/drawing/2014/main" val="3960131250"/>
                    </a:ext>
                  </a:extLst>
                </a:gridCol>
                <a:gridCol w="493776">
                  <a:extLst>
                    <a:ext uri="{9D8B030D-6E8A-4147-A177-3AD203B41FA5}">
                      <a16:colId xmlns:a16="http://schemas.microsoft.com/office/drawing/2014/main" val="3900864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2267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- 2021-10-19 17:51:55</a:t>
                      </a:r>
                      <a:r>
                        <a:rPr kumimoji="0" lang="es-ES" sz="1000" b="0" i="0" u="none" strike="noStrike" kern="1200" cap="none" spc="0" normalizeH="0" baseline="0" noProof="0">
                          <a:ln>
                            <a:noFill/>
                          </a:ln>
                          <a:solidFill>
                            <a:prstClr val="black"/>
                          </a:solidFill>
                          <a:effectLst/>
                          <a:uLnTx/>
                          <a:uFillTx/>
                          <a:latin typeface="+mn-lt"/>
                          <a:ea typeface="+mn-ea"/>
                          <a:cs typeface="+mn-cs"/>
                        </a:rPr>
                        <a:t>
 La Strato Euro 150 es la mejor alternativa para la vida urbana. Cuenta con:
- Cómodo asiento para dos personas con amplio espacio de guardado.
- Parabrisas integrado.
- Llantas de aleación.
Conocé todo acerca de la Strato Euro en nuestro sitio web.﻿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33505103"/>
                  </a:ext>
                </a:extLst>
              </a:tr>
            </a:tbl>
          </a:graphicData>
        </a:graphic>
      </p:graphicFrame>
      <p:sp>
        <p:nvSpPr>
          <p:cNvPr id="4" name="Text Placeholder 3">
            <a:extLst>
              <a:ext uri="{FF2B5EF4-FFF2-40B4-BE49-F238E27FC236}">
                <a16:creationId xmlns:a16="http://schemas.microsoft.com/office/drawing/2014/main" id="{C746BAD4-5808-4503-BB60-B100EF97463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8807101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BED88-1A04-45E2-BCF7-9C9FF2117718}"/>
              </a:ext>
            </a:extLst>
          </p:cNvPr>
          <p:cNvSpPr>
            <a:spLocks noGrp="1"/>
          </p:cNvSpPr>
          <p:nvPr>
            <p:ph type="title"/>
          </p:nvPr>
        </p:nvSpPr>
        <p:spPr/>
        <p:txBody>
          <a:bodyPr/>
          <a:lstStyle/>
          <a:p>
            <a:r>
              <a:rPr lang="en-US"/>
              <a:t>Facebook Post Table + Reactions | Motomel - 8 of 21</a:t>
            </a:r>
          </a:p>
        </p:txBody>
      </p:sp>
      <p:graphicFrame>
        <p:nvGraphicFramePr>
          <p:cNvPr id="5" name="Table Placeholder 4">
            <a:extLst>
              <a:ext uri="{FF2B5EF4-FFF2-40B4-BE49-F238E27FC236}">
                <a16:creationId xmlns:a16="http://schemas.microsoft.com/office/drawing/2014/main" id="{2285F6AA-285C-4199-A433-DA7887D2D8EF}"/>
              </a:ext>
            </a:extLst>
          </p:cNvPr>
          <p:cNvGraphicFramePr>
            <a:graphicFrameLocks noGrp="1"/>
          </p:cNvGraphicFramePr>
          <p:nvPr>
            <p:ph type="tbl" sz="quarter" idx="13"/>
            <p:extLst>
              <p:ext uri="{D42A27DB-BD31-4B8C-83A1-F6EECF244321}">
                <p14:modId xmlns:p14="http://schemas.microsoft.com/office/powerpoint/2010/main" val="3926855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66089789"/>
                    </a:ext>
                  </a:extLst>
                </a:gridCol>
                <a:gridCol w="493776">
                  <a:extLst>
                    <a:ext uri="{9D8B030D-6E8A-4147-A177-3AD203B41FA5}">
                      <a16:colId xmlns:a16="http://schemas.microsoft.com/office/drawing/2014/main" val="1899143404"/>
                    </a:ext>
                  </a:extLst>
                </a:gridCol>
                <a:gridCol w="493776">
                  <a:extLst>
                    <a:ext uri="{9D8B030D-6E8A-4147-A177-3AD203B41FA5}">
                      <a16:colId xmlns:a16="http://schemas.microsoft.com/office/drawing/2014/main" val="2116268425"/>
                    </a:ext>
                  </a:extLst>
                </a:gridCol>
                <a:gridCol w="493776">
                  <a:extLst>
                    <a:ext uri="{9D8B030D-6E8A-4147-A177-3AD203B41FA5}">
                      <a16:colId xmlns:a16="http://schemas.microsoft.com/office/drawing/2014/main" val="3550359585"/>
                    </a:ext>
                  </a:extLst>
                </a:gridCol>
                <a:gridCol w="493776">
                  <a:extLst>
                    <a:ext uri="{9D8B030D-6E8A-4147-A177-3AD203B41FA5}">
                      <a16:colId xmlns:a16="http://schemas.microsoft.com/office/drawing/2014/main" val="1305704160"/>
                    </a:ext>
                  </a:extLst>
                </a:gridCol>
                <a:gridCol w="493776">
                  <a:extLst>
                    <a:ext uri="{9D8B030D-6E8A-4147-A177-3AD203B41FA5}">
                      <a16:colId xmlns:a16="http://schemas.microsoft.com/office/drawing/2014/main" val="3725180336"/>
                    </a:ext>
                  </a:extLst>
                </a:gridCol>
                <a:gridCol w="493776">
                  <a:extLst>
                    <a:ext uri="{9D8B030D-6E8A-4147-A177-3AD203B41FA5}">
                      <a16:colId xmlns:a16="http://schemas.microsoft.com/office/drawing/2014/main" val="123749460"/>
                    </a:ext>
                  </a:extLst>
                </a:gridCol>
                <a:gridCol w="493776">
                  <a:extLst>
                    <a:ext uri="{9D8B030D-6E8A-4147-A177-3AD203B41FA5}">
                      <a16:colId xmlns:a16="http://schemas.microsoft.com/office/drawing/2014/main" val="1266766155"/>
                    </a:ext>
                  </a:extLst>
                </a:gridCol>
                <a:gridCol w="493776">
                  <a:extLst>
                    <a:ext uri="{9D8B030D-6E8A-4147-A177-3AD203B41FA5}">
                      <a16:colId xmlns:a16="http://schemas.microsoft.com/office/drawing/2014/main" val="481398929"/>
                    </a:ext>
                  </a:extLst>
                </a:gridCol>
                <a:gridCol w="493776">
                  <a:extLst>
                    <a:ext uri="{9D8B030D-6E8A-4147-A177-3AD203B41FA5}">
                      <a16:colId xmlns:a16="http://schemas.microsoft.com/office/drawing/2014/main" val="3517219933"/>
                    </a:ext>
                  </a:extLst>
                </a:gridCol>
                <a:gridCol w="493776">
                  <a:extLst>
                    <a:ext uri="{9D8B030D-6E8A-4147-A177-3AD203B41FA5}">
                      <a16:colId xmlns:a16="http://schemas.microsoft.com/office/drawing/2014/main" val="1776544436"/>
                    </a:ext>
                  </a:extLst>
                </a:gridCol>
                <a:gridCol w="493776">
                  <a:extLst>
                    <a:ext uri="{9D8B030D-6E8A-4147-A177-3AD203B41FA5}">
                      <a16:colId xmlns:a16="http://schemas.microsoft.com/office/drawing/2014/main" val="2728573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8861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- 2021-10-08 16:00:09</a:t>
                      </a:r>
                      <a:r>
                        <a:rPr kumimoji="0" lang="en-US" sz="1000" b="0" i="0" u="none" strike="noStrike" kern="1200" cap="none" spc="0" normalizeH="0" baseline="0" noProof="0">
                          <a:ln>
                            <a:noFill/>
                          </a:ln>
                          <a:solidFill>
                            <a:prstClr val="black"/>
                          </a:solidFill>
                          <a:effectLst/>
                          <a:uLnTx/>
                          <a:uFillTx/>
                          <a:latin typeface="+mn-lt"/>
                          <a:ea typeface="+mn-ea"/>
                          <a:cs typeface="+mn-cs"/>
                        </a:rPr>
                        <a:t>
 Un clásico de #Gilera, SMASH X125 🔥
🏁 Motor 4 tiempos, refrigerado por aire
🏁Potencia 7,5hp/ 7500rp
🏁Transmisión 4 marchas
🏁Freno delantero de disco
🏁Llantas de aleación
🏁Encendido Electrónico y patada
🏁 Tablero digital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54337564"/>
                  </a:ext>
                </a:extLst>
              </a:tr>
            </a:tbl>
          </a:graphicData>
        </a:graphic>
      </p:graphicFrame>
      <p:sp>
        <p:nvSpPr>
          <p:cNvPr id="4" name="Text Placeholder 3">
            <a:extLst>
              <a:ext uri="{FF2B5EF4-FFF2-40B4-BE49-F238E27FC236}">
                <a16:creationId xmlns:a16="http://schemas.microsoft.com/office/drawing/2014/main" id="{8D2E19D4-A541-4EE4-BF29-3B637E58858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440464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720FD-BA46-490C-A99A-4F451262A79B}"/>
              </a:ext>
            </a:extLst>
          </p:cNvPr>
          <p:cNvSpPr>
            <a:spLocks noGrp="1"/>
          </p:cNvSpPr>
          <p:nvPr>
            <p:ph type="title"/>
          </p:nvPr>
        </p:nvSpPr>
        <p:spPr/>
        <p:txBody>
          <a:bodyPr/>
          <a:lstStyle/>
          <a:p>
            <a:r>
              <a:rPr lang="en-US"/>
              <a:t>Facebook Post Table + Reactions | Motomel - 9 of 21</a:t>
            </a:r>
          </a:p>
        </p:txBody>
      </p:sp>
      <p:graphicFrame>
        <p:nvGraphicFramePr>
          <p:cNvPr id="5" name="Table Placeholder 4">
            <a:extLst>
              <a:ext uri="{FF2B5EF4-FFF2-40B4-BE49-F238E27FC236}">
                <a16:creationId xmlns:a16="http://schemas.microsoft.com/office/drawing/2014/main" id="{203F5103-BA0A-45C4-8D5B-0DBD795F20D4}"/>
              </a:ext>
            </a:extLst>
          </p:cNvPr>
          <p:cNvGraphicFramePr>
            <a:graphicFrameLocks noGrp="1"/>
          </p:cNvGraphicFramePr>
          <p:nvPr>
            <p:ph type="tbl" sz="quarter" idx="13"/>
            <p:extLst>
              <p:ext uri="{D42A27DB-BD31-4B8C-83A1-F6EECF244321}">
                <p14:modId xmlns:p14="http://schemas.microsoft.com/office/powerpoint/2010/main" val="3911534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45011671"/>
                    </a:ext>
                  </a:extLst>
                </a:gridCol>
                <a:gridCol w="493776">
                  <a:extLst>
                    <a:ext uri="{9D8B030D-6E8A-4147-A177-3AD203B41FA5}">
                      <a16:colId xmlns:a16="http://schemas.microsoft.com/office/drawing/2014/main" val="1133721173"/>
                    </a:ext>
                  </a:extLst>
                </a:gridCol>
                <a:gridCol w="493776">
                  <a:extLst>
                    <a:ext uri="{9D8B030D-6E8A-4147-A177-3AD203B41FA5}">
                      <a16:colId xmlns:a16="http://schemas.microsoft.com/office/drawing/2014/main" val="2565711707"/>
                    </a:ext>
                  </a:extLst>
                </a:gridCol>
                <a:gridCol w="493776">
                  <a:extLst>
                    <a:ext uri="{9D8B030D-6E8A-4147-A177-3AD203B41FA5}">
                      <a16:colId xmlns:a16="http://schemas.microsoft.com/office/drawing/2014/main" val="2925336386"/>
                    </a:ext>
                  </a:extLst>
                </a:gridCol>
                <a:gridCol w="493776">
                  <a:extLst>
                    <a:ext uri="{9D8B030D-6E8A-4147-A177-3AD203B41FA5}">
                      <a16:colId xmlns:a16="http://schemas.microsoft.com/office/drawing/2014/main" val="3380825158"/>
                    </a:ext>
                  </a:extLst>
                </a:gridCol>
                <a:gridCol w="493776">
                  <a:extLst>
                    <a:ext uri="{9D8B030D-6E8A-4147-A177-3AD203B41FA5}">
                      <a16:colId xmlns:a16="http://schemas.microsoft.com/office/drawing/2014/main" val="912575554"/>
                    </a:ext>
                  </a:extLst>
                </a:gridCol>
                <a:gridCol w="493776">
                  <a:extLst>
                    <a:ext uri="{9D8B030D-6E8A-4147-A177-3AD203B41FA5}">
                      <a16:colId xmlns:a16="http://schemas.microsoft.com/office/drawing/2014/main" val="274093577"/>
                    </a:ext>
                  </a:extLst>
                </a:gridCol>
                <a:gridCol w="493776">
                  <a:extLst>
                    <a:ext uri="{9D8B030D-6E8A-4147-A177-3AD203B41FA5}">
                      <a16:colId xmlns:a16="http://schemas.microsoft.com/office/drawing/2014/main" val="396338086"/>
                    </a:ext>
                  </a:extLst>
                </a:gridCol>
                <a:gridCol w="493776">
                  <a:extLst>
                    <a:ext uri="{9D8B030D-6E8A-4147-A177-3AD203B41FA5}">
                      <a16:colId xmlns:a16="http://schemas.microsoft.com/office/drawing/2014/main" val="2722154503"/>
                    </a:ext>
                  </a:extLst>
                </a:gridCol>
                <a:gridCol w="493776">
                  <a:extLst>
                    <a:ext uri="{9D8B030D-6E8A-4147-A177-3AD203B41FA5}">
                      <a16:colId xmlns:a16="http://schemas.microsoft.com/office/drawing/2014/main" val="869130977"/>
                    </a:ext>
                  </a:extLst>
                </a:gridCol>
                <a:gridCol w="493776">
                  <a:extLst>
                    <a:ext uri="{9D8B030D-6E8A-4147-A177-3AD203B41FA5}">
                      <a16:colId xmlns:a16="http://schemas.microsoft.com/office/drawing/2014/main" val="1743930017"/>
                    </a:ext>
                  </a:extLst>
                </a:gridCol>
                <a:gridCol w="493776">
                  <a:extLst>
                    <a:ext uri="{9D8B030D-6E8A-4147-A177-3AD203B41FA5}">
                      <a16:colId xmlns:a16="http://schemas.microsoft.com/office/drawing/2014/main" val="2702647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6622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 - 2021-10-25 18:00:00</a:t>
                      </a:r>
                      <a:r>
                        <a:rPr kumimoji="0" lang="en-US" sz="1000" b="0" i="0" u="none" strike="noStrike" kern="1200" cap="none" spc="0" normalizeH="0" baseline="0" noProof="0">
                          <a:ln>
                            <a:noFill/>
                          </a:ln>
                          <a:solidFill>
                            <a:prstClr val="black"/>
                          </a:solidFill>
                          <a:effectLst/>
                          <a:uLnTx/>
                          <a:uFillTx/>
                          <a:latin typeface="+mn-lt"/>
                          <a:ea typeface="+mn-ea"/>
                          <a:cs typeface="+mn-cs"/>
                        </a:rPr>
                        <a:t>
 💣⁣ La decisión más difícil 💣
⚡RZ 300 VS RZ 650MT⚡
⁣
¿Cuál elegirías? Ciudad o ruta
#Zanella #CFMoto #RZ #RZ400 #CFMOTObyZanella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80620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- 2021-10-08 13:04:01</a:t>
                      </a:r>
                      <a:r>
                        <a:rPr kumimoji="0" lang="es-ES" sz="1000" b="0" i="0" u="none" strike="noStrike" kern="1200" cap="none" spc="0" normalizeH="0" baseline="0" noProof="0">
                          <a:ln>
                            <a:noFill/>
                          </a:ln>
                          <a:solidFill>
                            <a:prstClr val="black"/>
                          </a:solidFill>
                          <a:effectLst/>
                          <a:uLnTx/>
                          <a:uFillTx/>
                          <a:latin typeface="+mn-lt"/>
                          <a:ea typeface="+mn-ea"/>
                          <a:cs typeface="+mn-cs"/>
                        </a:rPr>
                        <a:t>
 La Strato Euro 150 es la mejor alternativa para moverte libremente por la ciudad sin resignar estilo.
Movilzá tus sentimientos arriba de tu Motomel.
Podes verla detalle en nuestra web oficial o en nuestras historias destacadas.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59244303"/>
                  </a:ext>
                </a:extLst>
              </a:tr>
            </a:tbl>
          </a:graphicData>
        </a:graphic>
      </p:graphicFrame>
      <p:sp>
        <p:nvSpPr>
          <p:cNvPr id="4" name="Text Placeholder 3">
            <a:extLst>
              <a:ext uri="{FF2B5EF4-FFF2-40B4-BE49-F238E27FC236}">
                <a16:creationId xmlns:a16="http://schemas.microsoft.com/office/drawing/2014/main" id="{C689908B-8D22-4B16-B852-796EEA52CD0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5167150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36639-FEDF-4603-9A71-3D5A9970AFF5}"/>
              </a:ext>
            </a:extLst>
          </p:cNvPr>
          <p:cNvSpPr>
            <a:spLocks noGrp="1"/>
          </p:cNvSpPr>
          <p:nvPr>
            <p:ph type="title"/>
          </p:nvPr>
        </p:nvSpPr>
        <p:spPr/>
        <p:txBody>
          <a:bodyPr/>
          <a:lstStyle/>
          <a:p>
            <a:r>
              <a:rPr lang="en-US"/>
              <a:t>Facebook Post Table + Reactions | Motomel - 10 of 21</a:t>
            </a:r>
          </a:p>
        </p:txBody>
      </p:sp>
      <p:graphicFrame>
        <p:nvGraphicFramePr>
          <p:cNvPr id="5" name="Table Placeholder 4">
            <a:extLst>
              <a:ext uri="{FF2B5EF4-FFF2-40B4-BE49-F238E27FC236}">
                <a16:creationId xmlns:a16="http://schemas.microsoft.com/office/drawing/2014/main" id="{33AF041F-5F66-482E-BEC3-BA21C67618C0}"/>
              </a:ext>
            </a:extLst>
          </p:cNvPr>
          <p:cNvGraphicFramePr>
            <a:graphicFrameLocks noGrp="1"/>
          </p:cNvGraphicFramePr>
          <p:nvPr>
            <p:ph type="tbl" sz="quarter" idx="13"/>
            <p:extLst>
              <p:ext uri="{D42A27DB-BD31-4B8C-83A1-F6EECF244321}">
                <p14:modId xmlns:p14="http://schemas.microsoft.com/office/powerpoint/2010/main" val="2717405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9082011"/>
                    </a:ext>
                  </a:extLst>
                </a:gridCol>
                <a:gridCol w="493776">
                  <a:extLst>
                    <a:ext uri="{9D8B030D-6E8A-4147-A177-3AD203B41FA5}">
                      <a16:colId xmlns:a16="http://schemas.microsoft.com/office/drawing/2014/main" val="2049637582"/>
                    </a:ext>
                  </a:extLst>
                </a:gridCol>
                <a:gridCol w="493776">
                  <a:extLst>
                    <a:ext uri="{9D8B030D-6E8A-4147-A177-3AD203B41FA5}">
                      <a16:colId xmlns:a16="http://schemas.microsoft.com/office/drawing/2014/main" val="4141056639"/>
                    </a:ext>
                  </a:extLst>
                </a:gridCol>
                <a:gridCol w="493776">
                  <a:extLst>
                    <a:ext uri="{9D8B030D-6E8A-4147-A177-3AD203B41FA5}">
                      <a16:colId xmlns:a16="http://schemas.microsoft.com/office/drawing/2014/main" val="1109858498"/>
                    </a:ext>
                  </a:extLst>
                </a:gridCol>
                <a:gridCol w="493776">
                  <a:extLst>
                    <a:ext uri="{9D8B030D-6E8A-4147-A177-3AD203B41FA5}">
                      <a16:colId xmlns:a16="http://schemas.microsoft.com/office/drawing/2014/main" val="1103555878"/>
                    </a:ext>
                  </a:extLst>
                </a:gridCol>
                <a:gridCol w="493776">
                  <a:extLst>
                    <a:ext uri="{9D8B030D-6E8A-4147-A177-3AD203B41FA5}">
                      <a16:colId xmlns:a16="http://schemas.microsoft.com/office/drawing/2014/main" val="3723414348"/>
                    </a:ext>
                  </a:extLst>
                </a:gridCol>
                <a:gridCol w="493776">
                  <a:extLst>
                    <a:ext uri="{9D8B030D-6E8A-4147-A177-3AD203B41FA5}">
                      <a16:colId xmlns:a16="http://schemas.microsoft.com/office/drawing/2014/main" val="2656246586"/>
                    </a:ext>
                  </a:extLst>
                </a:gridCol>
                <a:gridCol w="493776">
                  <a:extLst>
                    <a:ext uri="{9D8B030D-6E8A-4147-A177-3AD203B41FA5}">
                      <a16:colId xmlns:a16="http://schemas.microsoft.com/office/drawing/2014/main" val="501637867"/>
                    </a:ext>
                  </a:extLst>
                </a:gridCol>
                <a:gridCol w="493776">
                  <a:extLst>
                    <a:ext uri="{9D8B030D-6E8A-4147-A177-3AD203B41FA5}">
                      <a16:colId xmlns:a16="http://schemas.microsoft.com/office/drawing/2014/main" val="2784997803"/>
                    </a:ext>
                  </a:extLst>
                </a:gridCol>
                <a:gridCol w="493776">
                  <a:extLst>
                    <a:ext uri="{9D8B030D-6E8A-4147-A177-3AD203B41FA5}">
                      <a16:colId xmlns:a16="http://schemas.microsoft.com/office/drawing/2014/main" val="1782402771"/>
                    </a:ext>
                  </a:extLst>
                </a:gridCol>
                <a:gridCol w="493776">
                  <a:extLst>
                    <a:ext uri="{9D8B030D-6E8A-4147-A177-3AD203B41FA5}">
                      <a16:colId xmlns:a16="http://schemas.microsoft.com/office/drawing/2014/main" val="2011834996"/>
                    </a:ext>
                  </a:extLst>
                </a:gridCol>
                <a:gridCol w="493776">
                  <a:extLst>
                    <a:ext uri="{9D8B030D-6E8A-4147-A177-3AD203B41FA5}">
                      <a16:colId xmlns:a16="http://schemas.microsoft.com/office/drawing/2014/main" val="238920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867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- 2021-10-12 17:32:35</a:t>
                      </a:r>
                      <a:r>
                        <a:rPr kumimoji="0" lang="en-US" sz="1000" b="0" i="0" u="none" strike="noStrike" kern="1200" cap="none" spc="0" normalizeH="0" baseline="0" noProof="0">
                          <a:ln>
                            <a:noFill/>
                          </a:ln>
                          <a:solidFill>
                            <a:prstClr val="black"/>
                          </a:solidFill>
                          <a:effectLst/>
                          <a:uLnTx/>
                          <a:uFillTx/>
                          <a:latin typeface="+mn-lt"/>
                          <a:ea typeface="+mn-ea"/>
                          <a:cs typeface="+mn-cs"/>
                        </a:rPr>
                        <a:t>
 Ideal para ﻿un uso ON/OFF urbano, la Skua 150 V6 viene disponible en 4 colores distintos.
﻿Y vos, ¿Con cuál te quedas?
#MotomelTeBanca #Skua150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99929515"/>
                  </a:ext>
                </a:extLst>
              </a:tr>
            </a:tbl>
          </a:graphicData>
        </a:graphic>
      </p:graphicFrame>
      <p:sp>
        <p:nvSpPr>
          <p:cNvPr id="4" name="Text Placeholder 3">
            <a:extLst>
              <a:ext uri="{FF2B5EF4-FFF2-40B4-BE49-F238E27FC236}">
                <a16:creationId xmlns:a16="http://schemas.microsoft.com/office/drawing/2014/main" id="{E7B91A30-17FE-4E9C-956F-9FE5F3089D2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5618874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2CC09-0FC5-485F-80E9-51BBE5C482CD}"/>
              </a:ext>
            </a:extLst>
          </p:cNvPr>
          <p:cNvSpPr>
            <a:spLocks noGrp="1"/>
          </p:cNvSpPr>
          <p:nvPr>
            <p:ph type="title"/>
          </p:nvPr>
        </p:nvSpPr>
        <p:spPr/>
        <p:txBody>
          <a:bodyPr/>
          <a:lstStyle/>
          <a:p>
            <a:r>
              <a:rPr lang="en-US"/>
              <a:t>Facebook Post Table + Reactions | Motomel - 11 of 21</a:t>
            </a:r>
          </a:p>
        </p:txBody>
      </p:sp>
      <p:graphicFrame>
        <p:nvGraphicFramePr>
          <p:cNvPr id="5" name="Table Placeholder 4">
            <a:extLst>
              <a:ext uri="{FF2B5EF4-FFF2-40B4-BE49-F238E27FC236}">
                <a16:creationId xmlns:a16="http://schemas.microsoft.com/office/drawing/2014/main" id="{E49DA685-AB29-4AFB-B4FA-C6A7E794B25B}"/>
              </a:ext>
            </a:extLst>
          </p:cNvPr>
          <p:cNvGraphicFramePr>
            <a:graphicFrameLocks noGrp="1"/>
          </p:cNvGraphicFramePr>
          <p:nvPr>
            <p:ph type="tbl" sz="quarter" idx="13"/>
            <p:extLst>
              <p:ext uri="{D42A27DB-BD31-4B8C-83A1-F6EECF244321}">
                <p14:modId xmlns:p14="http://schemas.microsoft.com/office/powerpoint/2010/main" val="1252330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9433930"/>
                    </a:ext>
                  </a:extLst>
                </a:gridCol>
                <a:gridCol w="493776">
                  <a:extLst>
                    <a:ext uri="{9D8B030D-6E8A-4147-A177-3AD203B41FA5}">
                      <a16:colId xmlns:a16="http://schemas.microsoft.com/office/drawing/2014/main" val="2706209780"/>
                    </a:ext>
                  </a:extLst>
                </a:gridCol>
                <a:gridCol w="493776">
                  <a:extLst>
                    <a:ext uri="{9D8B030D-6E8A-4147-A177-3AD203B41FA5}">
                      <a16:colId xmlns:a16="http://schemas.microsoft.com/office/drawing/2014/main" val="2631768838"/>
                    </a:ext>
                  </a:extLst>
                </a:gridCol>
                <a:gridCol w="493776">
                  <a:extLst>
                    <a:ext uri="{9D8B030D-6E8A-4147-A177-3AD203B41FA5}">
                      <a16:colId xmlns:a16="http://schemas.microsoft.com/office/drawing/2014/main" val="2572227758"/>
                    </a:ext>
                  </a:extLst>
                </a:gridCol>
                <a:gridCol w="493776">
                  <a:extLst>
                    <a:ext uri="{9D8B030D-6E8A-4147-A177-3AD203B41FA5}">
                      <a16:colId xmlns:a16="http://schemas.microsoft.com/office/drawing/2014/main" val="1732674013"/>
                    </a:ext>
                  </a:extLst>
                </a:gridCol>
                <a:gridCol w="493776">
                  <a:extLst>
                    <a:ext uri="{9D8B030D-6E8A-4147-A177-3AD203B41FA5}">
                      <a16:colId xmlns:a16="http://schemas.microsoft.com/office/drawing/2014/main" val="4082425527"/>
                    </a:ext>
                  </a:extLst>
                </a:gridCol>
                <a:gridCol w="493776">
                  <a:extLst>
                    <a:ext uri="{9D8B030D-6E8A-4147-A177-3AD203B41FA5}">
                      <a16:colId xmlns:a16="http://schemas.microsoft.com/office/drawing/2014/main" val="459361428"/>
                    </a:ext>
                  </a:extLst>
                </a:gridCol>
                <a:gridCol w="493776">
                  <a:extLst>
                    <a:ext uri="{9D8B030D-6E8A-4147-A177-3AD203B41FA5}">
                      <a16:colId xmlns:a16="http://schemas.microsoft.com/office/drawing/2014/main" val="4117070654"/>
                    </a:ext>
                  </a:extLst>
                </a:gridCol>
                <a:gridCol w="493776">
                  <a:extLst>
                    <a:ext uri="{9D8B030D-6E8A-4147-A177-3AD203B41FA5}">
                      <a16:colId xmlns:a16="http://schemas.microsoft.com/office/drawing/2014/main" val="638797121"/>
                    </a:ext>
                  </a:extLst>
                </a:gridCol>
                <a:gridCol w="493776">
                  <a:extLst>
                    <a:ext uri="{9D8B030D-6E8A-4147-A177-3AD203B41FA5}">
                      <a16:colId xmlns:a16="http://schemas.microsoft.com/office/drawing/2014/main" val="273672458"/>
                    </a:ext>
                  </a:extLst>
                </a:gridCol>
                <a:gridCol w="493776">
                  <a:extLst>
                    <a:ext uri="{9D8B030D-6E8A-4147-A177-3AD203B41FA5}">
                      <a16:colId xmlns:a16="http://schemas.microsoft.com/office/drawing/2014/main" val="2490954115"/>
                    </a:ext>
                  </a:extLst>
                </a:gridCol>
                <a:gridCol w="493776">
                  <a:extLst>
                    <a:ext uri="{9D8B030D-6E8A-4147-A177-3AD203B41FA5}">
                      <a16:colId xmlns:a16="http://schemas.microsoft.com/office/drawing/2014/main" val="1227535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4148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- 2021-10-05 19:55:29</a:t>
                      </a:r>
                      <a:r>
                        <a:rPr kumimoji="0" lang="es-ES" sz="1000" b="0" i="0" u="none" strike="noStrike" kern="1200" cap="none" spc="0" normalizeH="0" baseline="0" noProof="0">
                          <a:ln>
                            <a:noFill/>
                          </a:ln>
                          <a:solidFill>
                            <a:prstClr val="black"/>
                          </a:solidFill>
                          <a:effectLst/>
                          <a:uLnTx/>
                          <a:uFillTx/>
                          <a:latin typeface="+mn-lt"/>
                          <a:ea typeface="+mn-ea"/>
                          <a:cs typeface="+mn-cs"/>
                        </a:rPr>
                        <a:t>
 Descubrí la TRIAX 250 R3. Nueva gráficas, faros delanteros y traseros de nuevo diseño, guiños de LED, sistema de luces siempre encendidas, tablero con medidor de combustible, nuevo cubre escape y portaequipaje trasero en aluminio. 
Descubrí una excelente opción para transitar todo tipo de caminos, de forma segura y con estilo. 
Superate con la TRIAX 250 R3.
#YaSabésADóndeIr
Consultá precios y planes de financiación en el link de la bio.
#Corven #Motos #Triax250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06698976"/>
                  </a:ext>
                </a:extLst>
              </a:tr>
            </a:tbl>
          </a:graphicData>
        </a:graphic>
      </p:graphicFrame>
      <p:sp>
        <p:nvSpPr>
          <p:cNvPr id="4" name="Text Placeholder 3">
            <a:extLst>
              <a:ext uri="{FF2B5EF4-FFF2-40B4-BE49-F238E27FC236}">
                <a16:creationId xmlns:a16="http://schemas.microsoft.com/office/drawing/2014/main" id="{BAC5A179-B398-44B2-B44C-CF3F695CD0A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701354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406B6-86BE-4897-8495-4ECD54219B5A}"/>
              </a:ext>
            </a:extLst>
          </p:cNvPr>
          <p:cNvSpPr>
            <a:spLocks noGrp="1"/>
          </p:cNvSpPr>
          <p:nvPr>
            <p:ph type="title"/>
          </p:nvPr>
        </p:nvSpPr>
        <p:spPr/>
        <p:txBody>
          <a:bodyPr/>
          <a:lstStyle/>
          <a:p>
            <a:r>
              <a:rPr lang="en-US"/>
              <a:t>Facebook Post Table + Reactions | Motomel - 12 of 21</a:t>
            </a:r>
          </a:p>
        </p:txBody>
      </p:sp>
      <p:graphicFrame>
        <p:nvGraphicFramePr>
          <p:cNvPr id="5" name="Table Placeholder 4">
            <a:extLst>
              <a:ext uri="{FF2B5EF4-FFF2-40B4-BE49-F238E27FC236}">
                <a16:creationId xmlns:a16="http://schemas.microsoft.com/office/drawing/2014/main" id="{B7AE9B30-8B15-402A-AEF3-08DFDD5D3557}"/>
              </a:ext>
            </a:extLst>
          </p:cNvPr>
          <p:cNvGraphicFramePr>
            <a:graphicFrameLocks noGrp="1"/>
          </p:cNvGraphicFramePr>
          <p:nvPr>
            <p:ph type="tbl" sz="quarter" idx="13"/>
            <p:extLst>
              <p:ext uri="{D42A27DB-BD31-4B8C-83A1-F6EECF244321}">
                <p14:modId xmlns:p14="http://schemas.microsoft.com/office/powerpoint/2010/main" val="850451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73668651"/>
                    </a:ext>
                  </a:extLst>
                </a:gridCol>
                <a:gridCol w="493776">
                  <a:extLst>
                    <a:ext uri="{9D8B030D-6E8A-4147-A177-3AD203B41FA5}">
                      <a16:colId xmlns:a16="http://schemas.microsoft.com/office/drawing/2014/main" val="3055044712"/>
                    </a:ext>
                  </a:extLst>
                </a:gridCol>
                <a:gridCol w="493776">
                  <a:extLst>
                    <a:ext uri="{9D8B030D-6E8A-4147-A177-3AD203B41FA5}">
                      <a16:colId xmlns:a16="http://schemas.microsoft.com/office/drawing/2014/main" val="2101039143"/>
                    </a:ext>
                  </a:extLst>
                </a:gridCol>
                <a:gridCol w="493776">
                  <a:extLst>
                    <a:ext uri="{9D8B030D-6E8A-4147-A177-3AD203B41FA5}">
                      <a16:colId xmlns:a16="http://schemas.microsoft.com/office/drawing/2014/main" val="3711618284"/>
                    </a:ext>
                  </a:extLst>
                </a:gridCol>
                <a:gridCol w="493776">
                  <a:extLst>
                    <a:ext uri="{9D8B030D-6E8A-4147-A177-3AD203B41FA5}">
                      <a16:colId xmlns:a16="http://schemas.microsoft.com/office/drawing/2014/main" val="4096764508"/>
                    </a:ext>
                  </a:extLst>
                </a:gridCol>
                <a:gridCol w="493776">
                  <a:extLst>
                    <a:ext uri="{9D8B030D-6E8A-4147-A177-3AD203B41FA5}">
                      <a16:colId xmlns:a16="http://schemas.microsoft.com/office/drawing/2014/main" val="2873815082"/>
                    </a:ext>
                  </a:extLst>
                </a:gridCol>
                <a:gridCol w="493776">
                  <a:extLst>
                    <a:ext uri="{9D8B030D-6E8A-4147-A177-3AD203B41FA5}">
                      <a16:colId xmlns:a16="http://schemas.microsoft.com/office/drawing/2014/main" val="96976919"/>
                    </a:ext>
                  </a:extLst>
                </a:gridCol>
                <a:gridCol w="493776">
                  <a:extLst>
                    <a:ext uri="{9D8B030D-6E8A-4147-A177-3AD203B41FA5}">
                      <a16:colId xmlns:a16="http://schemas.microsoft.com/office/drawing/2014/main" val="1613353904"/>
                    </a:ext>
                  </a:extLst>
                </a:gridCol>
                <a:gridCol w="493776">
                  <a:extLst>
                    <a:ext uri="{9D8B030D-6E8A-4147-A177-3AD203B41FA5}">
                      <a16:colId xmlns:a16="http://schemas.microsoft.com/office/drawing/2014/main" val="495260890"/>
                    </a:ext>
                  </a:extLst>
                </a:gridCol>
                <a:gridCol w="493776">
                  <a:extLst>
                    <a:ext uri="{9D8B030D-6E8A-4147-A177-3AD203B41FA5}">
                      <a16:colId xmlns:a16="http://schemas.microsoft.com/office/drawing/2014/main" val="1371760112"/>
                    </a:ext>
                  </a:extLst>
                </a:gridCol>
                <a:gridCol w="493776">
                  <a:extLst>
                    <a:ext uri="{9D8B030D-6E8A-4147-A177-3AD203B41FA5}">
                      <a16:colId xmlns:a16="http://schemas.microsoft.com/office/drawing/2014/main" val="1164740657"/>
                    </a:ext>
                  </a:extLst>
                </a:gridCol>
                <a:gridCol w="493776">
                  <a:extLst>
                    <a:ext uri="{9D8B030D-6E8A-4147-A177-3AD203B41FA5}">
                      <a16:colId xmlns:a16="http://schemas.microsoft.com/office/drawing/2014/main" val="1004801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134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- 2021-10-25 16:00:26</a:t>
                      </a:r>
                      <a:r>
                        <a:rPr kumimoji="0" lang="en-US" sz="1000" b="0" i="0" u="none" strike="noStrike" kern="1200" cap="none" spc="0" normalizeH="0" baseline="0" noProof="0">
                          <a:ln>
                            <a:noFill/>
                          </a:ln>
                          <a:solidFill>
                            <a:prstClr val="black"/>
                          </a:solidFill>
                          <a:effectLst/>
                          <a:uLnTx/>
                          <a:uFillTx/>
                          <a:latin typeface="+mn-lt"/>
                          <a:ea typeface="+mn-ea"/>
                          <a:cs typeface="+mn-cs"/>
                        </a:rPr>
                        <a:t>
 Todavía no conoces la SMX200 ADV? 🔥 Descubrila!
◻️ Motor cg 4t con balanceador interno, refrigerado por aire
◻️ Potencia 13.7hp / 8000rpm
◻️ Transmisión 5 marchas
◻️ Encendido electrónico por CDI
Más detalles en nuestra nueva web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70170709"/>
                  </a:ext>
                </a:extLst>
              </a:tr>
            </a:tbl>
          </a:graphicData>
        </a:graphic>
      </p:graphicFrame>
      <p:sp>
        <p:nvSpPr>
          <p:cNvPr id="4" name="Text Placeholder 3">
            <a:extLst>
              <a:ext uri="{FF2B5EF4-FFF2-40B4-BE49-F238E27FC236}">
                <a16:creationId xmlns:a16="http://schemas.microsoft.com/office/drawing/2014/main" id="{3BCD47C6-0BBB-44A3-B3C3-45DA79929AC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418838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C7689-19E4-4E57-87E6-BB0951A45893}"/>
              </a:ext>
            </a:extLst>
          </p:cNvPr>
          <p:cNvSpPr>
            <a:spLocks noGrp="1"/>
          </p:cNvSpPr>
          <p:nvPr>
            <p:ph type="title"/>
          </p:nvPr>
        </p:nvSpPr>
        <p:spPr/>
        <p:txBody>
          <a:bodyPr/>
          <a:lstStyle/>
          <a:p>
            <a:r>
              <a:rPr lang="en-US"/>
              <a:t>Facebook Post Table + Reactions | Motomel - 13 of 21</a:t>
            </a:r>
          </a:p>
        </p:txBody>
      </p:sp>
      <p:graphicFrame>
        <p:nvGraphicFramePr>
          <p:cNvPr id="5" name="Table Placeholder 4">
            <a:extLst>
              <a:ext uri="{FF2B5EF4-FFF2-40B4-BE49-F238E27FC236}">
                <a16:creationId xmlns:a16="http://schemas.microsoft.com/office/drawing/2014/main" id="{11F086A5-ACA6-43EA-8F99-3864584C0CE0}"/>
              </a:ext>
            </a:extLst>
          </p:cNvPr>
          <p:cNvGraphicFramePr>
            <a:graphicFrameLocks noGrp="1"/>
          </p:cNvGraphicFramePr>
          <p:nvPr>
            <p:ph type="tbl" sz="quarter" idx="13"/>
            <p:extLst>
              <p:ext uri="{D42A27DB-BD31-4B8C-83A1-F6EECF244321}">
                <p14:modId xmlns:p14="http://schemas.microsoft.com/office/powerpoint/2010/main" val="1833044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33559099"/>
                    </a:ext>
                  </a:extLst>
                </a:gridCol>
                <a:gridCol w="493776">
                  <a:extLst>
                    <a:ext uri="{9D8B030D-6E8A-4147-A177-3AD203B41FA5}">
                      <a16:colId xmlns:a16="http://schemas.microsoft.com/office/drawing/2014/main" val="4211790995"/>
                    </a:ext>
                  </a:extLst>
                </a:gridCol>
                <a:gridCol w="493776">
                  <a:extLst>
                    <a:ext uri="{9D8B030D-6E8A-4147-A177-3AD203B41FA5}">
                      <a16:colId xmlns:a16="http://schemas.microsoft.com/office/drawing/2014/main" val="3260043854"/>
                    </a:ext>
                  </a:extLst>
                </a:gridCol>
                <a:gridCol w="493776">
                  <a:extLst>
                    <a:ext uri="{9D8B030D-6E8A-4147-A177-3AD203B41FA5}">
                      <a16:colId xmlns:a16="http://schemas.microsoft.com/office/drawing/2014/main" val="272837372"/>
                    </a:ext>
                  </a:extLst>
                </a:gridCol>
                <a:gridCol w="493776">
                  <a:extLst>
                    <a:ext uri="{9D8B030D-6E8A-4147-A177-3AD203B41FA5}">
                      <a16:colId xmlns:a16="http://schemas.microsoft.com/office/drawing/2014/main" val="3889190091"/>
                    </a:ext>
                  </a:extLst>
                </a:gridCol>
                <a:gridCol w="493776">
                  <a:extLst>
                    <a:ext uri="{9D8B030D-6E8A-4147-A177-3AD203B41FA5}">
                      <a16:colId xmlns:a16="http://schemas.microsoft.com/office/drawing/2014/main" val="596878199"/>
                    </a:ext>
                  </a:extLst>
                </a:gridCol>
                <a:gridCol w="493776">
                  <a:extLst>
                    <a:ext uri="{9D8B030D-6E8A-4147-A177-3AD203B41FA5}">
                      <a16:colId xmlns:a16="http://schemas.microsoft.com/office/drawing/2014/main" val="2703944554"/>
                    </a:ext>
                  </a:extLst>
                </a:gridCol>
                <a:gridCol w="493776">
                  <a:extLst>
                    <a:ext uri="{9D8B030D-6E8A-4147-A177-3AD203B41FA5}">
                      <a16:colId xmlns:a16="http://schemas.microsoft.com/office/drawing/2014/main" val="2787122493"/>
                    </a:ext>
                  </a:extLst>
                </a:gridCol>
                <a:gridCol w="493776">
                  <a:extLst>
                    <a:ext uri="{9D8B030D-6E8A-4147-A177-3AD203B41FA5}">
                      <a16:colId xmlns:a16="http://schemas.microsoft.com/office/drawing/2014/main" val="3477393356"/>
                    </a:ext>
                  </a:extLst>
                </a:gridCol>
                <a:gridCol w="493776">
                  <a:extLst>
                    <a:ext uri="{9D8B030D-6E8A-4147-A177-3AD203B41FA5}">
                      <a16:colId xmlns:a16="http://schemas.microsoft.com/office/drawing/2014/main" val="1972547743"/>
                    </a:ext>
                  </a:extLst>
                </a:gridCol>
                <a:gridCol w="493776">
                  <a:extLst>
                    <a:ext uri="{9D8B030D-6E8A-4147-A177-3AD203B41FA5}">
                      <a16:colId xmlns:a16="http://schemas.microsoft.com/office/drawing/2014/main" val="2565951693"/>
                    </a:ext>
                  </a:extLst>
                </a:gridCol>
                <a:gridCol w="493776">
                  <a:extLst>
                    <a:ext uri="{9D8B030D-6E8A-4147-A177-3AD203B41FA5}">
                      <a16:colId xmlns:a16="http://schemas.microsoft.com/office/drawing/2014/main" val="1722274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8991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- 2021-10-27 17:51:02</a:t>
                      </a:r>
                      <a:r>
                        <a:rPr kumimoji="0" lang="es-ES" sz="1000" b="0" i="0" u="none" strike="noStrike" kern="1200" cap="none" spc="0" normalizeH="0" baseline="0" noProof="0">
                          <a:ln>
                            <a:noFill/>
                          </a:ln>
                          <a:solidFill>
                            <a:prstClr val="black"/>
                          </a:solidFill>
                          <a:effectLst/>
                          <a:uLnTx/>
                          <a:uFillTx/>
                          <a:latin typeface="+mn-lt"/>
                          <a:ea typeface="+mn-ea"/>
                          <a:cs typeface="+mn-cs"/>
                        </a:rPr>
                        <a:t>
 La Strato Euro es una moto pensada para la ciudad.
Su amplio espacio de guardado es fundamental para llevar todo lo que necesitas en tu rutina diaria.
Viajá cómodo arriba de tu Motomel.
Descubrí más acerca de este y todos nuestros modelos en nuestro sitio web.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23630178"/>
                  </a:ext>
                </a:extLst>
              </a:tr>
            </a:tbl>
          </a:graphicData>
        </a:graphic>
      </p:graphicFrame>
      <p:sp>
        <p:nvSpPr>
          <p:cNvPr id="4" name="Text Placeholder 3">
            <a:extLst>
              <a:ext uri="{FF2B5EF4-FFF2-40B4-BE49-F238E27FC236}">
                <a16:creationId xmlns:a16="http://schemas.microsoft.com/office/drawing/2014/main" id="{19A08DBA-9A34-4359-8B43-879155C6C0B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3976824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7FB4D-0931-43BA-A5CF-B2B36B369369}"/>
              </a:ext>
            </a:extLst>
          </p:cNvPr>
          <p:cNvSpPr>
            <a:spLocks noGrp="1"/>
          </p:cNvSpPr>
          <p:nvPr>
            <p:ph type="title"/>
          </p:nvPr>
        </p:nvSpPr>
        <p:spPr/>
        <p:txBody>
          <a:bodyPr/>
          <a:lstStyle/>
          <a:p>
            <a:r>
              <a:rPr lang="en-US"/>
              <a:t>Facebook Post Table + Reactions | Motomel - 14 of 21</a:t>
            </a:r>
          </a:p>
        </p:txBody>
      </p:sp>
      <p:graphicFrame>
        <p:nvGraphicFramePr>
          <p:cNvPr id="5" name="Table Placeholder 4">
            <a:extLst>
              <a:ext uri="{FF2B5EF4-FFF2-40B4-BE49-F238E27FC236}">
                <a16:creationId xmlns:a16="http://schemas.microsoft.com/office/drawing/2014/main" id="{9B3505E1-D2B8-4D04-BE20-F590224C98E9}"/>
              </a:ext>
            </a:extLst>
          </p:cNvPr>
          <p:cNvGraphicFramePr>
            <a:graphicFrameLocks noGrp="1"/>
          </p:cNvGraphicFramePr>
          <p:nvPr>
            <p:ph type="tbl" sz="quarter" idx="13"/>
            <p:extLst>
              <p:ext uri="{D42A27DB-BD31-4B8C-83A1-F6EECF244321}">
                <p14:modId xmlns:p14="http://schemas.microsoft.com/office/powerpoint/2010/main" val="2403201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8544562"/>
                    </a:ext>
                  </a:extLst>
                </a:gridCol>
                <a:gridCol w="493776">
                  <a:extLst>
                    <a:ext uri="{9D8B030D-6E8A-4147-A177-3AD203B41FA5}">
                      <a16:colId xmlns:a16="http://schemas.microsoft.com/office/drawing/2014/main" val="1365399549"/>
                    </a:ext>
                  </a:extLst>
                </a:gridCol>
                <a:gridCol w="493776">
                  <a:extLst>
                    <a:ext uri="{9D8B030D-6E8A-4147-A177-3AD203B41FA5}">
                      <a16:colId xmlns:a16="http://schemas.microsoft.com/office/drawing/2014/main" val="26445620"/>
                    </a:ext>
                  </a:extLst>
                </a:gridCol>
                <a:gridCol w="493776">
                  <a:extLst>
                    <a:ext uri="{9D8B030D-6E8A-4147-A177-3AD203B41FA5}">
                      <a16:colId xmlns:a16="http://schemas.microsoft.com/office/drawing/2014/main" val="2700766270"/>
                    </a:ext>
                  </a:extLst>
                </a:gridCol>
                <a:gridCol w="493776">
                  <a:extLst>
                    <a:ext uri="{9D8B030D-6E8A-4147-A177-3AD203B41FA5}">
                      <a16:colId xmlns:a16="http://schemas.microsoft.com/office/drawing/2014/main" val="4252800545"/>
                    </a:ext>
                  </a:extLst>
                </a:gridCol>
                <a:gridCol w="493776">
                  <a:extLst>
                    <a:ext uri="{9D8B030D-6E8A-4147-A177-3AD203B41FA5}">
                      <a16:colId xmlns:a16="http://schemas.microsoft.com/office/drawing/2014/main" val="1821027446"/>
                    </a:ext>
                  </a:extLst>
                </a:gridCol>
                <a:gridCol w="493776">
                  <a:extLst>
                    <a:ext uri="{9D8B030D-6E8A-4147-A177-3AD203B41FA5}">
                      <a16:colId xmlns:a16="http://schemas.microsoft.com/office/drawing/2014/main" val="1587188151"/>
                    </a:ext>
                  </a:extLst>
                </a:gridCol>
                <a:gridCol w="493776">
                  <a:extLst>
                    <a:ext uri="{9D8B030D-6E8A-4147-A177-3AD203B41FA5}">
                      <a16:colId xmlns:a16="http://schemas.microsoft.com/office/drawing/2014/main" val="3963675917"/>
                    </a:ext>
                  </a:extLst>
                </a:gridCol>
                <a:gridCol w="493776">
                  <a:extLst>
                    <a:ext uri="{9D8B030D-6E8A-4147-A177-3AD203B41FA5}">
                      <a16:colId xmlns:a16="http://schemas.microsoft.com/office/drawing/2014/main" val="103228557"/>
                    </a:ext>
                  </a:extLst>
                </a:gridCol>
                <a:gridCol w="493776">
                  <a:extLst>
                    <a:ext uri="{9D8B030D-6E8A-4147-A177-3AD203B41FA5}">
                      <a16:colId xmlns:a16="http://schemas.microsoft.com/office/drawing/2014/main" val="3628170319"/>
                    </a:ext>
                  </a:extLst>
                </a:gridCol>
                <a:gridCol w="493776">
                  <a:extLst>
                    <a:ext uri="{9D8B030D-6E8A-4147-A177-3AD203B41FA5}">
                      <a16:colId xmlns:a16="http://schemas.microsoft.com/office/drawing/2014/main" val="2160067032"/>
                    </a:ext>
                  </a:extLst>
                </a:gridCol>
                <a:gridCol w="493776">
                  <a:extLst>
                    <a:ext uri="{9D8B030D-6E8A-4147-A177-3AD203B41FA5}">
                      <a16:colId xmlns:a16="http://schemas.microsoft.com/office/drawing/2014/main" val="3881117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8554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- 2021-10-11 16:00:31</a:t>
                      </a:r>
                      <a:r>
                        <a:rPr kumimoji="0" lang="en-US" sz="1000" b="0" i="0" u="none" strike="noStrike" kern="1200" cap="none" spc="0" normalizeH="0" baseline="0" noProof="0">
                          <a:ln>
                            <a:noFill/>
                          </a:ln>
                          <a:solidFill>
                            <a:prstClr val="black"/>
                          </a:solidFill>
                          <a:effectLst/>
                          <a:uLnTx/>
                          <a:uFillTx/>
                          <a:latin typeface="+mn-lt"/>
                          <a:ea typeface="+mn-ea"/>
                          <a:cs typeface="+mn-cs"/>
                        </a:rPr>
                        <a:t>
 Conocé la SMX200 ADV 💪
➡️ Motor cg 4t con balanceador interno, refrigerado por aire
➡️Potencia 13.7hp / 8000rpm
➡️ Transmisión 5 marchas
➡️ Encendido electrónico por CDI
Más detalles en nuestra nueva web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80193455"/>
                  </a:ext>
                </a:extLst>
              </a:tr>
            </a:tbl>
          </a:graphicData>
        </a:graphic>
      </p:graphicFrame>
      <p:sp>
        <p:nvSpPr>
          <p:cNvPr id="4" name="Text Placeholder 3">
            <a:extLst>
              <a:ext uri="{FF2B5EF4-FFF2-40B4-BE49-F238E27FC236}">
                <a16:creationId xmlns:a16="http://schemas.microsoft.com/office/drawing/2014/main" id="{5CD89B3E-ACE5-4886-9532-C797DD79D82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472469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DCE08-D8EC-43FC-BFCE-D7202AF6511A}"/>
              </a:ext>
            </a:extLst>
          </p:cNvPr>
          <p:cNvSpPr>
            <a:spLocks noGrp="1"/>
          </p:cNvSpPr>
          <p:nvPr>
            <p:ph type="title"/>
          </p:nvPr>
        </p:nvSpPr>
        <p:spPr/>
        <p:txBody>
          <a:bodyPr/>
          <a:lstStyle/>
          <a:p>
            <a:r>
              <a:rPr lang="en-US"/>
              <a:t>Facebook Post Table + Reactions | Motomel - 15 of 21</a:t>
            </a:r>
          </a:p>
        </p:txBody>
      </p:sp>
      <p:graphicFrame>
        <p:nvGraphicFramePr>
          <p:cNvPr id="5" name="Table Placeholder 4">
            <a:extLst>
              <a:ext uri="{FF2B5EF4-FFF2-40B4-BE49-F238E27FC236}">
                <a16:creationId xmlns:a16="http://schemas.microsoft.com/office/drawing/2014/main" id="{8C09E969-1109-449C-9F25-BAFC863BE690}"/>
              </a:ext>
            </a:extLst>
          </p:cNvPr>
          <p:cNvGraphicFramePr>
            <a:graphicFrameLocks noGrp="1"/>
          </p:cNvGraphicFramePr>
          <p:nvPr>
            <p:ph type="tbl" sz="quarter" idx="13"/>
            <p:extLst>
              <p:ext uri="{D42A27DB-BD31-4B8C-83A1-F6EECF244321}">
                <p14:modId xmlns:p14="http://schemas.microsoft.com/office/powerpoint/2010/main" val="4157656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94643903"/>
                    </a:ext>
                  </a:extLst>
                </a:gridCol>
                <a:gridCol w="493776">
                  <a:extLst>
                    <a:ext uri="{9D8B030D-6E8A-4147-A177-3AD203B41FA5}">
                      <a16:colId xmlns:a16="http://schemas.microsoft.com/office/drawing/2014/main" val="3084496724"/>
                    </a:ext>
                  </a:extLst>
                </a:gridCol>
                <a:gridCol w="493776">
                  <a:extLst>
                    <a:ext uri="{9D8B030D-6E8A-4147-A177-3AD203B41FA5}">
                      <a16:colId xmlns:a16="http://schemas.microsoft.com/office/drawing/2014/main" val="2477906731"/>
                    </a:ext>
                  </a:extLst>
                </a:gridCol>
                <a:gridCol w="493776">
                  <a:extLst>
                    <a:ext uri="{9D8B030D-6E8A-4147-A177-3AD203B41FA5}">
                      <a16:colId xmlns:a16="http://schemas.microsoft.com/office/drawing/2014/main" val="2676195785"/>
                    </a:ext>
                  </a:extLst>
                </a:gridCol>
                <a:gridCol w="493776">
                  <a:extLst>
                    <a:ext uri="{9D8B030D-6E8A-4147-A177-3AD203B41FA5}">
                      <a16:colId xmlns:a16="http://schemas.microsoft.com/office/drawing/2014/main" val="932525280"/>
                    </a:ext>
                  </a:extLst>
                </a:gridCol>
                <a:gridCol w="493776">
                  <a:extLst>
                    <a:ext uri="{9D8B030D-6E8A-4147-A177-3AD203B41FA5}">
                      <a16:colId xmlns:a16="http://schemas.microsoft.com/office/drawing/2014/main" val="2806157165"/>
                    </a:ext>
                  </a:extLst>
                </a:gridCol>
                <a:gridCol w="493776">
                  <a:extLst>
                    <a:ext uri="{9D8B030D-6E8A-4147-A177-3AD203B41FA5}">
                      <a16:colId xmlns:a16="http://schemas.microsoft.com/office/drawing/2014/main" val="1638289207"/>
                    </a:ext>
                  </a:extLst>
                </a:gridCol>
                <a:gridCol w="493776">
                  <a:extLst>
                    <a:ext uri="{9D8B030D-6E8A-4147-A177-3AD203B41FA5}">
                      <a16:colId xmlns:a16="http://schemas.microsoft.com/office/drawing/2014/main" val="1136842358"/>
                    </a:ext>
                  </a:extLst>
                </a:gridCol>
                <a:gridCol w="493776">
                  <a:extLst>
                    <a:ext uri="{9D8B030D-6E8A-4147-A177-3AD203B41FA5}">
                      <a16:colId xmlns:a16="http://schemas.microsoft.com/office/drawing/2014/main" val="3712585771"/>
                    </a:ext>
                  </a:extLst>
                </a:gridCol>
                <a:gridCol w="493776">
                  <a:extLst>
                    <a:ext uri="{9D8B030D-6E8A-4147-A177-3AD203B41FA5}">
                      <a16:colId xmlns:a16="http://schemas.microsoft.com/office/drawing/2014/main" val="3310679890"/>
                    </a:ext>
                  </a:extLst>
                </a:gridCol>
                <a:gridCol w="493776">
                  <a:extLst>
                    <a:ext uri="{9D8B030D-6E8A-4147-A177-3AD203B41FA5}">
                      <a16:colId xmlns:a16="http://schemas.microsoft.com/office/drawing/2014/main" val="4039009195"/>
                    </a:ext>
                  </a:extLst>
                </a:gridCol>
                <a:gridCol w="493776">
                  <a:extLst>
                    <a:ext uri="{9D8B030D-6E8A-4147-A177-3AD203B41FA5}">
                      <a16:colId xmlns:a16="http://schemas.microsoft.com/office/drawing/2014/main" val="189978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0214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- 2021-10-29 16:00:29</a:t>
                      </a:r>
                      <a:r>
                        <a:rPr kumimoji="0" lang="en-US" sz="1000" b="0" i="0" u="none" strike="noStrike" kern="1200" cap="none" spc="0" normalizeH="0" baseline="0" noProof="0">
                          <a:ln>
                            <a:noFill/>
                          </a:ln>
                          <a:solidFill>
                            <a:prstClr val="black"/>
                          </a:solidFill>
                          <a:effectLst/>
                          <a:uLnTx/>
                          <a:uFillTx/>
                          <a:latin typeface="+mn-lt"/>
                          <a:ea typeface="+mn-ea"/>
                          <a:cs typeface="+mn-cs"/>
                        </a:rPr>
                        <a:t>
 Descubrí la GILERA AC4 🙌 Disponible en los concesionarios oficiales #Gilera 🏍️⁣
◾ Motor 223cc⁣
◾ Transmisión 17.7hp a 8500rpm⁣
◾ Frenos de Disco Delantero y Trasero⁣
◾ Neumáticos Delantero 100/80/17 - Trasero 130/70/17⁣
◾ Encendido Electrónico⁣
⁣
Para más información visitá: 💻 www.gilera.com.ar⁣
⁣
#GileraMotors #nuevo #retro #historia #Gilera #Gilera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83362216"/>
                  </a:ext>
                </a:extLst>
              </a:tr>
            </a:tbl>
          </a:graphicData>
        </a:graphic>
      </p:graphicFrame>
      <p:sp>
        <p:nvSpPr>
          <p:cNvPr id="4" name="Text Placeholder 3">
            <a:extLst>
              <a:ext uri="{FF2B5EF4-FFF2-40B4-BE49-F238E27FC236}">
                <a16:creationId xmlns:a16="http://schemas.microsoft.com/office/drawing/2014/main" id="{A46E7CEA-CE6A-40AB-8618-F02529EE2C9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164296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0D74E-FAC4-4088-AD47-D5D6EFB0C7E1}"/>
              </a:ext>
            </a:extLst>
          </p:cNvPr>
          <p:cNvSpPr>
            <a:spLocks noGrp="1"/>
          </p:cNvSpPr>
          <p:nvPr>
            <p:ph type="title"/>
          </p:nvPr>
        </p:nvSpPr>
        <p:spPr/>
        <p:txBody>
          <a:bodyPr/>
          <a:lstStyle/>
          <a:p>
            <a:r>
              <a:rPr lang="en-US"/>
              <a:t>Facebook Post Table + Reactions | Motomel - 16 of 21</a:t>
            </a:r>
          </a:p>
        </p:txBody>
      </p:sp>
      <p:graphicFrame>
        <p:nvGraphicFramePr>
          <p:cNvPr id="5" name="Table Placeholder 4">
            <a:extLst>
              <a:ext uri="{FF2B5EF4-FFF2-40B4-BE49-F238E27FC236}">
                <a16:creationId xmlns:a16="http://schemas.microsoft.com/office/drawing/2014/main" id="{B192CEBA-BEC0-4BC6-931F-CA2EAECA719E}"/>
              </a:ext>
            </a:extLst>
          </p:cNvPr>
          <p:cNvGraphicFramePr>
            <a:graphicFrameLocks noGrp="1"/>
          </p:cNvGraphicFramePr>
          <p:nvPr>
            <p:ph type="tbl" sz="quarter" idx="13"/>
            <p:extLst>
              <p:ext uri="{D42A27DB-BD31-4B8C-83A1-F6EECF244321}">
                <p14:modId xmlns:p14="http://schemas.microsoft.com/office/powerpoint/2010/main" val="610188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33893616"/>
                    </a:ext>
                  </a:extLst>
                </a:gridCol>
                <a:gridCol w="493776">
                  <a:extLst>
                    <a:ext uri="{9D8B030D-6E8A-4147-A177-3AD203B41FA5}">
                      <a16:colId xmlns:a16="http://schemas.microsoft.com/office/drawing/2014/main" val="335965521"/>
                    </a:ext>
                  </a:extLst>
                </a:gridCol>
                <a:gridCol w="493776">
                  <a:extLst>
                    <a:ext uri="{9D8B030D-6E8A-4147-A177-3AD203B41FA5}">
                      <a16:colId xmlns:a16="http://schemas.microsoft.com/office/drawing/2014/main" val="1152041184"/>
                    </a:ext>
                  </a:extLst>
                </a:gridCol>
                <a:gridCol w="493776">
                  <a:extLst>
                    <a:ext uri="{9D8B030D-6E8A-4147-A177-3AD203B41FA5}">
                      <a16:colId xmlns:a16="http://schemas.microsoft.com/office/drawing/2014/main" val="3796097319"/>
                    </a:ext>
                  </a:extLst>
                </a:gridCol>
                <a:gridCol w="493776">
                  <a:extLst>
                    <a:ext uri="{9D8B030D-6E8A-4147-A177-3AD203B41FA5}">
                      <a16:colId xmlns:a16="http://schemas.microsoft.com/office/drawing/2014/main" val="155271492"/>
                    </a:ext>
                  </a:extLst>
                </a:gridCol>
                <a:gridCol w="493776">
                  <a:extLst>
                    <a:ext uri="{9D8B030D-6E8A-4147-A177-3AD203B41FA5}">
                      <a16:colId xmlns:a16="http://schemas.microsoft.com/office/drawing/2014/main" val="2404619533"/>
                    </a:ext>
                  </a:extLst>
                </a:gridCol>
                <a:gridCol w="493776">
                  <a:extLst>
                    <a:ext uri="{9D8B030D-6E8A-4147-A177-3AD203B41FA5}">
                      <a16:colId xmlns:a16="http://schemas.microsoft.com/office/drawing/2014/main" val="1076950294"/>
                    </a:ext>
                  </a:extLst>
                </a:gridCol>
                <a:gridCol w="493776">
                  <a:extLst>
                    <a:ext uri="{9D8B030D-6E8A-4147-A177-3AD203B41FA5}">
                      <a16:colId xmlns:a16="http://schemas.microsoft.com/office/drawing/2014/main" val="1785531316"/>
                    </a:ext>
                  </a:extLst>
                </a:gridCol>
                <a:gridCol w="493776">
                  <a:extLst>
                    <a:ext uri="{9D8B030D-6E8A-4147-A177-3AD203B41FA5}">
                      <a16:colId xmlns:a16="http://schemas.microsoft.com/office/drawing/2014/main" val="1148258590"/>
                    </a:ext>
                  </a:extLst>
                </a:gridCol>
                <a:gridCol w="493776">
                  <a:extLst>
                    <a:ext uri="{9D8B030D-6E8A-4147-A177-3AD203B41FA5}">
                      <a16:colId xmlns:a16="http://schemas.microsoft.com/office/drawing/2014/main" val="1362496923"/>
                    </a:ext>
                  </a:extLst>
                </a:gridCol>
                <a:gridCol w="493776">
                  <a:extLst>
                    <a:ext uri="{9D8B030D-6E8A-4147-A177-3AD203B41FA5}">
                      <a16:colId xmlns:a16="http://schemas.microsoft.com/office/drawing/2014/main" val="781378309"/>
                    </a:ext>
                  </a:extLst>
                </a:gridCol>
                <a:gridCol w="493776">
                  <a:extLst>
                    <a:ext uri="{9D8B030D-6E8A-4147-A177-3AD203B41FA5}">
                      <a16:colId xmlns:a16="http://schemas.microsoft.com/office/drawing/2014/main" val="3950814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3009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- 2021-10-08 11:00:21</a:t>
                      </a:r>
                      <a:r>
                        <a:rPr kumimoji="0" lang="en-US" sz="1000" b="0" i="0" u="none" strike="noStrike" kern="1200" cap="none" spc="0" normalizeH="0" baseline="0" noProof="0">
                          <a:ln>
                            <a:noFill/>
                          </a:ln>
                          <a:solidFill>
                            <a:prstClr val="black"/>
                          </a:solidFill>
                          <a:effectLst/>
                          <a:uLnTx/>
                          <a:uFillTx/>
                          <a:latin typeface="+mn-lt"/>
                          <a:ea typeface="+mn-ea"/>
                          <a:cs typeface="+mn-cs"/>
                        </a:rPr>
                        <a:t>
 ¡𝐒𝐮́𝐦𝐚𝐭𝐞 𝐚 𝐥𝐚 𝐧𝐮𝐞𝐯𝐚 𝐏𝐫𝐨𝐦𝐨 𝐄𝐱𝐭𝐫𝐞𝐦𝐚 𝐲 𝐠𝐚𝐧𝐚́!
Junto a AXION energy sorteamos más de 𝟓𝟎𝟎 𝐌𝐨𝐭𝐨𝐦𝐞𝐥 𝐁𝐥𝐢𝐭𝐳.
Eso es una moto por estación.
¡𝐘 𝐮𝐧𝐚 𝐩𝐮𝐞𝐝𝐞 𝐬𝐞𝐫 𝐭𝐮𝐲𝐚!
¿𝐂ó𝐦𝐨 𝐩𝐚𝐫𝐭𝐢𝐜𝐢𝐩á𝐬?
Con cada compra y carga que hacés en AXION energy, sumás chances.
Más cargás, más chances tenés de ganar.
Consultá bases y condiciones en promoextrema.com.ar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70187394"/>
                  </a:ext>
                </a:extLst>
              </a:tr>
            </a:tbl>
          </a:graphicData>
        </a:graphic>
      </p:graphicFrame>
      <p:sp>
        <p:nvSpPr>
          <p:cNvPr id="4" name="Text Placeholder 3">
            <a:extLst>
              <a:ext uri="{FF2B5EF4-FFF2-40B4-BE49-F238E27FC236}">
                <a16:creationId xmlns:a16="http://schemas.microsoft.com/office/drawing/2014/main" id="{5CFF8E37-9ED0-495C-8EB7-6AD2AD9CB6A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8603660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1541E-4FE6-4FDB-9E73-5F4A14A5FEF0}"/>
              </a:ext>
            </a:extLst>
          </p:cNvPr>
          <p:cNvSpPr>
            <a:spLocks noGrp="1"/>
          </p:cNvSpPr>
          <p:nvPr>
            <p:ph type="title"/>
          </p:nvPr>
        </p:nvSpPr>
        <p:spPr/>
        <p:txBody>
          <a:bodyPr/>
          <a:lstStyle/>
          <a:p>
            <a:r>
              <a:rPr lang="en-US"/>
              <a:t>Facebook Post Table + Reactions | Motomel - 17 of 21</a:t>
            </a:r>
          </a:p>
        </p:txBody>
      </p:sp>
      <p:graphicFrame>
        <p:nvGraphicFramePr>
          <p:cNvPr id="5" name="Table Placeholder 4">
            <a:extLst>
              <a:ext uri="{FF2B5EF4-FFF2-40B4-BE49-F238E27FC236}">
                <a16:creationId xmlns:a16="http://schemas.microsoft.com/office/drawing/2014/main" id="{0A1E82C7-71C3-41F9-BE3D-38013598F270}"/>
              </a:ext>
            </a:extLst>
          </p:cNvPr>
          <p:cNvGraphicFramePr>
            <a:graphicFrameLocks noGrp="1"/>
          </p:cNvGraphicFramePr>
          <p:nvPr>
            <p:ph type="tbl" sz="quarter" idx="13"/>
            <p:extLst>
              <p:ext uri="{D42A27DB-BD31-4B8C-83A1-F6EECF244321}">
                <p14:modId xmlns:p14="http://schemas.microsoft.com/office/powerpoint/2010/main" val="2486520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77025328"/>
                    </a:ext>
                  </a:extLst>
                </a:gridCol>
                <a:gridCol w="493776">
                  <a:extLst>
                    <a:ext uri="{9D8B030D-6E8A-4147-A177-3AD203B41FA5}">
                      <a16:colId xmlns:a16="http://schemas.microsoft.com/office/drawing/2014/main" val="1911773346"/>
                    </a:ext>
                  </a:extLst>
                </a:gridCol>
                <a:gridCol w="493776">
                  <a:extLst>
                    <a:ext uri="{9D8B030D-6E8A-4147-A177-3AD203B41FA5}">
                      <a16:colId xmlns:a16="http://schemas.microsoft.com/office/drawing/2014/main" val="2975159478"/>
                    </a:ext>
                  </a:extLst>
                </a:gridCol>
                <a:gridCol w="493776">
                  <a:extLst>
                    <a:ext uri="{9D8B030D-6E8A-4147-A177-3AD203B41FA5}">
                      <a16:colId xmlns:a16="http://schemas.microsoft.com/office/drawing/2014/main" val="1499942939"/>
                    </a:ext>
                  </a:extLst>
                </a:gridCol>
                <a:gridCol w="493776">
                  <a:extLst>
                    <a:ext uri="{9D8B030D-6E8A-4147-A177-3AD203B41FA5}">
                      <a16:colId xmlns:a16="http://schemas.microsoft.com/office/drawing/2014/main" val="2222638715"/>
                    </a:ext>
                  </a:extLst>
                </a:gridCol>
                <a:gridCol w="493776">
                  <a:extLst>
                    <a:ext uri="{9D8B030D-6E8A-4147-A177-3AD203B41FA5}">
                      <a16:colId xmlns:a16="http://schemas.microsoft.com/office/drawing/2014/main" val="1158131623"/>
                    </a:ext>
                  </a:extLst>
                </a:gridCol>
                <a:gridCol w="493776">
                  <a:extLst>
                    <a:ext uri="{9D8B030D-6E8A-4147-A177-3AD203B41FA5}">
                      <a16:colId xmlns:a16="http://schemas.microsoft.com/office/drawing/2014/main" val="1690214501"/>
                    </a:ext>
                  </a:extLst>
                </a:gridCol>
                <a:gridCol w="493776">
                  <a:extLst>
                    <a:ext uri="{9D8B030D-6E8A-4147-A177-3AD203B41FA5}">
                      <a16:colId xmlns:a16="http://schemas.microsoft.com/office/drawing/2014/main" val="184618700"/>
                    </a:ext>
                  </a:extLst>
                </a:gridCol>
                <a:gridCol w="493776">
                  <a:extLst>
                    <a:ext uri="{9D8B030D-6E8A-4147-A177-3AD203B41FA5}">
                      <a16:colId xmlns:a16="http://schemas.microsoft.com/office/drawing/2014/main" val="3280862571"/>
                    </a:ext>
                  </a:extLst>
                </a:gridCol>
                <a:gridCol w="493776">
                  <a:extLst>
                    <a:ext uri="{9D8B030D-6E8A-4147-A177-3AD203B41FA5}">
                      <a16:colId xmlns:a16="http://schemas.microsoft.com/office/drawing/2014/main" val="2197279942"/>
                    </a:ext>
                  </a:extLst>
                </a:gridCol>
                <a:gridCol w="493776">
                  <a:extLst>
                    <a:ext uri="{9D8B030D-6E8A-4147-A177-3AD203B41FA5}">
                      <a16:colId xmlns:a16="http://schemas.microsoft.com/office/drawing/2014/main" val="2993358636"/>
                    </a:ext>
                  </a:extLst>
                </a:gridCol>
                <a:gridCol w="493776">
                  <a:extLst>
                    <a:ext uri="{9D8B030D-6E8A-4147-A177-3AD203B41FA5}">
                      <a16:colId xmlns:a16="http://schemas.microsoft.com/office/drawing/2014/main" val="3696218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4250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 - 2021-10-20 17:00:01</a:t>
                      </a:r>
                      <a:r>
                        <a:rPr kumimoji="0" lang="en-US" sz="1000" b="0" i="0" u="none" strike="noStrike" kern="1200" cap="none" spc="0" normalizeH="0" baseline="0" noProof="0">
                          <a:ln>
                            <a:noFill/>
                          </a:ln>
                          <a:solidFill>
                            <a:prstClr val="black"/>
                          </a:solidFill>
                          <a:effectLst/>
                          <a:uLnTx/>
                          <a:uFillTx/>
                          <a:latin typeface="+mn-lt"/>
                          <a:ea typeface="+mn-ea"/>
                          <a:cs typeface="+mn-cs"/>
                        </a:rPr>
                        <a:t>
 A donde sea, la Patagonian Eagle 150 ST es tu mejor compañía.
 ⁣
👉 Conseguíla en 48 cuotas de BNA⁣
⁣
#BuiltToRide #Custom #Motorcycle⁣
#IndustriaNacional #Zanella #PatagonianEagle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5879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 - 2021-10-07 19:00:03</a:t>
                      </a:r>
                      <a:r>
                        <a:rPr kumimoji="0" lang="en-US" sz="1000" b="0" i="0" u="none" strike="noStrike" kern="1200" cap="none" spc="0" normalizeH="0" baseline="0" noProof="0">
                          <a:ln>
                            <a:noFill/>
                          </a:ln>
                          <a:solidFill>
                            <a:prstClr val="black"/>
                          </a:solidFill>
                          <a:effectLst/>
                          <a:uLnTx/>
                          <a:uFillTx/>
                          <a:latin typeface="+mn-lt"/>
                          <a:ea typeface="+mn-ea"/>
                          <a:cs typeface="+mn-cs"/>
                        </a:rPr>
                        <a:t>
 ⚡ ¡Sabemos lo que necesitás para seguir progresando!⁣⚡ 
👉Motor Bicilíndrico DOHC 650 cc
👉 Inyección electrónica
👉 Frenos ABS
🏍⁣ ¿Qué esperás para vivir  la experiencia de la RZ650?
#Zanella #CFMoto #RZ #RZ650 #PUSHFORPROGRESS #CFMOTObyZanella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16052786"/>
                  </a:ext>
                </a:extLst>
              </a:tr>
            </a:tbl>
          </a:graphicData>
        </a:graphic>
      </p:graphicFrame>
      <p:sp>
        <p:nvSpPr>
          <p:cNvPr id="4" name="Text Placeholder 3">
            <a:extLst>
              <a:ext uri="{FF2B5EF4-FFF2-40B4-BE49-F238E27FC236}">
                <a16:creationId xmlns:a16="http://schemas.microsoft.com/office/drawing/2014/main" id="{A39737C3-2A80-449C-B23E-B994747D245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7209866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3B6EF-30F9-4AFF-AE2E-8E323A9C930D}"/>
              </a:ext>
            </a:extLst>
          </p:cNvPr>
          <p:cNvSpPr>
            <a:spLocks noGrp="1"/>
          </p:cNvSpPr>
          <p:nvPr>
            <p:ph type="title"/>
          </p:nvPr>
        </p:nvSpPr>
        <p:spPr/>
        <p:txBody>
          <a:bodyPr/>
          <a:lstStyle/>
          <a:p>
            <a:r>
              <a:rPr lang="en-US"/>
              <a:t>Facebook Post Table + Reactions | Motomel - 18 of 21</a:t>
            </a:r>
          </a:p>
        </p:txBody>
      </p:sp>
      <p:graphicFrame>
        <p:nvGraphicFramePr>
          <p:cNvPr id="5" name="Table Placeholder 4">
            <a:extLst>
              <a:ext uri="{FF2B5EF4-FFF2-40B4-BE49-F238E27FC236}">
                <a16:creationId xmlns:a16="http://schemas.microsoft.com/office/drawing/2014/main" id="{34B6E403-90AE-4FD2-A487-FCFB7B3363AF}"/>
              </a:ext>
            </a:extLst>
          </p:cNvPr>
          <p:cNvGraphicFramePr>
            <a:graphicFrameLocks noGrp="1"/>
          </p:cNvGraphicFramePr>
          <p:nvPr>
            <p:ph type="tbl" sz="quarter" idx="13"/>
            <p:extLst>
              <p:ext uri="{D42A27DB-BD31-4B8C-83A1-F6EECF244321}">
                <p14:modId xmlns:p14="http://schemas.microsoft.com/office/powerpoint/2010/main" val="1641065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56950748"/>
                    </a:ext>
                  </a:extLst>
                </a:gridCol>
                <a:gridCol w="493776">
                  <a:extLst>
                    <a:ext uri="{9D8B030D-6E8A-4147-A177-3AD203B41FA5}">
                      <a16:colId xmlns:a16="http://schemas.microsoft.com/office/drawing/2014/main" val="3124778041"/>
                    </a:ext>
                  </a:extLst>
                </a:gridCol>
                <a:gridCol w="493776">
                  <a:extLst>
                    <a:ext uri="{9D8B030D-6E8A-4147-A177-3AD203B41FA5}">
                      <a16:colId xmlns:a16="http://schemas.microsoft.com/office/drawing/2014/main" val="1302723857"/>
                    </a:ext>
                  </a:extLst>
                </a:gridCol>
                <a:gridCol w="493776">
                  <a:extLst>
                    <a:ext uri="{9D8B030D-6E8A-4147-A177-3AD203B41FA5}">
                      <a16:colId xmlns:a16="http://schemas.microsoft.com/office/drawing/2014/main" val="1728444342"/>
                    </a:ext>
                  </a:extLst>
                </a:gridCol>
                <a:gridCol w="493776">
                  <a:extLst>
                    <a:ext uri="{9D8B030D-6E8A-4147-A177-3AD203B41FA5}">
                      <a16:colId xmlns:a16="http://schemas.microsoft.com/office/drawing/2014/main" val="1186676830"/>
                    </a:ext>
                  </a:extLst>
                </a:gridCol>
                <a:gridCol w="493776">
                  <a:extLst>
                    <a:ext uri="{9D8B030D-6E8A-4147-A177-3AD203B41FA5}">
                      <a16:colId xmlns:a16="http://schemas.microsoft.com/office/drawing/2014/main" val="594302545"/>
                    </a:ext>
                  </a:extLst>
                </a:gridCol>
                <a:gridCol w="493776">
                  <a:extLst>
                    <a:ext uri="{9D8B030D-6E8A-4147-A177-3AD203B41FA5}">
                      <a16:colId xmlns:a16="http://schemas.microsoft.com/office/drawing/2014/main" val="887840733"/>
                    </a:ext>
                  </a:extLst>
                </a:gridCol>
                <a:gridCol w="493776">
                  <a:extLst>
                    <a:ext uri="{9D8B030D-6E8A-4147-A177-3AD203B41FA5}">
                      <a16:colId xmlns:a16="http://schemas.microsoft.com/office/drawing/2014/main" val="2654029659"/>
                    </a:ext>
                  </a:extLst>
                </a:gridCol>
                <a:gridCol w="493776">
                  <a:extLst>
                    <a:ext uri="{9D8B030D-6E8A-4147-A177-3AD203B41FA5}">
                      <a16:colId xmlns:a16="http://schemas.microsoft.com/office/drawing/2014/main" val="1621184999"/>
                    </a:ext>
                  </a:extLst>
                </a:gridCol>
                <a:gridCol w="493776">
                  <a:extLst>
                    <a:ext uri="{9D8B030D-6E8A-4147-A177-3AD203B41FA5}">
                      <a16:colId xmlns:a16="http://schemas.microsoft.com/office/drawing/2014/main" val="1581263052"/>
                    </a:ext>
                  </a:extLst>
                </a:gridCol>
                <a:gridCol w="493776">
                  <a:extLst>
                    <a:ext uri="{9D8B030D-6E8A-4147-A177-3AD203B41FA5}">
                      <a16:colId xmlns:a16="http://schemas.microsoft.com/office/drawing/2014/main" val="2269738408"/>
                    </a:ext>
                  </a:extLst>
                </a:gridCol>
                <a:gridCol w="493776">
                  <a:extLst>
                    <a:ext uri="{9D8B030D-6E8A-4147-A177-3AD203B41FA5}">
                      <a16:colId xmlns:a16="http://schemas.microsoft.com/office/drawing/2014/main" val="3796615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2995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- 2021-10-01 18:23:06</a:t>
                      </a:r>
                      <a:r>
                        <a:rPr kumimoji="0" lang="en-US" sz="1000" b="0" i="0" u="none" strike="noStrike" kern="1200" cap="none" spc="0" normalizeH="0" baseline="0" noProof="0">
                          <a:ln>
                            <a:noFill/>
                          </a:ln>
                          <a:solidFill>
                            <a:prstClr val="black"/>
                          </a:solidFill>
                          <a:effectLst/>
                          <a:uLnTx/>
                          <a:uFillTx/>
                          <a:latin typeface="+mn-lt"/>
                          <a:ea typeface="+mn-ea"/>
                          <a:cs typeface="+mn-cs"/>
                        </a:rPr>
                        <a:t>
 🙌 Gilera AC1 2021!😎 Ya está disponible en los concesionarios oficiales #Gilera 💪 Te mostramos sus colores!
🏁 Motor 4 tiempos, refrigerado por aire
🏁 Transmisión 5 marchas
🏁Potencia 11.4 hp / 8000 rpm
🏁 Freno Delantero a disco, trasero a tambor
🏁 Encendido Eléctrico y patada
Más info en 💻 https://gilera.com.ar/modelo/ac1-1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75612538"/>
                  </a:ext>
                </a:extLst>
              </a:tr>
            </a:tbl>
          </a:graphicData>
        </a:graphic>
      </p:graphicFrame>
      <p:sp>
        <p:nvSpPr>
          <p:cNvPr id="4" name="Text Placeholder 3">
            <a:extLst>
              <a:ext uri="{FF2B5EF4-FFF2-40B4-BE49-F238E27FC236}">
                <a16:creationId xmlns:a16="http://schemas.microsoft.com/office/drawing/2014/main" id="{09F2EC42-4BF3-4C1C-BC98-6B753D631D7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0916931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A1EA6-6A9A-4E91-B320-55F5F2290B25}"/>
              </a:ext>
            </a:extLst>
          </p:cNvPr>
          <p:cNvSpPr>
            <a:spLocks noGrp="1"/>
          </p:cNvSpPr>
          <p:nvPr>
            <p:ph type="title"/>
          </p:nvPr>
        </p:nvSpPr>
        <p:spPr/>
        <p:txBody>
          <a:bodyPr/>
          <a:lstStyle/>
          <a:p>
            <a:r>
              <a:rPr lang="en-US"/>
              <a:t>Facebook Post Table + Reactions | Motomel - 19 of 21</a:t>
            </a:r>
          </a:p>
        </p:txBody>
      </p:sp>
      <p:graphicFrame>
        <p:nvGraphicFramePr>
          <p:cNvPr id="5" name="Table Placeholder 4">
            <a:extLst>
              <a:ext uri="{FF2B5EF4-FFF2-40B4-BE49-F238E27FC236}">
                <a16:creationId xmlns:a16="http://schemas.microsoft.com/office/drawing/2014/main" id="{E4B3E77F-F028-4D1D-AF82-B2B21AE69D42}"/>
              </a:ext>
            </a:extLst>
          </p:cNvPr>
          <p:cNvGraphicFramePr>
            <a:graphicFrameLocks noGrp="1"/>
          </p:cNvGraphicFramePr>
          <p:nvPr>
            <p:ph type="tbl" sz="quarter" idx="13"/>
            <p:extLst>
              <p:ext uri="{D42A27DB-BD31-4B8C-83A1-F6EECF244321}">
                <p14:modId xmlns:p14="http://schemas.microsoft.com/office/powerpoint/2010/main" val="1155812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760571"/>
                    </a:ext>
                  </a:extLst>
                </a:gridCol>
                <a:gridCol w="493776">
                  <a:extLst>
                    <a:ext uri="{9D8B030D-6E8A-4147-A177-3AD203B41FA5}">
                      <a16:colId xmlns:a16="http://schemas.microsoft.com/office/drawing/2014/main" val="2587294462"/>
                    </a:ext>
                  </a:extLst>
                </a:gridCol>
                <a:gridCol w="493776">
                  <a:extLst>
                    <a:ext uri="{9D8B030D-6E8A-4147-A177-3AD203B41FA5}">
                      <a16:colId xmlns:a16="http://schemas.microsoft.com/office/drawing/2014/main" val="1747538575"/>
                    </a:ext>
                  </a:extLst>
                </a:gridCol>
                <a:gridCol w="493776">
                  <a:extLst>
                    <a:ext uri="{9D8B030D-6E8A-4147-A177-3AD203B41FA5}">
                      <a16:colId xmlns:a16="http://schemas.microsoft.com/office/drawing/2014/main" val="3325572584"/>
                    </a:ext>
                  </a:extLst>
                </a:gridCol>
                <a:gridCol w="493776">
                  <a:extLst>
                    <a:ext uri="{9D8B030D-6E8A-4147-A177-3AD203B41FA5}">
                      <a16:colId xmlns:a16="http://schemas.microsoft.com/office/drawing/2014/main" val="411097563"/>
                    </a:ext>
                  </a:extLst>
                </a:gridCol>
                <a:gridCol w="493776">
                  <a:extLst>
                    <a:ext uri="{9D8B030D-6E8A-4147-A177-3AD203B41FA5}">
                      <a16:colId xmlns:a16="http://schemas.microsoft.com/office/drawing/2014/main" val="1139312271"/>
                    </a:ext>
                  </a:extLst>
                </a:gridCol>
                <a:gridCol w="493776">
                  <a:extLst>
                    <a:ext uri="{9D8B030D-6E8A-4147-A177-3AD203B41FA5}">
                      <a16:colId xmlns:a16="http://schemas.microsoft.com/office/drawing/2014/main" val="2377158698"/>
                    </a:ext>
                  </a:extLst>
                </a:gridCol>
                <a:gridCol w="493776">
                  <a:extLst>
                    <a:ext uri="{9D8B030D-6E8A-4147-A177-3AD203B41FA5}">
                      <a16:colId xmlns:a16="http://schemas.microsoft.com/office/drawing/2014/main" val="4275999181"/>
                    </a:ext>
                  </a:extLst>
                </a:gridCol>
                <a:gridCol w="493776">
                  <a:extLst>
                    <a:ext uri="{9D8B030D-6E8A-4147-A177-3AD203B41FA5}">
                      <a16:colId xmlns:a16="http://schemas.microsoft.com/office/drawing/2014/main" val="2771630775"/>
                    </a:ext>
                  </a:extLst>
                </a:gridCol>
                <a:gridCol w="493776">
                  <a:extLst>
                    <a:ext uri="{9D8B030D-6E8A-4147-A177-3AD203B41FA5}">
                      <a16:colId xmlns:a16="http://schemas.microsoft.com/office/drawing/2014/main" val="2920268250"/>
                    </a:ext>
                  </a:extLst>
                </a:gridCol>
                <a:gridCol w="493776">
                  <a:extLst>
                    <a:ext uri="{9D8B030D-6E8A-4147-A177-3AD203B41FA5}">
                      <a16:colId xmlns:a16="http://schemas.microsoft.com/office/drawing/2014/main" val="2977120337"/>
                    </a:ext>
                  </a:extLst>
                </a:gridCol>
                <a:gridCol w="493776">
                  <a:extLst>
                    <a:ext uri="{9D8B030D-6E8A-4147-A177-3AD203B41FA5}">
                      <a16:colId xmlns:a16="http://schemas.microsoft.com/office/drawing/2014/main" val="538287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5486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- 2021-10-28 16:45:30</a:t>
                      </a:r>
                      <a:r>
                        <a:rPr kumimoji="0" lang="es-ES" sz="1000" b="0" i="0" u="none" strike="noStrike" kern="1200" cap="none" spc="0" normalizeH="0" baseline="0" noProof="0">
                          <a:ln>
                            <a:noFill/>
                          </a:ln>
                          <a:solidFill>
                            <a:prstClr val="black"/>
                          </a:solidFill>
                          <a:effectLst/>
                          <a:uLnTx/>
                          <a:uFillTx/>
                          <a:latin typeface="+mn-lt"/>
                          <a:ea typeface="+mn-ea"/>
                          <a:cs typeface="+mn-cs"/>
                        </a:rPr>
                        <a:t>
 ¡Llegó la moto urbana con más flow!
Te presentamos la nueva Energy 110. La moto que ya conocés, con un diseño único: nuevos colores, nuevas gráficas, nuevos materiales, nuevas texturas.
Subite a una ENERGY y disfrutá la ciudad sin límites.
#YaSabésADóndeIr
Tenela en 48 cuotas con Plan Mi Moto.
Consultá precios y planes de financiación en el link de la bio.
#Corven #Motos #Energy110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95409387"/>
                  </a:ext>
                </a:extLst>
              </a:tr>
            </a:tbl>
          </a:graphicData>
        </a:graphic>
      </p:graphicFrame>
      <p:sp>
        <p:nvSpPr>
          <p:cNvPr id="4" name="Text Placeholder 3">
            <a:extLst>
              <a:ext uri="{FF2B5EF4-FFF2-40B4-BE49-F238E27FC236}">
                <a16:creationId xmlns:a16="http://schemas.microsoft.com/office/drawing/2014/main" id="{B1E8F6F6-7530-462A-9C83-F386AD7F143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4442286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025E-92C2-4CEB-930A-8972A0D2DB33}"/>
              </a:ext>
            </a:extLst>
          </p:cNvPr>
          <p:cNvSpPr>
            <a:spLocks noGrp="1"/>
          </p:cNvSpPr>
          <p:nvPr>
            <p:ph type="title"/>
          </p:nvPr>
        </p:nvSpPr>
        <p:spPr/>
        <p:txBody>
          <a:bodyPr/>
          <a:lstStyle/>
          <a:p>
            <a:r>
              <a:rPr lang="en-US"/>
              <a:t>Facebook Post Table + Reactions | Motomel - 20 of 21</a:t>
            </a:r>
          </a:p>
        </p:txBody>
      </p:sp>
      <p:graphicFrame>
        <p:nvGraphicFramePr>
          <p:cNvPr id="5" name="Table Placeholder 4">
            <a:extLst>
              <a:ext uri="{FF2B5EF4-FFF2-40B4-BE49-F238E27FC236}">
                <a16:creationId xmlns:a16="http://schemas.microsoft.com/office/drawing/2014/main" id="{C5BB48D4-3C67-4877-A5B7-2A82BC107622}"/>
              </a:ext>
            </a:extLst>
          </p:cNvPr>
          <p:cNvGraphicFramePr>
            <a:graphicFrameLocks noGrp="1"/>
          </p:cNvGraphicFramePr>
          <p:nvPr>
            <p:ph type="tbl" sz="quarter" idx="13"/>
            <p:extLst>
              <p:ext uri="{D42A27DB-BD31-4B8C-83A1-F6EECF244321}">
                <p14:modId xmlns:p14="http://schemas.microsoft.com/office/powerpoint/2010/main" val="3075692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9341948"/>
                    </a:ext>
                  </a:extLst>
                </a:gridCol>
                <a:gridCol w="493776">
                  <a:extLst>
                    <a:ext uri="{9D8B030D-6E8A-4147-A177-3AD203B41FA5}">
                      <a16:colId xmlns:a16="http://schemas.microsoft.com/office/drawing/2014/main" val="3362653397"/>
                    </a:ext>
                  </a:extLst>
                </a:gridCol>
                <a:gridCol w="493776">
                  <a:extLst>
                    <a:ext uri="{9D8B030D-6E8A-4147-A177-3AD203B41FA5}">
                      <a16:colId xmlns:a16="http://schemas.microsoft.com/office/drawing/2014/main" val="1869325796"/>
                    </a:ext>
                  </a:extLst>
                </a:gridCol>
                <a:gridCol w="493776">
                  <a:extLst>
                    <a:ext uri="{9D8B030D-6E8A-4147-A177-3AD203B41FA5}">
                      <a16:colId xmlns:a16="http://schemas.microsoft.com/office/drawing/2014/main" val="1070484160"/>
                    </a:ext>
                  </a:extLst>
                </a:gridCol>
                <a:gridCol w="493776">
                  <a:extLst>
                    <a:ext uri="{9D8B030D-6E8A-4147-A177-3AD203B41FA5}">
                      <a16:colId xmlns:a16="http://schemas.microsoft.com/office/drawing/2014/main" val="2402769855"/>
                    </a:ext>
                  </a:extLst>
                </a:gridCol>
                <a:gridCol w="493776">
                  <a:extLst>
                    <a:ext uri="{9D8B030D-6E8A-4147-A177-3AD203B41FA5}">
                      <a16:colId xmlns:a16="http://schemas.microsoft.com/office/drawing/2014/main" val="2443986864"/>
                    </a:ext>
                  </a:extLst>
                </a:gridCol>
                <a:gridCol w="493776">
                  <a:extLst>
                    <a:ext uri="{9D8B030D-6E8A-4147-A177-3AD203B41FA5}">
                      <a16:colId xmlns:a16="http://schemas.microsoft.com/office/drawing/2014/main" val="2150964798"/>
                    </a:ext>
                  </a:extLst>
                </a:gridCol>
                <a:gridCol w="493776">
                  <a:extLst>
                    <a:ext uri="{9D8B030D-6E8A-4147-A177-3AD203B41FA5}">
                      <a16:colId xmlns:a16="http://schemas.microsoft.com/office/drawing/2014/main" val="1810566222"/>
                    </a:ext>
                  </a:extLst>
                </a:gridCol>
                <a:gridCol w="493776">
                  <a:extLst>
                    <a:ext uri="{9D8B030D-6E8A-4147-A177-3AD203B41FA5}">
                      <a16:colId xmlns:a16="http://schemas.microsoft.com/office/drawing/2014/main" val="3429632551"/>
                    </a:ext>
                  </a:extLst>
                </a:gridCol>
                <a:gridCol w="493776">
                  <a:extLst>
                    <a:ext uri="{9D8B030D-6E8A-4147-A177-3AD203B41FA5}">
                      <a16:colId xmlns:a16="http://schemas.microsoft.com/office/drawing/2014/main" val="1966807165"/>
                    </a:ext>
                  </a:extLst>
                </a:gridCol>
                <a:gridCol w="493776">
                  <a:extLst>
                    <a:ext uri="{9D8B030D-6E8A-4147-A177-3AD203B41FA5}">
                      <a16:colId xmlns:a16="http://schemas.microsoft.com/office/drawing/2014/main" val="2142324016"/>
                    </a:ext>
                  </a:extLst>
                </a:gridCol>
                <a:gridCol w="493776">
                  <a:extLst>
                    <a:ext uri="{9D8B030D-6E8A-4147-A177-3AD203B41FA5}">
                      <a16:colId xmlns:a16="http://schemas.microsoft.com/office/drawing/2014/main" val="933782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5141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- 2021-10-18 19:10:05</a:t>
                      </a:r>
                      <a:r>
                        <a:rPr kumimoji="0" lang="es-ES" sz="1000" b="0" i="0" u="none" strike="noStrike" kern="1200" cap="none" spc="0" normalizeH="0" baseline="0" noProof="0">
                          <a:ln>
                            <a:noFill/>
                          </a:ln>
                          <a:solidFill>
                            <a:prstClr val="black"/>
                          </a:solidFill>
                          <a:effectLst/>
                          <a:uLnTx/>
                          <a:uFillTx/>
                          <a:latin typeface="+mn-lt"/>
                          <a:ea typeface="+mn-ea"/>
                          <a:cs typeface="+mn-cs"/>
                        </a:rPr>
                        <a:t>
 ¡Llegó la moto urbana con más flow!
Te presentamos la nueva Energy 110. La moto que ya conocés, con un diseño único: nuevos colores, nuevas gráficas, nuevos materiales, nuevas texturas.
Subite a una ENERGY y disfrutá la ciudad sin límites.
#YaSabésADóndeIr
Tenela en 48 cuotas con Plan Mi Moto.
Consultá precios y planes de financiación en el 
link de la bio.
#Corven #Motos #Energy110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44101902"/>
                  </a:ext>
                </a:extLst>
              </a:tr>
            </a:tbl>
          </a:graphicData>
        </a:graphic>
      </p:graphicFrame>
      <p:sp>
        <p:nvSpPr>
          <p:cNvPr id="4" name="Text Placeholder 3">
            <a:extLst>
              <a:ext uri="{FF2B5EF4-FFF2-40B4-BE49-F238E27FC236}">
                <a16:creationId xmlns:a16="http://schemas.microsoft.com/office/drawing/2014/main" id="{27732834-9846-4E05-9BB8-C4B1C465FC3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8382580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D22DC-A0E0-4DED-A1E4-D37BE8D5B465}"/>
              </a:ext>
            </a:extLst>
          </p:cNvPr>
          <p:cNvSpPr>
            <a:spLocks noGrp="1"/>
          </p:cNvSpPr>
          <p:nvPr>
            <p:ph type="title"/>
          </p:nvPr>
        </p:nvSpPr>
        <p:spPr/>
        <p:txBody>
          <a:bodyPr/>
          <a:lstStyle/>
          <a:p>
            <a:r>
              <a:rPr lang="en-US"/>
              <a:t>Facebook Post Table + Reactions | Motomel - 21 of 21</a:t>
            </a:r>
          </a:p>
        </p:txBody>
      </p:sp>
      <p:graphicFrame>
        <p:nvGraphicFramePr>
          <p:cNvPr id="5" name="Table Placeholder 4">
            <a:extLst>
              <a:ext uri="{FF2B5EF4-FFF2-40B4-BE49-F238E27FC236}">
                <a16:creationId xmlns:a16="http://schemas.microsoft.com/office/drawing/2014/main" id="{C93C8A6B-B4DD-4A80-BB70-58E636D974A8}"/>
              </a:ext>
            </a:extLst>
          </p:cNvPr>
          <p:cNvGraphicFramePr>
            <a:graphicFrameLocks noGrp="1"/>
          </p:cNvGraphicFramePr>
          <p:nvPr>
            <p:ph type="tbl" sz="quarter" idx="13"/>
            <p:extLst>
              <p:ext uri="{D42A27DB-BD31-4B8C-83A1-F6EECF244321}">
                <p14:modId xmlns:p14="http://schemas.microsoft.com/office/powerpoint/2010/main" val="491300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06398329"/>
                    </a:ext>
                  </a:extLst>
                </a:gridCol>
                <a:gridCol w="493776">
                  <a:extLst>
                    <a:ext uri="{9D8B030D-6E8A-4147-A177-3AD203B41FA5}">
                      <a16:colId xmlns:a16="http://schemas.microsoft.com/office/drawing/2014/main" val="3079487250"/>
                    </a:ext>
                  </a:extLst>
                </a:gridCol>
                <a:gridCol w="493776">
                  <a:extLst>
                    <a:ext uri="{9D8B030D-6E8A-4147-A177-3AD203B41FA5}">
                      <a16:colId xmlns:a16="http://schemas.microsoft.com/office/drawing/2014/main" val="2338755510"/>
                    </a:ext>
                  </a:extLst>
                </a:gridCol>
                <a:gridCol w="493776">
                  <a:extLst>
                    <a:ext uri="{9D8B030D-6E8A-4147-A177-3AD203B41FA5}">
                      <a16:colId xmlns:a16="http://schemas.microsoft.com/office/drawing/2014/main" val="2464510693"/>
                    </a:ext>
                  </a:extLst>
                </a:gridCol>
                <a:gridCol w="493776">
                  <a:extLst>
                    <a:ext uri="{9D8B030D-6E8A-4147-A177-3AD203B41FA5}">
                      <a16:colId xmlns:a16="http://schemas.microsoft.com/office/drawing/2014/main" val="3050998737"/>
                    </a:ext>
                  </a:extLst>
                </a:gridCol>
                <a:gridCol w="493776">
                  <a:extLst>
                    <a:ext uri="{9D8B030D-6E8A-4147-A177-3AD203B41FA5}">
                      <a16:colId xmlns:a16="http://schemas.microsoft.com/office/drawing/2014/main" val="566065846"/>
                    </a:ext>
                  </a:extLst>
                </a:gridCol>
                <a:gridCol w="493776">
                  <a:extLst>
                    <a:ext uri="{9D8B030D-6E8A-4147-A177-3AD203B41FA5}">
                      <a16:colId xmlns:a16="http://schemas.microsoft.com/office/drawing/2014/main" val="4039214300"/>
                    </a:ext>
                  </a:extLst>
                </a:gridCol>
                <a:gridCol w="493776">
                  <a:extLst>
                    <a:ext uri="{9D8B030D-6E8A-4147-A177-3AD203B41FA5}">
                      <a16:colId xmlns:a16="http://schemas.microsoft.com/office/drawing/2014/main" val="500532982"/>
                    </a:ext>
                  </a:extLst>
                </a:gridCol>
                <a:gridCol w="493776">
                  <a:extLst>
                    <a:ext uri="{9D8B030D-6E8A-4147-A177-3AD203B41FA5}">
                      <a16:colId xmlns:a16="http://schemas.microsoft.com/office/drawing/2014/main" val="3799897054"/>
                    </a:ext>
                  </a:extLst>
                </a:gridCol>
                <a:gridCol w="493776">
                  <a:extLst>
                    <a:ext uri="{9D8B030D-6E8A-4147-A177-3AD203B41FA5}">
                      <a16:colId xmlns:a16="http://schemas.microsoft.com/office/drawing/2014/main" val="880321739"/>
                    </a:ext>
                  </a:extLst>
                </a:gridCol>
                <a:gridCol w="493776">
                  <a:extLst>
                    <a:ext uri="{9D8B030D-6E8A-4147-A177-3AD203B41FA5}">
                      <a16:colId xmlns:a16="http://schemas.microsoft.com/office/drawing/2014/main" val="3879565078"/>
                    </a:ext>
                  </a:extLst>
                </a:gridCol>
                <a:gridCol w="493776">
                  <a:extLst>
                    <a:ext uri="{9D8B030D-6E8A-4147-A177-3AD203B41FA5}">
                      <a16:colId xmlns:a16="http://schemas.microsoft.com/office/drawing/2014/main" val="1811448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9861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- 2021-10-29 14:00:03</a:t>
                      </a:r>
                      <a:r>
                        <a:rPr kumimoji="0" lang="es-ES" sz="1000" b="0" i="0" u="none" strike="noStrike" kern="1200" cap="none" spc="0" normalizeH="0" baseline="0" noProof="0">
                          <a:ln>
                            <a:noFill/>
                          </a:ln>
                          <a:solidFill>
                            <a:prstClr val="black"/>
                          </a:solidFill>
                          <a:effectLst/>
                          <a:uLnTx/>
                          <a:uFillTx/>
                          <a:latin typeface="+mn-lt"/>
                          <a:ea typeface="+mn-ea"/>
                          <a:cs typeface="+mn-cs"/>
                        </a:rPr>
                        <a:t>
 La Blitz 110 viene en una amplia gama de colores. ﻿﻿Uno para cada tipo de personalidad.
¿Cuál va mejor con vos? ¡Contanos!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91858161"/>
                  </a:ext>
                </a:extLst>
              </a:tr>
            </a:tbl>
          </a:graphicData>
        </a:graphic>
      </p:graphicFrame>
      <p:sp>
        <p:nvSpPr>
          <p:cNvPr id="4" name="Text Placeholder 3">
            <a:extLst>
              <a:ext uri="{FF2B5EF4-FFF2-40B4-BE49-F238E27FC236}">
                <a16:creationId xmlns:a16="http://schemas.microsoft.com/office/drawing/2014/main" id="{1A6EC237-EE8E-4D82-BFBB-9114FE30F98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6475017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FD474-7DEA-4CED-90B0-329D3C0962B7}"/>
              </a:ext>
            </a:extLst>
          </p:cNvPr>
          <p:cNvSpPr>
            <a:spLocks noGrp="1"/>
          </p:cNvSpPr>
          <p:nvPr>
            <p:ph type="title"/>
          </p:nvPr>
        </p:nvSpPr>
        <p:spPr/>
        <p:txBody>
          <a:bodyPr/>
          <a:lstStyle/>
          <a:p>
            <a:r>
              <a:rPr lang="en-US"/>
              <a:t>Facebook User Posts | Motomel</a:t>
            </a:r>
          </a:p>
        </p:txBody>
      </p:sp>
      <p:graphicFrame>
        <p:nvGraphicFramePr>
          <p:cNvPr id="6" name="Chart Placeholder 5">
            <a:extLst>
              <a:ext uri="{FF2B5EF4-FFF2-40B4-BE49-F238E27FC236}">
                <a16:creationId xmlns:a16="http://schemas.microsoft.com/office/drawing/2014/main" id="{6E1DC4A1-F3E3-4103-9762-D75EA0B79528}"/>
              </a:ext>
            </a:extLst>
          </p:cNvPr>
          <p:cNvGraphicFramePr>
            <a:graphicFrameLocks noGrp="1"/>
          </p:cNvGraphicFramePr>
          <p:nvPr>
            <p:ph type="chart" sz="quarter" idx="13"/>
            <p:extLst>
              <p:ext uri="{D42A27DB-BD31-4B8C-83A1-F6EECF244321}">
                <p14:modId xmlns:p14="http://schemas.microsoft.com/office/powerpoint/2010/main" val="1870705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A8AE71-50AB-4962-9D86-E21C7F0E2446}"/>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2B6DCEB1-F6A1-461E-A086-D1C5977649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15795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09F07-B2CD-442E-952F-80EB76D03254}"/>
              </a:ext>
            </a:extLst>
          </p:cNvPr>
          <p:cNvSpPr>
            <a:spLocks noGrp="1"/>
          </p:cNvSpPr>
          <p:nvPr>
            <p:ph type="title"/>
          </p:nvPr>
        </p:nvSpPr>
        <p:spPr/>
        <p:txBody>
          <a:bodyPr/>
          <a:lstStyle/>
          <a:p>
            <a:r>
              <a:rPr lang="en-US"/>
              <a:t>Facebook User Posts Table | Motomel</a:t>
            </a:r>
          </a:p>
        </p:txBody>
      </p:sp>
      <p:graphicFrame>
        <p:nvGraphicFramePr>
          <p:cNvPr id="5" name="Table Placeholder 4">
            <a:extLst>
              <a:ext uri="{FF2B5EF4-FFF2-40B4-BE49-F238E27FC236}">
                <a16:creationId xmlns:a16="http://schemas.microsoft.com/office/drawing/2014/main" id="{ECBEF06C-96F8-48D8-8864-0C0B049651BE}"/>
              </a:ext>
            </a:extLst>
          </p:cNvPr>
          <p:cNvGraphicFramePr>
            <a:graphicFrameLocks noGrp="1"/>
          </p:cNvGraphicFramePr>
          <p:nvPr>
            <p:ph type="tbl" sz="quarter" idx="13"/>
            <p:extLst>
              <p:ext uri="{D42A27DB-BD31-4B8C-83A1-F6EECF244321}">
                <p14:modId xmlns:p14="http://schemas.microsoft.com/office/powerpoint/2010/main" val="2892087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482188845"/>
                    </a:ext>
                  </a:extLst>
                </a:gridCol>
                <a:gridCol w="1152144">
                  <a:extLst>
                    <a:ext uri="{9D8B030D-6E8A-4147-A177-3AD203B41FA5}">
                      <a16:colId xmlns:a16="http://schemas.microsoft.com/office/drawing/2014/main" val="3009818961"/>
                    </a:ext>
                  </a:extLst>
                </a:gridCol>
                <a:gridCol w="1152144">
                  <a:extLst>
                    <a:ext uri="{9D8B030D-6E8A-4147-A177-3AD203B41FA5}">
                      <a16:colId xmlns:a16="http://schemas.microsoft.com/office/drawing/2014/main" val="2602656860"/>
                    </a:ext>
                  </a:extLst>
                </a:gridCol>
                <a:gridCol w="1152144">
                  <a:extLst>
                    <a:ext uri="{9D8B030D-6E8A-4147-A177-3AD203B41FA5}">
                      <a16:colId xmlns:a16="http://schemas.microsoft.com/office/drawing/2014/main" val="596045908"/>
                    </a:ext>
                  </a:extLst>
                </a:gridCol>
                <a:gridCol w="1152144">
                  <a:extLst>
                    <a:ext uri="{9D8B030D-6E8A-4147-A177-3AD203B41FA5}">
                      <a16:colId xmlns:a16="http://schemas.microsoft.com/office/drawing/2014/main" val="238857912"/>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2477555936"/>
                  </a:ext>
                </a:extLst>
              </a:tr>
              <a:tr h="370840">
                <a:tc>
                  <a:txBody>
                    <a:bodyPr/>
                    <a:lstStyle/>
                    <a:p>
                      <a:r>
                        <a:rPr lang="es-ES" sz="1000" b="1"/>
                        <a:t>Corven Motos - 2021-10-18 09:55:24</a:t>
                      </a:r>
                      <a:r>
                        <a:rPr lang="es-ES" sz="1000"/>
                        <a:t>
 Buen día. Realice un reclamos por una dominar 400 que está hce un mes en service por garantía. Me dicen que no hay repuestos. La moto la utilizo para ir a trabajar. Espero de manera urgente una respuesta y ver que solución me dan ya que todo este tiempo me pase llendo y volviendo al trabajo en taxi. Es un gasto insostenible. El número de reclamos es 8035. Quedo atento a su respuesta.</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1952091255"/>
                  </a:ext>
                </a:extLst>
              </a:tr>
            </a:tbl>
          </a:graphicData>
        </a:graphic>
      </p:graphicFrame>
      <p:sp>
        <p:nvSpPr>
          <p:cNvPr id="4" name="Text Placeholder 3">
            <a:extLst>
              <a:ext uri="{FF2B5EF4-FFF2-40B4-BE49-F238E27FC236}">
                <a16:creationId xmlns:a16="http://schemas.microsoft.com/office/drawing/2014/main" id="{37520003-AEBA-4014-9001-379AEBA9EC2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8353441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1360</Words>
  <Application>Microsoft Office PowerPoint</Application>
  <PresentationFormat>On-screen Show (4:3)</PresentationFormat>
  <Paragraphs>768</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FACEBOOK NUEVO - La emilia usar</vt:lpstr>
      <vt:lpstr>Facebook Key Metrics Table | Motomel</vt:lpstr>
      <vt:lpstr>Facebook Page Likes Total | Motomel</vt:lpstr>
      <vt:lpstr>Facebook Key Metrics Radar | Motomel</vt:lpstr>
      <vt:lpstr>Facebook Fans Change | Motomel</vt:lpstr>
      <vt:lpstr>Facebook Fans Change Per Weekday | Motomel</vt:lpstr>
      <vt:lpstr>Facebook Fans Change Rate | Motomel</vt:lpstr>
      <vt:lpstr>Facebook Own Posts | Motomel</vt:lpstr>
      <vt:lpstr>Facebook Own Posts By Hour | Motomel</vt:lpstr>
      <vt:lpstr>Facebook Own Posts By Weekday | Motomel</vt:lpstr>
      <vt:lpstr>Facebook Interactions Distribution | Motomel</vt:lpstr>
      <vt:lpstr>Facebook Post Type Distribution Per Profile | Motomel</vt:lpstr>
      <vt:lpstr>Facebook Interaction Rate By Weekday | Motomel</vt:lpstr>
      <vt:lpstr>Facebook Interaction Rate | Motomel</vt:lpstr>
      <vt:lpstr>Facebook Interaction Rate By Post Type | Motomel</vt:lpstr>
      <vt:lpstr>Facebook Interaction Rate By Hour | Motomel</vt:lpstr>
      <vt:lpstr>Facebook Hashtag Detection | Motomel</vt:lpstr>
      <vt:lpstr>Facebook Post Table + Reactions | Motomel - 1 of 21</vt:lpstr>
      <vt:lpstr>Facebook Post Table + Reactions | Motomel - 2 of 21</vt:lpstr>
      <vt:lpstr>Facebook Post Table + Reactions | Motomel - 3 of 21</vt:lpstr>
      <vt:lpstr>Facebook Post Table + Reactions | Motomel - 4 of 21</vt:lpstr>
      <vt:lpstr>Facebook Post Table + Reactions | Motomel - 5 of 21</vt:lpstr>
      <vt:lpstr>Facebook Post Table + Reactions | Motomel - 6 of 21</vt:lpstr>
      <vt:lpstr>Facebook Post Table + Reactions | Motomel - 7 of 21</vt:lpstr>
      <vt:lpstr>Facebook Post Table + Reactions | Motomel - 8 of 21</vt:lpstr>
      <vt:lpstr>Facebook Post Table + Reactions | Motomel - 9 of 21</vt:lpstr>
      <vt:lpstr>Facebook Post Table + Reactions | Motomel - 10 of 21</vt:lpstr>
      <vt:lpstr>Facebook Post Table + Reactions | Motomel - 11 of 21</vt:lpstr>
      <vt:lpstr>Facebook Post Table + Reactions | Motomel - 12 of 21</vt:lpstr>
      <vt:lpstr>Facebook Post Table + Reactions | Motomel - 13 of 21</vt:lpstr>
      <vt:lpstr>Facebook Post Table + Reactions | Motomel - 14 of 21</vt:lpstr>
      <vt:lpstr>Facebook Post Table + Reactions | Motomel - 15 of 21</vt:lpstr>
      <vt:lpstr>Facebook Post Table + Reactions | Motomel - 16 of 21</vt:lpstr>
      <vt:lpstr>Facebook Post Table + Reactions | Motomel - 17 of 21</vt:lpstr>
      <vt:lpstr>Facebook Post Table + Reactions | Motomel - 18 of 21</vt:lpstr>
      <vt:lpstr>Facebook Post Table + Reactions | Motomel - 19 of 21</vt:lpstr>
      <vt:lpstr>Facebook Post Table + Reactions | Motomel - 20 of 21</vt:lpstr>
      <vt:lpstr>Facebook Post Table + Reactions | Motomel - 21 of 21</vt:lpstr>
      <vt:lpstr>Facebook User Posts | Motomel</vt:lpstr>
      <vt:lpstr>Facebook User Posts Table | Motomel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2021-10-31T22:02:58Z</dcterms:created>
  <dcterms:modified xsi:type="dcterms:W3CDTF">2021-10-31T22:04:04Z</dcterms:modified>
</cp:coreProperties>
</file>