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272695</c:v>
                </c:pt>
                <c:pt idx="1">
                  <c:v>272694</c:v>
                </c:pt>
                <c:pt idx="2">
                  <c:v>272685</c:v>
                </c:pt>
                <c:pt idx="3">
                  <c:v>272714</c:v>
                </c:pt>
                <c:pt idx="4">
                  <c:v>272891</c:v>
                </c:pt>
                <c:pt idx="5">
                  <c:v>273003</c:v>
                </c:pt>
                <c:pt idx="6">
                  <c:v>273111</c:v>
                </c:pt>
                <c:pt idx="7">
                  <c:v>273224</c:v>
                </c:pt>
                <c:pt idx="8">
                  <c:v>273340</c:v>
                </c:pt>
                <c:pt idx="9">
                  <c:v>273459</c:v>
                </c:pt>
                <c:pt idx="10">
                  <c:v>273595</c:v>
                </c:pt>
                <c:pt idx="11">
                  <c:v>273711</c:v>
                </c:pt>
                <c:pt idx="12">
                  <c:v>273749</c:v>
                </c:pt>
                <c:pt idx="13">
                  <c:v>273841</c:v>
                </c:pt>
                <c:pt idx="14">
                  <c:v>273941</c:v>
                </c:pt>
                <c:pt idx="15">
                  <c:v>274038</c:v>
                </c:pt>
                <c:pt idx="16">
                  <c:v>274109</c:v>
                </c:pt>
                <c:pt idx="17">
                  <c:v>274230</c:v>
                </c:pt>
                <c:pt idx="18">
                  <c:v>274362</c:v>
                </c:pt>
                <c:pt idx="19">
                  <c:v>274473</c:v>
                </c:pt>
                <c:pt idx="20">
                  <c:v>274596</c:v>
                </c:pt>
                <c:pt idx="21">
                  <c:v>274711</c:v>
                </c:pt>
                <c:pt idx="22">
                  <c:v>274806</c:v>
                </c:pt>
                <c:pt idx="23">
                  <c:v>274907</c:v>
                </c:pt>
                <c:pt idx="24">
                  <c:v>275029</c:v>
                </c:pt>
                <c:pt idx="25">
                  <c:v>275148</c:v>
                </c:pt>
                <c:pt idx="26">
                  <c:v>275269</c:v>
                </c:pt>
                <c:pt idx="27">
                  <c:v>275369</c:v>
                </c:pt>
                <c:pt idx="28">
                  <c:v>275487</c:v>
                </c:pt>
                <c:pt idx="29">
                  <c:v>275597</c:v>
                </c:pt>
                <c:pt idx="30">
                  <c:v>275673</c:v>
                </c:pt>
              </c:numCache>
            </c:numRef>
          </c:val>
          <c:smooth val="0"/>
          <c:extLst>
            <c:ext xmlns:c16="http://schemas.microsoft.com/office/drawing/2014/chart" uri="{C3380CC4-5D6E-409C-BE32-E72D297353CC}">
              <c16:uniqueId val="{00000000-FEA9-4563-B751-6DDB142C2A0E}"/>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87050</c:v>
                </c:pt>
                <c:pt idx="1">
                  <c:v>87052</c:v>
                </c:pt>
                <c:pt idx="2">
                  <c:v>87050</c:v>
                </c:pt>
                <c:pt idx="3">
                  <c:v>87050</c:v>
                </c:pt>
                <c:pt idx="4">
                  <c:v>87043</c:v>
                </c:pt>
                <c:pt idx="5">
                  <c:v>87039</c:v>
                </c:pt>
                <c:pt idx="6">
                  <c:v>87040</c:v>
                </c:pt>
                <c:pt idx="7">
                  <c:v>87041</c:v>
                </c:pt>
                <c:pt idx="8">
                  <c:v>87037</c:v>
                </c:pt>
                <c:pt idx="9">
                  <c:v>87035</c:v>
                </c:pt>
                <c:pt idx="10">
                  <c:v>87035</c:v>
                </c:pt>
                <c:pt idx="11">
                  <c:v>87035</c:v>
                </c:pt>
                <c:pt idx="12">
                  <c:v>87041</c:v>
                </c:pt>
                <c:pt idx="13">
                  <c:v>87032</c:v>
                </c:pt>
                <c:pt idx="14">
                  <c:v>87027</c:v>
                </c:pt>
                <c:pt idx="15">
                  <c:v>87028</c:v>
                </c:pt>
                <c:pt idx="16">
                  <c:v>87022</c:v>
                </c:pt>
                <c:pt idx="17">
                  <c:v>87022</c:v>
                </c:pt>
                <c:pt idx="18">
                  <c:v>87023</c:v>
                </c:pt>
                <c:pt idx="19">
                  <c:v>87026</c:v>
                </c:pt>
                <c:pt idx="20">
                  <c:v>87023</c:v>
                </c:pt>
                <c:pt idx="21">
                  <c:v>87015</c:v>
                </c:pt>
                <c:pt idx="22">
                  <c:v>87013</c:v>
                </c:pt>
                <c:pt idx="23">
                  <c:v>87012</c:v>
                </c:pt>
                <c:pt idx="24">
                  <c:v>87013</c:v>
                </c:pt>
                <c:pt idx="25">
                  <c:v>87015</c:v>
                </c:pt>
                <c:pt idx="26">
                  <c:v>87016</c:v>
                </c:pt>
                <c:pt idx="27">
                  <c:v>87017</c:v>
                </c:pt>
                <c:pt idx="28">
                  <c:v>87021</c:v>
                </c:pt>
                <c:pt idx="29">
                  <c:v>87020</c:v>
                </c:pt>
                <c:pt idx="30">
                  <c:v>87016</c:v>
                </c:pt>
              </c:numCache>
            </c:numRef>
          </c:val>
          <c:smooth val="0"/>
          <c:extLst>
            <c:ext xmlns:c16="http://schemas.microsoft.com/office/drawing/2014/chart" uri="{C3380CC4-5D6E-409C-BE32-E72D297353CC}">
              <c16:uniqueId val="{00000001-FEA9-4563-B751-6DDB142C2A0E}"/>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719596</c:v>
                </c:pt>
                <c:pt idx="1">
                  <c:v>719581</c:v>
                </c:pt>
                <c:pt idx="2">
                  <c:v>719552</c:v>
                </c:pt>
                <c:pt idx="3">
                  <c:v>719536</c:v>
                </c:pt>
                <c:pt idx="4">
                  <c:v>719512</c:v>
                </c:pt>
                <c:pt idx="5">
                  <c:v>719465</c:v>
                </c:pt>
                <c:pt idx="6">
                  <c:v>719443</c:v>
                </c:pt>
                <c:pt idx="7">
                  <c:v>719435</c:v>
                </c:pt>
                <c:pt idx="8">
                  <c:v>719424</c:v>
                </c:pt>
                <c:pt idx="9">
                  <c:v>719396</c:v>
                </c:pt>
                <c:pt idx="10">
                  <c:v>719375</c:v>
                </c:pt>
                <c:pt idx="11">
                  <c:v>719350</c:v>
                </c:pt>
                <c:pt idx="12">
                  <c:v>719431</c:v>
                </c:pt>
                <c:pt idx="13">
                  <c:v>719391</c:v>
                </c:pt>
                <c:pt idx="14">
                  <c:v>719354</c:v>
                </c:pt>
                <c:pt idx="15">
                  <c:v>719326</c:v>
                </c:pt>
                <c:pt idx="16">
                  <c:v>719272</c:v>
                </c:pt>
                <c:pt idx="17">
                  <c:v>719249</c:v>
                </c:pt>
                <c:pt idx="18">
                  <c:v>719213</c:v>
                </c:pt>
                <c:pt idx="19">
                  <c:v>719176</c:v>
                </c:pt>
                <c:pt idx="20">
                  <c:v>719188</c:v>
                </c:pt>
                <c:pt idx="21">
                  <c:v>719178</c:v>
                </c:pt>
                <c:pt idx="22">
                  <c:v>719154</c:v>
                </c:pt>
                <c:pt idx="23">
                  <c:v>719090</c:v>
                </c:pt>
                <c:pt idx="24">
                  <c:v>719061</c:v>
                </c:pt>
                <c:pt idx="25">
                  <c:v>719040</c:v>
                </c:pt>
                <c:pt idx="26">
                  <c:v>719014</c:v>
                </c:pt>
                <c:pt idx="27">
                  <c:v>718985</c:v>
                </c:pt>
                <c:pt idx="28">
                  <c:v>718963</c:v>
                </c:pt>
                <c:pt idx="29">
                  <c:v>718937</c:v>
                </c:pt>
                <c:pt idx="30">
                  <c:v>718923</c:v>
                </c:pt>
              </c:numCache>
            </c:numRef>
          </c:val>
          <c:smooth val="0"/>
          <c:extLst>
            <c:ext xmlns:c16="http://schemas.microsoft.com/office/drawing/2014/chart" uri="{C3380CC4-5D6E-409C-BE32-E72D297353CC}">
              <c16:uniqueId val="{00000002-FEA9-4563-B751-6DDB142C2A0E}"/>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33292</c:v>
                </c:pt>
                <c:pt idx="1">
                  <c:v>33297</c:v>
                </c:pt>
                <c:pt idx="2">
                  <c:v>33297</c:v>
                </c:pt>
                <c:pt idx="3">
                  <c:v>33295</c:v>
                </c:pt>
                <c:pt idx="4">
                  <c:v>33295</c:v>
                </c:pt>
                <c:pt idx="5">
                  <c:v>33291</c:v>
                </c:pt>
                <c:pt idx="6">
                  <c:v>33293</c:v>
                </c:pt>
                <c:pt idx="7">
                  <c:v>33291</c:v>
                </c:pt>
                <c:pt idx="8">
                  <c:v>33293</c:v>
                </c:pt>
                <c:pt idx="9">
                  <c:v>33299</c:v>
                </c:pt>
                <c:pt idx="10">
                  <c:v>33304</c:v>
                </c:pt>
                <c:pt idx="11">
                  <c:v>33304</c:v>
                </c:pt>
                <c:pt idx="12">
                  <c:v>33306</c:v>
                </c:pt>
                <c:pt idx="13">
                  <c:v>33308</c:v>
                </c:pt>
                <c:pt idx="14">
                  <c:v>33308</c:v>
                </c:pt>
                <c:pt idx="15">
                  <c:v>33312</c:v>
                </c:pt>
                <c:pt idx="16">
                  <c:v>33313</c:v>
                </c:pt>
                <c:pt idx="17">
                  <c:v>33314</c:v>
                </c:pt>
                <c:pt idx="18">
                  <c:v>33316</c:v>
                </c:pt>
                <c:pt idx="19">
                  <c:v>33318</c:v>
                </c:pt>
                <c:pt idx="20">
                  <c:v>33318</c:v>
                </c:pt>
                <c:pt idx="21">
                  <c:v>33319</c:v>
                </c:pt>
                <c:pt idx="22">
                  <c:v>33322</c:v>
                </c:pt>
                <c:pt idx="23">
                  <c:v>33327</c:v>
                </c:pt>
                <c:pt idx="24">
                  <c:v>33328</c:v>
                </c:pt>
                <c:pt idx="25">
                  <c:v>33330</c:v>
                </c:pt>
                <c:pt idx="26">
                  <c:v>33335</c:v>
                </c:pt>
                <c:pt idx="27">
                  <c:v>33337</c:v>
                </c:pt>
                <c:pt idx="28">
                  <c:v>33336</c:v>
                </c:pt>
                <c:pt idx="29">
                  <c:v>33337</c:v>
                </c:pt>
                <c:pt idx="30">
                  <c:v>33340</c:v>
                </c:pt>
              </c:numCache>
            </c:numRef>
          </c:val>
          <c:smooth val="0"/>
          <c:extLst>
            <c:ext xmlns:c16="http://schemas.microsoft.com/office/drawing/2014/chart" uri="{C3380CC4-5D6E-409C-BE32-E72D297353CC}">
              <c16:uniqueId val="{00000003-FEA9-4563-B751-6DDB142C2A0E}"/>
            </c:ext>
          </c:extLst>
        </c:ser>
        <c:dLbls>
          <c:showLegendKey val="0"/>
          <c:showVal val="0"/>
          <c:showCatName val="0"/>
          <c:showSerName val="0"/>
          <c:showPercent val="0"/>
          <c:showBubbleSize val="0"/>
        </c:dLbls>
        <c:smooth val="0"/>
        <c:axId val="394512704"/>
        <c:axId val="327275784"/>
      </c:lineChart>
      <c:dateAx>
        <c:axId val="394512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275784"/>
        <c:crosses val="autoZero"/>
        <c:auto val="1"/>
        <c:lblOffset val="100"/>
        <c:baseTimeUnit val="days"/>
      </c:dateAx>
      <c:valAx>
        <c:axId val="32727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51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38.345300000000002</c:v>
                </c:pt>
                <c:pt idx="1">
                  <c:v>100</c:v>
                </c:pt>
                <c:pt idx="2">
                  <c:v>100</c:v>
                </c:pt>
                <c:pt idx="3">
                  <c:v>0</c:v>
                </c:pt>
                <c:pt idx="4">
                  <c:v>11.9817</c:v>
                </c:pt>
                <c:pt idx="5">
                  <c:v>100</c:v>
                </c:pt>
              </c:numCache>
            </c:numRef>
          </c:val>
          <c:extLst>
            <c:ext xmlns:c16="http://schemas.microsoft.com/office/drawing/2014/chart" uri="{C3380CC4-5D6E-409C-BE32-E72D297353CC}">
              <c16:uniqueId val="{00000000-D45C-4791-A801-D72323E2B9E5}"/>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12.1037</c:v>
                </c:pt>
                <c:pt idx="1">
                  <c:v>23.8095</c:v>
                </c:pt>
                <c:pt idx="2">
                  <c:v>11.4238</c:v>
                </c:pt>
                <c:pt idx="3">
                  <c:v>0</c:v>
                </c:pt>
                <c:pt idx="4">
                  <c:v>18.110700000000001</c:v>
                </c:pt>
                <c:pt idx="5">
                  <c:v>-3.6779000000000002</c:v>
                </c:pt>
              </c:numCache>
            </c:numRef>
          </c:val>
          <c:extLst>
            <c:ext xmlns:c16="http://schemas.microsoft.com/office/drawing/2014/chart" uri="{C3380CC4-5D6E-409C-BE32-E72D297353CC}">
              <c16:uniqueId val="{00000001-D45C-4791-A801-D72323E2B9E5}"/>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23.8095</c:v>
                </c:pt>
                <c:pt idx="2">
                  <c:v>14.900700000000001</c:v>
                </c:pt>
                <c:pt idx="3">
                  <c:v>0</c:v>
                </c:pt>
                <c:pt idx="4">
                  <c:v>2.8584000000000001</c:v>
                </c:pt>
                <c:pt idx="5">
                  <c:v>-8.9870999999999999</c:v>
                </c:pt>
              </c:numCache>
            </c:numRef>
          </c:val>
          <c:extLst>
            <c:ext xmlns:c16="http://schemas.microsoft.com/office/drawing/2014/chart" uri="{C3380CC4-5D6E-409C-BE32-E72D297353CC}">
              <c16:uniqueId val="{00000002-D45C-4791-A801-D72323E2B9E5}"/>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4.6375000000000002</c:v>
                </c:pt>
                <c:pt idx="1">
                  <c:v>28.571400000000001</c:v>
                </c:pt>
                <c:pt idx="2">
                  <c:v>28.973500000000001</c:v>
                </c:pt>
                <c:pt idx="3">
                  <c:v>0</c:v>
                </c:pt>
                <c:pt idx="4">
                  <c:v>100</c:v>
                </c:pt>
                <c:pt idx="5">
                  <c:v>14.2898</c:v>
                </c:pt>
              </c:numCache>
            </c:numRef>
          </c:val>
          <c:extLst>
            <c:ext xmlns:c16="http://schemas.microsoft.com/office/drawing/2014/chart" uri="{C3380CC4-5D6E-409C-BE32-E72D297353CC}">
              <c16:uniqueId val="{00000003-D45C-4791-A801-D72323E2B9E5}"/>
            </c:ext>
          </c:extLst>
        </c:ser>
        <c:dLbls>
          <c:showLegendKey val="0"/>
          <c:showVal val="0"/>
          <c:showCatName val="0"/>
          <c:showSerName val="0"/>
          <c:showPercent val="0"/>
          <c:showBubbleSize val="0"/>
        </c:dLbls>
        <c:axId val="399963272"/>
        <c:axId val="399959992"/>
      </c:radarChart>
      <c:catAx>
        <c:axId val="399963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959992"/>
        <c:crosses val="autoZero"/>
        <c:auto val="1"/>
        <c:lblAlgn val="ctr"/>
        <c:lblOffset val="100"/>
        <c:noMultiLvlLbl val="0"/>
      </c:catAx>
      <c:valAx>
        <c:axId val="399959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96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3</c:v>
                </c:pt>
                <c:pt idx="1">
                  <c:v>-1</c:v>
                </c:pt>
                <c:pt idx="2">
                  <c:v>-9</c:v>
                </c:pt>
                <c:pt idx="3">
                  <c:v>29</c:v>
                </c:pt>
                <c:pt idx="4">
                  <c:v>177</c:v>
                </c:pt>
                <c:pt idx="5">
                  <c:v>112</c:v>
                </c:pt>
                <c:pt idx="6">
                  <c:v>108</c:v>
                </c:pt>
                <c:pt idx="7">
                  <c:v>113</c:v>
                </c:pt>
                <c:pt idx="8">
                  <c:v>116</c:v>
                </c:pt>
                <c:pt idx="9">
                  <c:v>119</c:v>
                </c:pt>
                <c:pt idx="10">
                  <c:v>136</c:v>
                </c:pt>
                <c:pt idx="11">
                  <c:v>116</c:v>
                </c:pt>
                <c:pt idx="12">
                  <c:v>38</c:v>
                </c:pt>
                <c:pt idx="13">
                  <c:v>92</c:v>
                </c:pt>
                <c:pt idx="14">
                  <c:v>100</c:v>
                </c:pt>
                <c:pt idx="15">
                  <c:v>97</c:v>
                </c:pt>
                <c:pt idx="16">
                  <c:v>71</c:v>
                </c:pt>
                <c:pt idx="17">
                  <c:v>121</c:v>
                </c:pt>
                <c:pt idx="18">
                  <c:v>132</c:v>
                </c:pt>
                <c:pt idx="19">
                  <c:v>111</c:v>
                </c:pt>
                <c:pt idx="20">
                  <c:v>123</c:v>
                </c:pt>
                <c:pt idx="21">
                  <c:v>115</c:v>
                </c:pt>
                <c:pt idx="22">
                  <c:v>95</c:v>
                </c:pt>
                <c:pt idx="23">
                  <c:v>101</c:v>
                </c:pt>
                <c:pt idx="24">
                  <c:v>122</c:v>
                </c:pt>
                <c:pt idx="25">
                  <c:v>119</c:v>
                </c:pt>
                <c:pt idx="26">
                  <c:v>121</c:v>
                </c:pt>
                <c:pt idx="27">
                  <c:v>100</c:v>
                </c:pt>
                <c:pt idx="28">
                  <c:v>118</c:v>
                </c:pt>
                <c:pt idx="29">
                  <c:v>110</c:v>
                </c:pt>
                <c:pt idx="30">
                  <c:v>76</c:v>
                </c:pt>
              </c:numCache>
            </c:numRef>
          </c:val>
          <c:smooth val="0"/>
          <c:extLst>
            <c:ext xmlns:c16="http://schemas.microsoft.com/office/drawing/2014/chart" uri="{C3380CC4-5D6E-409C-BE32-E72D297353CC}">
              <c16:uniqueId val="{00000000-7A87-4FF4-8AEE-DCF697D81AC1}"/>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-1</c:v>
                </c:pt>
                <c:pt idx="1">
                  <c:v>2</c:v>
                </c:pt>
                <c:pt idx="2">
                  <c:v>-2</c:v>
                </c:pt>
                <c:pt idx="3">
                  <c:v>0</c:v>
                </c:pt>
                <c:pt idx="4">
                  <c:v>-7</c:v>
                </c:pt>
                <c:pt idx="5">
                  <c:v>-4</c:v>
                </c:pt>
                <c:pt idx="6">
                  <c:v>1</c:v>
                </c:pt>
                <c:pt idx="7">
                  <c:v>1</c:v>
                </c:pt>
                <c:pt idx="8">
                  <c:v>-4</c:v>
                </c:pt>
                <c:pt idx="9">
                  <c:v>-2</c:v>
                </c:pt>
                <c:pt idx="10">
                  <c:v>0</c:v>
                </c:pt>
                <c:pt idx="11">
                  <c:v>0</c:v>
                </c:pt>
                <c:pt idx="12">
                  <c:v>6</c:v>
                </c:pt>
                <c:pt idx="13">
                  <c:v>-9</c:v>
                </c:pt>
                <c:pt idx="14">
                  <c:v>-5</c:v>
                </c:pt>
                <c:pt idx="15">
                  <c:v>1</c:v>
                </c:pt>
                <c:pt idx="16">
                  <c:v>-6</c:v>
                </c:pt>
                <c:pt idx="17">
                  <c:v>0</c:v>
                </c:pt>
                <c:pt idx="18">
                  <c:v>1</c:v>
                </c:pt>
                <c:pt idx="19">
                  <c:v>3</c:v>
                </c:pt>
                <c:pt idx="20">
                  <c:v>-3</c:v>
                </c:pt>
                <c:pt idx="21">
                  <c:v>-8</c:v>
                </c:pt>
                <c:pt idx="22">
                  <c:v>-2</c:v>
                </c:pt>
                <c:pt idx="23">
                  <c:v>-1</c:v>
                </c:pt>
                <c:pt idx="24">
                  <c:v>1</c:v>
                </c:pt>
                <c:pt idx="25">
                  <c:v>2</c:v>
                </c:pt>
                <c:pt idx="26">
                  <c:v>1</c:v>
                </c:pt>
                <c:pt idx="27">
                  <c:v>1</c:v>
                </c:pt>
                <c:pt idx="28">
                  <c:v>4</c:v>
                </c:pt>
                <c:pt idx="29">
                  <c:v>-1</c:v>
                </c:pt>
                <c:pt idx="30">
                  <c:v>-4</c:v>
                </c:pt>
              </c:numCache>
            </c:numRef>
          </c:val>
          <c:smooth val="0"/>
          <c:extLst>
            <c:ext xmlns:c16="http://schemas.microsoft.com/office/drawing/2014/chart" uri="{C3380CC4-5D6E-409C-BE32-E72D297353CC}">
              <c16:uniqueId val="{00000001-7A87-4FF4-8AEE-DCF697D81AC1}"/>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-34</c:v>
                </c:pt>
                <c:pt idx="1">
                  <c:v>-15</c:v>
                </c:pt>
                <c:pt idx="2">
                  <c:v>-29</c:v>
                </c:pt>
                <c:pt idx="3">
                  <c:v>-16</c:v>
                </c:pt>
                <c:pt idx="4">
                  <c:v>-24</c:v>
                </c:pt>
                <c:pt idx="5">
                  <c:v>-47</c:v>
                </c:pt>
                <c:pt idx="6">
                  <c:v>-22</c:v>
                </c:pt>
                <c:pt idx="7">
                  <c:v>-8</c:v>
                </c:pt>
                <c:pt idx="8">
                  <c:v>-11</c:v>
                </c:pt>
                <c:pt idx="9">
                  <c:v>-28</c:v>
                </c:pt>
                <c:pt idx="10">
                  <c:v>-21</c:v>
                </c:pt>
                <c:pt idx="11">
                  <c:v>-25</c:v>
                </c:pt>
                <c:pt idx="12">
                  <c:v>81</c:v>
                </c:pt>
                <c:pt idx="13">
                  <c:v>-40</c:v>
                </c:pt>
                <c:pt idx="14">
                  <c:v>-37</c:v>
                </c:pt>
                <c:pt idx="15">
                  <c:v>-28</c:v>
                </c:pt>
                <c:pt idx="16">
                  <c:v>-54</c:v>
                </c:pt>
                <c:pt idx="17">
                  <c:v>-23</c:v>
                </c:pt>
                <c:pt idx="18">
                  <c:v>-36</c:v>
                </c:pt>
                <c:pt idx="19">
                  <c:v>-37</c:v>
                </c:pt>
                <c:pt idx="20">
                  <c:v>12</c:v>
                </c:pt>
                <c:pt idx="21">
                  <c:v>-10</c:v>
                </c:pt>
                <c:pt idx="22">
                  <c:v>-24</c:v>
                </c:pt>
                <c:pt idx="23">
                  <c:v>-64</c:v>
                </c:pt>
                <c:pt idx="24">
                  <c:v>-29</c:v>
                </c:pt>
                <c:pt idx="25">
                  <c:v>-21</c:v>
                </c:pt>
                <c:pt idx="26">
                  <c:v>-26</c:v>
                </c:pt>
                <c:pt idx="27">
                  <c:v>-29</c:v>
                </c:pt>
                <c:pt idx="28">
                  <c:v>-22</c:v>
                </c:pt>
                <c:pt idx="29">
                  <c:v>-26</c:v>
                </c:pt>
                <c:pt idx="30">
                  <c:v>-14</c:v>
                </c:pt>
              </c:numCache>
            </c:numRef>
          </c:val>
          <c:smooth val="0"/>
          <c:extLst>
            <c:ext xmlns:c16="http://schemas.microsoft.com/office/drawing/2014/chart" uri="{C3380CC4-5D6E-409C-BE32-E72D297353CC}">
              <c16:uniqueId val="{00000002-7A87-4FF4-8AEE-DCF697D81AC1}"/>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4</c:v>
                </c:pt>
                <c:pt idx="1">
                  <c:v>5</c:v>
                </c:pt>
                <c:pt idx="2">
                  <c:v>0</c:v>
                </c:pt>
                <c:pt idx="3">
                  <c:v>-2</c:v>
                </c:pt>
                <c:pt idx="4">
                  <c:v>0</c:v>
                </c:pt>
                <c:pt idx="5">
                  <c:v>-4</c:v>
                </c:pt>
                <c:pt idx="6">
                  <c:v>2</c:v>
                </c:pt>
                <c:pt idx="7">
                  <c:v>-2</c:v>
                </c:pt>
                <c:pt idx="8">
                  <c:v>2</c:v>
                </c:pt>
                <c:pt idx="9">
                  <c:v>6</c:v>
                </c:pt>
                <c:pt idx="10">
                  <c:v>5</c:v>
                </c:pt>
                <c:pt idx="11">
                  <c:v>0</c:v>
                </c:pt>
                <c:pt idx="12">
                  <c:v>2</c:v>
                </c:pt>
                <c:pt idx="13">
                  <c:v>2</c:v>
                </c:pt>
                <c:pt idx="14">
                  <c:v>0</c:v>
                </c:pt>
                <c:pt idx="15">
                  <c:v>4</c:v>
                </c:pt>
                <c:pt idx="16">
                  <c:v>1</c:v>
                </c:pt>
                <c:pt idx="17">
                  <c:v>1</c:v>
                </c:pt>
                <c:pt idx="18">
                  <c:v>2</c:v>
                </c:pt>
                <c:pt idx="19">
                  <c:v>2</c:v>
                </c:pt>
                <c:pt idx="20">
                  <c:v>0</c:v>
                </c:pt>
                <c:pt idx="21">
                  <c:v>1</c:v>
                </c:pt>
                <c:pt idx="22">
                  <c:v>3</c:v>
                </c:pt>
                <c:pt idx="23">
                  <c:v>5</c:v>
                </c:pt>
                <c:pt idx="24">
                  <c:v>1</c:v>
                </c:pt>
                <c:pt idx="25">
                  <c:v>2</c:v>
                </c:pt>
                <c:pt idx="26">
                  <c:v>5</c:v>
                </c:pt>
                <c:pt idx="27">
                  <c:v>2</c:v>
                </c:pt>
                <c:pt idx="28">
                  <c:v>-1</c:v>
                </c:pt>
                <c:pt idx="29">
                  <c:v>1</c:v>
                </c:pt>
                <c:pt idx="30">
                  <c:v>3</c:v>
                </c:pt>
              </c:numCache>
            </c:numRef>
          </c:val>
          <c:smooth val="0"/>
          <c:extLst>
            <c:ext xmlns:c16="http://schemas.microsoft.com/office/drawing/2014/chart" uri="{C3380CC4-5D6E-409C-BE32-E72D297353CC}">
              <c16:uniqueId val="{00000003-7A87-4FF4-8AEE-DCF697D81AC1}"/>
            </c:ext>
          </c:extLst>
        </c:ser>
        <c:dLbls>
          <c:showLegendKey val="0"/>
          <c:showVal val="0"/>
          <c:showCatName val="0"/>
          <c:showSerName val="0"/>
          <c:showPercent val="0"/>
          <c:showBubbleSize val="0"/>
        </c:dLbls>
        <c:smooth val="0"/>
        <c:axId val="399248872"/>
        <c:axId val="399958024"/>
      </c:lineChart>
      <c:dateAx>
        <c:axId val="399248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958024"/>
        <c:crosses val="autoZero"/>
        <c:auto val="1"/>
        <c:lblOffset val="100"/>
        <c:baseTimeUnit val="days"/>
      </c:dateAx>
      <c:valAx>
        <c:axId val="399958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48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102</c:v>
                </c:pt>
                <c:pt idx="1">
                  <c:v>136</c:v>
                </c:pt>
                <c:pt idx="2">
                  <c:v>96</c:v>
                </c:pt>
                <c:pt idx="3">
                  <c:v>106</c:v>
                </c:pt>
                <c:pt idx="4">
                  <c:v>90</c:v>
                </c:pt>
                <c:pt idx="5">
                  <c:v>83</c:v>
                </c:pt>
                <c:pt idx="6">
                  <c:v>72</c:v>
                </c:pt>
              </c:numCache>
            </c:numRef>
          </c:val>
          <c:extLst>
            <c:ext xmlns:c16="http://schemas.microsoft.com/office/drawing/2014/chart" uri="{C3380CC4-5D6E-409C-BE32-E72D297353CC}">
              <c16:uniqueId val="{00000000-CFA1-4029-90E8-BEA8856FDB32}"/>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2</c:v>
                </c:pt>
                <c:pt idx="3">
                  <c:v>-3</c:v>
                </c:pt>
                <c:pt idx="4">
                  <c:v>-2</c:v>
                </c:pt>
                <c:pt idx="5">
                  <c:v>-1</c:v>
                </c:pt>
                <c:pt idx="6">
                  <c:v>-3</c:v>
                </c:pt>
              </c:numCache>
            </c:numRef>
          </c:val>
          <c:extLst>
            <c:ext xmlns:c16="http://schemas.microsoft.com/office/drawing/2014/chart" uri="{C3380CC4-5D6E-409C-BE32-E72D297353CC}">
              <c16:uniqueId val="{00000001-CFA1-4029-90E8-BEA8856FDB32}"/>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-27</c:v>
                </c:pt>
                <c:pt idx="2">
                  <c:v>-7</c:v>
                </c:pt>
                <c:pt idx="3">
                  <c:v>-20</c:v>
                </c:pt>
                <c:pt idx="4">
                  <c:v>-22</c:v>
                </c:pt>
                <c:pt idx="5">
                  <c:v>-21</c:v>
                </c:pt>
                <c:pt idx="6">
                  <c:v>-38</c:v>
                </c:pt>
              </c:numCache>
            </c:numRef>
          </c:val>
          <c:extLst>
            <c:ext xmlns:c16="http://schemas.microsoft.com/office/drawing/2014/chart" uri="{C3380CC4-5D6E-409C-BE32-E72D297353CC}">
              <c16:uniqueId val="{00000002-CFA1-4029-90E8-BEA8856FDB32}"/>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1</c:v>
                </c:pt>
                <c:pt idx="3">
                  <c:v>2</c:v>
                </c:pt>
                <c:pt idx="4">
                  <c:v>0</c:v>
                </c:pt>
                <c:pt idx="5">
                  <c:v>3</c:v>
                </c:pt>
                <c:pt idx="6">
                  <c:v>3</c:v>
                </c:pt>
              </c:numCache>
            </c:numRef>
          </c:val>
          <c:extLst>
            <c:ext xmlns:c16="http://schemas.microsoft.com/office/drawing/2014/chart" uri="{C3380CC4-5D6E-409C-BE32-E72D297353CC}">
              <c16:uniqueId val="{00000003-CFA1-4029-90E8-BEA8856FDB32}"/>
            </c:ext>
          </c:extLst>
        </c:ser>
        <c:dLbls>
          <c:showLegendKey val="0"/>
          <c:showVal val="0"/>
          <c:showCatName val="0"/>
          <c:showSerName val="0"/>
          <c:showPercent val="0"/>
          <c:showBubbleSize val="0"/>
        </c:dLbls>
        <c:gapWidth val="219"/>
        <c:overlap val="-27"/>
        <c:axId val="403691336"/>
        <c:axId val="403693304"/>
      </c:barChart>
      <c:catAx>
        <c:axId val="403691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693304"/>
        <c:crosses val="autoZero"/>
        <c:auto val="1"/>
        <c:lblAlgn val="ctr"/>
        <c:lblOffset val="100"/>
        <c:noMultiLvlLbl val="0"/>
      </c:catAx>
      <c:valAx>
        <c:axId val="40369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691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1.1001422850688699E-3</c:v>
                </c:pt>
                <c:pt idx="1">
                  <c:v>-3.6671006069051502E-4</c:v>
                </c:pt>
                <c:pt idx="2">
                  <c:v>-3.3004026491231901E-3</c:v>
                </c:pt>
                <c:pt idx="3">
                  <c:v>1.06349817555054E-2</c:v>
                </c:pt>
                <c:pt idx="4">
                  <c:v>6.4903158620386203E-2</c:v>
                </c:pt>
                <c:pt idx="5">
                  <c:v>4.1042027769329199E-2</c:v>
                </c:pt>
                <c:pt idx="6">
                  <c:v>3.9560004835111698E-2</c:v>
                </c:pt>
                <c:pt idx="7">
                  <c:v>4.1375118541545401E-2</c:v>
                </c:pt>
                <c:pt idx="8">
                  <c:v>4.2456006792961097E-2</c:v>
                </c:pt>
                <c:pt idx="9">
                  <c:v>4.3535523523816497E-2</c:v>
                </c:pt>
                <c:pt idx="10">
                  <c:v>4.9733232404126401E-2</c:v>
                </c:pt>
                <c:pt idx="11">
                  <c:v>4.2398435643926202E-2</c:v>
                </c:pt>
                <c:pt idx="12">
                  <c:v>1.3883256427399701E-2</c:v>
                </c:pt>
                <c:pt idx="13">
                  <c:v>3.3607428702935899E-2</c:v>
                </c:pt>
                <c:pt idx="14">
                  <c:v>3.6517541200915903E-2</c:v>
                </c:pt>
                <c:pt idx="15">
                  <c:v>3.5409084437889898E-2</c:v>
                </c:pt>
                <c:pt idx="16">
                  <c:v>2.59088155657245E-2</c:v>
                </c:pt>
                <c:pt idx="17">
                  <c:v>4.4143023395802401E-2</c:v>
                </c:pt>
                <c:pt idx="18">
                  <c:v>4.81347773766546E-2</c:v>
                </c:pt>
                <c:pt idx="19">
                  <c:v>4.0457497758435899E-2</c:v>
                </c:pt>
                <c:pt idx="20">
                  <c:v>4.4813151020318902E-2</c:v>
                </c:pt>
                <c:pt idx="21">
                  <c:v>4.1879706914885899E-2</c:v>
                </c:pt>
                <c:pt idx="22">
                  <c:v>3.4581796870165403E-2</c:v>
                </c:pt>
                <c:pt idx="23">
                  <c:v>3.67532004395828E-2</c:v>
                </c:pt>
                <c:pt idx="24">
                  <c:v>4.4378644414292803E-2</c:v>
                </c:pt>
                <c:pt idx="25">
                  <c:v>4.3268164448112698E-2</c:v>
                </c:pt>
                <c:pt idx="26">
                  <c:v>4.3976332737290499E-2</c:v>
                </c:pt>
                <c:pt idx="27">
                  <c:v>3.6328100875870503E-2</c:v>
                </c:pt>
                <c:pt idx="28">
                  <c:v>4.2851591864007901E-2</c:v>
                </c:pt>
                <c:pt idx="29">
                  <c:v>3.9929288859365399E-2</c:v>
                </c:pt>
                <c:pt idx="30">
                  <c:v>2.75764975670998E-2</c:v>
                </c:pt>
              </c:numCache>
            </c:numRef>
          </c:val>
          <c:smooth val="0"/>
          <c:extLst>
            <c:ext xmlns:c16="http://schemas.microsoft.com/office/drawing/2014/chart" uri="{C3380CC4-5D6E-409C-BE32-E72D297353CC}">
              <c16:uniqueId val="{00000000-CD84-4D3D-BB85-FD66B03112B3}"/>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-1.1487518810812101E-3</c:v>
                </c:pt>
                <c:pt idx="1">
                  <c:v>2.2975301550832898E-3</c:v>
                </c:pt>
                <c:pt idx="2">
                  <c:v>-2.2974773698479101E-3</c:v>
                </c:pt>
                <c:pt idx="3">
                  <c:v>0</c:v>
                </c:pt>
                <c:pt idx="4">
                  <c:v>-8.0413555427914993E-3</c:v>
                </c:pt>
                <c:pt idx="5">
                  <c:v>-4.59542984501913E-3</c:v>
                </c:pt>
                <c:pt idx="6">
                  <c:v>1.1489102586197E-3</c:v>
                </c:pt>
                <c:pt idx="7">
                  <c:v>1.1488970588235301E-3</c:v>
                </c:pt>
                <c:pt idx="8">
                  <c:v>-4.5955354373226403E-3</c:v>
                </c:pt>
                <c:pt idx="9">
                  <c:v>-2.29787331824397E-3</c:v>
                </c:pt>
                <c:pt idx="10">
                  <c:v>0</c:v>
                </c:pt>
                <c:pt idx="11">
                  <c:v>0</c:v>
                </c:pt>
                <c:pt idx="12">
                  <c:v>6.8937783650255598E-3</c:v>
                </c:pt>
                <c:pt idx="13">
                  <c:v>-1.0339954733975899E-2</c:v>
                </c:pt>
                <c:pt idx="14">
                  <c:v>-5.7450133284309198E-3</c:v>
                </c:pt>
                <c:pt idx="15">
                  <c:v>1.14906867983499E-3</c:v>
                </c:pt>
                <c:pt idx="16">
                  <c:v>-6.8943328583904E-3</c:v>
                </c:pt>
                <c:pt idx="17">
                  <c:v>0</c:v>
                </c:pt>
                <c:pt idx="18">
                  <c:v>1.1491347015697201E-3</c:v>
                </c:pt>
                <c:pt idx="19">
                  <c:v>3.4473644898475098E-3</c:v>
                </c:pt>
                <c:pt idx="20">
                  <c:v>-3.44724565072507E-3</c:v>
                </c:pt>
                <c:pt idx="21">
                  <c:v>-9.1929719729267004E-3</c:v>
                </c:pt>
                <c:pt idx="22">
                  <c:v>-2.2984542894903199E-3</c:v>
                </c:pt>
                <c:pt idx="23">
                  <c:v>-1.1492535598129001E-3</c:v>
                </c:pt>
                <c:pt idx="24">
                  <c:v>1.1492667678021399E-3</c:v>
                </c:pt>
                <c:pt idx="25">
                  <c:v>2.2985071196258001E-3</c:v>
                </c:pt>
                <c:pt idx="26">
                  <c:v>1.1492271447451599E-3</c:v>
                </c:pt>
                <c:pt idx="27">
                  <c:v>1.1492139376666399E-3</c:v>
                </c:pt>
                <c:pt idx="28">
                  <c:v>4.5968029235666603E-3</c:v>
                </c:pt>
                <c:pt idx="29">
                  <c:v>-1.1491479068270901E-3</c:v>
                </c:pt>
                <c:pt idx="30">
                  <c:v>-4.5966444495518302E-3</c:v>
                </c:pt>
              </c:numCache>
            </c:numRef>
          </c:val>
          <c:smooth val="0"/>
          <c:extLst>
            <c:ext xmlns:c16="http://schemas.microsoft.com/office/drawing/2014/chart" uri="{C3380CC4-5D6E-409C-BE32-E72D297353CC}">
              <c16:uniqueId val="{00000001-CD84-4D3D-BB85-FD66B03112B3}"/>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-4.7246501674471598E-3</c:v>
                </c:pt>
                <c:pt idx="1">
                  <c:v>-2.0845029711115699E-3</c:v>
                </c:pt>
                <c:pt idx="2">
                  <c:v>-4.0301230855178203E-3</c:v>
                </c:pt>
                <c:pt idx="3">
                  <c:v>-2.22360579916392E-3</c:v>
                </c:pt>
                <c:pt idx="4">
                  <c:v>-3.3354828667363401E-3</c:v>
                </c:pt>
                <c:pt idx="5">
                  <c:v>-6.5322051612759797E-3</c:v>
                </c:pt>
                <c:pt idx="6">
                  <c:v>-3.0578276914095901E-3</c:v>
                </c:pt>
                <c:pt idx="7">
                  <c:v>-1.11197134449845E-3</c:v>
                </c:pt>
                <c:pt idx="8">
                  <c:v>-1.52897760047815E-3</c:v>
                </c:pt>
                <c:pt idx="9">
                  <c:v>-3.89200249088159E-3</c:v>
                </c:pt>
                <c:pt idx="10">
                  <c:v>-2.9191154802083999E-3</c:v>
                </c:pt>
                <c:pt idx="11">
                  <c:v>-3.4752389226759299E-3</c:v>
                </c:pt>
                <c:pt idx="12">
                  <c:v>1.12601654271217E-2</c:v>
                </c:pt>
                <c:pt idx="13">
                  <c:v>-5.5599494600594096E-3</c:v>
                </c:pt>
                <c:pt idx="14">
                  <c:v>-5.1432392120557497E-3</c:v>
                </c:pt>
                <c:pt idx="15">
                  <c:v>-3.89238121981667E-3</c:v>
                </c:pt>
                <c:pt idx="16">
                  <c:v>-7.5070274117715703E-3</c:v>
                </c:pt>
                <c:pt idx="17">
                  <c:v>-3.19767765184798E-3</c:v>
                </c:pt>
                <c:pt idx="18">
                  <c:v>-5.0052207232822001E-3</c:v>
                </c:pt>
                <c:pt idx="19">
                  <c:v>-5.1445121264493297E-3</c:v>
                </c:pt>
                <c:pt idx="20">
                  <c:v>1.6685762594969801E-3</c:v>
                </c:pt>
                <c:pt idx="21">
                  <c:v>-1.3904570154118299E-3</c:v>
                </c:pt>
                <c:pt idx="22">
                  <c:v>-3.3371432385306599E-3</c:v>
                </c:pt>
                <c:pt idx="23">
                  <c:v>-8.8993456199923798E-3</c:v>
                </c:pt>
                <c:pt idx="24">
                  <c:v>-4.0328748835333503E-3</c:v>
                </c:pt>
                <c:pt idx="25">
                  <c:v>-2.9204754534038098E-3</c:v>
                </c:pt>
                <c:pt idx="26">
                  <c:v>-3.6159323542501098E-3</c:v>
                </c:pt>
                <c:pt idx="27">
                  <c:v>-4.0333011596436199E-3</c:v>
                </c:pt>
                <c:pt idx="28">
                  <c:v>-3.0598691210526E-3</c:v>
                </c:pt>
                <c:pt idx="29">
                  <c:v>-3.6163196158912202E-3</c:v>
                </c:pt>
                <c:pt idx="30">
                  <c:v>-1.9473194452365101E-3</c:v>
                </c:pt>
              </c:numCache>
            </c:numRef>
          </c:val>
          <c:smooth val="0"/>
          <c:extLst>
            <c:ext xmlns:c16="http://schemas.microsoft.com/office/drawing/2014/chart" uri="{C3380CC4-5D6E-409C-BE32-E72D297353CC}">
              <c16:uniqueId val="{00000002-CD84-4D3D-BB85-FD66B03112B3}"/>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1.20163422254266E-2</c:v>
                </c:pt>
                <c:pt idx="1">
                  <c:v>1.50186230926349E-2</c:v>
                </c:pt>
                <c:pt idx="2">
                  <c:v>0</c:v>
                </c:pt>
                <c:pt idx="3">
                  <c:v>-6.0065471363786498E-3</c:v>
                </c:pt>
                <c:pt idx="4">
                  <c:v>0</c:v>
                </c:pt>
                <c:pt idx="5">
                  <c:v>-1.20138158882715E-2</c:v>
                </c:pt>
                <c:pt idx="6">
                  <c:v>6.00762968970593E-3</c:v>
                </c:pt>
                <c:pt idx="7">
                  <c:v>-6.0072687952422398E-3</c:v>
                </c:pt>
                <c:pt idx="8">
                  <c:v>6.00762968970593E-3</c:v>
                </c:pt>
                <c:pt idx="9">
                  <c:v>1.8021806385726698E-2</c:v>
                </c:pt>
                <c:pt idx="10">
                  <c:v>1.50154659299078E-2</c:v>
                </c:pt>
                <c:pt idx="11">
                  <c:v>0</c:v>
                </c:pt>
                <c:pt idx="12">
                  <c:v>6.0052846504924304E-3</c:v>
                </c:pt>
                <c:pt idx="13">
                  <c:v>6.0049240377109203E-3</c:v>
                </c:pt>
                <c:pt idx="14">
                  <c:v>0</c:v>
                </c:pt>
                <c:pt idx="15">
                  <c:v>1.2009126936471701E-2</c:v>
                </c:pt>
                <c:pt idx="16">
                  <c:v>3.00192122958694E-3</c:v>
                </c:pt>
                <c:pt idx="17">
                  <c:v>3.0018311169813599E-3</c:v>
                </c:pt>
                <c:pt idx="18">
                  <c:v>6.0034820195713498E-3</c:v>
                </c:pt>
                <c:pt idx="19">
                  <c:v>6.0031216232440902E-3</c:v>
                </c:pt>
                <c:pt idx="20">
                  <c:v>0</c:v>
                </c:pt>
                <c:pt idx="21">
                  <c:v>3.00138063509214E-3</c:v>
                </c:pt>
                <c:pt idx="22">
                  <c:v>9.0038716648158709E-3</c:v>
                </c:pt>
                <c:pt idx="23">
                  <c:v>1.50051017345898E-2</c:v>
                </c:pt>
                <c:pt idx="24">
                  <c:v>3.0005701083205801E-3</c:v>
                </c:pt>
                <c:pt idx="25">
                  <c:v>6.0009601536245797E-3</c:v>
                </c:pt>
                <c:pt idx="26">
                  <c:v>1.5001500150015E-2</c:v>
                </c:pt>
                <c:pt idx="27">
                  <c:v>5.9997000149992503E-3</c:v>
                </c:pt>
                <c:pt idx="28">
                  <c:v>-2.9996700362960099E-3</c:v>
                </c:pt>
                <c:pt idx="29">
                  <c:v>2.9997600191984598E-3</c:v>
                </c:pt>
                <c:pt idx="30">
                  <c:v>8.9990101088880201E-3</c:v>
                </c:pt>
              </c:numCache>
            </c:numRef>
          </c:val>
          <c:smooth val="0"/>
          <c:extLst>
            <c:ext xmlns:c16="http://schemas.microsoft.com/office/drawing/2014/chart" uri="{C3380CC4-5D6E-409C-BE32-E72D297353CC}">
              <c16:uniqueId val="{00000003-CD84-4D3D-BB85-FD66B03112B3}"/>
            </c:ext>
          </c:extLst>
        </c:ser>
        <c:dLbls>
          <c:showLegendKey val="0"/>
          <c:showVal val="0"/>
          <c:showCatName val="0"/>
          <c:showSerName val="0"/>
          <c:showPercent val="0"/>
          <c:showBubbleSize val="0"/>
        </c:dLbls>
        <c:smooth val="0"/>
        <c:axId val="403700192"/>
        <c:axId val="403697568"/>
      </c:lineChart>
      <c:dateAx>
        <c:axId val="403700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697568"/>
        <c:crosses val="autoZero"/>
        <c:auto val="1"/>
        <c:lblOffset val="100"/>
        <c:baseTimeUnit val="days"/>
      </c:dateAx>
      <c:valAx>
        <c:axId val="40369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700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1</c:v>
                </c:pt>
                <c:pt idx="5">
                  <c:v>2</c:v>
                </c:pt>
                <c:pt idx="6">
                  <c:v>1</c:v>
                </c:pt>
                <c:pt idx="7">
                  <c:v>3</c:v>
                </c:pt>
                <c:pt idx="8">
                  <c:v>0</c:v>
                </c:pt>
                <c:pt idx="9">
                  <c:v>0</c:v>
                </c:pt>
                <c:pt idx="10">
                  <c:v>0</c:v>
                </c:pt>
                <c:pt idx="11">
                  <c:v>1</c:v>
                </c:pt>
                <c:pt idx="12">
                  <c:v>1</c:v>
                </c:pt>
                <c:pt idx="13">
                  <c:v>0</c:v>
                </c:pt>
                <c:pt idx="14">
                  <c:v>1</c:v>
                </c:pt>
                <c:pt idx="15">
                  <c:v>1</c:v>
                </c:pt>
                <c:pt idx="16">
                  <c:v>1</c:v>
                </c:pt>
                <c:pt idx="17">
                  <c:v>1</c:v>
                </c:pt>
                <c:pt idx="18">
                  <c:v>1</c:v>
                </c:pt>
                <c:pt idx="19">
                  <c:v>1</c:v>
                </c:pt>
                <c:pt idx="20">
                  <c:v>1</c:v>
                </c:pt>
                <c:pt idx="21">
                  <c:v>1</c:v>
                </c:pt>
                <c:pt idx="22">
                  <c:v>0</c:v>
                </c:pt>
                <c:pt idx="23">
                  <c:v>0</c:v>
                </c:pt>
                <c:pt idx="24">
                  <c:v>1</c:v>
                </c:pt>
                <c:pt idx="25">
                  <c:v>1</c:v>
                </c:pt>
                <c:pt idx="26">
                  <c:v>1</c:v>
                </c:pt>
                <c:pt idx="27">
                  <c:v>0</c:v>
                </c:pt>
                <c:pt idx="28">
                  <c:v>1</c:v>
                </c:pt>
                <c:pt idx="29">
                  <c:v>0</c:v>
                </c:pt>
                <c:pt idx="30">
                  <c:v>0</c:v>
                </c:pt>
              </c:numCache>
            </c:numRef>
          </c:val>
          <c:smooth val="0"/>
          <c:extLst>
            <c:ext xmlns:c16="http://schemas.microsoft.com/office/drawing/2014/chart" uri="{C3380CC4-5D6E-409C-BE32-E72D297353CC}">
              <c16:uniqueId val="{00000000-DA96-448A-B8AA-50189D7E0F4B}"/>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1</c:v>
                </c:pt>
                <c:pt idx="5">
                  <c:v>0</c:v>
                </c:pt>
                <c:pt idx="6">
                  <c:v>0</c:v>
                </c:pt>
                <c:pt idx="7">
                  <c:v>0</c:v>
                </c:pt>
                <c:pt idx="8">
                  <c:v>0</c:v>
                </c:pt>
                <c:pt idx="9">
                  <c:v>0</c:v>
                </c:pt>
                <c:pt idx="10">
                  <c:v>0</c:v>
                </c:pt>
                <c:pt idx="11">
                  <c:v>0</c:v>
                </c:pt>
                <c:pt idx="12">
                  <c:v>0</c:v>
                </c:pt>
                <c:pt idx="13">
                  <c:v>1</c:v>
                </c:pt>
                <c:pt idx="14">
                  <c:v>0</c:v>
                </c:pt>
                <c:pt idx="15">
                  <c:v>0</c:v>
                </c:pt>
                <c:pt idx="16">
                  <c:v>0</c:v>
                </c:pt>
                <c:pt idx="17">
                  <c:v>1</c:v>
                </c:pt>
                <c:pt idx="18">
                  <c:v>0</c:v>
                </c:pt>
                <c:pt idx="19">
                  <c:v>0</c:v>
                </c:pt>
                <c:pt idx="20">
                  <c:v>0</c:v>
                </c:pt>
                <c:pt idx="21">
                  <c:v>0</c:v>
                </c:pt>
                <c:pt idx="22">
                  <c:v>0</c:v>
                </c:pt>
                <c:pt idx="23">
                  <c:v>0</c:v>
                </c:pt>
                <c:pt idx="24">
                  <c:v>0</c:v>
                </c:pt>
                <c:pt idx="25">
                  <c:v>0</c:v>
                </c:pt>
                <c:pt idx="26">
                  <c:v>0</c:v>
                </c:pt>
                <c:pt idx="27">
                  <c:v>1</c:v>
                </c:pt>
                <c:pt idx="28">
                  <c:v>0</c:v>
                </c:pt>
                <c:pt idx="29">
                  <c:v>1</c:v>
                </c:pt>
                <c:pt idx="30">
                  <c:v>0</c:v>
                </c:pt>
              </c:numCache>
            </c:numRef>
          </c:val>
          <c:smooth val="0"/>
          <c:extLst>
            <c:ext xmlns:c16="http://schemas.microsoft.com/office/drawing/2014/chart" uri="{C3380CC4-5D6E-409C-BE32-E72D297353CC}">
              <c16:uniqueId val="{00000001-DA96-448A-B8AA-50189D7E0F4B}"/>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c:v>
                </c:pt>
                <c:pt idx="6">
                  <c:v>1</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pt idx="24">
                  <c:v>1</c:v>
                </c:pt>
                <c:pt idx="25">
                  <c:v>0</c:v>
                </c:pt>
                <c:pt idx="26">
                  <c:v>0</c:v>
                </c:pt>
                <c:pt idx="27">
                  <c:v>1</c:v>
                </c:pt>
                <c:pt idx="28">
                  <c:v>0</c:v>
                </c:pt>
                <c:pt idx="29">
                  <c:v>1</c:v>
                </c:pt>
                <c:pt idx="30">
                  <c:v>0</c:v>
                </c:pt>
              </c:numCache>
            </c:numRef>
          </c:val>
          <c:smooth val="0"/>
          <c:extLst>
            <c:ext xmlns:c16="http://schemas.microsoft.com/office/drawing/2014/chart" uri="{C3380CC4-5D6E-409C-BE32-E72D297353CC}">
              <c16:uniqueId val="{00000002-DA96-448A-B8AA-50189D7E0F4B}"/>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c:v>
                </c:pt>
                <c:pt idx="1">
                  <c:v>0</c:v>
                </c:pt>
                <c:pt idx="2">
                  <c:v>0</c:v>
                </c:pt>
                <c:pt idx="3">
                  <c:v>0</c:v>
                </c:pt>
                <c:pt idx="4">
                  <c:v>0</c:v>
                </c:pt>
                <c:pt idx="5">
                  <c:v>0</c:v>
                </c:pt>
                <c:pt idx="6">
                  <c:v>1</c:v>
                </c:pt>
                <c:pt idx="7">
                  <c:v>1</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3-DA96-448A-B8AA-50189D7E0F4B}"/>
            </c:ext>
          </c:extLst>
        </c:ser>
        <c:dLbls>
          <c:showLegendKey val="0"/>
          <c:showVal val="0"/>
          <c:showCatName val="0"/>
          <c:showSerName val="0"/>
          <c:showPercent val="0"/>
          <c:showBubbleSize val="0"/>
        </c:dLbls>
        <c:smooth val="0"/>
        <c:axId val="403698552"/>
        <c:axId val="403699208"/>
      </c:lineChart>
      <c:dateAx>
        <c:axId val="403698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699208"/>
        <c:crosses val="autoZero"/>
        <c:auto val="1"/>
        <c:lblOffset val="100"/>
        <c:baseTimeUnit val="days"/>
      </c:dateAx>
      <c:valAx>
        <c:axId val="40369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69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1</c:v>
                </c:pt>
                <c:pt idx="14">
                  <c:v>3</c:v>
                </c:pt>
                <c:pt idx="15">
                  <c:v>0</c:v>
                </c:pt>
                <c:pt idx="16">
                  <c:v>1</c:v>
                </c:pt>
                <c:pt idx="17">
                  <c:v>8</c:v>
                </c:pt>
                <c:pt idx="18">
                  <c:v>3</c:v>
                </c:pt>
                <c:pt idx="19">
                  <c:v>0</c:v>
                </c:pt>
                <c:pt idx="20">
                  <c:v>1</c:v>
                </c:pt>
                <c:pt idx="21">
                  <c:v>2</c:v>
                </c:pt>
                <c:pt idx="22">
                  <c:v>0</c:v>
                </c:pt>
                <c:pt idx="23">
                  <c:v>0</c:v>
                </c:pt>
              </c:numCache>
            </c:numRef>
          </c:val>
          <c:smooth val="0"/>
          <c:extLst>
            <c:ext xmlns:c16="http://schemas.microsoft.com/office/drawing/2014/chart" uri="{C3380CC4-5D6E-409C-BE32-E72D297353CC}">
              <c16:uniqueId val="{00000000-5CDB-4D22-B972-000764055CA2}"/>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0</c:v>
                </c:pt>
                <c:pt idx="18">
                  <c:v>0</c:v>
                </c:pt>
                <c:pt idx="19">
                  <c:v>2</c:v>
                </c:pt>
                <c:pt idx="20">
                  <c:v>1</c:v>
                </c:pt>
                <c:pt idx="21">
                  <c:v>0</c:v>
                </c:pt>
                <c:pt idx="22">
                  <c:v>0</c:v>
                </c:pt>
                <c:pt idx="23">
                  <c:v>0</c:v>
                </c:pt>
              </c:numCache>
            </c:numRef>
          </c:val>
          <c:smooth val="0"/>
          <c:extLst>
            <c:ext xmlns:c16="http://schemas.microsoft.com/office/drawing/2014/chart" uri="{C3380CC4-5D6E-409C-BE32-E72D297353CC}">
              <c16:uniqueId val="{00000001-5CDB-4D22-B972-000764055CA2}"/>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1</c:v>
                </c:pt>
                <c:pt idx="18">
                  <c:v>1</c:v>
                </c:pt>
                <c:pt idx="19">
                  <c:v>1</c:v>
                </c:pt>
                <c:pt idx="20">
                  <c:v>1</c:v>
                </c:pt>
                <c:pt idx="21">
                  <c:v>0</c:v>
                </c:pt>
                <c:pt idx="22">
                  <c:v>0</c:v>
                </c:pt>
                <c:pt idx="23">
                  <c:v>0</c:v>
                </c:pt>
              </c:numCache>
            </c:numRef>
          </c:val>
          <c:smooth val="0"/>
          <c:extLst>
            <c:ext xmlns:c16="http://schemas.microsoft.com/office/drawing/2014/chart" uri="{C3380CC4-5D6E-409C-BE32-E72D297353CC}">
              <c16:uniqueId val="{00000002-5CDB-4D22-B972-000764055CA2}"/>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5</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5CDB-4D22-B972-000764055CA2}"/>
            </c:ext>
          </c:extLst>
        </c:ser>
        <c:dLbls>
          <c:showLegendKey val="0"/>
          <c:showVal val="0"/>
          <c:showCatName val="0"/>
          <c:showSerName val="0"/>
          <c:showPercent val="0"/>
          <c:showBubbleSize val="0"/>
        </c:dLbls>
        <c:smooth val="0"/>
        <c:axId val="399640336"/>
        <c:axId val="399640664"/>
      </c:lineChart>
      <c:catAx>
        <c:axId val="399640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640664"/>
        <c:crosses val="autoZero"/>
        <c:auto val="1"/>
        <c:lblAlgn val="ctr"/>
        <c:lblOffset val="100"/>
        <c:noMultiLvlLbl val="0"/>
      </c:catAx>
      <c:valAx>
        <c:axId val="399640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64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4</c:v>
                </c:pt>
                <c:pt idx="2">
                  <c:v>5</c:v>
                </c:pt>
                <c:pt idx="3">
                  <c:v>2</c:v>
                </c:pt>
                <c:pt idx="4">
                  <c:v>6</c:v>
                </c:pt>
                <c:pt idx="5">
                  <c:v>1</c:v>
                </c:pt>
                <c:pt idx="6">
                  <c:v>1</c:v>
                </c:pt>
              </c:numCache>
            </c:numRef>
          </c:val>
          <c:extLst>
            <c:ext xmlns:c16="http://schemas.microsoft.com/office/drawing/2014/chart" uri="{C3380CC4-5D6E-409C-BE32-E72D297353CC}">
              <c16:uniqueId val="{00000000-CCA3-4F25-96FA-F4AF3051EB18}"/>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0</c:v>
                </c:pt>
                <c:pt idx="3">
                  <c:v>2</c:v>
                </c:pt>
                <c:pt idx="4">
                  <c:v>0</c:v>
                </c:pt>
                <c:pt idx="5">
                  <c:v>1</c:v>
                </c:pt>
                <c:pt idx="6">
                  <c:v>0</c:v>
                </c:pt>
              </c:numCache>
            </c:numRef>
          </c:val>
          <c:extLst>
            <c:ext xmlns:c16="http://schemas.microsoft.com/office/drawing/2014/chart" uri="{C3380CC4-5D6E-409C-BE32-E72D297353CC}">
              <c16:uniqueId val="{00000001-CCA3-4F25-96FA-F4AF3051EB18}"/>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2</c:v>
                </c:pt>
                <c:pt idx="4">
                  <c:v>0</c:v>
                </c:pt>
                <c:pt idx="5">
                  <c:v>1</c:v>
                </c:pt>
                <c:pt idx="6">
                  <c:v>0</c:v>
                </c:pt>
              </c:numCache>
            </c:numRef>
          </c:val>
          <c:extLst>
            <c:ext xmlns:c16="http://schemas.microsoft.com/office/drawing/2014/chart" uri="{C3380CC4-5D6E-409C-BE32-E72D297353CC}">
              <c16:uniqueId val="{00000002-CCA3-4F25-96FA-F4AF3051EB18}"/>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0</c:v>
                </c:pt>
                <c:pt idx="2">
                  <c:v>0</c:v>
                </c:pt>
                <c:pt idx="3">
                  <c:v>1</c:v>
                </c:pt>
                <c:pt idx="4">
                  <c:v>3</c:v>
                </c:pt>
                <c:pt idx="5">
                  <c:v>0</c:v>
                </c:pt>
                <c:pt idx="6">
                  <c:v>0</c:v>
                </c:pt>
              </c:numCache>
            </c:numRef>
          </c:val>
          <c:extLst>
            <c:ext xmlns:c16="http://schemas.microsoft.com/office/drawing/2014/chart" uri="{C3380CC4-5D6E-409C-BE32-E72D297353CC}">
              <c16:uniqueId val="{00000003-CCA3-4F25-96FA-F4AF3051EB18}"/>
            </c:ext>
          </c:extLst>
        </c:ser>
        <c:dLbls>
          <c:showLegendKey val="0"/>
          <c:showVal val="0"/>
          <c:showCatName val="0"/>
          <c:showSerName val="0"/>
          <c:showPercent val="0"/>
          <c:showBubbleSize val="0"/>
        </c:dLbls>
        <c:gapWidth val="219"/>
        <c:overlap val="-27"/>
        <c:axId val="399641648"/>
        <c:axId val="399640992"/>
      </c:barChart>
      <c:catAx>
        <c:axId val="39964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640992"/>
        <c:crosses val="autoZero"/>
        <c:auto val="1"/>
        <c:lblAlgn val="ctr"/>
        <c:lblOffset val="100"/>
        <c:noMultiLvlLbl val="0"/>
      </c:catAx>
      <c:valAx>
        <c:axId val="399640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64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305</c:v>
                </c:pt>
                <c:pt idx="1">
                  <c:v>44</c:v>
                </c:pt>
                <c:pt idx="2">
                  <c:v>64</c:v>
                </c:pt>
                <c:pt idx="3">
                  <c:v>99</c:v>
                </c:pt>
              </c:numCache>
            </c:numRef>
          </c:val>
          <c:extLst>
            <c:ext xmlns:c16="http://schemas.microsoft.com/office/drawing/2014/chart" uri="{C3380CC4-5D6E-409C-BE32-E72D297353CC}">
              <c16:uniqueId val="{00000000-4543-48B5-836D-3B2D46413DAD}"/>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15</c:v>
                </c:pt>
                <c:pt idx="1">
                  <c:v>4</c:v>
                </c:pt>
                <c:pt idx="2">
                  <c:v>10</c:v>
                </c:pt>
                <c:pt idx="3">
                  <c:v>10</c:v>
                </c:pt>
              </c:numCache>
            </c:numRef>
          </c:val>
          <c:extLst>
            <c:ext xmlns:c16="http://schemas.microsoft.com/office/drawing/2014/chart" uri="{C3380CC4-5D6E-409C-BE32-E72D297353CC}">
              <c16:uniqueId val="{00000001-4543-48B5-836D-3B2D46413DAD}"/>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1</c:v>
                </c:pt>
                <c:pt idx="1">
                  <c:v>0</c:v>
                </c:pt>
                <c:pt idx="2">
                  <c:v>1</c:v>
                </c:pt>
                <c:pt idx="3">
                  <c:v>1</c:v>
                </c:pt>
              </c:numCache>
            </c:numRef>
          </c:val>
          <c:extLst>
            <c:ext xmlns:c16="http://schemas.microsoft.com/office/drawing/2014/chart" uri="{C3380CC4-5D6E-409C-BE32-E72D297353CC}">
              <c16:uniqueId val="{00000002-4543-48B5-836D-3B2D46413DAD}"/>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Sheet1!$E$2:$E$5</c:f>
              <c:numCache>
                <c:formatCode>General</c:formatCode>
                <c:ptCount val="4"/>
                <c:pt idx="0">
                  <c:v>1</c:v>
                </c:pt>
                <c:pt idx="1">
                  <c:v>0</c:v>
                </c:pt>
                <c:pt idx="2">
                  <c:v>1</c:v>
                </c:pt>
                <c:pt idx="3">
                  <c:v>0</c:v>
                </c:pt>
              </c:numCache>
            </c:numRef>
          </c:val>
          <c:extLst>
            <c:ext xmlns:c16="http://schemas.microsoft.com/office/drawing/2014/chart" uri="{C3380CC4-5D6E-409C-BE32-E72D297353CC}">
              <c16:uniqueId val="{00000003-4543-48B5-836D-3B2D46413DAD}"/>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4543-48B5-836D-3B2D46413DAD}"/>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Sheet1!$G$2:$G$5</c:f>
              <c:numCache>
                <c:formatCode>General</c:formatCode>
                <c:ptCount val="4"/>
                <c:pt idx="0">
                  <c:v>6</c:v>
                </c:pt>
                <c:pt idx="1">
                  <c:v>0</c:v>
                </c:pt>
                <c:pt idx="2">
                  <c:v>1</c:v>
                </c:pt>
                <c:pt idx="3">
                  <c:v>0</c:v>
                </c:pt>
              </c:numCache>
            </c:numRef>
          </c:val>
          <c:extLst>
            <c:ext xmlns:c16="http://schemas.microsoft.com/office/drawing/2014/chart" uri="{C3380CC4-5D6E-409C-BE32-E72D297353CC}">
              <c16:uniqueId val="{00000005-4543-48B5-836D-3B2D46413DA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Sheet1!$H$2:$H$5</c:f>
              <c:numCache>
                <c:formatCode>General</c:formatCode>
                <c:ptCount val="4"/>
                <c:pt idx="0">
                  <c:v>249</c:v>
                </c:pt>
                <c:pt idx="1">
                  <c:v>14</c:v>
                </c:pt>
                <c:pt idx="2">
                  <c:v>4</c:v>
                </c:pt>
                <c:pt idx="3">
                  <c:v>47</c:v>
                </c:pt>
              </c:numCache>
            </c:numRef>
          </c:val>
          <c:extLst>
            <c:ext xmlns:c16="http://schemas.microsoft.com/office/drawing/2014/chart" uri="{C3380CC4-5D6E-409C-BE32-E72D297353CC}">
              <c16:uniqueId val="{00000006-4543-48B5-836D-3B2D46413DA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Sheet1!$I$2:$I$5</c:f>
              <c:numCache>
                <c:formatCode>General</c:formatCode>
                <c:ptCount val="4"/>
                <c:pt idx="0">
                  <c:v>27</c:v>
                </c:pt>
                <c:pt idx="1">
                  <c:v>7</c:v>
                </c:pt>
                <c:pt idx="2">
                  <c:v>9</c:v>
                </c:pt>
                <c:pt idx="3">
                  <c:v>18</c:v>
                </c:pt>
              </c:numCache>
            </c:numRef>
          </c:val>
          <c:extLst>
            <c:ext xmlns:c16="http://schemas.microsoft.com/office/drawing/2014/chart" uri="{C3380CC4-5D6E-409C-BE32-E72D297353CC}">
              <c16:uniqueId val="{00000007-4543-48B5-836D-3B2D46413DAD}"/>
            </c:ext>
          </c:extLst>
        </c:ser>
        <c:dLbls>
          <c:showLegendKey val="0"/>
          <c:showVal val="0"/>
          <c:showCatName val="0"/>
          <c:showSerName val="0"/>
          <c:showPercent val="0"/>
          <c:showBubbleSize val="0"/>
        </c:dLbls>
        <c:gapWidth val="150"/>
        <c:overlap val="100"/>
        <c:axId val="399648536"/>
        <c:axId val="399648864"/>
      </c:barChart>
      <c:catAx>
        <c:axId val="39964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648864"/>
        <c:crosses val="autoZero"/>
        <c:auto val="1"/>
        <c:lblAlgn val="ctr"/>
        <c:lblOffset val="100"/>
        <c:noMultiLvlLbl val="0"/>
      </c:catAx>
      <c:valAx>
        <c:axId val="399648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64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2</c:v>
                </c:pt>
                <c:pt idx="1">
                  <c:v>0</c:v>
                </c:pt>
                <c:pt idx="2">
                  <c:v>0</c:v>
                </c:pt>
                <c:pt idx="3">
                  <c:v>2</c:v>
                </c:pt>
              </c:numCache>
            </c:numRef>
          </c:val>
          <c:extLst>
            <c:ext xmlns:c16="http://schemas.microsoft.com/office/drawing/2014/chart" uri="{C3380CC4-5D6E-409C-BE32-E72D297353CC}">
              <c16:uniqueId val="{00000000-9E93-49DC-B0C4-9574D5093EF2}"/>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10</c:v>
                </c:pt>
                <c:pt idx="1">
                  <c:v>5</c:v>
                </c:pt>
                <c:pt idx="2">
                  <c:v>0</c:v>
                </c:pt>
                <c:pt idx="3">
                  <c:v>4</c:v>
                </c:pt>
              </c:numCache>
            </c:numRef>
          </c:val>
          <c:extLst>
            <c:ext xmlns:c16="http://schemas.microsoft.com/office/drawing/2014/chart" uri="{C3380CC4-5D6E-409C-BE32-E72D297353CC}">
              <c16:uniqueId val="{00000001-9E93-49DC-B0C4-9574D5093EF2}"/>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9</c:v>
                </c:pt>
                <c:pt idx="1">
                  <c:v>0</c:v>
                </c:pt>
                <c:pt idx="2">
                  <c:v>5</c:v>
                </c:pt>
                <c:pt idx="3">
                  <c:v>0</c:v>
                </c:pt>
              </c:numCache>
            </c:numRef>
          </c:val>
          <c:extLst>
            <c:ext xmlns:c16="http://schemas.microsoft.com/office/drawing/2014/chart" uri="{C3380CC4-5D6E-409C-BE32-E72D297353CC}">
              <c16:uniqueId val="{00000002-9E93-49DC-B0C4-9574D5093EF2}"/>
            </c:ext>
          </c:extLst>
        </c:ser>
        <c:dLbls>
          <c:showLegendKey val="0"/>
          <c:showVal val="0"/>
          <c:showCatName val="0"/>
          <c:showSerName val="0"/>
          <c:showPercent val="0"/>
          <c:showBubbleSize val="0"/>
        </c:dLbls>
        <c:gapWidth val="150"/>
        <c:overlap val="100"/>
        <c:axId val="399651160"/>
        <c:axId val="399648208"/>
      </c:barChart>
      <c:catAx>
        <c:axId val="399651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648208"/>
        <c:crosses val="autoZero"/>
        <c:auto val="1"/>
        <c:lblAlgn val="ctr"/>
        <c:lblOffset val="100"/>
        <c:noMultiLvlLbl val="0"/>
      </c:catAx>
      <c:valAx>
        <c:axId val="399648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65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7.1120123712543398E-3</c:v>
                </c:pt>
                <c:pt idx="1">
                  <c:v>1.1579815014734599E-2</c:v>
                </c:pt>
                <c:pt idx="2">
                  <c:v>4.01190441455373E-3</c:v>
                </c:pt>
                <c:pt idx="3">
                  <c:v>2.3159630029469299E-2</c:v>
                </c:pt>
                <c:pt idx="4">
                  <c:v>1.42240247425087E-2</c:v>
                </c:pt>
                <c:pt idx="5">
                  <c:v>4.3766229976949797E-3</c:v>
                </c:pt>
                <c:pt idx="6">
                  <c:v>3.6471858314124799E-3</c:v>
                </c:pt>
              </c:numCache>
            </c:numRef>
          </c:val>
          <c:extLst>
            <c:ext xmlns:c16="http://schemas.microsoft.com/office/drawing/2014/chart" uri="{C3380CC4-5D6E-409C-BE32-E72D297353CC}">
              <c16:uniqueId val="{00000000-A3DE-4B93-B46A-86704CFB51CB}"/>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1.8383831420265902E-2</c:v>
                </c:pt>
                <c:pt idx="1">
                  <c:v>3.2171704985465302E-2</c:v>
                </c:pt>
                <c:pt idx="3">
                  <c:v>1.14898946376662E-2</c:v>
                </c:pt>
                <c:pt idx="5">
                  <c:v>5.7449473188330904E-3</c:v>
                </c:pt>
              </c:numCache>
            </c:numRef>
          </c:val>
          <c:extLst>
            <c:ext xmlns:c16="http://schemas.microsoft.com/office/drawing/2014/chart" uri="{C3380CC4-5D6E-409C-BE32-E72D297353CC}">
              <c16:uniqueId val="{00000001-A3DE-4B93-B46A-86704CFB51CB}"/>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4.72708718278117E-3</c:v>
                </c:pt>
                <c:pt idx="2">
                  <c:v>3.0587034712113402E-3</c:v>
                </c:pt>
                <c:pt idx="3">
                  <c:v>1.9464476634981299E-3</c:v>
                </c:pt>
                <c:pt idx="5">
                  <c:v>8.3419185578491198E-4</c:v>
                </c:pt>
              </c:numCache>
            </c:numRef>
          </c:val>
          <c:extLst>
            <c:ext xmlns:c16="http://schemas.microsoft.com/office/drawing/2014/chart" uri="{C3380CC4-5D6E-409C-BE32-E72D297353CC}">
              <c16:uniqueId val="{00000002-A3DE-4B93-B46A-86704CFB51CB}"/>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7.6539800696362098E-2</c:v>
                </c:pt>
                <c:pt idx="3">
                  <c:v>0.14407491895785801</c:v>
                </c:pt>
                <c:pt idx="4">
                  <c:v>7.6039540561091801E-2</c:v>
                </c:pt>
              </c:numCache>
            </c:numRef>
          </c:val>
          <c:extLst>
            <c:ext xmlns:c16="http://schemas.microsoft.com/office/drawing/2014/chart" uri="{C3380CC4-5D6E-409C-BE32-E72D297353CC}">
              <c16:uniqueId val="{00000003-A3DE-4B93-B46A-86704CFB51CB}"/>
            </c:ext>
          </c:extLst>
        </c:ser>
        <c:dLbls>
          <c:showLegendKey val="0"/>
          <c:showVal val="0"/>
          <c:showCatName val="0"/>
          <c:showSerName val="0"/>
          <c:showPercent val="0"/>
          <c:showBubbleSize val="0"/>
        </c:dLbls>
        <c:gapWidth val="219"/>
        <c:overlap val="-27"/>
        <c:axId val="403685760"/>
        <c:axId val="403686088"/>
      </c:barChart>
      <c:catAx>
        <c:axId val="40368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686088"/>
        <c:crosses val="autoZero"/>
        <c:auto val="1"/>
        <c:lblAlgn val="ctr"/>
        <c:lblOffset val="100"/>
        <c:noMultiLvlLbl val="0"/>
      </c:catAx>
      <c:valAx>
        <c:axId val="40368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68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2.1260841196178899E-2</c:v>
                </c:pt>
                <c:pt idx="5">
                  <c:v>4.0300864270352904E-3</c:v>
                </c:pt>
                <c:pt idx="6">
                  <c:v>3.0762807765411598E-2</c:v>
                </c:pt>
                <c:pt idx="7">
                  <c:v>1.3300776936208699E-2</c:v>
                </c:pt>
                <c:pt idx="8">
                  <c:v>0</c:v>
                </c:pt>
                <c:pt idx="9">
                  <c:v>0</c:v>
                </c:pt>
                <c:pt idx="10">
                  <c:v>0</c:v>
                </c:pt>
                <c:pt idx="11">
                  <c:v>1.1693641217161901E-2</c:v>
                </c:pt>
                <c:pt idx="12">
                  <c:v>1.46129397581558E-3</c:v>
                </c:pt>
                <c:pt idx="13">
                  <c:v>0</c:v>
                </c:pt>
                <c:pt idx="14">
                  <c:v>2.0446089867867102E-2</c:v>
                </c:pt>
                <c:pt idx="15">
                  <c:v>4.3797378726883199E-3</c:v>
                </c:pt>
                <c:pt idx="16">
                  <c:v>3.6486629474628998E-3</c:v>
                </c:pt>
                <c:pt idx="17">
                  <c:v>3.6473853717962303E-4</c:v>
                </c:pt>
                <c:pt idx="18">
                  <c:v>1.34890774929273E-2</c:v>
                </c:pt>
                <c:pt idx="19">
                  <c:v>1.8220445526334001E-3</c:v>
                </c:pt>
                <c:pt idx="20">
                  <c:v>1.5662905141075399E-2</c:v>
                </c:pt>
                <c:pt idx="21">
                  <c:v>2.0025268247570598E-2</c:v>
                </c:pt>
                <c:pt idx="22">
                  <c:v>0</c:v>
                </c:pt>
                <c:pt idx="23">
                  <c:v>0</c:v>
                </c:pt>
                <c:pt idx="24">
                  <c:v>1.38197899391929E-2</c:v>
                </c:pt>
                <c:pt idx="25">
                  <c:v>0</c:v>
                </c:pt>
                <c:pt idx="26">
                  <c:v>8.7206767245138206E-3</c:v>
                </c:pt>
                <c:pt idx="27">
                  <c:v>0</c:v>
                </c:pt>
                <c:pt idx="28">
                  <c:v>5.08299809750643E-3</c:v>
                </c:pt>
                <c:pt idx="29">
                  <c:v>0</c:v>
                </c:pt>
                <c:pt idx="30">
                  <c:v>0</c:v>
                </c:pt>
              </c:numCache>
            </c:numRef>
          </c:val>
          <c:smooth val="0"/>
          <c:extLst>
            <c:ext xmlns:c16="http://schemas.microsoft.com/office/drawing/2014/chart" uri="{C3380CC4-5D6E-409C-BE32-E72D297353CC}">
              <c16:uniqueId val="{00000000-3CDA-4211-A766-15556B9880E5}"/>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3.21669002596328E-2</c:v>
                </c:pt>
                <c:pt idx="5">
                  <c:v>0</c:v>
                </c:pt>
                <c:pt idx="6">
                  <c:v>0</c:v>
                </c:pt>
                <c:pt idx="7">
                  <c:v>0</c:v>
                </c:pt>
                <c:pt idx="8">
                  <c:v>0</c:v>
                </c:pt>
                <c:pt idx="9">
                  <c:v>0</c:v>
                </c:pt>
                <c:pt idx="10">
                  <c:v>0</c:v>
                </c:pt>
                <c:pt idx="11">
                  <c:v>0</c:v>
                </c:pt>
                <c:pt idx="12">
                  <c:v>0</c:v>
                </c:pt>
                <c:pt idx="13">
                  <c:v>3.4468495794843499E-3</c:v>
                </c:pt>
                <c:pt idx="14">
                  <c:v>0</c:v>
                </c:pt>
                <c:pt idx="15">
                  <c:v>0</c:v>
                </c:pt>
                <c:pt idx="16">
                  <c:v>0</c:v>
                </c:pt>
                <c:pt idx="17">
                  <c:v>1.83861552251155E-2</c:v>
                </c:pt>
                <c:pt idx="18">
                  <c:v>0</c:v>
                </c:pt>
                <c:pt idx="19">
                  <c:v>0</c:v>
                </c:pt>
                <c:pt idx="20">
                  <c:v>0</c:v>
                </c:pt>
                <c:pt idx="21">
                  <c:v>0</c:v>
                </c:pt>
                <c:pt idx="22">
                  <c:v>0</c:v>
                </c:pt>
                <c:pt idx="23">
                  <c:v>0</c:v>
                </c:pt>
                <c:pt idx="24">
                  <c:v>0</c:v>
                </c:pt>
                <c:pt idx="25">
                  <c:v>0</c:v>
                </c:pt>
                <c:pt idx="26">
                  <c:v>0</c:v>
                </c:pt>
                <c:pt idx="27">
                  <c:v>1.9536636940332801E-2</c:v>
                </c:pt>
                <c:pt idx="28">
                  <c:v>0</c:v>
                </c:pt>
                <c:pt idx="29">
                  <c:v>5.74580556193978E-3</c:v>
                </c:pt>
                <c:pt idx="30">
                  <c:v>0</c:v>
                </c:pt>
              </c:numCache>
            </c:numRef>
          </c:val>
          <c:smooth val="0"/>
          <c:extLst>
            <c:ext xmlns:c16="http://schemas.microsoft.com/office/drawing/2014/chart" uri="{C3380CC4-5D6E-409C-BE32-E72D297353CC}">
              <c16:uniqueId val="{00000001-3CDA-4211-A766-15556B9880E5}"/>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c:v>
                </c:pt>
                <c:pt idx="6">
                  <c:v>2.7798858578866798E-3</c:v>
                </c:pt>
                <c:pt idx="7">
                  <c:v>0</c:v>
                </c:pt>
                <c:pt idx="8">
                  <c:v>0</c:v>
                </c:pt>
                <c:pt idx="9">
                  <c:v>0</c:v>
                </c:pt>
                <c:pt idx="10">
                  <c:v>0</c:v>
                </c:pt>
                <c:pt idx="11">
                  <c:v>0</c:v>
                </c:pt>
                <c:pt idx="12">
                  <c:v>0</c:v>
                </c:pt>
                <c:pt idx="13">
                  <c:v>0</c:v>
                </c:pt>
                <c:pt idx="14">
                  <c:v>0</c:v>
                </c:pt>
                <c:pt idx="15">
                  <c:v>0</c:v>
                </c:pt>
                <c:pt idx="16">
                  <c:v>0</c:v>
                </c:pt>
                <c:pt idx="17">
                  <c:v>0</c:v>
                </c:pt>
                <c:pt idx="18">
                  <c:v>0</c:v>
                </c:pt>
                <c:pt idx="19">
                  <c:v>3.0589799136255301E-3</c:v>
                </c:pt>
                <c:pt idx="20">
                  <c:v>0</c:v>
                </c:pt>
                <c:pt idx="21">
                  <c:v>0</c:v>
                </c:pt>
                <c:pt idx="22">
                  <c:v>0</c:v>
                </c:pt>
                <c:pt idx="23">
                  <c:v>0</c:v>
                </c:pt>
                <c:pt idx="24">
                  <c:v>4.7282967701561002E-3</c:v>
                </c:pt>
                <c:pt idx="25">
                  <c:v>0</c:v>
                </c:pt>
                <c:pt idx="26">
                  <c:v>0</c:v>
                </c:pt>
                <c:pt idx="27">
                  <c:v>1.11265801482339E-3</c:v>
                </c:pt>
                <c:pt idx="28">
                  <c:v>0</c:v>
                </c:pt>
                <c:pt idx="29">
                  <c:v>8.3455038597955299E-4</c:v>
                </c:pt>
                <c:pt idx="30">
                  <c:v>0</c:v>
                </c:pt>
              </c:numCache>
            </c:numRef>
          </c:val>
          <c:smooth val="0"/>
          <c:extLst>
            <c:ext xmlns:c16="http://schemas.microsoft.com/office/drawing/2014/chart" uri="{C3380CC4-5D6E-409C-BE32-E72D297353CC}">
              <c16:uniqueId val="{00000002-3CDA-4211-A766-15556B9880E5}"/>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5.40702913787924E-2</c:v>
                </c:pt>
                <c:pt idx="1">
                  <c:v>0</c:v>
                </c:pt>
                <c:pt idx="2">
                  <c:v>0</c:v>
                </c:pt>
                <c:pt idx="3">
                  <c:v>0</c:v>
                </c:pt>
                <c:pt idx="4">
                  <c:v>0</c:v>
                </c:pt>
                <c:pt idx="5">
                  <c:v>0</c:v>
                </c:pt>
                <c:pt idx="6">
                  <c:v>0.14417878168929499</c:v>
                </c:pt>
                <c:pt idx="7">
                  <c:v>0.10212663702991701</c:v>
                </c:pt>
                <c:pt idx="8">
                  <c:v>0</c:v>
                </c:pt>
                <c:pt idx="9">
                  <c:v>0</c:v>
                </c:pt>
                <c:pt idx="10">
                  <c:v>7.2069907810576303E-2</c:v>
                </c:pt>
                <c:pt idx="11">
                  <c:v>0</c:v>
                </c:pt>
                <c:pt idx="12">
                  <c:v>0</c:v>
                </c:pt>
                <c:pt idx="13">
                  <c:v>0</c:v>
                </c:pt>
                <c:pt idx="14">
                  <c:v>0</c:v>
                </c:pt>
                <c:pt idx="15">
                  <c:v>0</c:v>
                </c:pt>
                <c:pt idx="16">
                  <c:v>0</c:v>
                </c:pt>
                <c:pt idx="17">
                  <c:v>0</c:v>
                </c:pt>
                <c:pt idx="18">
                  <c:v>0</c:v>
                </c:pt>
                <c:pt idx="19">
                  <c:v>0</c:v>
                </c:pt>
                <c:pt idx="20">
                  <c:v>0</c:v>
                </c:pt>
                <c:pt idx="21">
                  <c:v>0</c:v>
                </c:pt>
                <c:pt idx="22">
                  <c:v>0</c:v>
                </c:pt>
                <c:pt idx="23">
                  <c:v>0</c:v>
                </c:pt>
                <c:pt idx="24">
                  <c:v>8.1015392924655705E-2</c:v>
                </c:pt>
                <c:pt idx="25">
                  <c:v>0</c:v>
                </c:pt>
                <c:pt idx="26">
                  <c:v>0</c:v>
                </c:pt>
                <c:pt idx="27">
                  <c:v>0</c:v>
                </c:pt>
                <c:pt idx="28">
                  <c:v>7.1994240460763095E-2</c:v>
                </c:pt>
                <c:pt idx="29">
                  <c:v>0</c:v>
                </c:pt>
                <c:pt idx="30">
                  <c:v>0</c:v>
                </c:pt>
              </c:numCache>
            </c:numRef>
          </c:val>
          <c:smooth val="0"/>
          <c:extLst>
            <c:ext xmlns:c16="http://schemas.microsoft.com/office/drawing/2014/chart" uri="{C3380CC4-5D6E-409C-BE32-E72D297353CC}">
              <c16:uniqueId val="{00000003-3CDA-4211-A766-15556B9880E5}"/>
            </c:ext>
          </c:extLst>
        </c:ser>
        <c:dLbls>
          <c:showLegendKey val="0"/>
          <c:showVal val="0"/>
          <c:showCatName val="0"/>
          <c:showSerName val="0"/>
          <c:showPercent val="0"/>
          <c:showBubbleSize val="0"/>
        </c:dLbls>
        <c:smooth val="0"/>
        <c:axId val="399247232"/>
        <c:axId val="399250512"/>
      </c:lineChart>
      <c:dateAx>
        <c:axId val="399247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50512"/>
        <c:crosses val="autoZero"/>
        <c:auto val="1"/>
        <c:lblOffset val="100"/>
        <c:baseTimeUnit val="days"/>
      </c:dateAx>
      <c:valAx>
        <c:axId val="39925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4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Sheet1!$A$2:$A$4</c:f>
              <c:strCache>
                <c:ptCount val="3"/>
                <c:pt idx="0">
                  <c:v>Video</c:v>
                </c:pt>
                <c:pt idx="1">
                  <c:v>Album</c:v>
                </c:pt>
                <c:pt idx="2">
                  <c:v>Photo</c:v>
                </c:pt>
              </c:strCache>
            </c:strRef>
          </c:cat>
          <c:val>
            <c:numRef>
              <c:f>Sheet1!$B$2:$B$4</c:f>
              <c:numCache>
                <c:formatCode>General</c:formatCode>
                <c:ptCount val="3"/>
                <c:pt idx="0">
                  <c:v>1.38020440943786E-2</c:v>
                </c:pt>
                <c:pt idx="1">
                  <c:v>6.21547801591147E-3</c:v>
                </c:pt>
                <c:pt idx="2">
                  <c:v>8.3905608156419308E-3</c:v>
                </c:pt>
              </c:numCache>
            </c:numRef>
          </c:val>
          <c:extLst>
            <c:ext xmlns:c16="http://schemas.microsoft.com/office/drawing/2014/chart" uri="{C3380CC4-5D6E-409C-BE32-E72D297353CC}">
              <c16:uniqueId val="{00000000-41F6-4A5D-957C-B2E3450FBB02}"/>
            </c:ext>
          </c:extLst>
        </c:ser>
        <c:ser>
          <c:idx val="1"/>
          <c:order val="1"/>
          <c:tx>
            <c:strRef>
              <c:f>Sheet1!$C$1</c:f>
              <c:strCache>
                <c:ptCount val="1"/>
                <c:pt idx="0">
                  <c:v>Corven Motos</c:v>
                </c:pt>
              </c:strCache>
            </c:strRef>
          </c:tx>
          <c:spPr>
            <a:solidFill>
              <a:schemeClr val="accent2"/>
            </a:solidFill>
            <a:ln>
              <a:noFill/>
            </a:ln>
            <a:effectLst/>
          </c:spPr>
          <c:invertIfNegative val="0"/>
          <c:cat>
            <c:strRef>
              <c:f>Sheet1!$A$2:$A$4</c:f>
              <c:strCache>
                <c:ptCount val="3"/>
                <c:pt idx="0">
                  <c:v>Video</c:v>
                </c:pt>
                <c:pt idx="1">
                  <c:v>Album</c:v>
                </c:pt>
                <c:pt idx="2">
                  <c:v>Photo</c:v>
                </c:pt>
              </c:strCache>
            </c:strRef>
          </c:cat>
          <c:val>
            <c:numRef>
              <c:f>Sheet1!$C$2:$C$4</c:f>
              <c:numCache>
                <c:formatCode>General</c:formatCode>
                <c:ptCount val="3"/>
                <c:pt idx="0">
                  <c:v>0</c:v>
                </c:pt>
                <c:pt idx="1">
                  <c:v>0</c:v>
                </c:pt>
                <c:pt idx="2">
                  <c:v>1.58566780248812E-2</c:v>
                </c:pt>
              </c:numCache>
            </c:numRef>
          </c:val>
          <c:extLst>
            <c:ext xmlns:c16="http://schemas.microsoft.com/office/drawing/2014/chart" uri="{C3380CC4-5D6E-409C-BE32-E72D297353CC}">
              <c16:uniqueId val="{00000001-41F6-4A5D-957C-B2E3450FBB02}"/>
            </c:ext>
          </c:extLst>
        </c:ser>
        <c:ser>
          <c:idx val="2"/>
          <c:order val="2"/>
          <c:tx>
            <c:strRef>
              <c:f>Sheet1!$D$1</c:f>
              <c:strCache>
                <c:ptCount val="1"/>
                <c:pt idx="0">
                  <c:v>Zanella</c:v>
                </c:pt>
              </c:strCache>
            </c:strRef>
          </c:tx>
          <c:spPr>
            <a:solidFill>
              <a:schemeClr val="accent3"/>
            </a:solidFill>
            <a:ln>
              <a:noFill/>
            </a:ln>
            <a:effectLst/>
          </c:spPr>
          <c:invertIfNegative val="0"/>
          <c:cat>
            <c:strRef>
              <c:f>Sheet1!$A$2:$A$4</c:f>
              <c:strCache>
                <c:ptCount val="3"/>
                <c:pt idx="0">
                  <c:v>Video</c:v>
                </c:pt>
                <c:pt idx="1">
                  <c:v>Album</c:v>
                </c:pt>
                <c:pt idx="2">
                  <c:v>Photo</c:v>
                </c:pt>
              </c:strCache>
            </c:strRef>
          </c:cat>
          <c:val>
            <c:numRef>
              <c:f>Sheet1!$D$2:$D$4</c:f>
              <c:numCache>
                <c:formatCode>General</c:formatCode>
                <c:ptCount val="3"/>
                <c:pt idx="0">
                  <c:v>2.5029237646447501E-3</c:v>
                </c:pt>
                <c:pt idx="1">
                  <c:v>0</c:v>
                </c:pt>
                <c:pt idx="2">
                  <c:v>0</c:v>
                </c:pt>
              </c:numCache>
            </c:numRef>
          </c:val>
          <c:extLst>
            <c:ext xmlns:c16="http://schemas.microsoft.com/office/drawing/2014/chart" uri="{C3380CC4-5D6E-409C-BE32-E72D297353CC}">
              <c16:uniqueId val="{00000002-41F6-4A5D-957C-B2E3450FBB02}"/>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Sheet1!$A$2:$A$4</c:f>
              <c:strCache>
                <c:ptCount val="3"/>
                <c:pt idx="0">
                  <c:v>Video</c:v>
                </c:pt>
                <c:pt idx="1">
                  <c:v>Album</c:v>
                </c:pt>
                <c:pt idx="2">
                  <c:v>Photo</c:v>
                </c:pt>
              </c:strCache>
            </c:strRef>
          </c:cat>
          <c:val>
            <c:numRef>
              <c:f>Sheet1!$E$2:$E$4</c:f>
              <c:numCache>
                <c:formatCode>General</c:formatCode>
                <c:ptCount val="3"/>
                <c:pt idx="0">
                  <c:v>0</c:v>
                </c:pt>
                <c:pt idx="1">
                  <c:v>7.8098373929243098E-2</c:v>
                </c:pt>
                <c:pt idx="2">
                  <c:v>9.2311267356604498E-2</c:v>
                </c:pt>
              </c:numCache>
            </c:numRef>
          </c:val>
          <c:extLst>
            <c:ext xmlns:c16="http://schemas.microsoft.com/office/drawing/2014/chart" uri="{C3380CC4-5D6E-409C-BE32-E72D297353CC}">
              <c16:uniqueId val="{00000003-41F6-4A5D-957C-B2E3450FBB02}"/>
            </c:ext>
          </c:extLst>
        </c:ser>
        <c:dLbls>
          <c:showLegendKey val="0"/>
          <c:showVal val="0"/>
          <c:showCatName val="0"/>
          <c:showSerName val="0"/>
          <c:showPercent val="0"/>
          <c:showBubbleSize val="0"/>
        </c:dLbls>
        <c:gapWidth val="219"/>
        <c:overlap val="-27"/>
        <c:axId val="395077912"/>
        <c:axId val="395077256"/>
      </c:barChart>
      <c:catAx>
        <c:axId val="395077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077256"/>
        <c:crosses val="autoZero"/>
        <c:auto val="1"/>
        <c:lblAlgn val="ctr"/>
        <c:lblOffset val="100"/>
        <c:noMultiLvlLbl val="0"/>
      </c:catAx>
      <c:valAx>
        <c:axId val="39507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07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5.8354547642840999E-3</c:v>
                </c:pt>
                <c:pt idx="12">
                  <c:v>0</c:v>
                </c:pt>
                <c:pt idx="13">
                  <c:v>1.16709095285682E-2</c:v>
                </c:pt>
                <c:pt idx="14">
                  <c:v>1.02120458374972E-2</c:v>
                </c:pt>
                <c:pt idx="15">
                  <c:v>0</c:v>
                </c:pt>
                <c:pt idx="16">
                  <c:v>1.38592050651747E-2</c:v>
                </c:pt>
                <c:pt idx="17">
                  <c:v>1.2810646787217401E-2</c:v>
                </c:pt>
                <c:pt idx="18">
                  <c:v>8.8747541206820706E-3</c:v>
                </c:pt>
                <c:pt idx="19">
                  <c:v>0</c:v>
                </c:pt>
                <c:pt idx="20">
                  <c:v>2.0059375752226601E-2</c:v>
                </c:pt>
                <c:pt idx="21">
                  <c:v>1.6412216524549E-3</c:v>
                </c:pt>
                <c:pt idx="22">
                  <c:v>0</c:v>
                </c:pt>
                <c:pt idx="23">
                  <c:v>0</c:v>
                </c:pt>
              </c:numCache>
            </c:numRef>
          </c:val>
          <c:smooth val="0"/>
          <c:extLst>
            <c:ext xmlns:c16="http://schemas.microsoft.com/office/drawing/2014/chart" uri="{C3380CC4-5D6E-409C-BE32-E72D297353CC}">
              <c16:uniqueId val="{00000000-19A7-4446-A96F-AD3D5835682D}"/>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1.2638884101432799E-2</c:v>
                </c:pt>
                <c:pt idx="17">
                  <c:v>0</c:v>
                </c:pt>
                <c:pt idx="18">
                  <c:v>0</c:v>
                </c:pt>
                <c:pt idx="19">
                  <c:v>2.5277768202865598E-2</c:v>
                </c:pt>
                <c:pt idx="20">
                  <c:v>3.4469683912998501E-3</c:v>
                </c:pt>
                <c:pt idx="21">
                  <c:v>0</c:v>
                </c:pt>
                <c:pt idx="22">
                  <c:v>0</c:v>
                </c:pt>
                <c:pt idx="23">
                  <c:v>0</c:v>
                </c:pt>
              </c:numCache>
            </c:numRef>
          </c:val>
          <c:smooth val="0"/>
          <c:extLst>
            <c:ext xmlns:c16="http://schemas.microsoft.com/office/drawing/2014/chart" uri="{C3380CC4-5D6E-409C-BE32-E72D297353CC}">
              <c16:uniqueId val="{00000001-19A7-4446-A96F-AD3D5835682D}"/>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8.3417677874295104E-4</c:v>
                </c:pt>
                <c:pt idx="11">
                  <c:v>0</c:v>
                </c:pt>
                <c:pt idx="12">
                  <c:v>0</c:v>
                </c:pt>
                <c:pt idx="13">
                  <c:v>0</c:v>
                </c:pt>
                <c:pt idx="14">
                  <c:v>0</c:v>
                </c:pt>
                <c:pt idx="15">
                  <c:v>0</c:v>
                </c:pt>
                <c:pt idx="16">
                  <c:v>0</c:v>
                </c:pt>
                <c:pt idx="17">
                  <c:v>3.0586481887241502E-3</c:v>
                </c:pt>
                <c:pt idx="18">
                  <c:v>4.7270017462100597E-3</c:v>
                </c:pt>
                <c:pt idx="19">
                  <c:v>2.7805892624765001E-3</c:v>
                </c:pt>
                <c:pt idx="20">
                  <c:v>1.1122357049906E-3</c:v>
                </c:pt>
                <c:pt idx="21">
                  <c:v>0</c:v>
                </c:pt>
                <c:pt idx="22">
                  <c:v>0</c:v>
                </c:pt>
                <c:pt idx="23">
                  <c:v>0</c:v>
                </c:pt>
              </c:numCache>
            </c:numRef>
          </c:val>
          <c:smooth val="0"/>
          <c:extLst>
            <c:ext xmlns:c16="http://schemas.microsoft.com/office/drawing/2014/chart" uri="{C3380CC4-5D6E-409C-BE32-E72D297353CC}">
              <c16:uniqueId val="{00000002-19A7-4446-A96F-AD3D5835682D}"/>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9.4251838511181102E-2</c:v>
                </c:pt>
                <c:pt idx="17">
                  <c:v>0</c:v>
                </c:pt>
                <c:pt idx="18">
                  <c:v>5.4029716343989197E-2</c:v>
                </c:pt>
                <c:pt idx="19">
                  <c:v>0</c:v>
                </c:pt>
                <c:pt idx="20">
                  <c:v>0</c:v>
                </c:pt>
                <c:pt idx="21">
                  <c:v>0</c:v>
                </c:pt>
                <c:pt idx="22">
                  <c:v>0</c:v>
                </c:pt>
                <c:pt idx="23">
                  <c:v>0</c:v>
                </c:pt>
              </c:numCache>
            </c:numRef>
          </c:val>
          <c:smooth val="0"/>
          <c:extLst>
            <c:ext xmlns:c16="http://schemas.microsoft.com/office/drawing/2014/chart" uri="{C3380CC4-5D6E-409C-BE32-E72D297353CC}">
              <c16:uniqueId val="{00000003-19A7-4446-A96F-AD3D5835682D}"/>
            </c:ext>
          </c:extLst>
        </c:ser>
        <c:dLbls>
          <c:showLegendKey val="0"/>
          <c:showVal val="0"/>
          <c:showCatName val="0"/>
          <c:showSerName val="0"/>
          <c:showPercent val="0"/>
          <c:showBubbleSize val="0"/>
        </c:dLbls>
        <c:smooth val="0"/>
        <c:axId val="395081520"/>
        <c:axId val="395083488"/>
      </c:lineChart>
      <c:catAx>
        <c:axId val="395081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083488"/>
        <c:crosses val="autoZero"/>
        <c:auto val="1"/>
        <c:lblAlgn val="ctr"/>
        <c:lblOffset val="100"/>
        <c:noMultiLvlLbl val="0"/>
      </c:catAx>
      <c:valAx>
        <c:axId val="39508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081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CD21-499F-83CB-07E02B062FFA}"/>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CD21-499F-83CB-07E02B062FFA}"/>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CD21-499F-83CB-07E02B062FFA}"/>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CD21-499F-83CB-07E02B062FFA}"/>
            </c:ext>
          </c:extLst>
        </c:ser>
        <c:dLbls>
          <c:showLegendKey val="0"/>
          <c:showVal val="0"/>
          <c:showCatName val="0"/>
          <c:showSerName val="0"/>
          <c:showPercent val="0"/>
          <c:showBubbleSize val="0"/>
        </c:dLbls>
        <c:smooth val="0"/>
        <c:axId val="272469656"/>
        <c:axId val="272466704"/>
      </c:lineChart>
      <c:dateAx>
        <c:axId val="272469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66704"/>
        <c:crosses val="autoZero"/>
        <c:auto val="1"/>
        <c:lblOffset val="100"/>
        <c:baseTimeUnit val="days"/>
      </c:dateAx>
      <c:valAx>
        <c:axId val="272466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6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055C1-09FC-4969-A8EC-11AC73A66DB7}"/>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A5647C63-426F-44D2-8B36-D8ABA9CFA7A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937375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75A69-88CB-4C55-98CB-4134424806B5}"/>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F560BCAE-B004-4CD7-95FE-81A4737E70A0}"/>
              </a:ext>
            </a:extLst>
          </p:cNvPr>
          <p:cNvGraphicFramePr>
            <a:graphicFrameLocks noGrp="1"/>
          </p:cNvGraphicFramePr>
          <p:nvPr>
            <p:ph type="tbl" sz="quarter" idx="13"/>
            <p:extLst>
              <p:ext uri="{D42A27DB-BD31-4B8C-83A1-F6EECF244321}">
                <p14:modId xmlns:p14="http://schemas.microsoft.com/office/powerpoint/2010/main" val="1485993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8047193"/>
                    </a:ext>
                  </a:extLst>
                </a:gridCol>
                <a:gridCol w="740664">
                  <a:extLst>
                    <a:ext uri="{9D8B030D-6E8A-4147-A177-3AD203B41FA5}">
                      <a16:colId xmlns:a16="http://schemas.microsoft.com/office/drawing/2014/main" val="938112740"/>
                    </a:ext>
                  </a:extLst>
                </a:gridCol>
                <a:gridCol w="740664">
                  <a:extLst>
                    <a:ext uri="{9D8B030D-6E8A-4147-A177-3AD203B41FA5}">
                      <a16:colId xmlns:a16="http://schemas.microsoft.com/office/drawing/2014/main" val="1292435044"/>
                    </a:ext>
                  </a:extLst>
                </a:gridCol>
                <a:gridCol w="740664">
                  <a:extLst>
                    <a:ext uri="{9D8B030D-6E8A-4147-A177-3AD203B41FA5}">
                      <a16:colId xmlns:a16="http://schemas.microsoft.com/office/drawing/2014/main" val="1688517947"/>
                    </a:ext>
                  </a:extLst>
                </a:gridCol>
                <a:gridCol w="740664">
                  <a:extLst>
                    <a:ext uri="{9D8B030D-6E8A-4147-A177-3AD203B41FA5}">
                      <a16:colId xmlns:a16="http://schemas.microsoft.com/office/drawing/2014/main" val="698055547"/>
                    </a:ext>
                  </a:extLst>
                </a:gridCol>
                <a:gridCol w="740664">
                  <a:extLst>
                    <a:ext uri="{9D8B030D-6E8A-4147-A177-3AD203B41FA5}">
                      <a16:colId xmlns:a16="http://schemas.microsoft.com/office/drawing/2014/main" val="896980704"/>
                    </a:ext>
                  </a:extLst>
                </a:gridCol>
                <a:gridCol w="740664">
                  <a:extLst>
                    <a:ext uri="{9D8B030D-6E8A-4147-A177-3AD203B41FA5}">
                      <a16:colId xmlns:a16="http://schemas.microsoft.com/office/drawing/2014/main" val="3498565362"/>
                    </a:ext>
                  </a:extLst>
                </a:gridCol>
                <a:gridCol w="740664">
                  <a:extLst>
                    <a:ext uri="{9D8B030D-6E8A-4147-A177-3AD203B41FA5}">
                      <a16:colId xmlns:a16="http://schemas.microsoft.com/office/drawing/2014/main" val="2121074710"/>
                    </a:ext>
                  </a:extLst>
                </a:gridCol>
                <a:gridCol w="740664">
                  <a:extLst>
                    <a:ext uri="{9D8B030D-6E8A-4147-A177-3AD203B41FA5}">
                      <a16:colId xmlns:a16="http://schemas.microsoft.com/office/drawing/2014/main" val="144515682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534167306"/>
                  </a:ext>
                </a:extLst>
              </a:tr>
              <a:tr h="370840">
                <a:tc>
                  <a:txBody>
                    <a:bodyPr/>
                    <a:lstStyle/>
                    <a:p>
                      <a:r>
                        <a:rPr lang="en-US" sz="1000"/>
                        <a:t>Zanella</a:t>
                      </a:r>
                    </a:p>
                  </a:txBody>
                  <a:tcPr/>
                </a:tc>
                <a:tc>
                  <a:txBody>
                    <a:bodyPr/>
                    <a:lstStyle/>
                    <a:p>
                      <a:r>
                        <a:rPr lang="en-US" sz="1000"/>
                        <a:t>718923</a:t>
                      </a:r>
                    </a:p>
                  </a:txBody>
                  <a:tcPr/>
                </a:tc>
                <a:tc>
                  <a:txBody>
                    <a:bodyPr/>
                    <a:lstStyle/>
                    <a:p>
                      <a:r>
                        <a:rPr lang="en-US" sz="1000"/>
                        <a:t>-707</a:t>
                      </a:r>
                    </a:p>
                  </a:txBody>
                  <a:tcPr/>
                </a:tc>
                <a:tc>
                  <a:txBody>
                    <a:bodyPr/>
                    <a:lstStyle/>
                    <a:p>
                      <a:r>
                        <a:rPr lang="en-US" sz="1000"/>
                        <a:t>5</a:t>
                      </a:r>
                    </a:p>
                  </a:txBody>
                  <a:tcPr/>
                </a:tc>
                <a:tc>
                  <a:txBody>
                    <a:bodyPr/>
                    <a:lstStyle/>
                    <a:p>
                      <a:r>
                        <a:rPr lang="en-US" sz="1000"/>
                        <a:t>77</a:t>
                      </a:r>
                    </a:p>
                  </a:txBody>
                  <a:tcPr/>
                </a:tc>
                <a:tc>
                  <a:txBody>
                    <a:bodyPr/>
                    <a:lstStyle/>
                    <a:p>
                      <a:r>
                        <a:rPr lang="en-US" sz="1000"/>
                        <a:t>4</a:t>
                      </a:r>
                    </a:p>
                  </a:txBody>
                  <a:tcPr/>
                </a:tc>
                <a:tc>
                  <a:txBody>
                    <a:bodyPr/>
                    <a:lstStyle/>
                    <a:p>
                      <a:r>
                        <a:rPr lang="en-US" sz="1000"/>
                        <a:t>9</a:t>
                      </a:r>
                    </a:p>
                  </a:txBody>
                  <a:tcPr/>
                </a:tc>
                <a:tc>
                  <a:txBody>
                    <a:bodyPr/>
                    <a:lstStyle/>
                    <a:p>
                      <a:r>
                        <a:rPr lang="en-US" sz="1000"/>
                        <a:t>0</a:t>
                      </a:r>
                    </a:p>
                  </a:txBody>
                  <a:tcPr/>
                </a:tc>
                <a:tc>
                  <a:txBody>
                    <a:bodyPr/>
                    <a:lstStyle/>
                    <a:p>
                      <a:r>
                        <a:rPr lang="en-US" sz="1000"/>
                        <a:t>0.0025 %</a:t>
                      </a:r>
                    </a:p>
                  </a:txBody>
                  <a:tcPr/>
                </a:tc>
                <a:extLst>
                  <a:ext uri="{0D108BD9-81ED-4DB2-BD59-A6C34878D82A}">
                    <a16:rowId xmlns:a16="http://schemas.microsoft.com/office/drawing/2014/main" val="1057716696"/>
                  </a:ext>
                </a:extLst>
              </a:tr>
              <a:tr h="370840">
                <a:tc>
                  <a:txBody>
                    <a:bodyPr/>
                    <a:lstStyle/>
                    <a:p>
                      <a:r>
                        <a:rPr lang="en-US" sz="1000"/>
                        <a:t>Motomel</a:t>
                      </a:r>
                    </a:p>
                  </a:txBody>
                  <a:tcPr/>
                </a:tc>
                <a:tc>
                  <a:txBody>
                    <a:bodyPr/>
                    <a:lstStyle/>
                    <a:p>
                      <a:r>
                        <a:rPr lang="en-US" sz="1000"/>
                        <a:t>275673</a:t>
                      </a:r>
                    </a:p>
                  </a:txBody>
                  <a:tcPr/>
                </a:tc>
                <a:tc>
                  <a:txBody>
                    <a:bodyPr/>
                    <a:lstStyle/>
                    <a:p>
                      <a:r>
                        <a:rPr lang="en-US" sz="1000"/>
                        <a:t>2981</a:t>
                      </a:r>
                    </a:p>
                  </a:txBody>
                  <a:tcPr/>
                </a:tc>
                <a:tc>
                  <a:txBody>
                    <a:bodyPr/>
                    <a:lstStyle/>
                    <a:p>
                      <a:r>
                        <a:rPr lang="en-US" sz="1000"/>
                        <a:t>21</a:t>
                      </a:r>
                    </a:p>
                  </a:txBody>
                  <a:tcPr/>
                </a:tc>
                <a:tc>
                  <a:txBody>
                    <a:bodyPr/>
                    <a:lstStyle/>
                    <a:p>
                      <a:r>
                        <a:rPr lang="en-US" sz="1000"/>
                        <a:t>328</a:t>
                      </a:r>
                    </a:p>
                  </a:txBody>
                  <a:tcPr/>
                </a:tc>
                <a:tc>
                  <a:txBody>
                    <a:bodyPr/>
                    <a:lstStyle/>
                    <a:p>
                      <a:r>
                        <a:rPr lang="en-US" sz="1000"/>
                        <a:t>249</a:t>
                      </a:r>
                    </a:p>
                  </a:txBody>
                  <a:tcPr/>
                </a:tc>
                <a:tc>
                  <a:txBody>
                    <a:bodyPr/>
                    <a:lstStyle/>
                    <a:p>
                      <a:r>
                        <a:rPr lang="en-US" sz="1000"/>
                        <a:t>27</a:t>
                      </a:r>
                    </a:p>
                  </a:txBody>
                  <a:tcPr/>
                </a:tc>
                <a:tc>
                  <a:txBody>
                    <a:bodyPr/>
                    <a:lstStyle/>
                    <a:p>
                      <a:r>
                        <a:rPr lang="en-US" sz="1000"/>
                        <a:t>0</a:t>
                      </a:r>
                    </a:p>
                  </a:txBody>
                  <a:tcPr/>
                </a:tc>
                <a:tc>
                  <a:txBody>
                    <a:bodyPr/>
                    <a:lstStyle/>
                    <a:p>
                      <a:r>
                        <a:rPr lang="en-US" sz="1000"/>
                        <a:t>0.0105 %</a:t>
                      </a:r>
                    </a:p>
                  </a:txBody>
                  <a:tcPr/>
                </a:tc>
                <a:extLst>
                  <a:ext uri="{0D108BD9-81ED-4DB2-BD59-A6C34878D82A}">
                    <a16:rowId xmlns:a16="http://schemas.microsoft.com/office/drawing/2014/main" val="2144938925"/>
                  </a:ext>
                </a:extLst>
              </a:tr>
              <a:tr h="370840">
                <a:tc>
                  <a:txBody>
                    <a:bodyPr/>
                    <a:lstStyle/>
                    <a:p>
                      <a:r>
                        <a:rPr lang="en-US" sz="1000"/>
                        <a:t>Corven Motos</a:t>
                      </a:r>
                    </a:p>
                  </a:txBody>
                  <a:tcPr/>
                </a:tc>
                <a:tc>
                  <a:txBody>
                    <a:bodyPr/>
                    <a:lstStyle/>
                    <a:p>
                      <a:r>
                        <a:rPr lang="en-US" sz="1000"/>
                        <a:t>87016</a:t>
                      </a:r>
                    </a:p>
                  </a:txBody>
                  <a:tcPr/>
                </a:tc>
                <a:tc>
                  <a:txBody>
                    <a:bodyPr/>
                    <a:lstStyle/>
                    <a:p>
                      <a:r>
                        <a:rPr lang="en-US" sz="1000"/>
                        <a:t>-35</a:t>
                      </a:r>
                    </a:p>
                  </a:txBody>
                  <a:tcPr/>
                </a:tc>
                <a:tc>
                  <a:txBody>
                    <a:bodyPr/>
                    <a:lstStyle/>
                    <a:p>
                      <a:r>
                        <a:rPr lang="en-US" sz="1000"/>
                        <a:t>5</a:t>
                      </a:r>
                    </a:p>
                  </a:txBody>
                  <a:tcPr/>
                </a:tc>
                <a:tc>
                  <a:txBody>
                    <a:bodyPr/>
                    <a:lstStyle/>
                    <a:p>
                      <a:r>
                        <a:rPr lang="en-US" sz="1000"/>
                        <a:t>48</a:t>
                      </a:r>
                    </a:p>
                  </a:txBody>
                  <a:tcPr/>
                </a:tc>
                <a:tc>
                  <a:txBody>
                    <a:bodyPr/>
                    <a:lstStyle/>
                    <a:p>
                      <a:r>
                        <a:rPr lang="en-US" sz="1000"/>
                        <a:t>14</a:t>
                      </a:r>
                    </a:p>
                  </a:txBody>
                  <a:tcPr/>
                </a:tc>
                <a:tc>
                  <a:txBody>
                    <a:bodyPr/>
                    <a:lstStyle/>
                    <a:p>
                      <a:r>
                        <a:rPr lang="en-US" sz="1000"/>
                        <a:t>7</a:t>
                      </a:r>
                    </a:p>
                  </a:txBody>
                  <a:tcPr/>
                </a:tc>
                <a:tc>
                  <a:txBody>
                    <a:bodyPr/>
                    <a:lstStyle/>
                    <a:p>
                      <a:r>
                        <a:rPr lang="en-US" sz="1000"/>
                        <a:t>1</a:t>
                      </a:r>
                    </a:p>
                  </a:txBody>
                  <a:tcPr/>
                </a:tc>
                <a:tc>
                  <a:txBody>
                    <a:bodyPr/>
                    <a:lstStyle/>
                    <a:p>
                      <a:r>
                        <a:rPr lang="en-US" sz="1000"/>
                        <a:t>0.0159 %</a:t>
                      </a:r>
                    </a:p>
                  </a:txBody>
                  <a:tcPr/>
                </a:tc>
                <a:extLst>
                  <a:ext uri="{0D108BD9-81ED-4DB2-BD59-A6C34878D82A}">
                    <a16:rowId xmlns:a16="http://schemas.microsoft.com/office/drawing/2014/main" val="2725830074"/>
                  </a:ext>
                </a:extLst>
              </a:tr>
              <a:tr h="370840">
                <a:tc>
                  <a:txBody>
                    <a:bodyPr/>
                    <a:lstStyle/>
                    <a:p>
                      <a:r>
                        <a:rPr lang="en-US" sz="1000"/>
                        <a:t>Gilera Motors Argentina</a:t>
                      </a:r>
                    </a:p>
                  </a:txBody>
                  <a:tcPr/>
                </a:tc>
                <a:tc>
                  <a:txBody>
                    <a:bodyPr/>
                    <a:lstStyle/>
                    <a:p>
                      <a:r>
                        <a:rPr lang="en-US" sz="1000"/>
                        <a:t>33340</a:t>
                      </a:r>
                    </a:p>
                  </a:txBody>
                  <a:tcPr/>
                </a:tc>
                <a:tc>
                  <a:txBody>
                    <a:bodyPr/>
                    <a:lstStyle/>
                    <a:p>
                      <a:r>
                        <a:rPr lang="en-US" sz="1000"/>
                        <a:t>52</a:t>
                      </a:r>
                    </a:p>
                  </a:txBody>
                  <a:tcPr/>
                </a:tc>
                <a:tc>
                  <a:txBody>
                    <a:bodyPr/>
                    <a:lstStyle/>
                    <a:p>
                      <a:r>
                        <a:rPr lang="en-US" sz="1000"/>
                        <a:t>6</a:t>
                      </a:r>
                    </a:p>
                  </a:txBody>
                  <a:tcPr/>
                </a:tc>
                <a:tc>
                  <a:txBody>
                    <a:bodyPr/>
                    <a:lstStyle/>
                    <a:p>
                      <a:r>
                        <a:rPr lang="en-US" sz="1000"/>
                        <a:t>110</a:t>
                      </a:r>
                    </a:p>
                  </a:txBody>
                  <a:tcPr/>
                </a:tc>
                <a:tc>
                  <a:txBody>
                    <a:bodyPr/>
                    <a:lstStyle/>
                    <a:p>
                      <a:r>
                        <a:rPr lang="en-US" sz="1000"/>
                        <a:t>47</a:t>
                      </a:r>
                    </a:p>
                  </a:txBody>
                  <a:tcPr/>
                </a:tc>
                <a:tc>
                  <a:txBody>
                    <a:bodyPr/>
                    <a:lstStyle/>
                    <a:p>
                      <a:r>
                        <a:rPr lang="en-US" sz="1000"/>
                        <a:t>18</a:t>
                      </a:r>
                    </a:p>
                  </a:txBody>
                  <a:tcPr/>
                </a:tc>
                <a:tc>
                  <a:txBody>
                    <a:bodyPr/>
                    <a:lstStyle/>
                    <a:p>
                      <a:r>
                        <a:rPr lang="en-US" sz="1000"/>
                        <a:t>0</a:t>
                      </a:r>
                    </a:p>
                  </a:txBody>
                  <a:tcPr/>
                </a:tc>
                <a:tc>
                  <a:txBody>
                    <a:bodyPr/>
                    <a:lstStyle/>
                    <a:p>
                      <a:r>
                        <a:rPr lang="en-US" sz="1000"/>
                        <a:t>0.0876 %</a:t>
                      </a:r>
                    </a:p>
                  </a:txBody>
                  <a:tcPr/>
                </a:tc>
                <a:extLst>
                  <a:ext uri="{0D108BD9-81ED-4DB2-BD59-A6C34878D82A}">
                    <a16:rowId xmlns:a16="http://schemas.microsoft.com/office/drawing/2014/main" val="1398179487"/>
                  </a:ext>
                </a:extLst>
              </a:tr>
            </a:tbl>
          </a:graphicData>
        </a:graphic>
      </p:graphicFrame>
      <p:sp>
        <p:nvSpPr>
          <p:cNvPr id="4" name="Text Placeholder 3">
            <a:extLst>
              <a:ext uri="{FF2B5EF4-FFF2-40B4-BE49-F238E27FC236}">
                <a16:creationId xmlns:a16="http://schemas.microsoft.com/office/drawing/2014/main" id="{38F853F0-4FCC-4B68-BB9A-6C3FF521988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87640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4B93D-1DD8-4CD9-AEEB-B3D28D73EE8D}"/>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6FE21578-4103-414F-8D1F-DCBA4FA96930}"/>
              </a:ext>
            </a:extLst>
          </p:cNvPr>
          <p:cNvGraphicFramePr>
            <a:graphicFrameLocks noGrp="1"/>
          </p:cNvGraphicFramePr>
          <p:nvPr>
            <p:ph type="chart" sz="quarter" idx="13"/>
            <p:extLst>
              <p:ext uri="{D42A27DB-BD31-4B8C-83A1-F6EECF244321}">
                <p14:modId xmlns:p14="http://schemas.microsoft.com/office/powerpoint/2010/main" val="2301741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F1FB1C-C2B8-4FB2-86A2-E3651688CFC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9F156112-8576-4D22-AF2F-BD93E12786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1680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9345B-B00D-40B0-80DE-3EC911B74989}"/>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5D041AB5-A7A0-4A61-834C-EA4BA6302E47}"/>
              </a:ext>
            </a:extLst>
          </p:cNvPr>
          <p:cNvGraphicFramePr>
            <a:graphicFrameLocks noGrp="1"/>
          </p:cNvGraphicFramePr>
          <p:nvPr>
            <p:ph type="chart" sz="quarter" idx="13"/>
            <p:extLst>
              <p:ext uri="{D42A27DB-BD31-4B8C-83A1-F6EECF244321}">
                <p14:modId xmlns:p14="http://schemas.microsoft.com/office/powerpoint/2010/main" val="2033071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EB2593-5EB1-4BE5-8483-2D92C5767F9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F73980D-E44A-4B9A-880F-DF7EA4A16B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0628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F0220-1B66-4801-BCA3-73928D409FD4}"/>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195DC89A-EE2F-4B86-A466-185355B555CA}"/>
              </a:ext>
            </a:extLst>
          </p:cNvPr>
          <p:cNvGraphicFramePr>
            <a:graphicFrameLocks noGrp="1"/>
          </p:cNvGraphicFramePr>
          <p:nvPr>
            <p:ph type="chart" sz="quarter" idx="13"/>
            <p:extLst>
              <p:ext uri="{D42A27DB-BD31-4B8C-83A1-F6EECF244321}">
                <p14:modId xmlns:p14="http://schemas.microsoft.com/office/powerpoint/2010/main" val="623928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6BF726-A9DC-4221-AFB9-6AA33051F77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82FEF7A2-CE59-402F-9EB5-8F3567108B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1187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64937-2DBE-42DB-A227-1CDD84BFCCF7}"/>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34DE6F04-6D1E-4AC8-B63D-ADF64508BC3B}"/>
              </a:ext>
            </a:extLst>
          </p:cNvPr>
          <p:cNvGraphicFramePr>
            <a:graphicFrameLocks noGrp="1"/>
          </p:cNvGraphicFramePr>
          <p:nvPr>
            <p:ph type="chart" sz="quarter" idx="13"/>
            <p:extLst>
              <p:ext uri="{D42A27DB-BD31-4B8C-83A1-F6EECF244321}">
                <p14:modId xmlns:p14="http://schemas.microsoft.com/office/powerpoint/2010/main" val="2150584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2B2CC1-2A35-4759-A62C-43CA3176088F}"/>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79B1AB3-9202-420C-BF2E-1018C0172A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3400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0B9BF-F699-4BB1-95B5-EF0551295F67}"/>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C38AF625-B8CC-4C11-A8FB-42437C32BB28}"/>
              </a:ext>
            </a:extLst>
          </p:cNvPr>
          <p:cNvGraphicFramePr>
            <a:graphicFrameLocks noGrp="1"/>
          </p:cNvGraphicFramePr>
          <p:nvPr>
            <p:ph type="chart" sz="quarter" idx="13"/>
            <p:extLst>
              <p:ext uri="{D42A27DB-BD31-4B8C-83A1-F6EECF244321}">
                <p14:modId xmlns:p14="http://schemas.microsoft.com/office/powerpoint/2010/main" val="1057378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52CC90-DBAB-4703-83F6-E78545F4F7D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F442FB2-F3FF-4D2D-9AFA-A17A96AEDA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0182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27107-7E52-4020-AEE5-4A2377B95832}"/>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9239ADC6-5E77-4CF9-AA27-259A11F822F1}"/>
              </a:ext>
            </a:extLst>
          </p:cNvPr>
          <p:cNvGraphicFramePr>
            <a:graphicFrameLocks noGrp="1"/>
          </p:cNvGraphicFramePr>
          <p:nvPr>
            <p:ph type="chart" sz="quarter" idx="13"/>
            <p:extLst>
              <p:ext uri="{D42A27DB-BD31-4B8C-83A1-F6EECF244321}">
                <p14:modId xmlns:p14="http://schemas.microsoft.com/office/powerpoint/2010/main" val="3274261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628BC5-19B6-4064-B075-6F33ECAA873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3A4DAD89-3BD3-4993-922A-AB239037BD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8943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9B7B4-168D-4E6A-8035-2766F522FB23}"/>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279C3B3A-C73E-479D-9A51-52B0224761DE}"/>
              </a:ext>
            </a:extLst>
          </p:cNvPr>
          <p:cNvGraphicFramePr>
            <a:graphicFrameLocks noGrp="1"/>
          </p:cNvGraphicFramePr>
          <p:nvPr>
            <p:ph type="chart" sz="quarter" idx="13"/>
            <p:extLst>
              <p:ext uri="{D42A27DB-BD31-4B8C-83A1-F6EECF244321}">
                <p14:modId xmlns:p14="http://schemas.microsoft.com/office/powerpoint/2010/main" val="113770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21311C-5945-4241-8B6E-1D52F1D61F5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ACDEC76-F9ED-426A-95E3-922E29D1E1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327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42AF1-434F-4F9E-92FC-0BDE6F9CF6BB}"/>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8B96FE3C-D2FF-44D9-B097-923E8452C123}"/>
              </a:ext>
            </a:extLst>
          </p:cNvPr>
          <p:cNvGraphicFramePr>
            <a:graphicFrameLocks noGrp="1"/>
          </p:cNvGraphicFramePr>
          <p:nvPr>
            <p:ph type="chart" sz="quarter" idx="13"/>
            <p:extLst>
              <p:ext uri="{D42A27DB-BD31-4B8C-83A1-F6EECF244321}">
                <p14:modId xmlns:p14="http://schemas.microsoft.com/office/powerpoint/2010/main" val="3742660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615B4A-ADFF-4AFF-B895-AB36DE31E44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CF36716-674E-4A41-A806-CAB32FC84B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3179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174CD-DA73-4EA9-9B26-F32117B0EB8B}"/>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772BF1FF-EE48-4539-A0E4-25E83B43CD95}"/>
              </a:ext>
            </a:extLst>
          </p:cNvPr>
          <p:cNvGraphicFramePr>
            <a:graphicFrameLocks noGrp="1"/>
          </p:cNvGraphicFramePr>
          <p:nvPr>
            <p:ph type="chart" sz="quarter" idx="13"/>
            <p:extLst>
              <p:ext uri="{D42A27DB-BD31-4B8C-83A1-F6EECF244321}">
                <p14:modId xmlns:p14="http://schemas.microsoft.com/office/powerpoint/2010/main" val="2037600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174D8C-3202-4E54-B5D9-6B445AFCC9B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32BF5AD5-E457-4231-99C8-D5051A06A5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6112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AAA6A-6B51-461E-AFA2-2E4771F3446C}"/>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0DC232F5-DA7E-4701-8ACD-CB1F6CC0C9EE}"/>
              </a:ext>
            </a:extLst>
          </p:cNvPr>
          <p:cNvGraphicFramePr>
            <a:graphicFrameLocks noGrp="1"/>
          </p:cNvGraphicFramePr>
          <p:nvPr>
            <p:ph type="chart" sz="quarter" idx="13"/>
            <p:extLst>
              <p:ext uri="{D42A27DB-BD31-4B8C-83A1-F6EECF244321}">
                <p14:modId xmlns:p14="http://schemas.microsoft.com/office/powerpoint/2010/main" val="2160614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FE8766-C9DC-4321-B7BB-38C53796E596}"/>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BFC1F95-1E69-4995-B90F-309D6269ED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2727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51A03-3EF7-42F6-9463-CCA6CC3770F1}"/>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670361D8-ACD7-435F-8933-7853398FFC99}"/>
              </a:ext>
            </a:extLst>
          </p:cNvPr>
          <p:cNvGraphicFramePr>
            <a:graphicFrameLocks noGrp="1"/>
          </p:cNvGraphicFramePr>
          <p:nvPr>
            <p:ph type="chart" sz="quarter" idx="13"/>
            <p:extLst>
              <p:ext uri="{D42A27DB-BD31-4B8C-83A1-F6EECF244321}">
                <p14:modId xmlns:p14="http://schemas.microsoft.com/office/powerpoint/2010/main" val="1277307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2F5922-9376-41E0-A7ED-E99B39CE900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4831772-4FF9-4270-9289-8A65970F83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7744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5D6C0-B63F-48E9-BF5F-EB4B428933DB}"/>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17E94811-124D-4305-9317-24280A0802B6}"/>
              </a:ext>
            </a:extLst>
          </p:cNvPr>
          <p:cNvGraphicFramePr>
            <a:graphicFrameLocks noGrp="1"/>
          </p:cNvGraphicFramePr>
          <p:nvPr>
            <p:ph type="chart" sz="quarter" idx="13"/>
            <p:extLst>
              <p:ext uri="{D42A27DB-BD31-4B8C-83A1-F6EECF244321}">
                <p14:modId xmlns:p14="http://schemas.microsoft.com/office/powerpoint/2010/main" val="3145723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A99BA8-8DCE-4183-9811-5F9460D5DDC6}"/>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D7C142A-7E45-4C56-8201-D64385459C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1573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76419-0596-4239-BABA-D4D571A914D6}"/>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4ABAFB16-7C8A-4553-A124-9ACF883239B2}"/>
              </a:ext>
            </a:extLst>
          </p:cNvPr>
          <p:cNvGraphicFramePr>
            <a:graphicFrameLocks noGrp="1"/>
          </p:cNvGraphicFramePr>
          <p:nvPr>
            <p:ph type="chart" sz="quarter" idx="13"/>
            <p:extLst>
              <p:ext uri="{D42A27DB-BD31-4B8C-83A1-F6EECF244321}">
                <p14:modId xmlns:p14="http://schemas.microsoft.com/office/powerpoint/2010/main" val="4082714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FABFAC-695A-487C-BD82-25289DEF71DE}"/>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EB869CF-A7FF-4DF4-94F4-93D526F6C8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4045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77255-AF5F-4B00-A687-9D11B2E87B4D}"/>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8BD69545-8ED4-4207-8687-498BBF1FD835}"/>
              </a:ext>
            </a:extLst>
          </p:cNvPr>
          <p:cNvGraphicFramePr>
            <a:graphicFrameLocks noGrp="1"/>
          </p:cNvGraphicFramePr>
          <p:nvPr>
            <p:ph type="chart" sz="quarter" idx="13"/>
            <p:extLst>
              <p:ext uri="{D42A27DB-BD31-4B8C-83A1-F6EECF244321}">
                <p14:modId xmlns:p14="http://schemas.microsoft.com/office/powerpoint/2010/main" val="1302442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56EFE4-15B0-44EC-9431-DBA77EB48DB0}"/>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D0EECE2-11AE-4871-B0C4-4AEB83AD8C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0653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74FBB-9A65-4706-99AE-58F034398EBC}"/>
              </a:ext>
            </a:extLst>
          </p:cNvPr>
          <p:cNvSpPr>
            <a:spLocks noGrp="1"/>
          </p:cNvSpPr>
          <p:nvPr>
            <p:ph type="title"/>
          </p:nvPr>
        </p:nvSpPr>
        <p:spPr/>
        <p:txBody>
          <a:bodyPr/>
          <a:lstStyle/>
          <a:p>
            <a:r>
              <a:rPr lang="en-US"/>
              <a:t>Facebook Hashtag Detection | Motomel</a:t>
            </a:r>
          </a:p>
        </p:txBody>
      </p:sp>
      <p:graphicFrame>
        <p:nvGraphicFramePr>
          <p:cNvPr id="5" name="Table Placeholder 4">
            <a:extLst>
              <a:ext uri="{FF2B5EF4-FFF2-40B4-BE49-F238E27FC236}">
                <a16:creationId xmlns:a16="http://schemas.microsoft.com/office/drawing/2014/main" id="{1526B9A7-CB88-4976-9261-C23927174A8D}"/>
              </a:ext>
            </a:extLst>
          </p:cNvPr>
          <p:cNvGraphicFramePr>
            <a:graphicFrameLocks noGrp="1"/>
          </p:cNvGraphicFramePr>
          <p:nvPr>
            <p:ph type="tbl" sz="quarter" idx="13"/>
            <p:extLst>
              <p:ext uri="{D42A27DB-BD31-4B8C-83A1-F6EECF244321}">
                <p14:modId xmlns:p14="http://schemas.microsoft.com/office/powerpoint/2010/main" val="2535112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61009973"/>
                    </a:ext>
                  </a:extLst>
                </a:gridCol>
                <a:gridCol w="1152144">
                  <a:extLst>
                    <a:ext uri="{9D8B030D-6E8A-4147-A177-3AD203B41FA5}">
                      <a16:colId xmlns:a16="http://schemas.microsoft.com/office/drawing/2014/main" val="643654485"/>
                    </a:ext>
                  </a:extLst>
                </a:gridCol>
                <a:gridCol w="1152144">
                  <a:extLst>
                    <a:ext uri="{9D8B030D-6E8A-4147-A177-3AD203B41FA5}">
                      <a16:colId xmlns:a16="http://schemas.microsoft.com/office/drawing/2014/main" val="290475965"/>
                    </a:ext>
                  </a:extLst>
                </a:gridCol>
                <a:gridCol w="1152144">
                  <a:extLst>
                    <a:ext uri="{9D8B030D-6E8A-4147-A177-3AD203B41FA5}">
                      <a16:colId xmlns:a16="http://schemas.microsoft.com/office/drawing/2014/main" val="3341777697"/>
                    </a:ext>
                  </a:extLst>
                </a:gridCol>
                <a:gridCol w="1152144">
                  <a:extLst>
                    <a:ext uri="{9D8B030D-6E8A-4147-A177-3AD203B41FA5}">
                      <a16:colId xmlns:a16="http://schemas.microsoft.com/office/drawing/2014/main" val="2253952625"/>
                    </a:ext>
                  </a:extLst>
                </a:gridCol>
                <a:gridCol w="1152144">
                  <a:extLst>
                    <a:ext uri="{9D8B030D-6E8A-4147-A177-3AD203B41FA5}">
                      <a16:colId xmlns:a16="http://schemas.microsoft.com/office/drawing/2014/main" val="51635476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170514585"/>
                  </a:ext>
                </a:extLst>
              </a:tr>
              <a:tr h="370840">
                <a:tc>
                  <a:txBody>
                    <a:bodyPr/>
                    <a:lstStyle/>
                    <a:p>
                      <a:r>
                        <a:rPr lang="en-US" sz="1000"/>
                        <a:t>#MotomelTeBanca</a:t>
                      </a:r>
                    </a:p>
                  </a:txBody>
                  <a:tcPr/>
                </a:tc>
                <a:tc>
                  <a:txBody>
                    <a:bodyPr/>
                    <a:lstStyle/>
                    <a:p>
                      <a:r>
                        <a:rPr lang="en-US" sz="1000"/>
                        <a:t>12</a:t>
                      </a:r>
                    </a:p>
                  </a:txBody>
                  <a:tcPr/>
                </a:tc>
                <a:tc>
                  <a:txBody>
                    <a:bodyPr/>
                    <a:lstStyle/>
                    <a:p>
                      <a:r>
                        <a:rPr lang="en-US" sz="1000"/>
                        <a:t>20.916666666667</a:t>
                      </a:r>
                    </a:p>
                  </a:txBody>
                  <a:tcPr/>
                </a:tc>
                <a:tc>
                  <a:txBody>
                    <a:bodyPr/>
                    <a:lstStyle/>
                    <a:p>
                      <a:r>
                        <a:rPr lang="en-US" sz="1000"/>
                        <a:t>15.416666666667</a:t>
                      </a:r>
                    </a:p>
                  </a:txBody>
                  <a:tcPr/>
                </a:tc>
                <a:tc>
                  <a:txBody>
                    <a:bodyPr/>
                    <a:lstStyle/>
                    <a:p>
                      <a:r>
                        <a:rPr lang="en-US" sz="1000"/>
                        <a:t>1.6666666666667</a:t>
                      </a:r>
                    </a:p>
                  </a:txBody>
                  <a:tcPr/>
                </a:tc>
                <a:tc>
                  <a:txBody>
                    <a:bodyPr/>
                    <a:lstStyle/>
                    <a:p>
                      <a:r>
                        <a:rPr lang="en-US" sz="1000"/>
                        <a:t>38</a:t>
                      </a:r>
                    </a:p>
                  </a:txBody>
                  <a:tcPr/>
                </a:tc>
                <a:extLst>
                  <a:ext uri="{0D108BD9-81ED-4DB2-BD59-A6C34878D82A}">
                    <a16:rowId xmlns:a16="http://schemas.microsoft.com/office/drawing/2014/main" val="1367733369"/>
                  </a:ext>
                </a:extLst>
              </a:tr>
              <a:tr h="370840">
                <a:tc>
                  <a:txBody>
                    <a:bodyPr/>
                    <a:lstStyle/>
                    <a:p>
                      <a:r>
                        <a:rPr lang="en-US" sz="1000"/>
                        <a:t>#Gilera</a:t>
                      </a:r>
                    </a:p>
                  </a:txBody>
                  <a:tcPr/>
                </a:tc>
                <a:tc>
                  <a:txBody>
                    <a:bodyPr/>
                    <a:lstStyle/>
                    <a:p>
                      <a:r>
                        <a:rPr lang="en-US" sz="1000"/>
                        <a:t>11</a:t>
                      </a:r>
                    </a:p>
                  </a:txBody>
                  <a:tcPr/>
                </a:tc>
                <a:tc>
                  <a:txBody>
                    <a:bodyPr/>
                    <a:lstStyle/>
                    <a:p>
                      <a:r>
                        <a:rPr lang="en-US" sz="1000"/>
                        <a:t>19.090909090909</a:t>
                      </a:r>
                    </a:p>
                  </a:txBody>
                  <a:tcPr/>
                </a:tc>
                <a:tc>
                  <a:txBody>
                    <a:bodyPr/>
                    <a:lstStyle/>
                    <a:p>
                      <a:r>
                        <a:rPr lang="en-US" sz="1000"/>
                        <a:t>6.9090909090909</a:t>
                      </a:r>
                    </a:p>
                  </a:txBody>
                  <a:tcPr/>
                </a:tc>
                <a:tc>
                  <a:txBody>
                    <a:bodyPr/>
                    <a:lstStyle/>
                    <a:p>
                      <a:r>
                        <a:rPr lang="en-US" sz="1000"/>
                        <a:t>3.3636363636364</a:t>
                      </a:r>
                    </a:p>
                  </a:txBody>
                  <a:tcPr/>
                </a:tc>
                <a:tc>
                  <a:txBody>
                    <a:bodyPr/>
                    <a:lstStyle/>
                    <a:p>
                      <a:r>
                        <a:rPr lang="en-US" sz="1000"/>
                        <a:t>29.363636363636</a:t>
                      </a:r>
                    </a:p>
                  </a:txBody>
                  <a:tcPr/>
                </a:tc>
                <a:extLst>
                  <a:ext uri="{0D108BD9-81ED-4DB2-BD59-A6C34878D82A}">
                    <a16:rowId xmlns:a16="http://schemas.microsoft.com/office/drawing/2014/main" val="4205373783"/>
                  </a:ext>
                </a:extLst>
              </a:tr>
              <a:tr h="370840">
                <a:tc>
                  <a:txBody>
                    <a:bodyPr/>
                    <a:lstStyle/>
                    <a:p>
                      <a:r>
                        <a:rPr lang="en-US" sz="1000"/>
                        <a:t>#Motomel</a:t>
                      </a:r>
                    </a:p>
                  </a:txBody>
                  <a:tcPr/>
                </a:tc>
                <a:tc>
                  <a:txBody>
                    <a:bodyPr/>
                    <a:lstStyle/>
                    <a:p>
                      <a:r>
                        <a:rPr lang="en-US" sz="1000"/>
                        <a:t>8</a:t>
                      </a:r>
                    </a:p>
                  </a:txBody>
                  <a:tcPr/>
                </a:tc>
                <a:tc>
                  <a:txBody>
                    <a:bodyPr/>
                    <a:lstStyle/>
                    <a:p>
                      <a:r>
                        <a:rPr lang="en-US" sz="1000"/>
                        <a:t>16.5</a:t>
                      </a:r>
                    </a:p>
                  </a:txBody>
                  <a:tcPr/>
                </a:tc>
                <a:tc>
                  <a:txBody>
                    <a:bodyPr/>
                    <a:lstStyle/>
                    <a:p>
                      <a:r>
                        <a:rPr lang="en-US" sz="1000"/>
                        <a:t>16.625</a:t>
                      </a:r>
                    </a:p>
                  </a:txBody>
                  <a:tcPr/>
                </a:tc>
                <a:tc>
                  <a:txBody>
                    <a:bodyPr/>
                    <a:lstStyle/>
                    <a:p>
                      <a:r>
                        <a:rPr lang="en-US" sz="1000"/>
                        <a:t>1.875</a:t>
                      </a:r>
                    </a:p>
                  </a:txBody>
                  <a:tcPr/>
                </a:tc>
                <a:tc>
                  <a:txBody>
                    <a:bodyPr/>
                    <a:lstStyle/>
                    <a:p>
                      <a:r>
                        <a:rPr lang="en-US" sz="1000"/>
                        <a:t>35</a:t>
                      </a:r>
                    </a:p>
                  </a:txBody>
                  <a:tcPr/>
                </a:tc>
                <a:extLst>
                  <a:ext uri="{0D108BD9-81ED-4DB2-BD59-A6C34878D82A}">
                    <a16:rowId xmlns:a16="http://schemas.microsoft.com/office/drawing/2014/main" val="1866181773"/>
                  </a:ext>
                </a:extLst>
              </a:tr>
              <a:tr h="370840">
                <a:tc>
                  <a:txBody>
                    <a:bodyPr/>
                    <a:lstStyle/>
                    <a:p>
                      <a:r>
                        <a:rPr lang="en-US" sz="1000"/>
                        <a:t>#JugadorMotomel</a:t>
                      </a:r>
                    </a:p>
                  </a:txBody>
                  <a:tcPr/>
                </a:tc>
                <a:tc>
                  <a:txBody>
                    <a:bodyPr/>
                    <a:lstStyle/>
                    <a:p>
                      <a:r>
                        <a:rPr lang="en-US" sz="1000"/>
                        <a:t>7</a:t>
                      </a:r>
                    </a:p>
                  </a:txBody>
                  <a:tcPr/>
                </a:tc>
                <a:tc>
                  <a:txBody>
                    <a:bodyPr/>
                    <a:lstStyle/>
                    <a:p>
                      <a:r>
                        <a:rPr lang="en-US" sz="1000"/>
                        <a:t>14.714285714286</a:t>
                      </a:r>
                    </a:p>
                  </a:txBody>
                  <a:tcPr/>
                </a:tc>
                <a:tc>
                  <a:txBody>
                    <a:bodyPr/>
                    <a:lstStyle/>
                    <a:p>
                      <a:r>
                        <a:rPr lang="en-US" sz="1000"/>
                        <a:t>11.571428571429</a:t>
                      </a:r>
                    </a:p>
                  </a:txBody>
                  <a:tcPr/>
                </a:tc>
                <a:tc>
                  <a:txBody>
                    <a:bodyPr/>
                    <a:lstStyle/>
                    <a:p>
                      <a:r>
                        <a:rPr lang="en-US" sz="1000"/>
                        <a:t>0</a:t>
                      </a:r>
                    </a:p>
                  </a:txBody>
                  <a:tcPr/>
                </a:tc>
                <a:tc>
                  <a:txBody>
                    <a:bodyPr/>
                    <a:lstStyle/>
                    <a:p>
                      <a:r>
                        <a:rPr lang="en-US" sz="1000"/>
                        <a:t>26.285714285714</a:t>
                      </a:r>
                    </a:p>
                  </a:txBody>
                  <a:tcPr/>
                </a:tc>
                <a:extLst>
                  <a:ext uri="{0D108BD9-81ED-4DB2-BD59-A6C34878D82A}">
                    <a16:rowId xmlns:a16="http://schemas.microsoft.com/office/drawing/2014/main" val="4220531401"/>
                  </a:ext>
                </a:extLst>
              </a:tr>
              <a:tr h="370840">
                <a:tc>
                  <a:txBody>
                    <a:bodyPr/>
                    <a:lstStyle/>
                    <a:p>
                      <a:r>
                        <a:rPr lang="en-US" sz="1000"/>
                        <a:t>#GileraMotors</a:t>
                      </a:r>
                    </a:p>
                  </a:txBody>
                  <a:tcPr/>
                </a:tc>
                <a:tc>
                  <a:txBody>
                    <a:bodyPr/>
                    <a:lstStyle/>
                    <a:p>
                      <a:r>
                        <a:rPr lang="en-US" sz="1000"/>
                        <a:t>6</a:t>
                      </a:r>
                    </a:p>
                  </a:txBody>
                  <a:tcPr/>
                </a:tc>
                <a:tc>
                  <a:txBody>
                    <a:bodyPr/>
                    <a:lstStyle/>
                    <a:p>
                      <a:r>
                        <a:rPr lang="en-US" sz="1000"/>
                        <a:t>18.333333333333</a:t>
                      </a:r>
                    </a:p>
                  </a:txBody>
                  <a:tcPr/>
                </a:tc>
                <a:tc>
                  <a:txBody>
                    <a:bodyPr/>
                    <a:lstStyle/>
                    <a:p>
                      <a:r>
                        <a:rPr lang="en-US" sz="1000"/>
                        <a:t>7.8333333333333</a:t>
                      </a:r>
                    </a:p>
                  </a:txBody>
                  <a:tcPr/>
                </a:tc>
                <a:tc>
                  <a:txBody>
                    <a:bodyPr/>
                    <a:lstStyle/>
                    <a:p>
                      <a:r>
                        <a:rPr lang="en-US" sz="1000"/>
                        <a:t>3</a:t>
                      </a:r>
                    </a:p>
                  </a:txBody>
                  <a:tcPr/>
                </a:tc>
                <a:tc>
                  <a:txBody>
                    <a:bodyPr/>
                    <a:lstStyle/>
                    <a:p>
                      <a:r>
                        <a:rPr lang="en-US" sz="1000"/>
                        <a:t>29.166666666667</a:t>
                      </a:r>
                    </a:p>
                  </a:txBody>
                  <a:tcPr/>
                </a:tc>
                <a:extLst>
                  <a:ext uri="{0D108BD9-81ED-4DB2-BD59-A6C34878D82A}">
                    <a16:rowId xmlns:a16="http://schemas.microsoft.com/office/drawing/2014/main" val="1356643767"/>
                  </a:ext>
                </a:extLst>
              </a:tr>
              <a:tr h="370840">
                <a:tc>
                  <a:txBody>
                    <a:bodyPr/>
                    <a:lstStyle/>
                    <a:p>
                      <a:r>
                        <a:rPr lang="en-US" sz="1000"/>
                        <a:t>#GileraArgentina</a:t>
                      </a:r>
                    </a:p>
                  </a:txBody>
                  <a:tcPr/>
                </a:tc>
                <a:tc>
                  <a:txBody>
                    <a:bodyPr/>
                    <a:lstStyle/>
                    <a:p>
                      <a:r>
                        <a:rPr lang="en-US" sz="1000"/>
                        <a:t>6</a:t>
                      </a:r>
                    </a:p>
                  </a:txBody>
                  <a:tcPr/>
                </a:tc>
                <a:tc>
                  <a:txBody>
                    <a:bodyPr/>
                    <a:lstStyle/>
                    <a:p>
                      <a:r>
                        <a:rPr lang="en-US" sz="1000"/>
                        <a:t>18.333333333333</a:t>
                      </a:r>
                    </a:p>
                  </a:txBody>
                  <a:tcPr/>
                </a:tc>
                <a:tc>
                  <a:txBody>
                    <a:bodyPr/>
                    <a:lstStyle/>
                    <a:p>
                      <a:r>
                        <a:rPr lang="en-US" sz="1000"/>
                        <a:t>7.8333333333333</a:t>
                      </a:r>
                    </a:p>
                  </a:txBody>
                  <a:tcPr/>
                </a:tc>
                <a:tc>
                  <a:txBody>
                    <a:bodyPr/>
                    <a:lstStyle/>
                    <a:p>
                      <a:r>
                        <a:rPr lang="en-US" sz="1000"/>
                        <a:t>3</a:t>
                      </a:r>
                    </a:p>
                  </a:txBody>
                  <a:tcPr/>
                </a:tc>
                <a:tc>
                  <a:txBody>
                    <a:bodyPr/>
                    <a:lstStyle/>
                    <a:p>
                      <a:r>
                        <a:rPr lang="en-US" sz="1000"/>
                        <a:t>29.166666666667</a:t>
                      </a:r>
                    </a:p>
                  </a:txBody>
                  <a:tcPr/>
                </a:tc>
                <a:extLst>
                  <a:ext uri="{0D108BD9-81ED-4DB2-BD59-A6C34878D82A}">
                    <a16:rowId xmlns:a16="http://schemas.microsoft.com/office/drawing/2014/main" val="3772375926"/>
                  </a:ext>
                </a:extLst>
              </a:tr>
              <a:tr h="370840">
                <a:tc>
                  <a:txBody>
                    <a:bodyPr/>
                    <a:lstStyle/>
                    <a:p>
                      <a:r>
                        <a:rPr lang="en-US" sz="1000"/>
                        <a:t>#InfinitosCaminosTeEsperan</a:t>
                      </a:r>
                    </a:p>
                  </a:txBody>
                  <a:tcPr/>
                </a:tc>
                <a:tc>
                  <a:txBody>
                    <a:bodyPr/>
                    <a:lstStyle/>
                    <a:p>
                      <a:r>
                        <a:rPr lang="en-US" sz="1000"/>
                        <a:t>6</a:t>
                      </a:r>
                    </a:p>
                  </a:txBody>
                  <a:tcPr/>
                </a:tc>
                <a:tc>
                  <a:txBody>
                    <a:bodyPr/>
                    <a:lstStyle/>
                    <a:p>
                      <a:r>
                        <a:rPr lang="en-US" sz="1000"/>
                        <a:t>18.333333333333</a:t>
                      </a:r>
                    </a:p>
                  </a:txBody>
                  <a:tcPr/>
                </a:tc>
                <a:tc>
                  <a:txBody>
                    <a:bodyPr/>
                    <a:lstStyle/>
                    <a:p>
                      <a:r>
                        <a:rPr lang="en-US" sz="1000"/>
                        <a:t>7.8333333333333</a:t>
                      </a:r>
                    </a:p>
                  </a:txBody>
                  <a:tcPr/>
                </a:tc>
                <a:tc>
                  <a:txBody>
                    <a:bodyPr/>
                    <a:lstStyle/>
                    <a:p>
                      <a:r>
                        <a:rPr lang="en-US" sz="1000"/>
                        <a:t>3</a:t>
                      </a:r>
                    </a:p>
                  </a:txBody>
                  <a:tcPr/>
                </a:tc>
                <a:tc>
                  <a:txBody>
                    <a:bodyPr/>
                    <a:lstStyle/>
                    <a:p>
                      <a:r>
                        <a:rPr lang="en-US" sz="1000"/>
                        <a:t>29.166666666667</a:t>
                      </a:r>
                    </a:p>
                  </a:txBody>
                  <a:tcPr/>
                </a:tc>
                <a:extLst>
                  <a:ext uri="{0D108BD9-81ED-4DB2-BD59-A6C34878D82A}">
                    <a16:rowId xmlns:a16="http://schemas.microsoft.com/office/drawing/2014/main" val="473968802"/>
                  </a:ext>
                </a:extLst>
              </a:tr>
              <a:tr h="370840">
                <a:tc>
                  <a:txBody>
                    <a:bodyPr/>
                    <a:lstStyle/>
                    <a:p>
                      <a:r>
                        <a:rPr lang="en-US" sz="1000"/>
                        <a:t>#motos</a:t>
                      </a:r>
                    </a:p>
                  </a:txBody>
                  <a:tcPr/>
                </a:tc>
                <a:tc>
                  <a:txBody>
                    <a:bodyPr/>
                    <a:lstStyle/>
                    <a:p>
                      <a:r>
                        <a:rPr lang="en-US" sz="1000"/>
                        <a:t>6</a:t>
                      </a:r>
                    </a:p>
                  </a:txBody>
                  <a:tcPr/>
                </a:tc>
                <a:tc>
                  <a:txBody>
                    <a:bodyPr/>
                    <a:lstStyle/>
                    <a:p>
                      <a:r>
                        <a:rPr lang="en-US" sz="1000"/>
                        <a:t>18.333333333333</a:t>
                      </a:r>
                    </a:p>
                  </a:txBody>
                  <a:tcPr/>
                </a:tc>
                <a:tc>
                  <a:txBody>
                    <a:bodyPr/>
                    <a:lstStyle/>
                    <a:p>
                      <a:r>
                        <a:rPr lang="en-US" sz="1000"/>
                        <a:t>7.8333333333333</a:t>
                      </a:r>
                    </a:p>
                  </a:txBody>
                  <a:tcPr/>
                </a:tc>
                <a:tc>
                  <a:txBody>
                    <a:bodyPr/>
                    <a:lstStyle/>
                    <a:p>
                      <a:r>
                        <a:rPr lang="en-US" sz="1000"/>
                        <a:t>3</a:t>
                      </a:r>
                    </a:p>
                  </a:txBody>
                  <a:tcPr/>
                </a:tc>
                <a:tc>
                  <a:txBody>
                    <a:bodyPr/>
                    <a:lstStyle/>
                    <a:p>
                      <a:r>
                        <a:rPr lang="en-US" sz="1000"/>
                        <a:t>29.166666666667</a:t>
                      </a:r>
                    </a:p>
                  </a:txBody>
                  <a:tcPr/>
                </a:tc>
                <a:extLst>
                  <a:ext uri="{0D108BD9-81ED-4DB2-BD59-A6C34878D82A}">
                    <a16:rowId xmlns:a16="http://schemas.microsoft.com/office/drawing/2014/main" val="4142852891"/>
                  </a:ext>
                </a:extLst>
              </a:tr>
              <a:tr h="370840">
                <a:tc>
                  <a:txBody>
                    <a:bodyPr/>
                    <a:lstStyle/>
                    <a:p>
                      <a:r>
                        <a:rPr lang="en-US" sz="1000"/>
                        <a:t>#0km</a:t>
                      </a:r>
                    </a:p>
                  </a:txBody>
                  <a:tcPr/>
                </a:tc>
                <a:tc>
                  <a:txBody>
                    <a:bodyPr/>
                    <a:lstStyle/>
                    <a:p>
                      <a:r>
                        <a:rPr lang="en-US" sz="1000"/>
                        <a:t>6</a:t>
                      </a:r>
                    </a:p>
                  </a:txBody>
                  <a:tcPr/>
                </a:tc>
                <a:tc>
                  <a:txBody>
                    <a:bodyPr/>
                    <a:lstStyle/>
                    <a:p>
                      <a:r>
                        <a:rPr lang="en-US" sz="1000"/>
                        <a:t>18.333333333333</a:t>
                      </a:r>
                    </a:p>
                  </a:txBody>
                  <a:tcPr/>
                </a:tc>
                <a:tc>
                  <a:txBody>
                    <a:bodyPr/>
                    <a:lstStyle/>
                    <a:p>
                      <a:r>
                        <a:rPr lang="en-US" sz="1000"/>
                        <a:t>7.8333333333333</a:t>
                      </a:r>
                    </a:p>
                  </a:txBody>
                  <a:tcPr/>
                </a:tc>
                <a:tc>
                  <a:txBody>
                    <a:bodyPr/>
                    <a:lstStyle/>
                    <a:p>
                      <a:r>
                        <a:rPr lang="en-US" sz="1000"/>
                        <a:t>3</a:t>
                      </a:r>
                    </a:p>
                  </a:txBody>
                  <a:tcPr/>
                </a:tc>
                <a:tc>
                  <a:txBody>
                    <a:bodyPr/>
                    <a:lstStyle/>
                    <a:p>
                      <a:r>
                        <a:rPr lang="en-US" sz="1000"/>
                        <a:t>29.166666666667</a:t>
                      </a:r>
                    </a:p>
                  </a:txBody>
                  <a:tcPr/>
                </a:tc>
                <a:extLst>
                  <a:ext uri="{0D108BD9-81ED-4DB2-BD59-A6C34878D82A}">
                    <a16:rowId xmlns:a16="http://schemas.microsoft.com/office/drawing/2014/main" val="231798914"/>
                  </a:ext>
                </a:extLst>
              </a:tr>
              <a:tr h="370840">
                <a:tc>
                  <a:txBody>
                    <a:bodyPr/>
                    <a:lstStyle/>
                    <a:p>
                      <a:r>
                        <a:rPr lang="en-US" sz="1000"/>
                        <a:t>#LaMarcadeSiempre</a:t>
                      </a:r>
                    </a:p>
                  </a:txBody>
                  <a:tcPr/>
                </a:tc>
                <a:tc>
                  <a:txBody>
                    <a:bodyPr/>
                    <a:lstStyle/>
                    <a:p>
                      <a:r>
                        <a:rPr lang="en-US" sz="1000"/>
                        <a:t>6</a:t>
                      </a:r>
                    </a:p>
                  </a:txBody>
                  <a:tcPr/>
                </a:tc>
                <a:tc>
                  <a:txBody>
                    <a:bodyPr/>
                    <a:lstStyle/>
                    <a:p>
                      <a:r>
                        <a:rPr lang="en-US" sz="1000"/>
                        <a:t>18.333333333333</a:t>
                      </a:r>
                    </a:p>
                  </a:txBody>
                  <a:tcPr/>
                </a:tc>
                <a:tc>
                  <a:txBody>
                    <a:bodyPr/>
                    <a:lstStyle/>
                    <a:p>
                      <a:r>
                        <a:rPr lang="en-US" sz="1000"/>
                        <a:t>7.8333333333333</a:t>
                      </a:r>
                    </a:p>
                  </a:txBody>
                  <a:tcPr/>
                </a:tc>
                <a:tc>
                  <a:txBody>
                    <a:bodyPr/>
                    <a:lstStyle/>
                    <a:p>
                      <a:r>
                        <a:rPr lang="en-US" sz="1000"/>
                        <a:t>3</a:t>
                      </a:r>
                    </a:p>
                  </a:txBody>
                  <a:tcPr/>
                </a:tc>
                <a:tc>
                  <a:txBody>
                    <a:bodyPr/>
                    <a:lstStyle/>
                    <a:p>
                      <a:r>
                        <a:rPr lang="en-US" sz="1000"/>
                        <a:t>29.166666666667</a:t>
                      </a:r>
                    </a:p>
                  </a:txBody>
                  <a:tcPr/>
                </a:tc>
                <a:extLst>
                  <a:ext uri="{0D108BD9-81ED-4DB2-BD59-A6C34878D82A}">
                    <a16:rowId xmlns:a16="http://schemas.microsoft.com/office/drawing/2014/main" val="546124254"/>
                  </a:ext>
                </a:extLst>
              </a:tr>
            </a:tbl>
          </a:graphicData>
        </a:graphic>
      </p:graphicFrame>
      <p:sp>
        <p:nvSpPr>
          <p:cNvPr id="4" name="Text Placeholder 3">
            <a:extLst>
              <a:ext uri="{FF2B5EF4-FFF2-40B4-BE49-F238E27FC236}">
                <a16:creationId xmlns:a16="http://schemas.microsoft.com/office/drawing/2014/main" id="{A2F556B9-8FF3-4DEF-BFEC-232C9B2D30F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40996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33D9B-DE57-402A-BCF2-A2D7F499F518}"/>
              </a:ext>
            </a:extLst>
          </p:cNvPr>
          <p:cNvSpPr>
            <a:spLocks noGrp="1"/>
          </p:cNvSpPr>
          <p:nvPr>
            <p:ph type="title"/>
          </p:nvPr>
        </p:nvSpPr>
        <p:spPr/>
        <p:txBody>
          <a:bodyPr/>
          <a:lstStyle/>
          <a:p>
            <a:r>
              <a:rPr lang="en-US"/>
              <a:t>Facebook Post Table + Reactions | Motomel - 1 of 22</a:t>
            </a:r>
          </a:p>
        </p:txBody>
      </p:sp>
      <p:graphicFrame>
        <p:nvGraphicFramePr>
          <p:cNvPr id="5" name="Table Placeholder 4">
            <a:extLst>
              <a:ext uri="{FF2B5EF4-FFF2-40B4-BE49-F238E27FC236}">
                <a16:creationId xmlns:a16="http://schemas.microsoft.com/office/drawing/2014/main" id="{80D1C236-3751-4470-99B9-E7CD12C2931B}"/>
              </a:ext>
            </a:extLst>
          </p:cNvPr>
          <p:cNvGraphicFramePr>
            <a:graphicFrameLocks noGrp="1"/>
          </p:cNvGraphicFramePr>
          <p:nvPr>
            <p:ph type="tbl" sz="quarter" idx="13"/>
            <p:extLst>
              <p:ext uri="{D42A27DB-BD31-4B8C-83A1-F6EECF244321}">
                <p14:modId xmlns:p14="http://schemas.microsoft.com/office/powerpoint/2010/main" val="1299651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02190756"/>
                    </a:ext>
                  </a:extLst>
                </a:gridCol>
                <a:gridCol w="493776">
                  <a:extLst>
                    <a:ext uri="{9D8B030D-6E8A-4147-A177-3AD203B41FA5}">
                      <a16:colId xmlns:a16="http://schemas.microsoft.com/office/drawing/2014/main" val="1537071208"/>
                    </a:ext>
                  </a:extLst>
                </a:gridCol>
                <a:gridCol w="493776">
                  <a:extLst>
                    <a:ext uri="{9D8B030D-6E8A-4147-A177-3AD203B41FA5}">
                      <a16:colId xmlns:a16="http://schemas.microsoft.com/office/drawing/2014/main" val="3263665449"/>
                    </a:ext>
                  </a:extLst>
                </a:gridCol>
                <a:gridCol w="493776">
                  <a:extLst>
                    <a:ext uri="{9D8B030D-6E8A-4147-A177-3AD203B41FA5}">
                      <a16:colId xmlns:a16="http://schemas.microsoft.com/office/drawing/2014/main" val="1862148304"/>
                    </a:ext>
                  </a:extLst>
                </a:gridCol>
                <a:gridCol w="493776">
                  <a:extLst>
                    <a:ext uri="{9D8B030D-6E8A-4147-A177-3AD203B41FA5}">
                      <a16:colId xmlns:a16="http://schemas.microsoft.com/office/drawing/2014/main" val="2620741417"/>
                    </a:ext>
                  </a:extLst>
                </a:gridCol>
                <a:gridCol w="493776">
                  <a:extLst>
                    <a:ext uri="{9D8B030D-6E8A-4147-A177-3AD203B41FA5}">
                      <a16:colId xmlns:a16="http://schemas.microsoft.com/office/drawing/2014/main" val="1205451171"/>
                    </a:ext>
                  </a:extLst>
                </a:gridCol>
                <a:gridCol w="493776">
                  <a:extLst>
                    <a:ext uri="{9D8B030D-6E8A-4147-A177-3AD203B41FA5}">
                      <a16:colId xmlns:a16="http://schemas.microsoft.com/office/drawing/2014/main" val="3420085925"/>
                    </a:ext>
                  </a:extLst>
                </a:gridCol>
                <a:gridCol w="493776">
                  <a:extLst>
                    <a:ext uri="{9D8B030D-6E8A-4147-A177-3AD203B41FA5}">
                      <a16:colId xmlns:a16="http://schemas.microsoft.com/office/drawing/2014/main" val="243470708"/>
                    </a:ext>
                  </a:extLst>
                </a:gridCol>
                <a:gridCol w="493776">
                  <a:extLst>
                    <a:ext uri="{9D8B030D-6E8A-4147-A177-3AD203B41FA5}">
                      <a16:colId xmlns:a16="http://schemas.microsoft.com/office/drawing/2014/main" val="556728738"/>
                    </a:ext>
                  </a:extLst>
                </a:gridCol>
                <a:gridCol w="493776">
                  <a:extLst>
                    <a:ext uri="{9D8B030D-6E8A-4147-A177-3AD203B41FA5}">
                      <a16:colId xmlns:a16="http://schemas.microsoft.com/office/drawing/2014/main" val="3081300532"/>
                    </a:ext>
                  </a:extLst>
                </a:gridCol>
                <a:gridCol w="493776">
                  <a:extLst>
                    <a:ext uri="{9D8B030D-6E8A-4147-A177-3AD203B41FA5}">
                      <a16:colId xmlns:a16="http://schemas.microsoft.com/office/drawing/2014/main" val="2399000182"/>
                    </a:ext>
                  </a:extLst>
                </a:gridCol>
                <a:gridCol w="493776">
                  <a:extLst>
                    <a:ext uri="{9D8B030D-6E8A-4147-A177-3AD203B41FA5}">
                      <a16:colId xmlns:a16="http://schemas.microsoft.com/office/drawing/2014/main" val="2525468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7759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- 2021-10-07 17:05:58</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renovado y gracias a su bajo consumo, la Blitz 110 es una opción al alcance de todos.
Además, viene equipada con:
- Sistema de balizas
- Asiento biplaza de doble costura y material antideslizante
- Espacioso baúl porta casco
- Tablero completo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28340606"/>
                  </a:ext>
                </a:extLst>
              </a:tr>
            </a:tbl>
          </a:graphicData>
        </a:graphic>
      </p:graphicFrame>
      <p:sp>
        <p:nvSpPr>
          <p:cNvPr id="4" name="Text Placeholder 3">
            <a:extLst>
              <a:ext uri="{FF2B5EF4-FFF2-40B4-BE49-F238E27FC236}">
                <a16:creationId xmlns:a16="http://schemas.microsoft.com/office/drawing/2014/main" id="{2C25C124-C248-403B-8174-4A10AFFFF92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36349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969D6-ED4D-47E3-9222-EEC93236BF9F}"/>
              </a:ext>
            </a:extLst>
          </p:cNvPr>
          <p:cNvSpPr>
            <a:spLocks noGrp="1"/>
          </p:cNvSpPr>
          <p:nvPr>
            <p:ph type="title"/>
          </p:nvPr>
        </p:nvSpPr>
        <p:spPr/>
        <p:txBody>
          <a:bodyPr/>
          <a:lstStyle/>
          <a:p>
            <a:r>
              <a:rPr lang="en-US"/>
              <a:t>Facebook Post Table + Reactions | Motomel - 2 of 22</a:t>
            </a:r>
          </a:p>
        </p:txBody>
      </p:sp>
      <p:graphicFrame>
        <p:nvGraphicFramePr>
          <p:cNvPr id="5" name="Table Placeholder 4">
            <a:extLst>
              <a:ext uri="{FF2B5EF4-FFF2-40B4-BE49-F238E27FC236}">
                <a16:creationId xmlns:a16="http://schemas.microsoft.com/office/drawing/2014/main" id="{BE977E10-A4BB-4F51-947B-9731F1BF7847}"/>
              </a:ext>
            </a:extLst>
          </p:cNvPr>
          <p:cNvGraphicFramePr>
            <a:graphicFrameLocks noGrp="1"/>
          </p:cNvGraphicFramePr>
          <p:nvPr>
            <p:ph type="tbl" sz="quarter" idx="13"/>
            <p:extLst>
              <p:ext uri="{D42A27DB-BD31-4B8C-83A1-F6EECF244321}">
                <p14:modId xmlns:p14="http://schemas.microsoft.com/office/powerpoint/2010/main" val="1507019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8622890"/>
                    </a:ext>
                  </a:extLst>
                </a:gridCol>
                <a:gridCol w="493776">
                  <a:extLst>
                    <a:ext uri="{9D8B030D-6E8A-4147-A177-3AD203B41FA5}">
                      <a16:colId xmlns:a16="http://schemas.microsoft.com/office/drawing/2014/main" val="234453484"/>
                    </a:ext>
                  </a:extLst>
                </a:gridCol>
                <a:gridCol w="493776">
                  <a:extLst>
                    <a:ext uri="{9D8B030D-6E8A-4147-A177-3AD203B41FA5}">
                      <a16:colId xmlns:a16="http://schemas.microsoft.com/office/drawing/2014/main" val="406766929"/>
                    </a:ext>
                  </a:extLst>
                </a:gridCol>
                <a:gridCol w="493776">
                  <a:extLst>
                    <a:ext uri="{9D8B030D-6E8A-4147-A177-3AD203B41FA5}">
                      <a16:colId xmlns:a16="http://schemas.microsoft.com/office/drawing/2014/main" val="1664467150"/>
                    </a:ext>
                  </a:extLst>
                </a:gridCol>
                <a:gridCol w="493776">
                  <a:extLst>
                    <a:ext uri="{9D8B030D-6E8A-4147-A177-3AD203B41FA5}">
                      <a16:colId xmlns:a16="http://schemas.microsoft.com/office/drawing/2014/main" val="1609837918"/>
                    </a:ext>
                  </a:extLst>
                </a:gridCol>
                <a:gridCol w="493776">
                  <a:extLst>
                    <a:ext uri="{9D8B030D-6E8A-4147-A177-3AD203B41FA5}">
                      <a16:colId xmlns:a16="http://schemas.microsoft.com/office/drawing/2014/main" val="727104035"/>
                    </a:ext>
                  </a:extLst>
                </a:gridCol>
                <a:gridCol w="493776">
                  <a:extLst>
                    <a:ext uri="{9D8B030D-6E8A-4147-A177-3AD203B41FA5}">
                      <a16:colId xmlns:a16="http://schemas.microsoft.com/office/drawing/2014/main" val="1633299206"/>
                    </a:ext>
                  </a:extLst>
                </a:gridCol>
                <a:gridCol w="493776">
                  <a:extLst>
                    <a:ext uri="{9D8B030D-6E8A-4147-A177-3AD203B41FA5}">
                      <a16:colId xmlns:a16="http://schemas.microsoft.com/office/drawing/2014/main" val="3331072361"/>
                    </a:ext>
                  </a:extLst>
                </a:gridCol>
                <a:gridCol w="493776">
                  <a:extLst>
                    <a:ext uri="{9D8B030D-6E8A-4147-A177-3AD203B41FA5}">
                      <a16:colId xmlns:a16="http://schemas.microsoft.com/office/drawing/2014/main" val="524675357"/>
                    </a:ext>
                  </a:extLst>
                </a:gridCol>
                <a:gridCol w="493776">
                  <a:extLst>
                    <a:ext uri="{9D8B030D-6E8A-4147-A177-3AD203B41FA5}">
                      <a16:colId xmlns:a16="http://schemas.microsoft.com/office/drawing/2014/main" val="946971819"/>
                    </a:ext>
                  </a:extLst>
                </a:gridCol>
                <a:gridCol w="493776">
                  <a:extLst>
                    <a:ext uri="{9D8B030D-6E8A-4147-A177-3AD203B41FA5}">
                      <a16:colId xmlns:a16="http://schemas.microsoft.com/office/drawing/2014/main" val="3595246437"/>
                    </a:ext>
                  </a:extLst>
                </a:gridCol>
                <a:gridCol w="493776">
                  <a:extLst>
                    <a:ext uri="{9D8B030D-6E8A-4147-A177-3AD203B41FA5}">
                      <a16:colId xmlns:a16="http://schemas.microsoft.com/office/drawing/2014/main" val="2047255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9652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- 2021-10-05 14:33:43</a:t>
                      </a:r>
                      <a:r>
                        <a:rPr kumimoji="0" lang="es-ES" sz="1000" b="0" i="0" u="none" strike="noStrike" kern="1200" cap="none" spc="0" normalizeH="0" baseline="0" noProof="0">
                          <a:ln>
                            <a:noFill/>
                          </a:ln>
                          <a:solidFill>
                            <a:prstClr val="black"/>
                          </a:solidFill>
                          <a:effectLst/>
                          <a:uLnTx/>
                          <a:uFillTx/>
                          <a:latin typeface="+mn-lt"/>
                          <a:ea typeface="+mn-ea"/>
                          <a:cs typeface="+mn-cs"/>
                        </a:rPr>
                        <a:t>
 La Skua 150 es la moto que te banca en todas, ciudad, tierra, lo que necesites.
Porque lo que importa no es el camino que tomes sino llegar a tiempo.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02234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- 2021-10-15 18:20:11</a:t>
                      </a:r>
                      <a:r>
                        <a:rPr kumimoji="0" lang="es-ES" sz="1000" b="0" i="0" u="none" strike="noStrike" kern="1200" cap="none" spc="0" normalizeH="0" baseline="0" noProof="0">
                          <a:ln>
                            <a:noFill/>
                          </a:ln>
                          <a:solidFill>
                            <a:prstClr val="black"/>
                          </a:solidFill>
                          <a:effectLst/>
                          <a:uLnTx/>
                          <a:uFillTx/>
                          <a:latin typeface="+mn-lt"/>
                          <a:ea typeface="+mn-ea"/>
                          <a:cs typeface="+mn-cs"/>
                        </a:rPr>
                        <a:t>
 La Blitz 110 es un modelo práctico y de fácil maniobrabilidad. Ideal para
moverse libremente por la ciudad.
Su completo tablero y su cómodo baúl porta casco son algunos de sus puntos más destacados.
Conocé todos sus detalles ingresando en nuestra web.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63031763"/>
                  </a:ext>
                </a:extLst>
              </a:tr>
            </a:tbl>
          </a:graphicData>
        </a:graphic>
      </p:graphicFrame>
      <p:sp>
        <p:nvSpPr>
          <p:cNvPr id="4" name="Text Placeholder 3">
            <a:extLst>
              <a:ext uri="{FF2B5EF4-FFF2-40B4-BE49-F238E27FC236}">
                <a16:creationId xmlns:a16="http://schemas.microsoft.com/office/drawing/2014/main" id="{44726DF9-9ABA-4AEA-ADD2-9A5123B2CEF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735914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544E8-4B81-4926-B4E0-51C866B91855}"/>
              </a:ext>
            </a:extLst>
          </p:cNvPr>
          <p:cNvSpPr>
            <a:spLocks noGrp="1"/>
          </p:cNvSpPr>
          <p:nvPr>
            <p:ph type="title"/>
          </p:nvPr>
        </p:nvSpPr>
        <p:spPr/>
        <p:txBody>
          <a:bodyPr/>
          <a:lstStyle/>
          <a:p>
            <a:r>
              <a:rPr lang="en-US"/>
              <a:t>Facebook Post Table + Reactions | Motomel - 3 of 22</a:t>
            </a:r>
          </a:p>
        </p:txBody>
      </p:sp>
      <p:graphicFrame>
        <p:nvGraphicFramePr>
          <p:cNvPr id="5" name="Table Placeholder 4">
            <a:extLst>
              <a:ext uri="{FF2B5EF4-FFF2-40B4-BE49-F238E27FC236}">
                <a16:creationId xmlns:a16="http://schemas.microsoft.com/office/drawing/2014/main" id="{FD5E8BBE-F9A4-407B-B9FA-03492FFBA713}"/>
              </a:ext>
            </a:extLst>
          </p:cNvPr>
          <p:cNvGraphicFramePr>
            <a:graphicFrameLocks noGrp="1"/>
          </p:cNvGraphicFramePr>
          <p:nvPr>
            <p:ph type="tbl" sz="quarter" idx="13"/>
            <p:extLst>
              <p:ext uri="{D42A27DB-BD31-4B8C-83A1-F6EECF244321}">
                <p14:modId xmlns:p14="http://schemas.microsoft.com/office/powerpoint/2010/main" val="1990947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34874825"/>
                    </a:ext>
                  </a:extLst>
                </a:gridCol>
                <a:gridCol w="493776">
                  <a:extLst>
                    <a:ext uri="{9D8B030D-6E8A-4147-A177-3AD203B41FA5}">
                      <a16:colId xmlns:a16="http://schemas.microsoft.com/office/drawing/2014/main" val="712217261"/>
                    </a:ext>
                  </a:extLst>
                </a:gridCol>
                <a:gridCol w="493776">
                  <a:extLst>
                    <a:ext uri="{9D8B030D-6E8A-4147-A177-3AD203B41FA5}">
                      <a16:colId xmlns:a16="http://schemas.microsoft.com/office/drawing/2014/main" val="3242288825"/>
                    </a:ext>
                  </a:extLst>
                </a:gridCol>
                <a:gridCol w="493776">
                  <a:extLst>
                    <a:ext uri="{9D8B030D-6E8A-4147-A177-3AD203B41FA5}">
                      <a16:colId xmlns:a16="http://schemas.microsoft.com/office/drawing/2014/main" val="122058422"/>
                    </a:ext>
                  </a:extLst>
                </a:gridCol>
                <a:gridCol w="493776">
                  <a:extLst>
                    <a:ext uri="{9D8B030D-6E8A-4147-A177-3AD203B41FA5}">
                      <a16:colId xmlns:a16="http://schemas.microsoft.com/office/drawing/2014/main" val="3038409406"/>
                    </a:ext>
                  </a:extLst>
                </a:gridCol>
                <a:gridCol w="493776">
                  <a:extLst>
                    <a:ext uri="{9D8B030D-6E8A-4147-A177-3AD203B41FA5}">
                      <a16:colId xmlns:a16="http://schemas.microsoft.com/office/drawing/2014/main" val="4058443844"/>
                    </a:ext>
                  </a:extLst>
                </a:gridCol>
                <a:gridCol w="493776">
                  <a:extLst>
                    <a:ext uri="{9D8B030D-6E8A-4147-A177-3AD203B41FA5}">
                      <a16:colId xmlns:a16="http://schemas.microsoft.com/office/drawing/2014/main" val="18287090"/>
                    </a:ext>
                  </a:extLst>
                </a:gridCol>
                <a:gridCol w="493776">
                  <a:extLst>
                    <a:ext uri="{9D8B030D-6E8A-4147-A177-3AD203B41FA5}">
                      <a16:colId xmlns:a16="http://schemas.microsoft.com/office/drawing/2014/main" val="2659976454"/>
                    </a:ext>
                  </a:extLst>
                </a:gridCol>
                <a:gridCol w="493776">
                  <a:extLst>
                    <a:ext uri="{9D8B030D-6E8A-4147-A177-3AD203B41FA5}">
                      <a16:colId xmlns:a16="http://schemas.microsoft.com/office/drawing/2014/main" val="902110538"/>
                    </a:ext>
                  </a:extLst>
                </a:gridCol>
                <a:gridCol w="493776">
                  <a:extLst>
                    <a:ext uri="{9D8B030D-6E8A-4147-A177-3AD203B41FA5}">
                      <a16:colId xmlns:a16="http://schemas.microsoft.com/office/drawing/2014/main" val="1238704768"/>
                    </a:ext>
                  </a:extLst>
                </a:gridCol>
                <a:gridCol w="493776">
                  <a:extLst>
                    <a:ext uri="{9D8B030D-6E8A-4147-A177-3AD203B41FA5}">
                      <a16:colId xmlns:a16="http://schemas.microsoft.com/office/drawing/2014/main" val="2008691767"/>
                    </a:ext>
                  </a:extLst>
                </a:gridCol>
                <a:gridCol w="493776">
                  <a:extLst>
                    <a:ext uri="{9D8B030D-6E8A-4147-A177-3AD203B41FA5}">
                      <a16:colId xmlns:a16="http://schemas.microsoft.com/office/drawing/2014/main" val="3648436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3962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- 2021-10-08 20:04:02</a:t>
                      </a:r>
                      <a:r>
                        <a:rPr kumimoji="0" lang="es-ES" sz="1000" b="0" i="0" u="none" strike="noStrike" kern="1200" cap="none" spc="0" normalizeH="0" baseline="0" noProof="0">
                          <a:ln>
                            <a:noFill/>
                          </a:ln>
                          <a:solidFill>
                            <a:prstClr val="black"/>
                          </a:solidFill>
                          <a:effectLst/>
                          <a:uLnTx/>
                          <a:uFillTx/>
                          <a:latin typeface="+mn-lt"/>
                          <a:ea typeface="+mn-ea"/>
                          <a:cs typeface="+mn-cs"/>
                        </a:rPr>
                        <a:t>
 ¡Llegó el turno de votar por el #JugadorMotomel de Septiembre!
﻿¡Te podes ganar una #BiciMotomel para vos y otra para el jugador elegido!
﻿¿Cómo participar? Re fácil:
﻿- Seguir a la cuenta de @motomeloficial y @motomelbicicletas
- Darle like a la publicación
- Comentar eligiendo el #JugadorMotomel del mes
Podes participar en Facebook, Twitter o Instagram.
Podes elegir entre estos jugadores:
Martin Ojeda
Julián Alvarez
Germán Guiffrey
Mauro Luna Diale
¿Para vos cuál de estos 4 fue el #JugadorMotomel del mes?
Tenes tiempo hasta el 15/10. Bases y condiciones en el link de nuestra bio.
#MotomelTeBanca #Sorteo #Bici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91513733"/>
                  </a:ext>
                </a:extLst>
              </a:tr>
            </a:tbl>
          </a:graphicData>
        </a:graphic>
      </p:graphicFrame>
      <p:sp>
        <p:nvSpPr>
          <p:cNvPr id="4" name="Text Placeholder 3">
            <a:extLst>
              <a:ext uri="{FF2B5EF4-FFF2-40B4-BE49-F238E27FC236}">
                <a16:creationId xmlns:a16="http://schemas.microsoft.com/office/drawing/2014/main" id="{57E9B591-D7AD-4EC4-8B43-DE1B1AEBD3E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73204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7259D-F7FF-4773-A2A8-430F796340C2}"/>
              </a:ext>
            </a:extLst>
          </p:cNvPr>
          <p:cNvSpPr>
            <a:spLocks noGrp="1"/>
          </p:cNvSpPr>
          <p:nvPr>
            <p:ph type="title"/>
          </p:nvPr>
        </p:nvSpPr>
        <p:spPr/>
        <p:txBody>
          <a:bodyPr/>
          <a:lstStyle/>
          <a:p>
            <a:r>
              <a:rPr lang="en-US"/>
              <a:t>Facebook Post Table + Reactions | Motomel - 4 of 22</a:t>
            </a:r>
          </a:p>
        </p:txBody>
      </p:sp>
      <p:graphicFrame>
        <p:nvGraphicFramePr>
          <p:cNvPr id="5" name="Table Placeholder 4">
            <a:extLst>
              <a:ext uri="{FF2B5EF4-FFF2-40B4-BE49-F238E27FC236}">
                <a16:creationId xmlns:a16="http://schemas.microsoft.com/office/drawing/2014/main" id="{817A4BA4-300C-403F-8EF8-DB93686E80C0}"/>
              </a:ext>
            </a:extLst>
          </p:cNvPr>
          <p:cNvGraphicFramePr>
            <a:graphicFrameLocks noGrp="1"/>
          </p:cNvGraphicFramePr>
          <p:nvPr>
            <p:ph type="tbl" sz="quarter" idx="13"/>
            <p:extLst>
              <p:ext uri="{D42A27DB-BD31-4B8C-83A1-F6EECF244321}">
                <p14:modId xmlns:p14="http://schemas.microsoft.com/office/powerpoint/2010/main" val="2995741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61967176"/>
                    </a:ext>
                  </a:extLst>
                </a:gridCol>
                <a:gridCol w="493776">
                  <a:extLst>
                    <a:ext uri="{9D8B030D-6E8A-4147-A177-3AD203B41FA5}">
                      <a16:colId xmlns:a16="http://schemas.microsoft.com/office/drawing/2014/main" val="2877237001"/>
                    </a:ext>
                  </a:extLst>
                </a:gridCol>
                <a:gridCol w="493776">
                  <a:extLst>
                    <a:ext uri="{9D8B030D-6E8A-4147-A177-3AD203B41FA5}">
                      <a16:colId xmlns:a16="http://schemas.microsoft.com/office/drawing/2014/main" val="3481222738"/>
                    </a:ext>
                  </a:extLst>
                </a:gridCol>
                <a:gridCol w="493776">
                  <a:extLst>
                    <a:ext uri="{9D8B030D-6E8A-4147-A177-3AD203B41FA5}">
                      <a16:colId xmlns:a16="http://schemas.microsoft.com/office/drawing/2014/main" val="3020317194"/>
                    </a:ext>
                  </a:extLst>
                </a:gridCol>
                <a:gridCol w="493776">
                  <a:extLst>
                    <a:ext uri="{9D8B030D-6E8A-4147-A177-3AD203B41FA5}">
                      <a16:colId xmlns:a16="http://schemas.microsoft.com/office/drawing/2014/main" val="3291313039"/>
                    </a:ext>
                  </a:extLst>
                </a:gridCol>
                <a:gridCol w="493776">
                  <a:extLst>
                    <a:ext uri="{9D8B030D-6E8A-4147-A177-3AD203B41FA5}">
                      <a16:colId xmlns:a16="http://schemas.microsoft.com/office/drawing/2014/main" val="4034379233"/>
                    </a:ext>
                  </a:extLst>
                </a:gridCol>
                <a:gridCol w="493776">
                  <a:extLst>
                    <a:ext uri="{9D8B030D-6E8A-4147-A177-3AD203B41FA5}">
                      <a16:colId xmlns:a16="http://schemas.microsoft.com/office/drawing/2014/main" val="3981783611"/>
                    </a:ext>
                  </a:extLst>
                </a:gridCol>
                <a:gridCol w="493776">
                  <a:extLst>
                    <a:ext uri="{9D8B030D-6E8A-4147-A177-3AD203B41FA5}">
                      <a16:colId xmlns:a16="http://schemas.microsoft.com/office/drawing/2014/main" val="525761043"/>
                    </a:ext>
                  </a:extLst>
                </a:gridCol>
                <a:gridCol w="493776">
                  <a:extLst>
                    <a:ext uri="{9D8B030D-6E8A-4147-A177-3AD203B41FA5}">
                      <a16:colId xmlns:a16="http://schemas.microsoft.com/office/drawing/2014/main" val="143455520"/>
                    </a:ext>
                  </a:extLst>
                </a:gridCol>
                <a:gridCol w="493776">
                  <a:extLst>
                    <a:ext uri="{9D8B030D-6E8A-4147-A177-3AD203B41FA5}">
                      <a16:colId xmlns:a16="http://schemas.microsoft.com/office/drawing/2014/main" val="3575652918"/>
                    </a:ext>
                  </a:extLst>
                </a:gridCol>
                <a:gridCol w="493776">
                  <a:extLst>
                    <a:ext uri="{9D8B030D-6E8A-4147-A177-3AD203B41FA5}">
                      <a16:colId xmlns:a16="http://schemas.microsoft.com/office/drawing/2014/main" val="3826380242"/>
                    </a:ext>
                  </a:extLst>
                </a:gridCol>
                <a:gridCol w="493776">
                  <a:extLst>
                    <a:ext uri="{9D8B030D-6E8A-4147-A177-3AD203B41FA5}">
                      <a16:colId xmlns:a16="http://schemas.microsoft.com/office/drawing/2014/main" val="2398407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8629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- 2021-10-22 17:55:42</a:t>
                      </a:r>
                      <a:r>
                        <a:rPr kumimoji="0" lang="es-ES" sz="1000" b="0" i="0" u="none" strike="noStrike" kern="1200" cap="none" spc="0" normalizeH="0" baseline="0" noProof="0">
                          <a:ln>
                            <a:noFill/>
                          </a:ln>
                          <a:solidFill>
                            <a:prstClr val="black"/>
                          </a:solidFill>
                          <a:effectLst/>
                          <a:uLnTx/>
                          <a:uFillTx/>
                          <a:latin typeface="+mn-lt"/>
                          <a:ea typeface="+mn-ea"/>
                          <a:cs typeface="+mn-cs"/>
                        </a:rPr>
                        <a:t>
 La Blitz 110 es una moto que te acompaña estés donde estés.
Tu compañera ideal para moverte en el día a día.
Y a vos, ¿a donde te acompaña tu Blitz? ¡Contanos!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19432520"/>
                  </a:ext>
                </a:extLst>
              </a:tr>
            </a:tbl>
          </a:graphicData>
        </a:graphic>
      </p:graphicFrame>
      <p:sp>
        <p:nvSpPr>
          <p:cNvPr id="4" name="Text Placeholder 3">
            <a:extLst>
              <a:ext uri="{FF2B5EF4-FFF2-40B4-BE49-F238E27FC236}">
                <a16:creationId xmlns:a16="http://schemas.microsoft.com/office/drawing/2014/main" id="{AC9EF79C-89FE-413A-9BB4-0F8E60EEC43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61701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04CF8-7093-4D3B-A4D5-724154618107}"/>
              </a:ext>
            </a:extLst>
          </p:cNvPr>
          <p:cNvSpPr>
            <a:spLocks noGrp="1"/>
          </p:cNvSpPr>
          <p:nvPr>
            <p:ph type="title"/>
          </p:nvPr>
        </p:nvSpPr>
        <p:spPr/>
        <p:txBody>
          <a:bodyPr/>
          <a:lstStyle/>
          <a:p>
            <a:r>
              <a:rPr lang="en-US"/>
              <a:t>Facebook Post Table + Reactions | Motomel - 5 of 22</a:t>
            </a:r>
          </a:p>
        </p:txBody>
      </p:sp>
      <p:graphicFrame>
        <p:nvGraphicFramePr>
          <p:cNvPr id="5" name="Table Placeholder 4">
            <a:extLst>
              <a:ext uri="{FF2B5EF4-FFF2-40B4-BE49-F238E27FC236}">
                <a16:creationId xmlns:a16="http://schemas.microsoft.com/office/drawing/2014/main" id="{F2D58DE2-E7C6-4242-8468-59BF9C909EEB}"/>
              </a:ext>
            </a:extLst>
          </p:cNvPr>
          <p:cNvGraphicFramePr>
            <a:graphicFrameLocks noGrp="1"/>
          </p:cNvGraphicFramePr>
          <p:nvPr>
            <p:ph type="tbl" sz="quarter" idx="13"/>
            <p:extLst>
              <p:ext uri="{D42A27DB-BD31-4B8C-83A1-F6EECF244321}">
                <p14:modId xmlns:p14="http://schemas.microsoft.com/office/powerpoint/2010/main" val="738316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99443074"/>
                    </a:ext>
                  </a:extLst>
                </a:gridCol>
                <a:gridCol w="493776">
                  <a:extLst>
                    <a:ext uri="{9D8B030D-6E8A-4147-A177-3AD203B41FA5}">
                      <a16:colId xmlns:a16="http://schemas.microsoft.com/office/drawing/2014/main" val="3869502043"/>
                    </a:ext>
                  </a:extLst>
                </a:gridCol>
                <a:gridCol w="493776">
                  <a:extLst>
                    <a:ext uri="{9D8B030D-6E8A-4147-A177-3AD203B41FA5}">
                      <a16:colId xmlns:a16="http://schemas.microsoft.com/office/drawing/2014/main" val="1476208131"/>
                    </a:ext>
                  </a:extLst>
                </a:gridCol>
                <a:gridCol w="493776">
                  <a:extLst>
                    <a:ext uri="{9D8B030D-6E8A-4147-A177-3AD203B41FA5}">
                      <a16:colId xmlns:a16="http://schemas.microsoft.com/office/drawing/2014/main" val="2176543956"/>
                    </a:ext>
                  </a:extLst>
                </a:gridCol>
                <a:gridCol w="493776">
                  <a:extLst>
                    <a:ext uri="{9D8B030D-6E8A-4147-A177-3AD203B41FA5}">
                      <a16:colId xmlns:a16="http://schemas.microsoft.com/office/drawing/2014/main" val="3606339770"/>
                    </a:ext>
                  </a:extLst>
                </a:gridCol>
                <a:gridCol w="493776">
                  <a:extLst>
                    <a:ext uri="{9D8B030D-6E8A-4147-A177-3AD203B41FA5}">
                      <a16:colId xmlns:a16="http://schemas.microsoft.com/office/drawing/2014/main" val="844620796"/>
                    </a:ext>
                  </a:extLst>
                </a:gridCol>
                <a:gridCol w="493776">
                  <a:extLst>
                    <a:ext uri="{9D8B030D-6E8A-4147-A177-3AD203B41FA5}">
                      <a16:colId xmlns:a16="http://schemas.microsoft.com/office/drawing/2014/main" val="2044433435"/>
                    </a:ext>
                  </a:extLst>
                </a:gridCol>
                <a:gridCol w="493776">
                  <a:extLst>
                    <a:ext uri="{9D8B030D-6E8A-4147-A177-3AD203B41FA5}">
                      <a16:colId xmlns:a16="http://schemas.microsoft.com/office/drawing/2014/main" val="1115816161"/>
                    </a:ext>
                  </a:extLst>
                </a:gridCol>
                <a:gridCol w="493776">
                  <a:extLst>
                    <a:ext uri="{9D8B030D-6E8A-4147-A177-3AD203B41FA5}">
                      <a16:colId xmlns:a16="http://schemas.microsoft.com/office/drawing/2014/main" val="1691801653"/>
                    </a:ext>
                  </a:extLst>
                </a:gridCol>
                <a:gridCol w="493776">
                  <a:extLst>
                    <a:ext uri="{9D8B030D-6E8A-4147-A177-3AD203B41FA5}">
                      <a16:colId xmlns:a16="http://schemas.microsoft.com/office/drawing/2014/main" val="3092336851"/>
                    </a:ext>
                  </a:extLst>
                </a:gridCol>
                <a:gridCol w="493776">
                  <a:extLst>
                    <a:ext uri="{9D8B030D-6E8A-4147-A177-3AD203B41FA5}">
                      <a16:colId xmlns:a16="http://schemas.microsoft.com/office/drawing/2014/main" val="95119713"/>
                    </a:ext>
                  </a:extLst>
                </a:gridCol>
                <a:gridCol w="493776">
                  <a:extLst>
                    <a:ext uri="{9D8B030D-6E8A-4147-A177-3AD203B41FA5}">
                      <a16:colId xmlns:a16="http://schemas.microsoft.com/office/drawing/2014/main" val="4105707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2091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- 2021-10-07 16:00:17</a:t>
                      </a:r>
                      <a:r>
                        <a:rPr kumimoji="0" lang="en-US" sz="1000" b="0" i="0" u="none" strike="noStrike" kern="1200" cap="none" spc="0" normalizeH="0" baseline="0" noProof="0">
                          <a:ln>
                            <a:noFill/>
                          </a:ln>
                          <a:solidFill>
                            <a:prstClr val="black"/>
                          </a:solidFill>
                          <a:effectLst/>
                          <a:uLnTx/>
                          <a:uFillTx/>
                          <a:latin typeface="+mn-lt"/>
                          <a:ea typeface="+mn-ea"/>
                          <a:cs typeface="+mn-cs"/>
                        </a:rPr>
                        <a:t>
 GILERA AC4 🙌 Enamorate de sus detalles 
✔️ Motor 223cc⁣
✔️ Transmisión 17.7hp a 8500rpm⁣
✔️ Frenos de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46857404"/>
                  </a:ext>
                </a:extLst>
              </a:tr>
            </a:tbl>
          </a:graphicData>
        </a:graphic>
      </p:graphicFrame>
      <p:sp>
        <p:nvSpPr>
          <p:cNvPr id="4" name="Text Placeholder 3">
            <a:extLst>
              <a:ext uri="{FF2B5EF4-FFF2-40B4-BE49-F238E27FC236}">
                <a16:creationId xmlns:a16="http://schemas.microsoft.com/office/drawing/2014/main" id="{87DFD689-40A6-4C45-A0AB-3B36494CCAB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366743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015D0-5D4D-4208-9C55-13618531DACE}"/>
              </a:ext>
            </a:extLst>
          </p:cNvPr>
          <p:cNvSpPr>
            <a:spLocks noGrp="1"/>
          </p:cNvSpPr>
          <p:nvPr>
            <p:ph type="title"/>
          </p:nvPr>
        </p:nvSpPr>
        <p:spPr/>
        <p:txBody>
          <a:bodyPr/>
          <a:lstStyle/>
          <a:p>
            <a:r>
              <a:rPr lang="en-US"/>
              <a:t>Facebook Post Table + Reactions | Motomel - 6 of 22</a:t>
            </a:r>
          </a:p>
        </p:txBody>
      </p:sp>
      <p:graphicFrame>
        <p:nvGraphicFramePr>
          <p:cNvPr id="5" name="Table Placeholder 4">
            <a:extLst>
              <a:ext uri="{FF2B5EF4-FFF2-40B4-BE49-F238E27FC236}">
                <a16:creationId xmlns:a16="http://schemas.microsoft.com/office/drawing/2014/main" id="{DE4A0F68-358C-42C8-B1B9-C879125A30C5}"/>
              </a:ext>
            </a:extLst>
          </p:cNvPr>
          <p:cNvGraphicFramePr>
            <a:graphicFrameLocks noGrp="1"/>
          </p:cNvGraphicFramePr>
          <p:nvPr>
            <p:ph type="tbl" sz="quarter" idx="13"/>
            <p:extLst>
              <p:ext uri="{D42A27DB-BD31-4B8C-83A1-F6EECF244321}">
                <p14:modId xmlns:p14="http://schemas.microsoft.com/office/powerpoint/2010/main" val="1398917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30348514"/>
                    </a:ext>
                  </a:extLst>
                </a:gridCol>
                <a:gridCol w="493776">
                  <a:extLst>
                    <a:ext uri="{9D8B030D-6E8A-4147-A177-3AD203B41FA5}">
                      <a16:colId xmlns:a16="http://schemas.microsoft.com/office/drawing/2014/main" val="2199302441"/>
                    </a:ext>
                  </a:extLst>
                </a:gridCol>
                <a:gridCol w="493776">
                  <a:extLst>
                    <a:ext uri="{9D8B030D-6E8A-4147-A177-3AD203B41FA5}">
                      <a16:colId xmlns:a16="http://schemas.microsoft.com/office/drawing/2014/main" val="3611648536"/>
                    </a:ext>
                  </a:extLst>
                </a:gridCol>
                <a:gridCol w="493776">
                  <a:extLst>
                    <a:ext uri="{9D8B030D-6E8A-4147-A177-3AD203B41FA5}">
                      <a16:colId xmlns:a16="http://schemas.microsoft.com/office/drawing/2014/main" val="3726837995"/>
                    </a:ext>
                  </a:extLst>
                </a:gridCol>
                <a:gridCol w="493776">
                  <a:extLst>
                    <a:ext uri="{9D8B030D-6E8A-4147-A177-3AD203B41FA5}">
                      <a16:colId xmlns:a16="http://schemas.microsoft.com/office/drawing/2014/main" val="1513813231"/>
                    </a:ext>
                  </a:extLst>
                </a:gridCol>
                <a:gridCol w="493776">
                  <a:extLst>
                    <a:ext uri="{9D8B030D-6E8A-4147-A177-3AD203B41FA5}">
                      <a16:colId xmlns:a16="http://schemas.microsoft.com/office/drawing/2014/main" val="4085432198"/>
                    </a:ext>
                  </a:extLst>
                </a:gridCol>
                <a:gridCol w="493776">
                  <a:extLst>
                    <a:ext uri="{9D8B030D-6E8A-4147-A177-3AD203B41FA5}">
                      <a16:colId xmlns:a16="http://schemas.microsoft.com/office/drawing/2014/main" val="2309959000"/>
                    </a:ext>
                  </a:extLst>
                </a:gridCol>
                <a:gridCol w="493776">
                  <a:extLst>
                    <a:ext uri="{9D8B030D-6E8A-4147-A177-3AD203B41FA5}">
                      <a16:colId xmlns:a16="http://schemas.microsoft.com/office/drawing/2014/main" val="3086292697"/>
                    </a:ext>
                  </a:extLst>
                </a:gridCol>
                <a:gridCol w="493776">
                  <a:extLst>
                    <a:ext uri="{9D8B030D-6E8A-4147-A177-3AD203B41FA5}">
                      <a16:colId xmlns:a16="http://schemas.microsoft.com/office/drawing/2014/main" val="4067230775"/>
                    </a:ext>
                  </a:extLst>
                </a:gridCol>
                <a:gridCol w="493776">
                  <a:extLst>
                    <a:ext uri="{9D8B030D-6E8A-4147-A177-3AD203B41FA5}">
                      <a16:colId xmlns:a16="http://schemas.microsoft.com/office/drawing/2014/main" val="3201176484"/>
                    </a:ext>
                  </a:extLst>
                </a:gridCol>
                <a:gridCol w="493776">
                  <a:extLst>
                    <a:ext uri="{9D8B030D-6E8A-4147-A177-3AD203B41FA5}">
                      <a16:colId xmlns:a16="http://schemas.microsoft.com/office/drawing/2014/main" val="1677833996"/>
                    </a:ext>
                  </a:extLst>
                </a:gridCol>
                <a:gridCol w="493776">
                  <a:extLst>
                    <a:ext uri="{9D8B030D-6E8A-4147-A177-3AD203B41FA5}">
                      <a16:colId xmlns:a16="http://schemas.microsoft.com/office/drawing/2014/main" val="1460436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3011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- 2021-10-21 17:54:21</a:t>
                      </a:r>
                      <a:r>
                        <a:rPr kumimoji="0" lang="es-ES" sz="1000" b="0" i="0" u="none" strike="noStrike" kern="1200" cap="none" spc="0" normalizeH="0" baseline="0" noProof="0">
                          <a:ln>
                            <a:noFill/>
                          </a:ln>
                          <a:solidFill>
                            <a:prstClr val="black"/>
                          </a:solidFill>
                          <a:effectLst/>
                          <a:uLnTx/>
                          <a:uFillTx/>
                          <a:latin typeface="+mn-lt"/>
                          <a:ea typeface="+mn-ea"/>
                          <a:cs typeface="+mn-cs"/>
                        </a:rPr>
                        <a:t>
 La Skua 150, con su motor monocilíndrico de 4 tiempos, es perfecta para los que buscan una alternativa ON/OFF.
Conocé todo acerca de este y todos nuestros modelos ingresando en nuestra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94364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- 2021-10-25 16:46:10</a:t>
                      </a:r>
                      <a:r>
                        <a:rPr kumimoji="0" lang="es-ES" sz="1000" b="0" i="0" u="none" strike="noStrike" kern="1200" cap="none" spc="0" normalizeH="0" baseline="0" noProof="0">
                          <a:ln>
                            <a:noFill/>
                          </a:ln>
                          <a:solidFill>
                            <a:prstClr val="black"/>
                          </a:solidFill>
                          <a:effectLst/>
                          <a:uLnTx/>
                          <a:uFillTx/>
                          <a:latin typeface="+mn-lt"/>
                          <a:ea typeface="+mn-ea"/>
                          <a:cs typeface="+mn-cs"/>
                        </a:rPr>
                        <a:t>
 No importa el terreno ni las condiciones, con la Skua 150 siempre pisas firme. La mejor alternativa para un uso ON/OFF.
Conocé más de este y todos nuestros modelos en nuestra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4807853"/>
                  </a:ext>
                </a:extLst>
              </a:tr>
            </a:tbl>
          </a:graphicData>
        </a:graphic>
      </p:graphicFrame>
      <p:sp>
        <p:nvSpPr>
          <p:cNvPr id="4" name="Text Placeholder 3">
            <a:extLst>
              <a:ext uri="{FF2B5EF4-FFF2-40B4-BE49-F238E27FC236}">
                <a16:creationId xmlns:a16="http://schemas.microsoft.com/office/drawing/2014/main" id="{CB61890E-494E-4058-B284-612B785428D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516612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4F39C-DCA0-45BD-8D86-7AC95045213C}"/>
              </a:ext>
            </a:extLst>
          </p:cNvPr>
          <p:cNvSpPr>
            <a:spLocks noGrp="1"/>
          </p:cNvSpPr>
          <p:nvPr>
            <p:ph type="title"/>
          </p:nvPr>
        </p:nvSpPr>
        <p:spPr/>
        <p:txBody>
          <a:bodyPr/>
          <a:lstStyle/>
          <a:p>
            <a:r>
              <a:rPr lang="en-US"/>
              <a:t>Facebook Post Table + Reactions | Motomel - 7 of 22</a:t>
            </a:r>
          </a:p>
        </p:txBody>
      </p:sp>
      <p:graphicFrame>
        <p:nvGraphicFramePr>
          <p:cNvPr id="5" name="Table Placeholder 4">
            <a:extLst>
              <a:ext uri="{FF2B5EF4-FFF2-40B4-BE49-F238E27FC236}">
                <a16:creationId xmlns:a16="http://schemas.microsoft.com/office/drawing/2014/main" id="{ECA91820-16C7-4CF1-823B-6FD5DBDF15A7}"/>
              </a:ext>
            </a:extLst>
          </p:cNvPr>
          <p:cNvGraphicFramePr>
            <a:graphicFrameLocks noGrp="1"/>
          </p:cNvGraphicFramePr>
          <p:nvPr>
            <p:ph type="tbl" sz="quarter" idx="13"/>
            <p:extLst>
              <p:ext uri="{D42A27DB-BD31-4B8C-83A1-F6EECF244321}">
                <p14:modId xmlns:p14="http://schemas.microsoft.com/office/powerpoint/2010/main" val="3002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37102338"/>
                    </a:ext>
                  </a:extLst>
                </a:gridCol>
                <a:gridCol w="493776">
                  <a:extLst>
                    <a:ext uri="{9D8B030D-6E8A-4147-A177-3AD203B41FA5}">
                      <a16:colId xmlns:a16="http://schemas.microsoft.com/office/drawing/2014/main" val="580297629"/>
                    </a:ext>
                  </a:extLst>
                </a:gridCol>
                <a:gridCol w="493776">
                  <a:extLst>
                    <a:ext uri="{9D8B030D-6E8A-4147-A177-3AD203B41FA5}">
                      <a16:colId xmlns:a16="http://schemas.microsoft.com/office/drawing/2014/main" val="2186395248"/>
                    </a:ext>
                  </a:extLst>
                </a:gridCol>
                <a:gridCol w="493776">
                  <a:extLst>
                    <a:ext uri="{9D8B030D-6E8A-4147-A177-3AD203B41FA5}">
                      <a16:colId xmlns:a16="http://schemas.microsoft.com/office/drawing/2014/main" val="1927690476"/>
                    </a:ext>
                  </a:extLst>
                </a:gridCol>
                <a:gridCol w="493776">
                  <a:extLst>
                    <a:ext uri="{9D8B030D-6E8A-4147-A177-3AD203B41FA5}">
                      <a16:colId xmlns:a16="http://schemas.microsoft.com/office/drawing/2014/main" val="3337355123"/>
                    </a:ext>
                  </a:extLst>
                </a:gridCol>
                <a:gridCol w="493776">
                  <a:extLst>
                    <a:ext uri="{9D8B030D-6E8A-4147-A177-3AD203B41FA5}">
                      <a16:colId xmlns:a16="http://schemas.microsoft.com/office/drawing/2014/main" val="2057344543"/>
                    </a:ext>
                  </a:extLst>
                </a:gridCol>
                <a:gridCol w="493776">
                  <a:extLst>
                    <a:ext uri="{9D8B030D-6E8A-4147-A177-3AD203B41FA5}">
                      <a16:colId xmlns:a16="http://schemas.microsoft.com/office/drawing/2014/main" val="2652521646"/>
                    </a:ext>
                  </a:extLst>
                </a:gridCol>
                <a:gridCol w="493776">
                  <a:extLst>
                    <a:ext uri="{9D8B030D-6E8A-4147-A177-3AD203B41FA5}">
                      <a16:colId xmlns:a16="http://schemas.microsoft.com/office/drawing/2014/main" val="1058903967"/>
                    </a:ext>
                  </a:extLst>
                </a:gridCol>
                <a:gridCol w="493776">
                  <a:extLst>
                    <a:ext uri="{9D8B030D-6E8A-4147-A177-3AD203B41FA5}">
                      <a16:colId xmlns:a16="http://schemas.microsoft.com/office/drawing/2014/main" val="2768199100"/>
                    </a:ext>
                  </a:extLst>
                </a:gridCol>
                <a:gridCol w="493776">
                  <a:extLst>
                    <a:ext uri="{9D8B030D-6E8A-4147-A177-3AD203B41FA5}">
                      <a16:colId xmlns:a16="http://schemas.microsoft.com/office/drawing/2014/main" val="2575881107"/>
                    </a:ext>
                  </a:extLst>
                </a:gridCol>
                <a:gridCol w="493776">
                  <a:extLst>
                    <a:ext uri="{9D8B030D-6E8A-4147-A177-3AD203B41FA5}">
                      <a16:colId xmlns:a16="http://schemas.microsoft.com/office/drawing/2014/main" val="2521817222"/>
                    </a:ext>
                  </a:extLst>
                </a:gridCol>
                <a:gridCol w="493776">
                  <a:extLst>
                    <a:ext uri="{9D8B030D-6E8A-4147-A177-3AD203B41FA5}">
                      <a16:colId xmlns:a16="http://schemas.microsoft.com/office/drawing/2014/main" val="798788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151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- 2021-10-19 17:51:55</a:t>
                      </a:r>
                      <a:r>
                        <a:rPr kumimoji="0" lang="es-ES" sz="1000" b="0" i="0" u="none" strike="noStrike" kern="1200" cap="none" spc="0" normalizeH="0" baseline="0" noProof="0">
                          <a:ln>
                            <a:noFill/>
                          </a:ln>
                          <a:solidFill>
                            <a:prstClr val="black"/>
                          </a:solidFill>
                          <a:effectLst/>
                          <a:uLnTx/>
                          <a:uFillTx/>
                          <a:latin typeface="+mn-lt"/>
                          <a:ea typeface="+mn-ea"/>
                          <a:cs typeface="+mn-cs"/>
                        </a:rPr>
                        <a:t>
 La Strato Euro 150 es la mejor alternativa para la vida urbana. Cuenta con:
- Cómodo asiento para dos personas con amplio espacio de guardado.
- Parabrisas integrado.
- Llantas de aleación.
Conocé todo acerca de la Strato Euro en nuestro sitio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78554664"/>
                  </a:ext>
                </a:extLst>
              </a:tr>
            </a:tbl>
          </a:graphicData>
        </a:graphic>
      </p:graphicFrame>
      <p:sp>
        <p:nvSpPr>
          <p:cNvPr id="4" name="Text Placeholder 3">
            <a:extLst>
              <a:ext uri="{FF2B5EF4-FFF2-40B4-BE49-F238E27FC236}">
                <a16:creationId xmlns:a16="http://schemas.microsoft.com/office/drawing/2014/main" id="{70F7EC01-27EB-421D-A39F-619AB57E7AD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702178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75E3D-058E-47D1-8BB0-76BB3EB38B58}"/>
              </a:ext>
            </a:extLst>
          </p:cNvPr>
          <p:cNvSpPr>
            <a:spLocks noGrp="1"/>
          </p:cNvSpPr>
          <p:nvPr>
            <p:ph type="title"/>
          </p:nvPr>
        </p:nvSpPr>
        <p:spPr/>
        <p:txBody>
          <a:bodyPr/>
          <a:lstStyle/>
          <a:p>
            <a:r>
              <a:rPr lang="en-US"/>
              <a:t>Facebook Post Table + Reactions | Motomel - 8 of 22</a:t>
            </a:r>
          </a:p>
        </p:txBody>
      </p:sp>
      <p:graphicFrame>
        <p:nvGraphicFramePr>
          <p:cNvPr id="5" name="Table Placeholder 4">
            <a:extLst>
              <a:ext uri="{FF2B5EF4-FFF2-40B4-BE49-F238E27FC236}">
                <a16:creationId xmlns:a16="http://schemas.microsoft.com/office/drawing/2014/main" id="{93457761-0354-415D-B0BE-0FC45F84D958}"/>
              </a:ext>
            </a:extLst>
          </p:cNvPr>
          <p:cNvGraphicFramePr>
            <a:graphicFrameLocks noGrp="1"/>
          </p:cNvGraphicFramePr>
          <p:nvPr>
            <p:ph type="tbl" sz="quarter" idx="13"/>
            <p:extLst>
              <p:ext uri="{D42A27DB-BD31-4B8C-83A1-F6EECF244321}">
                <p14:modId xmlns:p14="http://schemas.microsoft.com/office/powerpoint/2010/main" val="858836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1596269"/>
                    </a:ext>
                  </a:extLst>
                </a:gridCol>
                <a:gridCol w="493776">
                  <a:extLst>
                    <a:ext uri="{9D8B030D-6E8A-4147-A177-3AD203B41FA5}">
                      <a16:colId xmlns:a16="http://schemas.microsoft.com/office/drawing/2014/main" val="2398304736"/>
                    </a:ext>
                  </a:extLst>
                </a:gridCol>
                <a:gridCol w="493776">
                  <a:extLst>
                    <a:ext uri="{9D8B030D-6E8A-4147-A177-3AD203B41FA5}">
                      <a16:colId xmlns:a16="http://schemas.microsoft.com/office/drawing/2014/main" val="1947523453"/>
                    </a:ext>
                  </a:extLst>
                </a:gridCol>
                <a:gridCol w="493776">
                  <a:extLst>
                    <a:ext uri="{9D8B030D-6E8A-4147-A177-3AD203B41FA5}">
                      <a16:colId xmlns:a16="http://schemas.microsoft.com/office/drawing/2014/main" val="1595132977"/>
                    </a:ext>
                  </a:extLst>
                </a:gridCol>
                <a:gridCol w="493776">
                  <a:extLst>
                    <a:ext uri="{9D8B030D-6E8A-4147-A177-3AD203B41FA5}">
                      <a16:colId xmlns:a16="http://schemas.microsoft.com/office/drawing/2014/main" val="462179699"/>
                    </a:ext>
                  </a:extLst>
                </a:gridCol>
                <a:gridCol w="493776">
                  <a:extLst>
                    <a:ext uri="{9D8B030D-6E8A-4147-A177-3AD203B41FA5}">
                      <a16:colId xmlns:a16="http://schemas.microsoft.com/office/drawing/2014/main" val="29173190"/>
                    </a:ext>
                  </a:extLst>
                </a:gridCol>
                <a:gridCol w="493776">
                  <a:extLst>
                    <a:ext uri="{9D8B030D-6E8A-4147-A177-3AD203B41FA5}">
                      <a16:colId xmlns:a16="http://schemas.microsoft.com/office/drawing/2014/main" val="1743008911"/>
                    </a:ext>
                  </a:extLst>
                </a:gridCol>
                <a:gridCol w="493776">
                  <a:extLst>
                    <a:ext uri="{9D8B030D-6E8A-4147-A177-3AD203B41FA5}">
                      <a16:colId xmlns:a16="http://schemas.microsoft.com/office/drawing/2014/main" val="1775138623"/>
                    </a:ext>
                  </a:extLst>
                </a:gridCol>
                <a:gridCol w="493776">
                  <a:extLst>
                    <a:ext uri="{9D8B030D-6E8A-4147-A177-3AD203B41FA5}">
                      <a16:colId xmlns:a16="http://schemas.microsoft.com/office/drawing/2014/main" val="4271378412"/>
                    </a:ext>
                  </a:extLst>
                </a:gridCol>
                <a:gridCol w="493776">
                  <a:extLst>
                    <a:ext uri="{9D8B030D-6E8A-4147-A177-3AD203B41FA5}">
                      <a16:colId xmlns:a16="http://schemas.microsoft.com/office/drawing/2014/main" val="276016855"/>
                    </a:ext>
                  </a:extLst>
                </a:gridCol>
                <a:gridCol w="493776">
                  <a:extLst>
                    <a:ext uri="{9D8B030D-6E8A-4147-A177-3AD203B41FA5}">
                      <a16:colId xmlns:a16="http://schemas.microsoft.com/office/drawing/2014/main" val="1609807620"/>
                    </a:ext>
                  </a:extLst>
                </a:gridCol>
                <a:gridCol w="493776">
                  <a:extLst>
                    <a:ext uri="{9D8B030D-6E8A-4147-A177-3AD203B41FA5}">
                      <a16:colId xmlns:a16="http://schemas.microsoft.com/office/drawing/2014/main" val="2901273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9254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- 2021-10-25 18:00:00</a:t>
                      </a:r>
                      <a:r>
                        <a:rPr kumimoji="0" lang="en-US" sz="1000" b="0" i="0" u="none" strike="noStrike" kern="1200" cap="none" spc="0" normalizeH="0" baseline="0" noProof="0">
                          <a:ln>
                            <a:noFill/>
                          </a:ln>
                          <a:solidFill>
                            <a:prstClr val="black"/>
                          </a:solidFill>
                          <a:effectLst/>
                          <a:uLnTx/>
                          <a:uFillTx/>
                          <a:latin typeface="+mn-lt"/>
                          <a:ea typeface="+mn-ea"/>
                          <a:cs typeface="+mn-cs"/>
                        </a:rPr>
                        <a:t>
 💣⁣ La decisión más difícil 💣
⚡RZ 300 VS RZ 650MT⚡
⁣
¿Cuál elegirías? Ciudad o ruta
#Zanella #CFMoto #RZ #RZ400 #CFMOTObyZanella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29239246"/>
                  </a:ext>
                </a:extLst>
              </a:tr>
            </a:tbl>
          </a:graphicData>
        </a:graphic>
      </p:graphicFrame>
      <p:sp>
        <p:nvSpPr>
          <p:cNvPr id="4" name="Text Placeholder 3">
            <a:extLst>
              <a:ext uri="{FF2B5EF4-FFF2-40B4-BE49-F238E27FC236}">
                <a16:creationId xmlns:a16="http://schemas.microsoft.com/office/drawing/2014/main" id="{AAA6C893-F455-4E46-97EF-21C514CC62F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177937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B0283-4C31-4C5C-BB4B-93EE03EC05C5}"/>
              </a:ext>
            </a:extLst>
          </p:cNvPr>
          <p:cNvSpPr>
            <a:spLocks noGrp="1"/>
          </p:cNvSpPr>
          <p:nvPr>
            <p:ph type="title"/>
          </p:nvPr>
        </p:nvSpPr>
        <p:spPr/>
        <p:txBody>
          <a:bodyPr/>
          <a:lstStyle/>
          <a:p>
            <a:r>
              <a:rPr lang="en-US"/>
              <a:t>Facebook Post Table + Reactions | Motomel - 9 of 22</a:t>
            </a:r>
          </a:p>
        </p:txBody>
      </p:sp>
      <p:graphicFrame>
        <p:nvGraphicFramePr>
          <p:cNvPr id="5" name="Table Placeholder 4">
            <a:extLst>
              <a:ext uri="{FF2B5EF4-FFF2-40B4-BE49-F238E27FC236}">
                <a16:creationId xmlns:a16="http://schemas.microsoft.com/office/drawing/2014/main" id="{1DF0ED84-C211-4D6C-AEEA-0ECBBEB2EF60}"/>
              </a:ext>
            </a:extLst>
          </p:cNvPr>
          <p:cNvGraphicFramePr>
            <a:graphicFrameLocks noGrp="1"/>
          </p:cNvGraphicFramePr>
          <p:nvPr>
            <p:ph type="tbl" sz="quarter" idx="13"/>
            <p:extLst>
              <p:ext uri="{D42A27DB-BD31-4B8C-83A1-F6EECF244321}">
                <p14:modId xmlns:p14="http://schemas.microsoft.com/office/powerpoint/2010/main" val="3574881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4677369"/>
                    </a:ext>
                  </a:extLst>
                </a:gridCol>
                <a:gridCol w="493776">
                  <a:extLst>
                    <a:ext uri="{9D8B030D-6E8A-4147-A177-3AD203B41FA5}">
                      <a16:colId xmlns:a16="http://schemas.microsoft.com/office/drawing/2014/main" val="784761123"/>
                    </a:ext>
                  </a:extLst>
                </a:gridCol>
                <a:gridCol w="493776">
                  <a:extLst>
                    <a:ext uri="{9D8B030D-6E8A-4147-A177-3AD203B41FA5}">
                      <a16:colId xmlns:a16="http://schemas.microsoft.com/office/drawing/2014/main" val="1424117614"/>
                    </a:ext>
                  </a:extLst>
                </a:gridCol>
                <a:gridCol w="493776">
                  <a:extLst>
                    <a:ext uri="{9D8B030D-6E8A-4147-A177-3AD203B41FA5}">
                      <a16:colId xmlns:a16="http://schemas.microsoft.com/office/drawing/2014/main" val="1955043549"/>
                    </a:ext>
                  </a:extLst>
                </a:gridCol>
                <a:gridCol w="493776">
                  <a:extLst>
                    <a:ext uri="{9D8B030D-6E8A-4147-A177-3AD203B41FA5}">
                      <a16:colId xmlns:a16="http://schemas.microsoft.com/office/drawing/2014/main" val="857470829"/>
                    </a:ext>
                  </a:extLst>
                </a:gridCol>
                <a:gridCol w="493776">
                  <a:extLst>
                    <a:ext uri="{9D8B030D-6E8A-4147-A177-3AD203B41FA5}">
                      <a16:colId xmlns:a16="http://schemas.microsoft.com/office/drawing/2014/main" val="3162318156"/>
                    </a:ext>
                  </a:extLst>
                </a:gridCol>
                <a:gridCol w="493776">
                  <a:extLst>
                    <a:ext uri="{9D8B030D-6E8A-4147-A177-3AD203B41FA5}">
                      <a16:colId xmlns:a16="http://schemas.microsoft.com/office/drawing/2014/main" val="528442141"/>
                    </a:ext>
                  </a:extLst>
                </a:gridCol>
                <a:gridCol w="493776">
                  <a:extLst>
                    <a:ext uri="{9D8B030D-6E8A-4147-A177-3AD203B41FA5}">
                      <a16:colId xmlns:a16="http://schemas.microsoft.com/office/drawing/2014/main" val="2565235428"/>
                    </a:ext>
                  </a:extLst>
                </a:gridCol>
                <a:gridCol w="493776">
                  <a:extLst>
                    <a:ext uri="{9D8B030D-6E8A-4147-A177-3AD203B41FA5}">
                      <a16:colId xmlns:a16="http://schemas.microsoft.com/office/drawing/2014/main" val="3698668101"/>
                    </a:ext>
                  </a:extLst>
                </a:gridCol>
                <a:gridCol w="493776">
                  <a:extLst>
                    <a:ext uri="{9D8B030D-6E8A-4147-A177-3AD203B41FA5}">
                      <a16:colId xmlns:a16="http://schemas.microsoft.com/office/drawing/2014/main" val="451743030"/>
                    </a:ext>
                  </a:extLst>
                </a:gridCol>
                <a:gridCol w="493776">
                  <a:extLst>
                    <a:ext uri="{9D8B030D-6E8A-4147-A177-3AD203B41FA5}">
                      <a16:colId xmlns:a16="http://schemas.microsoft.com/office/drawing/2014/main" val="2504035283"/>
                    </a:ext>
                  </a:extLst>
                </a:gridCol>
                <a:gridCol w="493776">
                  <a:extLst>
                    <a:ext uri="{9D8B030D-6E8A-4147-A177-3AD203B41FA5}">
                      <a16:colId xmlns:a16="http://schemas.microsoft.com/office/drawing/2014/main" val="3788915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6141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- 2021-10-08 16:00:09</a:t>
                      </a:r>
                      <a:r>
                        <a:rPr kumimoji="0" lang="en-US" sz="1000" b="0" i="0" u="none" strike="noStrike" kern="1200" cap="none" spc="0" normalizeH="0" baseline="0" noProof="0">
                          <a:ln>
                            <a:noFill/>
                          </a:ln>
                          <a:solidFill>
                            <a:prstClr val="black"/>
                          </a:solidFill>
                          <a:effectLst/>
                          <a:uLnTx/>
                          <a:uFillTx/>
                          <a:latin typeface="+mn-lt"/>
                          <a:ea typeface="+mn-ea"/>
                          <a:cs typeface="+mn-cs"/>
                        </a:rPr>
                        <a:t>
 Un clásico de #Gilera, SMASH X125 🔥
🏁 Motor 4 tiempos, refrigerado por aire
🏁Potencia 7,5hp/ 7500rp
🏁Transmisión 4 marchas
🏁Freno delantero de disco
🏁Llantas de aleación
🏁Encendido Electrónico y patada
🏁 Tablero digital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97487982"/>
                  </a:ext>
                </a:extLst>
              </a:tr>
            </a:tbl>
          </a:graphicData>
        </a:graphic>
      </p:graphicFrame>
      <p:sp>
        <p:nvSpPr>
          <p:cNvPr id="4" name="Text Placeholder 3">
            <a:extLst>
              <a:ext uri="{FF2B5EF4-FFF2-40B4-BE49-F238E27FC236}">
                <a16:creationId xmlns:a16="http://schemas.microsoft.com/office/drawing/2014/main" id="{F5905A98-20AD-4505-85C5-78B7EA40E77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032093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4EB88-8971-4FE6-9F9B-267867C4C89B}"/>
              </a:ext>
            </a:extLst>
          </p:cNvPr>
          <p:cNvSpPr>
            <a:spLocks noGrp="1"/>
          </p:cNvSpPr>
          <p:nvPr>
            <p:ph type="title"/>
          </p:nvPr>
        </p:nvSpPr>
        <p:spPr/>
        <p:txBody>
          <a:bodyPr/>
          <a:lstStyle/>
          <a:p>
            <a:r>
              <a:rPr lang="en-US"/>
              <a:t>Facebook Post Table + Reactions | Motomel - 10 of 22</a:t>
            </a:r>
          </a:p>
        </p:txBody>
      </p:sp>
      <p:graphicFrame>
        <p:nvGraphicFramePr>
          <p:cNvPr id="5" name="Table Placeholder 4">
            <a:extLst>
              <a:ext uri="{FF2B5EF4-FFF2-40B4-BE49-F238E27FC236}">
                <a16:creationId xmlns:a16="http://schemas.microsoft.com/office/drawing/2014/main" id="{40389AA3-EE16-4D49-AF22-6456C855C03A}"/>
              </a:ext>
            </a:extLst>
          </p:cNvPr>
          <p:cNvGraphicFramePr>
            <a:graphicFrameLocks noGrp="1"/>
          </p:cNvGraphicFramePr>
          <p:nvPr>
            <p:ph type="tbl" sz="quarter" idx="13"/>
            <p:extLst>
              <p:ext uri="{D42A27DB-BD31-4B8C-83A1-F6EECF244321}">
                <p14:modId xmlns:p14="http://schemas.microsoft.com/office/powerpoint/2010/main" val="160655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23056204"/>
                    </a:ext>
                  </a:extLst>
                </a:gridCol>
                <a:gridCol w="493776">
                  <a:extLst>
                    <a:ext uri="{9D8B030D-6E8A-4147-A177-3AD203B41FA5}">
                      <a16:colId xmlns:a16="http://schemas.microsoft.com/office/drawing/2014/main" val="180035152"/>
                    </a:ext>
                  </a:extLst>
                </a:gridCol>
                <a:gridCol w="493776">
                  <a:extLst>
                    <a:ext uri="{9D8B030D-6E8A-4147-A177-3AD203B41FA5}">
                      <a16:colId xmlns:a16="http://schemas.microsoft.com/office/drawing/2014/main" val="3435850694"/>
                    </a:ext>
                  </a:extLst>
                </a:gridCol>
                <a:gridCol w="493776">
                  <a:extLst>
                    <a:ext uri="{9D8B030D-6E8A-4147-A177-3AD203B41FA5}">
                      <a16:colId xmlns:a16="http://schemas.microsoft.com/office/drawing/2014/main" val="912978309"/>
                    </a:ext>
                  </a:extLst>
                </a:gridCol>
                <a:gridCol w="493776">
                  <a:extLst>
                    <a:ext uri="{9D8B030D-6E8A-4147-A177-3AD203B41FA5}">
                      <a16:colId xmlns:a16="http://schemas.microsoft.com/office/drawing/2014/main" val="3949102410"/>
                    </a:ext>
                  </a:extLst>
                </a:gridCol>
                <a:gridCol w="493776">
                  <a:extLst>
                    <a:ext uri="{9D8B030D-6E8A-4147-A177-3AD203B41FA5}">
                      <a16:colId xmlns:a16="http://schemas.microsoft.com/office/drawing/2014/main" val="1335848927"/>
                    </a:ext>
                  </a:extLst>
                </a:gridCol>
                <a:gridCol w="493776">
                  <a:extLst>
                    <a:ext uri="{9D8B030D-6E8A-4147-A177-3AD203B41FA5}">
                      <a16:colId xmlns:a16="http://schemas.microsoft.com/office/drawing/2014/main" val="1527424183"/>
                    </a:ext>
                  </a:extLst>
                </a:gridCol>
                <a:gridCol w="493776">
                  <a:extLst>
                    <a:ext uri="{9D8B030D-6E8A-4147-A177-3AD203B41FA5}">
                      <a16:colId xmlns:a16="http://schemas.microsoft.com/office/drawing/2014/main" val="3826307442"/>
                    </a:ext>
                  </a:extLst>
                </a:gridCol>
                <a:gridCol w="493776">
                  <a:extLst>
                    <a:ext uri="{9D8B030D-6E8A-4147-A177-3AD203B41FA5}">
                      <a16:colId xmlns:a16="http://schemas.microsoft.com/office/drawing/2014/main" val="151066253"/>
                    </a:ext>
                  </a:extLst>
                </a:gridCol>
                <a:gridCol w="493776">
                  <a:extLst>
                    <a:ext uri="{9D8B030D-6E8A-4147-A177-3AD203B41FA5}">
                      <a16:colId xmlns:a16="http://schemas.microsoft.com/office/drawing/2014/main" val="1232292333"/>
                    </a:ext>
                  </a:extLst>
                </a:gridCol>
                <a:gridCol w="493776">
                  <a:extLst>
                    <a:ext uri="{9D8B030D-6E8A-4147-A177-3AD203B41FA5}">
                      <a16:colId xmlns:a16="http://schemas.microsoft.com/office/drawing/2014/main" val="2461891425"/>
                    </a:ext>
                  </a:extLst>
                </a:gridCol>
                <a:gridCol w="493776">
                  <a:extLst>
                    <a:ext uri="{9D8B030D-6E8A-4147-A177-3AD203B41FA5}">
                      <a16:colId xmlns:a16="http://schemas.microsoft.com/office/drawing/2014/main" val="3534278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5558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- 2021-10-08 13:04:01</a:t>
                      </a:r>
                      <a:r>
                        <a:rPr kumimoji="0" lang="es-ES" sz="1000" b="0" i="0" u="none" strike="noStrike" kern="1200" cap="none" spc="0" normalizeH="0" baseline="0" noProof="0">
                          <a:ln>
                            <a:noFill/>
                          </a:ln>
                          <a:solidFill>
                            <a:prstClr val="black"/>
                          </a:solidFill>
                          <a:effectLst/>
                          <a:uLnTx/>
                          <a:uFillTx/>
                          <a:latin typeface="+mn-lt"/>
                          <a:ea typeface="+mn-ea"/>
                          <a:cs typeface="+mn-cs"/>
                        </a:rPr>
                        <a:t>
 La Strato Euro 150 es la mejor alternativa para moverte libremente por la ciudad sin resignar estilo.
Movilzá tus sentimientos arriba de tu Motomel.
Podes verla detalle en nuestra web oficial o en nuestras historias destacadas.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06744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- 2021-10-12 17:32:35</a:t>
                      </a:r>
                      <a:r>
                        <a:rPr kumimoji="0" lang="en-US" sz="1000" b="0" i="0" u="none" strike="noStrike" kern="1200" cap="none" spc="0" normalizeH="0" baseline="0" noProof="0">
                          <a:ln>
                            <a:noFill/>
                          </a:ln>
                          <a:solidFill>
                            <a:prstClr val="black"/>
                          </a:solidFill>
                          <a:effectLst/>
                          <a:uLnTx/>
                          <a:uFillTx/>
                          <a:latin typeface="+mn-lt"/>
                          <a:ea typeface="+mn-ea"/>
                          <a:cs typeface="+mn-cs"/>
                        </a:rPr>
                        <a:t>
 Ideal para ﻿un uso ON/OFF urbano, la Skua 150 V6 viene disponible en 4 colores distintos.
﻿Y vos, ¿Con cuál te quedas?
#MotomelTeBanca #Skua150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17760162"/>
                  </a:ext>
                </a:extLst>
              </a:tr>
            </a:tbl>
          </a:graphicData>
        </a:graphic>
      </p:graphicFrame>
      <p:sp>
        <p:nvSpPr>
          <p:cNvPr id="4" name="Text Placeholder 3">
            <a:extLst>
              <a:ext uri="{FF2B5EF4-FFF2-40B4-BE49-F238E27FC236}">
                <a16:creationId xmlns:a16="http://schemas.microsoft.com/office/drawing/2014/main" id="{4F153EF8-CF65-4055-A532-792D656933A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637472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B2A8E-276F-432C-BF5F-B1A6321CB7CC}"/>
              </a:ext>
            </a:extLst>
          </p:cNvPr>
          <p:cNvSpPr>
            <a:spLocks noGrp="1"/>
          </p:cNvSpPr>
          <p:nvPr>
            <p:ph type="title"/>
          </p:nvPr>
        </p:nvSpPr>
        <p:spPr/>
        <p:txBody>
          <a:bodyPr/>
          <a:lstStyle/>
          <a:p>
            <a:r>
              <a:rPr lang="en-US"/>
              <a:t>Facebook Post Table + Reactions | Motomel - 11 of 22</a:t>
            </a:r>
          </a:p>
        </p:txBody>
      </p:sp>
      <p:graphicFrame>
        <p:nvGraphicFramePr>
          <p:cNvPr id="5" name="Table Placeholder 4">
            <a:extLst>
              <a:ext uri="{FF2B5EF4-FFF2-40B4-BE49-F238E27FC236}">
                <a16:creationId xmlns:a16="http://schemas.microsoft.com/office/drawing/2014/main" id="{C764C88B-F0F6-470F-82E9-D0C6883CB322}"/>
              </a:ext>
            </a:extLst>
          </p:cNvPr>
          <p:cNvGraphicFramePr>
            <a:graphicFrameLocks noGrp="1"/>
          </p:cNvGraphicFramePr>
          <p:nvPr>
            <p:ph type="tbl" sz="quarter" idx="13"/>
            <p:extLst>
              <p:ext uri="{D42A27DB-BD31-4B8C-83A1-F6EECF244321}">
                <p14:modId xmlns:p14="http://schemas.microsoft.com/office/powerpoint/2010/main" val="3703088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41275828"/>
                    </a:ext>
                  </a:extLst>
                </a:gridCol>
                <a:gridCol w="493776">
                  <a:extLst>
                    <a:ext uri="{9D8B030D-6E8A-4147-A177-3AD203B41FA5}">
                      <a16:colId xmlns:a16="http://schemas.microsoft.com/office/drawing/2014/main" val="3207247381"/>
                    </a:ext>
                  </a:extLst>
                </a:gridCol>
                <a:gridCol w="493776">
                  <a:extLst>
                    <a:ext uri="{9D8B030D-6E8A-4147-A177-3AD203B41FA5}">
                      <a16:colId xmlns:a16="http://schemas.microsoft.com/office/drawing/2014/main" val="2160111220"/>
                    </a:ext>
                  </a:extLst>
                </a:gridCol>
                <a:gridCol w="493776">
                  <a:extLst>
                    <a:ext uri="{9D8B030D-6E8A-4147-A177-3AD203B41FA5}">
                      <a16:colId xmlns:a16="http://schemas.microsoft.com/office/drawing/2014/main" val="1934354376"/>
                    </a:ext>
                  </a:extLst>
                </a:gridCol>
                <a:gridCol w="493776">
                  <a:extLst>
                    <a:ext uri="{9D8B030D-6E8A-4147-A177-3AD203B41FA5}">
                      <a16:colId xmlns:a16="http://schemas.microsoft.com/office/drawing/2014/main" val="58589534"/>
                    </a:ext>
                  </a:extLst>
                </a:gridCol>
                <a:gridCol w="493776">
                  <a:extLst>
                    <a:ext uri="{9D8B030D-6E8A-4147-A177-3AD203B41FA5}">
                      <a16:colId xmlns:a16="http://schemas.microsoft.com/office/drawing/2014/main" val="198289287"/>
                    </a:ext>
                  </a:extLst>
                </a:gridCol>
                <a:gridCol w="493776">
                  <a:extLst>
                    <a:ext uri="{9D8B030D-6E8A-4147-A177-3AD203B41FA5}">
                      <a16:colId xmlns:a16="http://schemas.microsoft.com/office/drawing/2014/main" val="1786415756"/>
                    </a:ext>
                  </a:extLst>
                </a:gridCol>
                <a:gridCol w="493776">
                  <a:extLst>
                    <a:ext uri="{9D8B030D-6E8A-4147-A177-3AD203B41FA5}">
                      <a16:colId xmlns:a16="http://schemas.microsoft.com/office/drawing/2014/main" val="252002226"/>
                    </a:ext>
                  </a:extLst>
                </a:gridCol>
                <a:gridCol w="493776">
                  <a:extLst>
                    <a:ext uri="{9D8B030D-6E8A-4147-A177-3AD203B41FA5}">
                      <a16:colId xmlns:a16="http://schemas.microsoft.com/office/drawing/2014/main" val="825582611"/>
                    </a:ext>
                  </a:extLst>
                </a:gridCol>
                <a:gridCol w="493776">
                  <a:extLst>
                    <a:ext uri="{9D8B030D-6E8A-4147-A177-3AD203B41FA5}">
                      <a16:colId xmlns:a16="http://schemas.microsoft.com/office/drawing/2014/main" val="1182244300"/>
                    </a:ext>
                  </a:extLst>
                </a:gridCol>
                <a:gridCol w="493776">
                  <a:extLst>
                    <a:ext uri="{9D8B030D-6E8A-4147-A177-3AD203B41FA5}">
                      <a16:colId xmlns:a16="http://schemas.microsoft.com/office/drawing/2014/main" val="2893130389"/>
                    </a:ext>
                  </a:extLst>
                </a:gridCol>
                <a:gridCol w="493776">
                  <a:extLst>
                    <a:ext uri="{9D8B030D-6E8A-4147-A177-3AD203B41FA5}">
                      <a16:colId xmlns:a16="http://schemas.microsoft.com/office/drawing/2014/main" val="3248614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3928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- 2021-10-05 19:55:29</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250 R3. Nueva gráficas, faros delanteros y traseros de nuevo diseño, guiños de LED, sistema de luces siempre encendidas, tablero con medidor de combustible, nuevo cubre escape y portaequipaje trasero en aluminio. 
Descubrí una excelente opción para transitar todo tipo de caminos, de forma segura y con estilo. 
Superate con la TRIAX 250 R3.
#YaSabésADóndeIr
Consultá precios y planes de financiación en el link de la bio.
#Corven #Motos #Triax250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2052879"/>
                  </a:ext>
                </a:extLst>
              </a:tr>
            </a:tbl>
          </a:graphicData>
        </a:graphic>
      </p:graphicFrame>
      <p:sp>
        <p:nvSpPr>
          <p:cNvPr id="4" name="Text Placeholder 3">
            <a:extLst>
              <a:ext uri="{FF2B5EF4-FFF2-40B4-BE49-F238E27FC236}">
                <a16:creationId xmlns:a16="http://schemas.microsoft.com/office/drawing/2014/main" id="{216BC762-BD46-4569-A5AA-E238BE4FA12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755044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5E0E5-9697-49E8-B2C9-F36561112500}"/>
              </a:ext>
            </a:extLst>
          </p:cNvPr>
          <p:cNvSpPr>
            <a:spLocks noGrp="1"/>
          </p:cNvSpPr>
          <p:nvPr>
            <p:ph type="title"/>
          </p:nvPr>
        </p:nvSpPr>
        <p:spPr/>
        <p:txBody>
          <a:bodyPr/>
          <a:lstStyle/>
          <a:p>
            <a:r>
              <a:rPr lang="en-US"/>
              <a:t>Facebook Post Table + Reactions | Motomel - 12 of 22</a:t>
            </a:r>
          </a:p>
        </p:txBody>
      </p:sp>
      <p:graphicFrame>
        <p:nvGraphicFramePr>
          <p:cNvPr id="5" name="Table Placeholder 4">
            <a:extLst>
              <a:ext uri="{FF2B5EF4-FFF2-40B4-BE49-F238E27FC236}">
                <a16:creationId xmlns:a16="http://schemas.microsoft.com/office/drawing/2014/main" id="{DEE24450-9F6A-4BAF-923D-E8CD8C334314}"/>
              </a:ext>
            </a:extLst>
          </p:cNvPr>
          <p:cNvGraphicFramePr>
            <a:graphicFrameLocks noGrp="1"/>
          </p:cNvGraphicFramePr>
          <p:nvPr>
            <p:ph type="tbl" sz="quarter" idx="13"/>
            <p:extLst>
              <p:ext uri="{D42A27DB-BD31-4B8C-83A1-F6EECF244321}">
                <p14:modId xmlns:p14="http://schemas.microsoft.com/office/powerpoint/2010/main" val="231078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21006155"/>
                    </a:ext>
                  </a:extLst>
                </a:gridCol>
                <a:gridCol w="493776">
                  <a:extLst>
                    <a:ext uri="{9D8B030D-6E8A-4147-A177-3AD203B41FA5}">
                      <a16:colId xmlns:a16="http://schemas.microsoft.com/office/drawing/2014/main" val="2492730975"/>
                    </a:ext>
                  </a:extLst>
                </a:gridCol>
                <a:gridCol w="493776">
                  <a:extLst>
                    <a:ext uri="{9D8B030D-6E8A-4147-A177-3AD203B41FA5}">
                      <a16:colId xmlns:a16="http://schemas.microsoft.com/office/drawing/2014/main" val="602644466"/>
                    </a:ext>
                  </a:extLst>
                </a:gridCol>
                <a:gridCol w="493776">
                  <a:extLst>
                    <a:ext uri="{9D8B030D-6E8A-4147-A177-3AD203B41FA5}">
                      <a16:colId xmlns:a16="http://schemas.microsoft.com/office/drawing/2014/main" val="3714987072"/>
                    </a:ext>
                  </a:extLst>
                </a:gridCol>
                <a:gridCol w="493776">
                  <a:extLst>
                    <a:ext uri="{9D8B030D-6E8A-4147-A177-3AD203B41FA5}">
                      <a16:colId xmlns:a16="http://schemas.microsoft.com/office/drawing/2014/main" val="3798122973"/>
                    </a:ext>
                  </a:extLst>
                </a:gridCol>
                <a:gridCol w="493776">
                  <a:extLst>
                    <a:ext uri="{9D8B030D-6E8A-4147-A177-3AD203B41FA5}">
                      <a16:colId xmlns:a16="http://schemas.microsoft.com/office/drawing/2014/main" val="1776982653"/>
                    </a:ext>
                  </a:extLst>
                </a:gridCol>
                <a:gridCol w="493776">
                  <a:extLst>
                    <a:ext uri="{9D8B030D-6E8A-4147-A177-3AD203B41FA5}">
                      <a16:colId xmlns:a16="http://schemas.microsoft.com/office/drawing/2014/main" val="3620104780"/>
                    </a:ext>
                  </a:extLst>
                </a:gridCol>
                <a:gridCol w="493776">
                  <a:extLst>
                    <a:ext uri="{9D8B030D-6E8A-4147-A177-3AD203B41FA5}">
                      <a16:colId xmlns:a16="http://schemas.microsoft.com/office/drawing/2014/main" val="1382567837"/>
                    </a:ext>
                  </a:extLst>
                </a:gridCol>
                <a:gridCol w="493776">
                  <a:extLst>
                    <a:ext uri="{9D8B030D-6E8A-4147-A177-3AD203B41FA5}">
                      <a16:colId xmlns:a16="http://schemas.microsoft.com/office/drawing/2014/main" val="2733694073"/>
                    </a:ext>
                  </a:extLst>
                </a:gridCol>
                <a:gridCol w="493776">
                  <a:extLst>
                    <a:ext uri="{9D8B030D-6E8A-4147-A177-3AD203B41FA5}">
                      <a16:colId xmlns:a16="http://schemas.microsoft.com/office/drawing/2014/main" val="3683283850"/>
                    </a:ext>
                  </a:extLst>
                </a:gridCol>
                <a:gridCol w="493776">
                  <a:extLst>
                    <a:ext uri="{9D8B030D-6E8A-4147-A177-3AD203B41FA5}">
                      <a16:colId xmlns:a16="http://schemas.microsoft.com/office/drawing/2014/main" val="4069369039"/>
                    </a:ext>
                  </a:extLst>
                </a:gridCol>
                <a:gridCol w="493776">
                  <a:extLst>
                    <a:ext uri="{9D8B030D-6E8A-4147-A177-3AD203B41FA5}">
                      <a16:colId xmlns:a16="http://schemas.microsoft.com/office/drawing/2014/main" val="103408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4835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- 2021-10-25 16:00:26</a:t>
                      </a:r>
                      <a:r>
                        <a:rPr kumimoji="0" lang="en-US" sz="1000" b="0" i="0" u="none" strike="noStrike" kern="1200" cap="none" spc="0" normalizeH="0" baseline="0" noProof="0">
                          <a:ln>
                            <a:noFill/>
                          </a:ln>
                          <a:solidFill>
                            <a:prstClr val="black"/>
                          </a:solidFill>
                          <a:effectLst/>
                          <a:uLnTx/>
                          <a:uFillTx/>
                          <a:latin typeface="+mn-lt"/>
                          <a:ea typeface="+mn-ea"/>
                          <a:cs typeface="+mn-cs"/>
                        </a:rPr>
                        <a:t>
 Todavía no conoces la SMX200 ADV? 🔥 Descubrila!
◻️ Motor cg 4t con balanceador interno, refrigerado por aire
◻️ Potencia 13.7hp / 8000rpm
◻️ Transmisión 5 marchas
◻️ Encendido electrónico por CDI
Más detalles en nuestra nueva web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5614388"/>
                  </a:ext>
                </a:extLst>
              </a:tr>
            </a:tbl>
          </a:graphicData>
        </a:graphic>
      </p:graphicFrame>
      <p:sp>
        <p:nvSpPr>
          <p:cNvPr id="4" name="Text Placeholder 3">
            <a:extLst>
              <a:ext uri="{FF2B5EF4-FFF2-40B4-BE49-F238E27FC236}">
                <a16:creationId xmlns:a16="http://schemas.microsoft.com/office/drawing/2014/main" id="{C835D55F-D963-42AA-B32E-443234BA4D0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485964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1CC47-A4A7-4C13-951C-A056B43B8533}"/>
              </a:ext>
            </a:extLst>
          </p:cNvPr>
          <p:cNvSpPr>
            <a:spLocks noGrp="1"/>
          </p:cNvSpPr>
          <p:nvPr>
            <p:ph type="title"/>
          </p:nvPr>
        </p:nvSpPr>
        <p:spPr/>
        <p:txBody>
          <a:bodyPr/>
          <a:lstStyle/>
          <a:p>
            <a:r>
              <a:rPr lang="en-US"/>
              <a:t>Facebook Post Table + Reactions | Motomel - 13 of 22</a:t>
            </a:r>
          </a:p>
        </p:txBody>
      </p:sp>
      <p:graphicFrame>
        <p:nvGraphicFramePr>
          <p:cNvPr id="5" name="Table Placeholder 4">
            <a:extLst>
              <a:ext uri="{FF2B5EF4-FFF2-40B4-BE49-F238E27FC236}">
                <a16:creationId xmlns:a16="http://schemas.microsoft.com/office/drawing/2014/main" id="{C3B01BAD-F5DD-4EA7-9400-A49A115C86D7}"/>
              </a:ext>
            </a:extLst>
          </p:cNvPr>
          <p:cNvGraphicFramePr>
            <a:graphicFrameLocks noGrp="1"/>
          </p:cNvGraphicFramePr>
          <p:nvPr>
            <p:ph type="tbl" sz="quarter" idx="13"/>
            <p:extLst>
              <p:ext uri="{D42A27DB-BD31-4B8C-83A1-F6EECF244321}">
                <p14:modId xmlns:p14="http://schemas.microsoft.com/office/powerpoint/2010/main" val="3596647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63217920"/>
                    </a:ext>
                  </a:extLst>
                </a:gridCol>
                <a:gridCol w="493776">
                  <a:extLst>
                    <a:ext uri="{9D8B030D-6E8A-4147-A177-3AD203B41FA5}">
                      <a16:colId xmlns:a16="http://schemas.microsoft.com/office/drawing/2014/main" val="4273818995"/>
                    </a:ext>
                  </a:extLst>
                </a:gridCol>
                <a:gridCol w="493776">
                  <a:extLst>
                    <a:ext uri="{9D8B030D-6E8A-4147-A177-3AD203B41FA5}">
                      <a16:colId xmlns:a16="http://schemas.microsoft.com/office/drawing/2014/main" val="172191796"/>
                    </a:ext>
                  </a:extLst>
                </a:gridCol>
                <a:gridCol w="493776">
                  <a:extLst>
                    <a:ext uri="{9D8B030D-6E8A-4147-A177-3AD203B41FA5}">
                      <a16:colId xmlns:a16="http://schemas.microsoft.com/office/drawing/2014/main" val="591142771"/>
                    </a:ext>
                  </a:extLst>
                </a:gridCol>
                <a:gridCol w="493776">
                  <a:extLst>
                    <a:ext uri="{9D8B030D-6E8A-4147-A177-3AD203B41FA5}">
                      <a16:colId xmlns:a16="http://schemas.microsoft.com/office/drawing/2014/main" val="858005725"/>
                    </a:ext>
                  </a:extLst>
                </a:gridCol>
                <a:gridCol w="493776">
                  <a:extLst>
                    <a:ext uri="{9D8B030D-6E8A-4147-A177-3AD203B41FA5}">
                      <a16:colId xmlns:a16="http://schemas.microsoft.com/office/drawing/2014/main" val="1480902159"/>
                    </a:ext>
                  </a:extLst>
                </a:gridCol>
                <a:gridCol w="493776">
                  <a:extLst>
                    <a:ext uri="{9D8B030D-6E8A-4147-A177-3AD203B41FA5}">
                      <a16:colId xmlns:a16="http://schemas.microsoft.com/office/drawing/2014/main" val="957785199"/>
                    </a:ext>
                  </a:extLst>
                </a:gridCol>
                <a:gridCol w="493776">
                  <a:extLst>
                    <a:ext uri="{9D8B030D-6E8A-4147-A177-3AD203B41FA5}">
                      <a16:colId xmlns:a16="http://schemas.microsoft.com/office/drawing/2014/main" val="3679653144"/>
                    </a:ext>
                  </a:extLst>
                </a:gridCol>
                <a:gridCol w="493776">
                  <a:extLst>
                    <a:ext uri="{9D8B030D-6E8A-4147-A177-3AD203B41FA5}">
                      <a16:colId xmlns:a16="http://schemas.microsoft.com/office/drawing/2014/main" val="1833023135"/>
                    </a:ext>
                  </a:extLst>
                </a:gridCol>
                <a:gridCol w="493776">
                  <a:extLst>
                    <a:ext uri="{9D8B030D-6E8A-4147-A177-3AD203B41FA5}">
                      <a16:colId xmlns:a16="http://schemas.microsoft.com/office/drawing/2014/main" val="3800397029"/>
                    </a:ext>
                  </a:extLst>
                </a:gridCol>
                <a:gridCol w="493776">
                  <a:extLst>
                    <a:ext uri="{9D8B030D-6E8A-4147-A177-3AD203B41FA5}">
                      <a16:colId xmlns:a16="http://schemas.microsoft.com/office/drawing/2014/main" val="375375956"/>
                    </a:ext>
                  </a:extLst>
                </a:gridCol>
                <a:gridCol w="493776">
                  <a:extLst>
                    <a:ext uri="{9D8B030D-6E8A-4147-A177-3AD203B41FA5}">
                      <a16:colId xmlns:a16="http://schemas.microsoft.com/office/drawing/2014/main" val="4206979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8589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- 2021-10-27 17:51:02</a:t>
                      </a:r>
                      <a:r>
                        <a:rPr kumimoji="0" lang="es-ES" sz="1000" b="0" i="0" u="none" strike="noStrike" kern="1200" cap="none" spc="0" normalizeH="0" baseline="0" noProof="0">
                          <a:ln>
                            <a:noFill/>
                          </a:ln>
                          <a:solidFill>
                            <a:prstClr val="black"/>
                          </a:solidFill>
                          <a:effectLst/>
                          <a:uLnTx/>
                          <a:uFillTx/>
                          <a:latin typeface="+mn-lt"/>
                          <a:ea typeface="+mn-ea"/>
                          <a:cs typeface="+mn-cs"/>
                        </a:rPr>
                        <a:t>
 La Strato Euro es una moto pensada para la ciudad.
Su amplio espacio de guardado es fundamental para llevar todo lo que necesitas en tu rutina diaria.
Viajá cómodo arriba de tu Motomel.
Descubrí más acerca de este y todos nuestros modelos en nuestro sitio web.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77231070"/>
                  </a:ext>
                </a:extLst>
              </a:tr>
            </a:tbl>
          </a:graphicData>
        </a:graphic>
      </p:graphicFrame>
      <p:sp>
        <p:nvSpPr>
          <p:cNvPr id="4" name="Text Placeholder 3">
            <a:extLst>
              <a:ext uri="{FF2B5EF4-FFF2-40B4-BE49-F238E27FC236}">
                <a16:creationId xmlns:a16="http://schemas.microsoft.com/office/drawing/2014/main" id="{F7A00B73-A8C9-4159-A448-74753A86519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73953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DD25-1740-48CA-9ACC-1E7A8C89DDEB}"/>
              </a:ext>
            </a:extLst>
          </p:cNvPr>
          <p:cNvSpPr>
            <a:spLocks noGrp="1"/>
          </p:cNvSpPr>
          <p:nvPr>
            <p:ph type="title"/>
          </p:nvPr>
        </p:nvSpPr>
        <p:spPr/>
        <p:txBody>
          <a:bodyPr/>
          <a:lstStyle/>
          <a:p>
            <a:r>
              <a:rPr lang="en-US"/>
              <a:t>Facebook Post Table + Reactions | Motomel - 14 of 22</a:t>
            </a:r>
          </a:p>
        </p:txBody>
      </p:sp>
      <p:graphicFrame>
        <p:nvGraphicFramePr>
          <p:cNvPr id="5" name="Table Placeholder 4">
            <a:extLst>
              <a:ext uri="{FF2B5EF4-FFF2-40B4-BE49-F238E27FC236}">
                <a16:creationId xmlns:a16="http://schemas.microsoft.com/office/drawing/2014/main" id="{D4FBC8B2-C7D1-421E-BE91-56D4DDEFA51E}"/>
              </a:ext>
            </a:extLst>
          </p:cNvPr>
          <p:cNvGraphicFramePr>
            <a:graphicFrameLocks noGrp="1"/>
          </p:cNvGraphicFramePr>
          <p:nvPr>
            <p:ph type="tbl" sz="quarter" idx="13"/>
            <p:extLst>
              <p:ext uri="{D42A27DB-BD31-4B8C-83A1-F6EECF244321}">
                <p14:modId xmlns:p14="http://schemas.microsoft.com/office/powerpoint/2010/main" val="2435465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0728170"/>
                    </a:ext>
                  </a:extLst>
                </a:gridCol>
                <a:gridCol w="493776">
                  <a:extLst>
                    <a:ext uri="{9D8B030D-6E8A-4147-A177-3AD203B41FA5}">
                      <a16:colId xmlns:a16="http://schemas.microsoft.com/office/drawing/2014/main" val="3290376076"/>
                    </a:ext>
                  </a:extLst>
                </a:gridCol>
                <a:gridCol w="493776">
                  <a:extLst>
                    <a:ext uri="{9D8B030D-6E8A-4147-A177-3AD203B41FA5}">
                      <a16:colId xmlns:a16="http://schemas.microsoft.com/office/drawing/2014/main" val="378852251"/>
                    </a:ext>
                  </a:extLst>
                </a:gridCol>
                <a:gridCol w="493776">
                  <a:extLst>
                    <a:ext uri="{9D8B030D-6E8A-4147-A177-3AD203B41FA5}">
                      <a16:colId xmlns:a16="http://schemas.microsoft.com/office/drawing/2014/main" val="327163506"/>
                    </a:ext>
                  </a:extLst>
                </a:gridCol>
                <a:gridCol w="493776">
                  <a:extLst>
                    <a:ext uri="{9D8B030D-6E8A-4147-A177-3AD203B41FA5}">
                      <a16:colId xmlns:a16="http://schemas.microsoft.com/office/drawing/2014/main" val="259024362"/>
                    </a:ext>
                  </a:extLst>
                </a:gridCol>
                <a:gridCol w="493776">
                  <a:extLst>
                    <a:ext uri="{9D8B030D-6E8A-4147-A177-3AD203B41FA5}">
                      <a16:colId xmlns:a16="http://schemas.microsoft.com/office/drawing/2014/main" val="2270947498"/>
                    </a:ext>
                  </a:extLst>
                </a:gridCol>
                <a:gridCol w="493776">
                  <a:extLst>
                    <a:ext uri="{9D8B030D-6E8A-4147-A177-3AD203B41FA5}">
                      <a16:colId xmlns:a16="http://schemas.microsoft.com/office/drawing/2014/main" val="3943147740"/>
                    </a:ext>
                  </a:extLst>
                </a:gridCol>
                <a:gridCol w="493776">
                  <a:extLst>
                    <a:ext uri="{9D8B030D-6E8A-4147-A177-3AD203B41FA5}">
                      <a16:colId xmlns:a16="http://schemas.microsoft.com/office/drawing/2014/main" val="1677691149"/>
                    </a:ext>
                  </a:extLst>
                </a:gridCol>
                <a:gridCol w="493776">
                  <a:extLst>
                    <a:ext uri="{9D8B030D-6E8A-4147-A177-3AD203B41FA5}">
                      <a16:colId xmlns:a16="http://schemas.microsoft.com/office/drawing/2014/main" val="1947022170"/>
                    </a:ext>
                  </a:extLst>
                </a:gridCol>
                <a:gridCol w="493776">
                  <a:extLst>
                    <a:ext uri="{9D8B030D-6E8A-4147-A177-3AD203B41FA5}">
                      <a16:colId xmlns:a16="http://schemas.microsoft.com/office/drawing/2014/main" val="3451631039"/>
                    </a:ext>
                  </a:extLst>
                </a:gridCol>
                <a:gridCol w="493776">
                  <a:extLst>
                    <a:ext uri="{9D8B030D-6E8A-4147-A177-3AD203B41FA5}">
                      <a16:colId xmlns:a16="http://schemas.microsoft.com/office/drawing/2014/main" val="290279640"/>
                    </a:ext>
                  </a:extLst>
                </a:gridCol>
                <a:gridCol w="493776">
                  <a:extLst>
                    <a:ext uri="{9D8B030D-6E8A-4147-A177-3AD203B41FA5}">
                      <a16:colId xmlns:a16="http://schemas.microsoft.com/office/drawing/2014/main" val="572540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4192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- 2021-10-11 16:00:31</a:t>
                      </a:r>
                      <a:r>
                        <a:rPr kumimoji="0" lang="en-US" sz="1000" b="0" i="0" u="none" strike="noStrike" kern="1200" cap="none" spc="0" normalizeH="0" baseline="0" noProof="0">
                          <a:ln>
                            <a:noFill/>
                          </a:ln>
                          <a:solidFill>
                            <a:prstClr val="black"/>
                          </a:solidFill>
                          <a:effectLst/>
                          <a:uLnTx/>
                          <a:uFillTx/>
                          <a:latin typeface="+mn-lt"/>
                          <a:ea typeface="+mn-ea"/>
                          <a:cs typeface="+mn-cs"/>
                        </a:rPr>
                        <a:t>
 Conocé la SMX200 ADV 💪
➡️ Motor cg 4t con balanceador interno, refrigerado por aire
➡️Potencia 13.7hp / 8000rpm
➡️ Transmisión 5 marchas
➡️ Encendido electrónico por CDI
Más detalles en nuestra nueva web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74890841"/>
                  </a:ext>
                </a:extLst>
              </a:tr>
            </a:tbl>
          </a:graphicData>
        </a:graphic>
      </p:graphicFrame>
      <p:sp>
        <p:nvSpPr>
          <p:cNvPr id="4" name="Text Placeholder 3">
            <a:extLst>
              <a:ext uri="{FF2B5EF4-FFF2-40B4-BE49-F238E27FC236}">
                <a16:creationId xmlns:a16="http://schemas.microsoft.com/office/drawing/2014/main" id="{B79D6CC0-9B28-4708-A912-87894CF2DA7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447552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CDE1B-8041-426F-A1B3-4D76EEE333B4}"/>
              </a:ext>
            </a:extLst>
          </p:cNvPr>
          <p:cNvSpPr>
            <a:spLocks noGrp="1"/>
          </p:cNvSpPr>
          <p:nvPr>
            <p:ph type="title"/>
          </p:nvPr>
        </p:nvSpPr>
        <p:spPr/>
        <p:txBody>
          <a:bodyPr/>
          <a:lstStyle/>
          <a:p>
            <a:r>
              <a:rPr lang="en-US"/>
              <a:t>Facebook Post Table + Reactions | Motomel - 15 of 22</a:t>
            </a:r>
          </a:p>
        </p:txBody>
      </p:sp>
      <p:graphicFrame>
        <p:nvGraphicFramePr>
          <p:cNvPr id="5" name="Table Placeholder 4">
            <a:extLst>
              <a:ext uri="{FF2B5EF4-FFF2-40B4-BE49-F238E27FC236}">
                <a16:creationId xmlns:a16="http://schemas.microsoft.com/office/drawing/2014/main" id="{1AB9A2F9-6B86-4FD3-AB03-F88E723D8969}"/>
              </a:ext>
            </a:extLst>
          </p:cNvPr>
          <p:cNvGraphicFramePr>
            <a:graphicFrameLocks noGrp="1"/>
          </p:cNvGraphicFramePr>
          <p:nvPr>
            <p:ph type="tbl" sz="quarter" idx="13"/>
            <p:extLst>
              <p:ext uri="{D42A27DB-BD31-4B8C-83A1-F6EECF244321}">
                <p14:modId xmlns:p14="http://schemas.microsoft.com/office/powerpoint/2010/main" val="177610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64550049"/>
                    </a:ext>
                  </a:extLst>
                </a:gridCol>
                <a:gridCol w="493776">
                  <a:extLst>
                    <a:ext uri="{9D8B030D-6E8A-4147-A177-3AD203B41FA5}">
                      <a16:colId xmlns:a16="http://schemas.microsoft.com/office/drawing/2014/main" val="2199712503"/>
                    </a:ext>
                  </a:extLst>
                </a:gridCol>
                <a:gridCol w="493776">
                  <a:extLst>
                    <a:ext uri="{9D8B030D-6E8A-4147-A177-3AD203B41FA5}">
                      <a16:colId xmlns:a16="http://schemas.microsoft.com/office/drawing/2014/main" val="1648340682"/>
                    </a:ext>
                  </a:extLst>
                </a:gridCol>
                <a:gridCol w="493776">
                  <a:extLst>
                    <a:ext uri="{9D8B030D-6E8A-4147-A177-3AD203B41FA5}">
                      <a16:colId xmlns:a16="http://schemas.microsoft.com/office/drawing/2014/main" val="9623051"/>
                    </a:ext>
                  </a:extLst>
                </a:gridCol>
                <a:gridCol w="493776">
                  <a:extLst>
                    <a:ext uri="{9D8B030D-6E8A-4147-A177-3AD203B41FA5}">
                      <a16:colId xmlns:a16="http://schemas.microsoft.com/office/drawing/2014/main" val="2115814755"/>
                    </a:ext>
                  </a:extLst>
                </a:gridCol>
                <a:gridCol w="493776">
                  <a:extLst>
                    <a:ext uri="{9D8B030D-6E8A-4147-A177-3AD203B41FA5}">
                      <a16:colId xmlns:a16="http://schemas.microsoft.com/office/drawing/2014/main" val="2279747479"/>
                    </a:ext>
                  </a:extLst>
                </a:gridCol>
                <a:gridCol w="493776">
                  <a:extLst>
                    <a:ext uri="{9D8B030D-6E8A-4147-A177-3AD203B41FA5}">
                      <a16:colId xmlns:a16="http://schemas.microsoft.com/office/drawing/2014/main" val="3367173340"/>
                    </a:ext>
                  </a:extLst>
                </a:gridCol>
                <a:gridCol w="493776">
                  <a:extLst>
                    <a:ext uri="{9D8B030D-6E8A-4147-A177-3AD203B41FA5}">
                      <a16:colId xmlns:a16="http://schemas.microsoft.com/office/drawing/2014/main" val="4150679116"/>
                    </a:ext>
                  </a:extLst>
                </a:gridCol>
                <a:gridCol w="493776">
                  <a:extLst>
                    <a:ext uri="{9D8B030D-6E8A-4147-A177-3AD203B41FA5}">
                      <a16:colId xmlns:a16="http://schemas.microsoft.com/office/drawing/2014/main" val="1225862973"/>
                    </a:ext>
                  </a:extLst>
                </a:gridCol>
                <a:gridCol w="493776">
                  <a:extLst>
                    <a:ext uri="{9D8B030D-6E8A-4147-A177-3AD203B41FA5}">
                      <a16:colId xmlns:a16="http://schemas.microsoft.com/office/drawing/2014/main" val="1254604138"/>
                    </a:ext>
                  </a:extLst>
                </a:gridCol>
                <a:gridCol w="493776">
                  <a:extLst>
                    <a:ext uri="{9D8B030D-6E8A-4147-A177-3AD203B41FA5}">
                      <a16:colId xmlns:a16="http://schemas.microsoft.com/office/drawing/2014/main" val="2762802122"/>
                    </a:ext>
                  </a:extLst>
                </a:gridCol>
                <a:gridCol w="493776">
                  <a:extLst>
                    <a:ext uri="{9D8B030D-6E8A-4147-A177-3AD203B41FA5}">
                      <a16:colId xmlns:a16="http://schemas.microsoft.com/office/drawing/2014/main" val="1777218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8375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- 2021-10-29 16:00:29</a:t>
                      </a:r>
                      <a:r>
                        <a:rPr kumimoji="0" lang="en-US" sz="1000" b="0" i="0" u="none" strike="noStrike" kern="1200" cap="none" spc="0" normalizeH="0" baseline="0" noProof="0">
                          <a:ln>
                            <a:noFill/>
                          </a:ln>
                          <a:solidFill>
                            <a:prstClr val="black"/>
                          </a:solidFill>
                          <a:effectLst/>
                          <a:uLnTx/>
                          <a:uFillTx/>
                          <a:latin typeface="+mn-lt"/>
                          <a:ea typeface="+mn-ea"/>
                          <a:cs typeface="+mn-cs"/>
                        </a:rPr>
                        <a:t>
 Descubrí la GILERA AC4 🙌 Disponible en los concesionarios oficiales #Gilera 🏍️⁣
◾ Motor 223cc⁣
◾ Transmisión 17.7hp a 8500rpm⁣
◾ Frenos de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8820334"/>
                  </a:ext>
                </a:extLst>
              </a:tr>
            </a:tbl>
          </a:graphicData>
        </a:graphic>
      </p:graphicFrame>
      <p:sp>
        <p:nvSpPr>
          <p:cNvPr id="4" name="Text Placeholder 3">
            <a:extLst>
              <a:ext uri="{FF2B5EF4-FFF2-40B4-BE49-F238E27FC236}">
                <a16:creationId xmlns:a16="http://schemas.microsoft.com/office/drawing/2014/main" id="{A5A03481-29F2-422A-9420-AB7A330DA6E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437737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6F132-3CB7-4082-86E2-A723349BBB92}"/>
              </a:ext>
            </a:extLst>
          </p:cNvPr>
          <p:cNvSpPr>
            <a:spLocks noGrp="1"/>
          </p:cNvSpPr>
          <p:nvPr>
            <p:ph type="title"/>
          </p:nvPr>
        </p:nvSpPr>
        <p:spPr/>
        <p:txBody>
          <a:bodyPr/>
          <a:lstStyle/>
          <a:p>
            <a:r>
              <a:rPr lang="en-US"/>
              <a:t>Facebook Post Table + Reactions | Motomel - 16 of 22</a:t>
            </a:r>
          </a:p>
        </p:txBody>
      </p:sp>
      <p:graphicFrame>
        <p:nvGraphicFramePr>
          <p:cNvPr id="5" name="Table Placeholder 4">
            <a:extLst>
              <a:ext uri="{FF2B5EF4-FFF2-40B4-BE49-F238E27FC236}">
                <a16:creationId xmlns:a16="http://schemas.microsoft.com/office/drawing/2014/main" id="{B41B3949-3B2F-4EEA-AE4D-F6C507F35600}"/>
              </a:ext>
            </a:extLst>
          </p:cNvPr>
          <p:cNvGraphicFramePr>
            <a:graphicFrameLocks noGrp="1"/>
          </p:cNvGraphicFramePr>
          <p:nvPr>
            <p:ph type="tbl" sz="quarter" idx="13"/>
            <p:extLst>
              <p:ext uri="{D42A27DB-BD31-4B8C-83A1-F6EECF244321}">
                <p14:modId xmlns:p14="http://schemas.microsoft.com/office/powerpoint/2010/main" val="4251144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37054207"/>
                    </a:ext>
                  </a:extLst>
                </a:gridCol>
                <a:gridCol w="493776">
                  <a:extLst>
                    <a:ext uri="{9D8B030D-6E8A-4147-A177-3AD203B41FA5}">
                      <a16:colId xmlns:a16="http://schemas.microsoft.com/office/drawing/2014/main" val="4101214311"/>
                    </a:ext>
                  </a:extLst>
                </a:gridCol>
                <a:gridCol w="493776">
                  <a:extLst>
                    <a:ext uri="{9D8B030D-6E8A-4147-A177-3AD203B41FA5}">
                      <a16:colId xmlns:a16="http://schemas.microsoft.com/office/drawing/2014/main" val="3875482838"/>
                    </a:ext>
                  </a:extLst>
                </a:gridCol>
                <a:gridCol w="493776">
                  <a:extLst>
                    <a:ext uri="{9D8B030D-6E8A-4147-A177-3AD203B41FA5}">
                      <a16:colId xmlns:a16="http://schemas.microsoft.com/office/drawing/2014/main" val="830130676"/>
                    </a:ext>
                  </a:extLst>
                </a:gridCol>
                <a:gridCol w="493776">
                  <a:extLst>
                    <a:ext uri="{9D8B030D-6E8A-4147-A177-3AD203B41FA5}">
                      <a16:colId xmlns:a16="http://schemas.microsoft.com/office/drawing/2014/main" val="4032106869"/>
                    </a:ext>
                  </a:extLst>
                </a:gridCol>
                <a:gridCol w="493776">
                  <a:extLst>
                    <a:ext uri="{9D8B030D-6E8A-4147-A177-3AD203B41FA5}">
                      <a16:colId xmlns:a16="http://schemas.microsoft.com/office/drawing/2014/main" val="3008235723"/>
                    </a:ext>
                  </a:extLst>
                </a:gridCol>
                <a:gridCol w="493776">
                  <a:extLst>
                    <a:ext uri="{9D8B030D-6E8A-4147-A177-3AD203B41FA5}">
                      <a16:colId xmlns:a16="http://schemas.microsoft.com/office/drawing/2014/main" val="735860114"/>
                    </a:ext>
                  </a:extLst>
                </a:gridCol>
                <a:gridCol w="493776">
                  <a:extLst>
                    <a:ext uri="{9D8B030D-6E8A-4147-A177-3AD203B41FA5}">
                      <a16:colId xmlns:a16="http://schemas.microsoft.com/office/drawing/2014/main" val="407673561"/>
                    </a:ext>
                  </a:extLst>
                </a:gridCol>
                <a:gridCol w="493776">
                  <a:extLst>
                    <a:ext uri="{9D8B030D-6E8A-4147-A177-3AD203B41FA5}">
                      <a16:colId xmlns:a16="http://schemas.microsoft.com/office/drawing/2014/main" val="3241621046"/>
                    </a:ext>
                  </a:extLst>
                </a:gridCol>
                <a:gridCol w="493776">
                  <a:extLst>
                    <a:ext uri="{9D8B030D-6E8A-4147-A177-3AD203B41FA5}">
                      <a16:colId xmlns:a16="http://schemas.microsoft.com/office/drawing/2014/main" val="609402644"/>
                    </a:ext>
                  </a:extLst>
                </a:gridCol>
                <a:gridCol w="493776">
                  <a:extLst>
                    <a:ext uri="{9D8B030D-6E8A-4147-A177-3AD203B41FA5}">
                      <a16:colId xmlns:a16="http://schemas.microsoft.com/office/drawing/2014/main" val="2251033866"/>
                    </a:ext>
                  </a:extLst>
                </a:gridCol>
                <a:gridCol w="493776">
                  <a:extLst>
                    <a:ext uri="{9D8B030D-6E8A-4147-A177-3AD203B41FA5}">
                      <a16:colId xmlns:a16="http://schemas.microsoft.com/office/drawing/2014/main" val="1655791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9913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- 2021-10-20 17:00:01</a:t>
                      </a:r>
                      <a:r>
                        <a:rPr kumimoji="0" lang="en-US" sz="1000" b="0" i="0" u="none" strike="noStrike" kern="1200" cap="none" spc="0" normalizeH="0" baseline="0" noProof="0">
                          <a:ln>
                            <a:noFill/>
                          </a:ln>
                          <a:solidFill>
                            <a:prstClr val="black"/>
                          </a:solidFill>
                          <a:effectLst/>
                          <a:uLnTx/>
                          <a:uFillTx/>
                          <a:latin typeface="+mn-lt"/>
                          <a:ea typeface="+mn-ea"/>
                          <a:cs typeface="+mn-cs"/>
                        </a:rPr>
                        <a:t>
 A donde sea, la Patagonian Eagle 150 ST es tu mejor compañía.
 ⁣
👉 Conseguíla en 48 cuotas de BNA⁣
⁣
#BuiltToRide #Custom #Motorcycle⁣
#IndustriaNacional #Zanella #PatagonianEagle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40359210"/>
                  </a:ext>
                </a:extLst>
              </a:tr>
            </a:tbl>
          </a:graphicData>
        </a:graphic>
      </p:graphicFrame>
      <p:sp>
        <p:nvSpPr>
          <p:cNvPr id="4" name="Text Placeholder 3">
            <a:extLst>
              <a:ext uri="{FF2B5EF4-FFF2-40B4-BE49-F238E27FC236}">
                <a16:creationId xmlns:a16="http://schemas.microsoft.com/office/drawing/2014/main" id="{160DBF1F-1ABF-464D-A82E-46EE0C3729F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44084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4E9BE-C335-4E05-A3B1-67756D833AD7}"/>
              </a:ext>
            </a:extLst>
          </p:cNvPr>
          <p:cNvSpPr>
            <a:spLocks noGrp="1"/>
          </p:cNvSpPr>
          <p:nvPr>
            <p:ph type="title"/>
          </p:nvPr>
        </p:nvSpPr>
        <p:spPr/>
        <p:txBody>
          <a:bodyPr/>
          <a:lstStyle/>
          <a:p>
            <a:r>
              <a:rPr lang="en-US"/>
              <a:t>Facebook Post Table + Reactions | Motomel - 17 of 22</a:t>
            </a:r>
          </a:p>
        </p:txBody>
      </p:sp>
      <p:graphicFrame>
        <p:nvGraphicFramePr>
          <p:cNvPr id="5" name="Table Placeholder 4">
            <a:extLst>
              <a:ext uri="{FF2B5EF4-FFF2-40B4-BE49-F238E27FC236}">
                <a16:creationId xmlns:a16="http://schemas.microsoft.com/office/drawing/2014/main" id="{D3EFE8EF-2858-4A40-8529-636E5D6BF609}"/>
              </a:ext>
            </a:extLst>
          </p:cNvPr>
          <p:cNvGraphicFramePr>
            <a:graphicFrameLocks noGrp="1"/>
          </p:cNvGraphicFramePr>
          <p:nvPr>
            <p:ph type="tbl" sz="quarter" idx="13"/>
            <p:extLst>
              <p:ext uri="{D42A27DB-BD31-4B8C-83A1-F6EECF244321}">
                <p14:modId xmlns:p14="http://schemas.microsoft.com/office/powerpoint/2010/main" val="4274569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38169285"/>
                    </a:ext>
                  </a:extLst>
                </a:gridCol>
                <a:gridCol w="493776">
                  <a:extLst>
                    <a:ext uri="{9D8B030D-6E8A-4147-A177-3AD203B41FA5}">
                      <a16:colId xmlns:a16="http://schemas.microsoft.com/office/drawing/2014/main" val="1416485243"/>
                    </a:ext>
                  </a:extLst>
                </a:gridCol>
                <a:gridCol w="493776">
                  <a:extLst>
                    <a:ext uri="{9D8B030D-6E8A-4147-A177-3AD203B41FA5}">
                      <a16:colId xmlns:a16="http://schemas.microsoft.com/office/drawing/2014/main" val="3083325438"/>
                    </a:ext>
                  </a:extLst>
                </a:gridCol>
                <a:gridCol w="493776">
                  <a:extLst>
                    <a:ext uri="{9D8B030D-6E8A-4147-A177-3AD203B41FA5}">
                      <a16:colId xmlns:a16="http://schemas.microsoft.com/office/drawing/2014/main" val="2397140616"/>
                    </a:ext>
                  </a:extLst>
                </a:gridCol>
                <a:gridCol w="493776">
                  <a:extLst>
                    <a:ext uri="{9D8B030D-6E8A-4147-A177-3AD203B41FA5}">
                      <a16:colId xmlns:a16="http://schemas.microsoft.com/office/drawing/2014/main" val="1145907091"/>
                    </a:ext>
                  </a:extLst>
                </a:gridCol>
                <a:gridCol w="493776">
                  <a:extLst>
                    <a:ext uri="{9D8B030D-6E8A-4147-A177-3AD203B41FA5}">
                      <a16:colId xmlns:a16="http://schemas.microsoft.com/office/drawing/2014/main" val="315903435"/>
                    </a:ext>
                  </a:extLst>
                </a:gridCol>
                <a:gridCol w="493776">
                  <a:extLst>
                    <a:ext uri="{9D8B030D-6E8A-4147-A177-3AD203B41FA5}">
                      <a16:colId xmlns:a16="http://schemas.microsoft.com/office/drawing/2014/main" val="2041361002"/>
                    </a:ext>
                  </a:extLst>
                </a:gridCol>
                <a:gridCol w="493776">
                  <a:extLst>
                    <a:ext uri="{9D8B030D-6E8A-4147-A177-3AD203B41FA5}">
                      <a16:colId xmlns:a16="http://schemas.microsoft.com/office/drawing/2014/main" val="2596361910"/>
                    </a:ext>
                  </a:extLst>
                </a:gridCol>
                <a:gridCol w="493776">
                  <a:extLst>
                    <a:ext uri="{9D8B030D-6E8A-4147-A177-3AD203B41FA5}">
                      <a16:colId xmlns:a16="http://schemas.microsoft.com/office/drawing/2014/main" val="2420595277"/>
                    </a:ext>
                  </a:extLst>
                </a:gridCol>
                <a:gridCol w="493776">
                  <a:extLst>
                    <a:ext uri="{9D8B030D-6E8A-4147-A177-3AD203B41FA5}">
                      <a16:colId xmlns:a16="http://schemas.microsoft.com/office/drawing/2014/main" val="4153544605"/>
                    </a:ext>
                  </a:extLst>
                </a:gridCol>
                <a:gridCol w="493776">
                  <a:extLst>
                    <a:ext uri="{9D8B030D-6E8A-4147-A177-3AD203B41FA5}">
                      <a16:colId xmlns:a16="http://schemas.microsoft.com/office/drawing/2014/main" val="3280496635"/>
                    </a:ext>
                  </a:extLst>
                </a:gridCol>
                <a:gridCol w="493776">
                  <a:extLst>
                    <a:ext uri="{9D8B030D-6E8A-4147-A177-3AD203B41FA5}">
                      <a16:colId xmlns:a16="http://schemas.microsoft.com/office/drawing/2014/main" val="418382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0446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- 2021-10-08 11:00:21</a:t>
                      </a:r>
                      <a:r>
                        <a:rPr kumimoji="0" lang="en-US" sz="1000" b="0" i="0" u="none" strike="noStrike" kern="1200" cap="none" spc="0" normalizeH="0" baseline="0" noProof="0">
                          <a:ln>
                            <a:noFill/>
                          </a:ln>
                          <a:solidFill>
                            <a:prstClr val="black"/>
                          </a:solidFill>
                          <a:effectLst/>
                          <a:uLnTx/>
                          <a:uFillTx/>
                          <a:latin typeface="+mn-lt"/>
                          <a:ea typeface="+mn-ea"/>
                          <a:cs typeface="+mn-cs"/>
                        </a:rPr>
                        <a:t>
 ¡𝐒𝐮́𝐦𝐚𝐭𝐞 𝐚 𝐥𝐚 𝐧𝐮𝐞𝐯𝐚 𝐏𝐫𝐨𝐦𝐨 𝐄𝐱𝐭𝐫𝐞𝐦𝐚 𝐲 𝐠𝐚𝐧𝐚́!
Junto a AXION energy sorteamos más de 𝟓𝟎𝟎 𝐌𝐨𝐭𝐨𝐦𝐞𝐥 𝐁𝐥𝐢𝐭𝐳.
Eso es una moto por estación.
¡𝐘 𝐮𝐧𝐚 𝐩𝐮𝐞𝐝𝐞 𝐬𝐞𝐫 𝐭𝐮𝐲𝐚!
¿𝐂ó𝐦𝐨 𝐩𝐚𝐫𝐭𝐢𝐜𝐢𝐩á𝐬?
Con cada compra y carga que hacés en AXION energy, sumás chances.
Más cargás, más chances tenés de ganar.
Consultá bases y condiciones en promoextrema.com.ar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70496159"/>
                  </a:ext>
                </a:extLst>
              </a:tr>
            </a:tbl>
          </a:graphicData>
        </a:graphic>
      </p:graphicFrame>
      <p:sp>
        <p:nvSpPr>
          <p:cNvPr id="4" name="Text Placeholder 3">
            <a:extLst>
              <a:ext uri="{FF2B5EF4-FFF2-40B4-BE49-F238E27FC236}">
                <a16:creationId xmlns:a16="http://schemas.microsoft.com/office/drawing/2014/main" id="{17FD5B81-47D0-4DF6-AB3A-5040C2C5615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666853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48C36-405E-441E-8323-8B8A48F8A790}"/>
              </a:ext>
            </a:extLst>
          </p:cNvPr>
          <p:cNvSpPr>
            <a:spLocks noGrp="1"/>
          </p:cNvSpPr>
          <p:nvPr>
            <p:ph type="title"/>
          </p:nvPr>
        </p:nvSpPr>
        <p:spPr/>
        <p:txBody>
          <a:bodyPr/>
          <a:lstStyle/>
          <a:p>
            <a:r>
              <a:rPr lang="en-US"/>
              <a:t>Facebook Post Table + Reactions | Motomel - 18 of 22</a:t>
            </a:r>
          </a:p>
        </p:txBody>
      </p:sp>
      <p:graphicFrame>
        <p:nvGraphicFramePr>
          <p:cNvPr id="5" name="Table Placeholder 4">
            <a:extLst>
              <a:ext uri="{FF2B5EF4-FFF2-40B4-BE49-F238E27FC236}">
                <a16:creationId xmlns:a16="http://schemas.microsoft.com/office/drawing/2014/main" id="{1D522D94-22A5-445B-B5D4-0785C18D7D00}"/>
              </a:ext>
            </a:extLst>
          </p:cNvPr>
          <p:cNvGraphicFramePr>
            <a:graphicFrameLocks noGrp="1"/>
          </p:cNvGraphicFramePr>
          <p:nvPr>
            <p:ph type="tbl" sz="quarter" idx="13"/>
            <p:extLst>
              <p:ext uri="{D42A27DB-BD31-4B8C-83A1-F6EECF244321}">
                <p14:modId xmlns:p14="http://schemas.microsoft.com/office/powerpoint/2010/main" val="1339975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2817902"/>
                    </a:ext>
                  </a:extLst>
                </a:gridCol>
                <a:gridCol w="493776">
                  <a:extLst>
                    <a:ext uri="{9D8B030D-6E8A-4147-A177-3AD203B41FA5}">
                      <a16:colId xmlns:a16="http://schemas.microsoft.com/office/drawing/2014/main" val="231682526"/>
                    </a:ext>
                  </a:extLst>
                </a:gridCol>
                <a:gridCol w="493776">
                  <a:extLst>
                    <a:ext uri="{9D8B030D-6E8A-4147-A177-3AD203B41FA5}">
                      <a16:colId xmlns:a16="http://schemas.microsoft.com/office/drawing/2014/main" val="2289728362"/>
                    </a:ext>
                  </a:extLst>
                </a:gridCol>
                <a:gridCol w="493776">
                  <a:extLst>
                    <a:ext uri="{9D8B030D-6E8A-4147-A177-3AD203B41FA5}">
                      <a16:colId xmlns:a16="http://schemas.microsoft.com/office/drawing/2014/main" val="916877234"/>
                    </a:ext>
                  </a:extLst>
                </a:gridCol>
                <a:gridCol w="493776">
                  <a:extLst>
                    <a:ext uri="{9D8B030D-6E8A-4147-A177-3AD203B41FA5}">
                      <a16:colId xmlns:a16="http://schemas.microsoft.com/office/drawing/2014/main" val="3300386629"/>
                    </a:ext>
                  </a:extLst>
                </a:gridCol>
                <a:gridCol w="493776">
                  <a:extLst>
                    <a:ext uri="{9D8B030D-6E8A-4147-A177-3AD203B41FA5}">
                      <a16:colId xmlns:a16="http://schemas.microsoft.com/office/drawing/2014/main" val="1673858536"/>
                    </a:ext>
                  </a:extLst>
                </a:gridCol>
                <a:gridCol w="493776">
                  <a:extLst>
                    <a:ext uri="{9D8B030D-6E8A-4147-A177-3AD203B41FA5}">
                      <a16:colId xmlns:a16="http://schemas.microsoft.com/office/drawing/2014/main" val="568057218"/>
                    </a:ext>
                  </a:extLst>
                </a:gridCol>
                <a:gridCol w="493776">
                  <a:extLst>
                    <a:ext uri="{9D8B030D-6E8A-4147-A177-3AD203B41FA5}">
                      <a16:colId xmlns:a16="http://schemas.microsoft.com/office/drawing/2014/main" val="4048466295"/>
                    </a:ext>
                  </a:extLst>
                </a:gridCol>
                <a:gridCol w="493776">
                  <a:extLst>
                    <a:ext uri="{9D8B030D-6E8A-4147-A177-3AD203B41FA5}">
                      <a16:colId xmlns:a16="http://schemas.microsoft.com/office/drawing/2014/main" val="3046333220"/>
                    </a:ext>
                  </a:extLst>
                </a:gridCol>
                <a:gridCol w="493776">
                  <a:extLst>
                    <a:ext uri="{9D8B030D-6E8A-4147-A177-3AD203B41FA5}">
                      <a16:colId xmlns:a16="http://schemas.microsoft.com/office/drawing/2014/main" val="2420718136"/>
                    </a:ext>
                  </a:extLst>
                </a:gridCol>
                <a:gridCol w="493776">
                  <a:extLst>
                    <a:ext uri="{9D8B030D-6E8A-4147-A177-3AD203B41FA5}">
                      <a16:colId xmlns:a16="http://schemas.microsoft.com/office/drawing/2014/main" val="1735251891"/>
                    </a:ext>
                  </a:extLst>
                </a:gridCol>
                <a:gridCol w="493776">
                  <a:extLst>
                    <a:ext uri="{9D8B030D-6E8A-4147-A177-3AD203B41FA5}">
                      <a16:colId xmlns:a16="http://schemas.microsoft.com/office/drawing/2014/main" val="412400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8975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Zanella - 2021-10-07 19:00:03</a:t>
                      </a:r>
                      <a:r>
                        <a:rPr kumimoji="0" lang="en-US" sz="1000" b="0" i="0" u="none" strike="noStrike" kern="1200" cap="none" spc="0" normalizeH="0" baseline="0" noProof="0">
                          <a:ln>
                            <a:noFill/>
                          </a:ln>
                          <a:solidFill>
                            <a:prstClr val="black"/>
                          </a:solidFill>
                          <a:effectLst/>
                          <a:uLnTx/>
                          <a:uFillTx/>
                          <a:latin typeface="+mn-lt"/>
                          <a:ea typeface="+mn-ea"/>
                          <a:cs typeface="+mn-cs"/>
                        </a:rPr>
                        <a:t>
 ⚡ ¡Sabemos lo que necesitás para seguir progresando!⁣⚡ 
👉Motor Bicilíndrico DOHC 650 cc
👉 Inyección electrónica
👉 Frenos ABS
🏍⁣ ¿Qué esperás para vivir  la experiencia de la RZ650?
#Zanella #CFMoto #RZ #RZ650 #PUSHFORPROGRESS #CFMOTObyZanella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68529911"/>
                  </a:ext>
                </a:extLst>
              </a:tr>
            </a:tbl>
          </a:graphicData>
        </a:graphic>
      </p:graphicFrame>
      <p:sp>
        <p:nvSpPr>
          <p:cNvPr id="4" name="Text Placeholder 3">
            <a:extLst>
              <a:ext uri="{FF2B5EF4-FFF2-40B4-BE49-F238E27FC236}">
                <a16:creationId xmlns:a16="http://schemas.microsoft.com/office/drawing/2014/main" id="{8D46A584-71CC-4D5E-BA4C-99D77FAB2A3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830749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64C7D-D021-45A2-9146-EC94B6C8F1BE}"/>
              </a:ext>
            </a:extLst>
          </p:cNvPr>
          <p:cNvSpPr>
            <a:spLocks noGrp="1"/>
          </p:cNvSpPr>
          <p:nvPr>
            <p:ph type="title"/>
          </p:nvPr>
        </p:nvSpPr>
        <p:spPr/>
        <p:txBody>
          <a:bodyPr/>
          <a:lstStyle/>
          <a:p>
            <a:r>
              <a:rPr lang="en-US"/>
              <a:t>Facebook Post Table + Reactions | Motomel - 19 of 22</a:t>
            </a:r>
          </a:p>
        </p:txBody>
      </p:sp>
      <p:graphicFrame>
        <p:nvGraphicFramePr>
          <p:cNvPr id="5" name="Table Placeholder 4">
            <a:extLst>
              <a:ext uri="{FF2B5EF4-FFF2-40B4-BE49-F238E27FC236}">
                <a16:creationId xmlns:a16="http://schemas.microsoft.com/office/drawing/2014/main" id="{CA9E26EA-4760-4EDE-A9CD-F5BFDD74E016}"/>
              </a:ext>
            </a:extLst>
          </p:cNvPr>
          <p:cNvGraphicFramePr>
            <a:graphicFrameLocks noGrp="1"/>
          </p:cNvGraphicFramePr>
          <p:nvPr>
            <p:ph type="tbl" sz="quarter" idx="13"/>
            <p:extLst>
              <p:ext uri="{D42A27DB-BD31-4B8C-83A1-F6EECF244321}">
                <p14:modId xmlns:p14="http://schemas.microsoft.com/office/powerpoint/2010/main" val="3281750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21517762"/>
                    </a:ext>
                  </a:extLst>
                </a:gridCol>
                <a:gridCol w="493776">
                  <a:extLst>
                    <a:ext uri="{9D8B030D-6E8A-4147-A177-3AD203B41FA5}">
                      <a16:colId xmlns:a16="http://schemas.microsoft.com/office/drawing/2014/main" val="1110230145"/>
                    </a:ext>
                  </a:extLst>
                </a:gridCol>
                <a:gridCol w="493776">
                  <a:extLst>
                    <a:ext uri="{9D8B030D-6E8A-4147-A177-3AD203B41FA5}">
                      <a16:colId xmlns:a16="http://schemas.microsoft.com/office/drawing/2014/main" val="944681372"/>
                    </a:ext>
                  </a:extLst>
                </a:gridCol>
                <a:gridCol w="493776">
                  <a:extLst>
                    <a:ext uri="{9D8B030D-6E8A-4147-A177-3AD203B41FA5}">
                      <a16:colId xmlns:a16="http://schemas.microsoft.com/office/drawing/2014/main" val="3346177791"/>
                    </a:ext>
                  </a:extLst>
                </a:gridCol>
                <a:gridCol w="493776">
                  <a:extLst>
                    <a:ext uri="{9D8B030D-6E8A-4147-A177-3AD203B41FA5}">
                      <a16:colId xmlns:a16="http://schemas.microsoft.com/office/drawing/2014/main" val="1179525454"/>
                    </a:ext>
                  </a:extLst>
                </a:gridCol>
                <a:gridCol w="493776">
                  <a:extLst>
                    <a:ext uri="{9D8B030D-6E8A-4147-A177-3AD203B41FA5}">
                      <a16:colId xmlns:a16="http://schemas.microsoft.com/office/drawing/2014/main" val="1800676326"/>
                    </a:ext>
                  </a:extLst>
                </a:gridCol>
                <a:gridCol w="493776">
                  <a:extLst>
                    <a:ext uri="{9D8B030D-6E8A-4147-A177-3AD203B41FA5}">
                      <a16:colId xmlns:a16="http://schemas.microsoft.com/office/drawing/2014/main" val="609175337"/>
                    </a:ext>
                  </a:extLst>
                </a:gridCol>
                <a:gridCol w="493776">
                  <a:extLst>
                    <a:ext uri="{9D8B030D-6E8A-4147-A177-3AD203B41FA5}">
                      <a16:colId xmlns:a16="http://schemas.microsoft.com/office/drawing/2014/main" val="3158909214"/>
                    </a:ext>
                  </a:extLst>
                </a:gridCol>
                <a:gridCol w="493776">
                  <a:extLst>
                    <a:ext uri="{9D8B030D-6E8A-4147-A177-3AD203B41FA5}">
                      <a16:colId xmlns:a16="http://schemas.microsoft.com/office/drawing/2014/main" val="3341733853"/>
                    </a:ext>
                  </a:extLst>
                </a:gridCol>
                <a:gridCol w="493776">
                  <a:extLst>
                    <a:ext uri="{9D8B030D-6E8A-4147-A177-3AD203B41FA5}">
                      <a16:colId xmlns:a16="http://schemas.microsoft.com/office/drawing/2014/main" val="3145027137"/>
                    </a:ext>
                  </a:extLst>
                </a:gridCol>
                <a:gridCol w="493776">
                  <a:extLst>
                    <a:ext uri="{9D8B030D-6E8A-4147-A177-3AD203B41FA5}">
                      <a16:colId xmlns:a16="http://schemas.microsoft.com/office/drawing/2014/main" val="890286053"/>
                    </a:ext>
                  </a:extLst>
                </a:gridCol>
                <a:gridCol w="493776">
                  <a:extLst>
                    <a:ext uri="{9D8B030D-6E8A-4147-A177-3AD203B41FA5}">
                      <a16:colId xmlns:a16="http://schemas.microsoft.com/office/drawing/2014/main" val="1298621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1866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- 2021-10-01 18:23:06</a:t>
                      </a:r>
                      <a:r>
                        <a:rPr kumimoji="0" lang="en-US" sz="1000" b="0" i="0" u="none" strike="noStrike" kern="1200" cap="none" spc="0" normalizeH="0" baseline="0" noProof="0">
                          <a:ln>
                            <a:noFill/>
                          </a:ln>
                          <a:solidFill>
                            <a:prstClr val="black"/>
                          </a:solidFill>
                          <a:effectLst/>
                          <a:uLnTx/>
                          <a:uFillTx/>
                          <a:latin typeface="+mn-lt"/>
                          <a:ea typeface="+mn-ea"/>
                          <a:cs typeface="+mn-cs"/>
                        </a:rPr>
                        <a:t>
 🙌 Gilera AC1 2021!😎 Ya está disponible en los concesionarios oficiales #Gilera 💪 Te mostramos sus colores!
🏁 Motor 4 tiempos, refrigerado por aire
🏁 Transmisión 5 marchas
🏁Potencia 11.4 hp / 8000 rpm
🏁 Freno Delantero a disco, trasero a tambor
🏁 Encendido Eléctrico y patada
Más info en 💻 https://gilera.com.ar/modelo/ac1-1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47258999"/>
                  </a:ext>
                </a:extLst>
              </a:tr>
            </a:tbl>
          </a:graphicData>
        </a:graphic>
      </p:graphicFrame>
      <p:sp>
        <p:nvSpPr>
          <p:cNvPr id="4" name="Text Placeholder 3">
            <a:extLst>
              <a:ext uri="{FF2B5EF4-FFF2-40B4-BE49-F238E27FC236}">
                <a16:creationId xmlns:a16="http://schemas.microsoft.com/office/drawing/2014/main" id="{6E68D48C-CF43-4FDC-A6B7-A2532F31779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847421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B1515-DE59-4122-B413-694AF1A6C462}"/>
              </a:ext>
            </a:extLst>
          </p:cNvPr>
          <p:cNvSpPr>
            <a:spLocks noGrp="1"/>
          </p:cNvSpPr>
          <p:nvPr>
            <p:ph type="title"/>
          </p:nvPr>
        </p:nvSpPr>
        <p:spPr/>
        <p:txBody>
          <a:bodyPr/>
          <a:lstStyle/>
          <a:p>
            <a:r>
              <a:rPr lang="en-US"/>
              <a:t>Facebook Post Table + Reactions | Motomel - 20 of 22</a:t>
            </a:r>
          </a:p>
        </p:txBody>
      </p:sp>
      <p:graphicFrame>
        <p:nvGraphicFramePr>
          <p:cNvPr id="5" name="Table Placeholder 4">
            <a:extLst>
              <a:ext uri="{FF2B5EF4-FFF2-40B4-BE49-F238E27FC236}">
                <a16:creationId xmlns:a16="http://schemas.microsoft.com/office/drawing/2014/main" id="{3AE7EF3D-3E9B-4A4E-96E8-22360EE5B841}"/>
              </a:ext>
            </a:extLst>
          </p:cNvPr>
          <p:cNvGraphicFramePr>
            <a:graphicFrameLocks noGrp="1"/>
          </p:cNvGraphicFramePr>
          <p:nvPr>
            <p:ph type="tbl" sz="quarter" idx="13"/>
            <p:extLst>
              <p:ext uri="{D42A27DB-BD31-4B8C-83A1-F6EECF244321}">
                <p14:modId xmlns:p14="http://schemas.microsoft.com/office/powerpoint/2010/main" val="2342183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98187143"/>
                    </a:ext>
                  </a:extLst>
                </a:gridCol>
                <a:gridCol w="493776">
                  <a:extLst>
                    <a:ext uri="{9D8B030D-6E8A-4147-A177-3AD203B41FA5}">
                      <a16:colId xmlns:a16="http://schemas.microsoft.com/office/drawing/2014/main" val="1377897620"/>
                    </a:ext>
                  </a:extLst>
                </a:gridCol>
                <a:gridCol w="493776">
                  <a:extLst>
                    <a:ext uri="{9D8B030D-6E8A-4147-A177-3AD203B41FA5}">
                      <a16:colId xmlns:a16="http://schemas.microsoft.com/office/drawing/2014/main" val="3763942815"/>
                    </a:ext>
                  </a:extLst>
                </a:gridCol>
                <a:gridCol w="493776">
                  <a:extLst>
                    <a:ext uri="{9D8B030D-6E8A-4147-A177-3AD203B41FA5}">
                      <a16:colId xmlns:a16="http://schemas.microsoft.com/office/drawing/2014/main" val="3422297673"/>
                    </a:ext>
                  </a:extLst>
                </a:gridCol>
                <a:gridCol w="493776">
                  <a:extLst>
                    <a:ext uri="{9D8B030D-6E8A-4147-A177-3AD203B41FA5}">
                      <a16:colId xmlns:a16="http://schemas.microsoft.com/office/drawing/2014/main" val="1125544589"/>
                    </a:ext>
                  </a:extLst>
                </a:gridCol>
                <a:gridCol w="493776">
                  <a:extLst>
                    <a:ext uri="{9D8B030D-6E8A-4147-A177-3AD203B41FA5}">
                      <a16:colId xmlns:a16="http://schemas.microsoft.com/office/drawing/2014/main" val="2597491228"/>
                    </a:ext>
                  </a:extLst>
                </a:gridCol>
                <a:gridCol w="493776">
                  <a:extLst>
                    <a:ext uri="{9D8B030D-6E8A-4147-A177-3AD203B41FA5}">
                      <a16:colId xmlns:a16="http://schemas.microsoft.com/office/drawing/2014/main" val="3443339746"/>
                    </a:ext>
                  </a:extLst>
                </a:gridCol>
                <a:gridCol w="493776">
                  <a:extLst>
                    <a:ext uri="{9D8B030D-6E8A-4147-A177-3AD203B41FA5}">
                      <a16:colId xmlns:a16="http://schemas.microsoft.com/office/drawing/2014/main" val="4087717919"/>
                    </a:ext>
                  </a:extLst>
                </a:gridCol>
                <a:gridCol w="493776">
                  <a:extLst>
                    <a:ext uri="{9D8B030D-6E8A-4147-A177-3AD203B41FA5}">
                      <a16:colId xmlns:a16="http://schemas.microsoft.com/office/drawing/2014/main" val="4171723622"/>
                    </a:ext>
                  </a:extLst>
                </a:gridCol>
                <a:gridCol w="493776">
                  <a:extLst>
                    <a:ext uri="{9D8B030D-6E8A-4147-A177-3AD203B41FA5}">
                      <a16:colId xmlns:a16="http://schemas.microsoft.com/office/drawing/2014/main" val="434165864"/>
                    </a:ext>
                  </a:extLst>
                </a:gridCol>
                <a:gridCol w="493776">
                  <a:extLst>
                    <a:ext uri="{9D8B030D-6E8A-4147-A177-3AD203B41FA5}">
                      <a16:colId xmlns:a16="http://schemas.microsoft.com/office/drawing/2014/main" val="3578004887"/>
                    </a:ext>
                  </a:extLst>
                </a:gridCol>
                <a:gridCol w="493776">
                  <a:extLst>
                    <a:ext uri="{9D8B030D-6E8A-4147-A177-3AD203B41FA5}">
                      <a16:colId xmlns:a16="http://schemas.microsoft.com/office/drawing/2014/main" val="520025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7328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- 2021-10-28 16:45:30</a:t>
                      </a:r>
                      <a:r>
                        <a:rPr kumimoji="0" lang="es-ES" sz="1000" b="0" i="0" u="none" strike="noStrike" kern="1200" cap="none" spc="0" normalizeH="0" baseline="0" noProof="0">
                          <a:ln>
                            <a:noFill/>
                          </a:ln>
                          <a:solidFill>
                            <a:prstClr val="black"/>
                          </a:solidFill>
                          <a:effectLst/>
                          <a:uLnTx/>
                          <a:uFillTx/>
                          <a:latin typeface="+mn-lt"/>
                          <a:ea typeface="+mn-ea"/>
                          <a:cs typeface="+mn-cs"/>
                        </a:rPr>
                        <a:t>
 ¡Llegó la moto urbana con más flow!
Te presentamos la nueva Energy 110. La moto que ya conocés, con un diseño único: nuevos colores, nuevas gráficas, nuevos materiales, nuevas texturas.
Subite a una ENERGY y disfrutá la ciudad sin límites.
#YaSabésADóndeIr
Tenela en 48 cuotas con Plan Mi Moto.
Consultá precios y planes de financiación en el link de la bio.
#Corven #Motos #Energy110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7580666"/>
                  </a:ext>
                </a:extLst>
              </a:tr>
            </a:tbl>
          </a:graphicData>
        </a:graphic>
      </p:graphicFrame>
      <p:sp>
        <p:nvSpPr>
          <p:cNvPr id="4" name="Text Placeholder 3">
            <a:extLst>
              <a:ext uri="{FF2B5EF4-FFF2-40B4-BE49-F238E27FC236}">
                <a16:creationId xmlns:a16="http://schemas.microsoft.com/office/drawing/2014/main" id="{3C9E50E5-92A3-4FCA-A2EC-4AC5CA6BEFF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108635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2D939-107F-44C2-8777-061E56CB4237}"/>
              </a:ext>
            </a:extLst>
          </p:cNvPr>
          <p:cNvSpPr>
            <a:spLocks noGrp="1"/>
          </p:cNvSpPr>
          <p:nvPr>
            <p:ph type="title"/>
          </p:nvPr>
        </p:nvSpPr>
        <p:spPr/>
        <p:txBody>
          <a:bodyPr/>
          <a:lstStyle/>
          <a:p>
            <a:r>
              <a:rPr lang="en-US"/>
              <a:t>Facebook Post Table + Reactions | Motomel - 21 of 22</a:t>
            </a:r>
          </a:p>
        </p:txBody>
      </p:sp>
      <p:graphicFrame>
        <p:nvGraphicFramePr>
          <p:cNvPr id="5" name="Table Placeholder 4">
            <a:extLst>
              <a:ext uri="{FF2B5EF4-FFF2-40B4-BE49-F238E27FC236}">
                <a16:creationId xmlns:a16="http://schemas.microsoft.com/office/drawing/2014/main" id="{B13AAE06-C64F-449C-9E76-6632800B5CC8}"/>
              </a:ext>
            </a:extLst>
          </p:cNvPr>
          <p:cNvGraphicFramePr>
            <a:graphicFrameLocks noGrp="1"/>
          </p:cNvGraphicFramePr>
          <p:nvPr>
            <p:ph type="tbl" sz="quarter" idx="13"/>
            <p:extLst>
              <p:ext uri="{D42A27DB-BD31-4B8C-83A1-F6EECF244321}">
                <p14:modId xmlns:p14="http://schemas.microsoft.com/office/powerpoint/2010/main" val="474569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77448381"/>
                    </a:ext>
                  </a:extLst>
                </a:gridCol>
                <a:gridCol w="493776">
                  <a:extLst>
                    <a:ext uri="{9D8B030D-6E8A-4147-A177-3AD203B41FA5}">
                      <a16:colId xmlns:a16="http://schemas.microsoft.com/office/drawing/2014/main" val="1235596024"/>
                    </a:ext>
                  </a:extLst>
                </a:gridCol>
                <a:gridCol w="493776">
                  <a:extLst>
                    <a:ext uri="{9D8B030D-6E8A-4147-A177-3AD203B41FA5}">
                      <a16:colId xmlns:a16="http://schemas.microsoft.com/office/drawing/2014/main" val="2076413148"/>
                    </a:ext>
                  </a:extLst>
                </a:gridCol>
                <a:gridCol w="493776">
                  <a:extLst>
                    <a:ext uri="{9D8B030D-6E8A-4147-A177-3AD203B41FA5}">
                      <a16:colId xmlns:a16="http://schemas.microsoft.com/office/drawing/2014/main" val="3085379217"/>
                    </a:ext>
                  </a:extLst>
                </a:gridCol>
                <a:gridCol w="493776">
                  <a:extLst>
                    <a:ext uri="{9D8B030D-6E8A-4147-A177-3AD203B41FA5}">
                      <a16:colId xmlns:a16="http://schemas.microsoft.com/office/drawing/2014/main" val="3810660423"/>
                    </a:ext>
                  </a:extLst>
                </a:gridCol>
                <a:gridCol w="493776">
                  <a:extLst>
                    <a:ext uri="{9D8B030D-6E8A-4147-A177-3AD203B41FA5}">
                      <a16:colId xmlns:a16="http://schemas.microsoft.com/office/drawing/2014/main" val="2054858878"/>
                    </a:ext>
                  </a:extLst>
                </a:gridCol>
                <a:gridCol w="493776">
                  <a:extLst>
                    <a:ext uri="{9D8B030D-6E8A-4147-A177-3AD203B41FA5}">
                      <a16:colId xmlns:a16="http://schemas.microsoft.com/office/drawing/2014/main" val="3022910980"/>
                    </a:ext>
                  </a:extLst>
                </a:gridCol>
                <a:gridCol w="493776">
                  <a:extLst>
                    <a:ext uri="{9D8B030D-6E8A-4147-A177-3AD203B41FA5}">
                      <a16:colId xmlns:a16="http://schemas.microsoft.com/office/drawing/2014/main" val="1779960685"/>
                    </a:ext>
                  </a:extLst>
                </a:gridCol>
                <a:gridCol w="493776">
                  <a:extLst>
                    <a:ext uri="{9D8B030D-6E8A-4147-A177-3AD203B41FA5}">
                      <a16:colId xmlns:a16="http://schemas.microsoft.com/office/drawing/2014/main" val="1092226885"/>
                    </a:ext>
                  </a:extLst>
                </a:gridCol>
                <a:gridCol w="493776">
                  <a:extLst>
                    <a:ext uri="{9D8B030D-6E8A-4147-A177-3AD203B41FA5}">
                      <a16:colId xmlns:a16="http://schemas.microsoft.com/office/drawing/2014/main" val="2432620711"/>
                    </a:ext>
                  </a:extLst>
                </a:gridCol>
                <a:gridCol w="493776">
                  <a:extLst>
                    <a:ext uri="{9D8B030D-6E8A-4147-A177-3AD203B41FA5}">
                      <a16:colId xmlns:a16="http://schemas.microsoft.com/office/drawing/2014/main" val="1045884285"/>
                    </a:ext>
                  </a:extLst>
                </a:gridCol>
                <a:gridCol w="493776">
                  <a:extLst>
                    <a:ext uri="{9D8B030D-6E8A-4147-A177-3AD203B41FA5}">
                      <a16:colId xmlns:a16="http://schemas.microsoft.com/office/drawing/2014/main" val="1192211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459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- 2021-10-18 19:10:05</a:t>
                      </a:r>
                      <a:r>
                        <a:rPr kumimoji="0" lang="es-ES" sz="1000" b="0" i="0" u="none" strike="noStrike" kern="1200" cap="none" spc="0" normalizeH="0" baseline="0" noProof="0">
                          <a:ln>
                            <a:noFill/>
                          </a:ln>
                          <a:solidFill>
                            <a:prstClr val="black"/>
                          </a:solidFill>
                          <a:effectLst/>
                          <a:uLnTx/>
                          <a:uFillTx/>
                          <a:latin typeface="+mn-lt"/>
                          <a:ea typeface="+mn-ea"/>
                          <a:cs typeface="+mn-cs"/>
                        </a:rPr>
                        <a:t>
 ¡Llegó la moto urbana con más flow!
Te presentamos la nueva Energy 110. La moto que ya conocés, con un diseño único: nuevos colores, nuevas gráficas, nuevos materiales, nuevas texturas.
Subite a una ENERGY y disfrutá la ciudad sin límites.
#YaSabésADóndeIr
Tenela en 48 cuotas con Plan Mi Moto.
Consultá precios y planes de financiación en el 
link de la bio.
#Corven #Motos #Energy110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9186884"/>
                  </a:ext>
                </a:extLst>
              </a:tr>
            </a:tbl>
          </a:graphicData>
        </a:graphic>
      </p:graphicFrame>
      <p:sp>
        <p:nvSpPr>
          <p:cNvPr id="4" name="Text Placeholder 3">
            <a:extLst>
              <a:ext uri="{FF2B5EF4-FFF2-40B4-BE49-F238E27FC236}">
                <a16:creationId xmlns:a16="http://schemas.microsoft.com/office/drawing/2014/main" id="{58E493E8-9FBA-40AA-92AA-4BD90ABDFD4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834746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3B33C-3A60-40BF-92C0-285376E87559}"/>
              </a:ext>
            </a:extLst>
          </p:cNvPr>
          <p:cNvSpPr>
            <a:spLocks noGrp="1"/>
          </p:cNvSpPr>
          <p:nvPr>
            <p:ph type="title"/>
          </p:nvPr>
        </p:nvSpPr>
        <p:spPr/>
        <p:txBody>
          <a:bodyPr/>
          <a:lstStyle/>
          <a:p>
            <a:r>
              <a:rPr lang="en-US"/>
              <a:t>Facebook Post Table + Reactions | Motomel - 22 of 22</a:t>
            </a:r>
          </a:p>
        </p:txBody>
      </p:sp>
      <p:graphicFrame>
        <p:nvGraphicFramePr>
          <p:cNvPr id="5" name="Table Placeholder 4">
            <a:extLst>
              <a:ext uri="{FF2B5EF4-FFF2-40B4-BE49-F238E27FC236}">
                <a16:creationId xmlns:a16="http://schemas.microsoft.com/office/drawing/2014/main" id="{03507915-217A-4453-A466-0F5D94A8554A}"/>
              </a:ext>
            </a:extLst>
          </p:cNvPr>
          <p:cNvGraphicFramePr>
            <a:graphicFrameLocks noGrp="1"/>
          </p:cNvGraphicFramePr>
          <p:nvPr>
            <p:ph type="tbl" sz="quarter" idx="13"/>
            <p:extLst>
              <p:ext uri="{D42A27DB-BD31-4B8C-83A1-F6EECF244321}">
                <p14:modId xmlns:p14="http://schemas.microsoft.com/office/powerpoint/2010/main" val="2378133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4741939"/>
                    </a:ext>
                  </a:extLst>
                </a:gridCol>
                <a:gridCol w="493776">
                  <a:extLst>
                    <a:ext uri="{9D8B030D-6E8A-4147-A177-3AD203B41FA5}">
                      <a16:colId xmlns:a16="http://schemas.microsoft.com/office/drawing/2014/main" val="2576940254"/>
                    </a:ext>
                  </a:extLst>
                </a:gridCol>
                <a:gridCol w="493776">
                  <a:extLst>
                    <a:ext uri="{9D8B030D-6E8A-4147-A177-3AD203B41FA5}">
                      <a16:colId xmlns:a16="http://schemas.microsoft.com/office/drawing/2014/main" val="598022710"/>
                    </a:ext>
                  </a:extLst>
                </a:gridCol>
                <a:gridCol w="493776">
                  <a:extLst>
                    <a:ext uri="{9D8B030D-6E8A-4147-A177-3AD203B41FA5}">
                      <a16:colId xmlns:a16="http://schemas.microsoft.com/office/drawing/2014/main" val="3336050999"/>
                    </a:ext>
                  </a:extLst>
                </a:gridCol>
                <a:gridCol w="493776">
                  <a:extLst>
                    <a:ext uri="{9D8B030D-6E8A-4147-A177-3AD203B41FA5}">
                      <a16:colId xmlns:a16="http://schemas.microsoft.com/office/drawing/2014/main" val="2244405240"/>
                    </a:ext>
                  </a:extLst>
                </a:gridCol>
                <a:gridCol w="493776">
                  <a:extLst>
                    <a:ext uri="{9D8B030D-6E8A-4147-A177-3AD203B41FA5}">
                      <a16:colId xmlns:a16="http://schemas.microsoft.com/office/drawing/2014/main" val="2764572504"/>
                    </a:ext>
                  </a:extLst>
                </a:gridCol>
                <a:gridCol w="493776">
                  <a:extLst>
                    <a:ext uri="{9D8B030D-6E8A-4147-A177-3AD203B41FA5}">
                      <a16:colId xmlns:a16="http://schemas.microsoft.com/office/drawing/2014/main" val="3412339769"/>
                    </a:ext>
                  </a:extLst>
                </a:gridCol>
                <a:gridCol w="493776">
                  <a:extLst>
                    <a:ext uri="{9D8B030D-6E8A-4147-A177-3AD203B41FA5}">
                      <a16:colId xmlns:a16="http://schemas.microsoft.com/office/drawing/2014/main" val="1835533049"/>
                    </a:ext>
                  </a:extLst>
                </a:gridCol>
                <a:gridCol w="493776">
                  <a:extLst>
                    <a:ext uri="{9D8B030D-6E8A-4147-A177-3AD203B41FA5}">
                      <a16:colId xmlns:a16="http://schemas.microsoft.com/office/drawing/2014/main" val="3885597307"/>
                    </a:ext>
                  </a:extLst>
                </a:gridCol>
                <a:gridCol w="493776">
                  <a:extLst>
                    <a:ext uri="{9D8B030D-6E8A-4147-A177-3AD203B41FA5}">
                      <a16:colId xmlns:a16="http://schemas.microsoft.com/office/drawing/2014/main" val="3758691575"/>
                    </a:ext>
                  </a:extLst>
                </a:gridCol>
                <a:gridCol w="493776">
                  <a:extLst>
                    <a:ext uri="{9D8B030D-6E8A-4147-A177-3AD203B41FA5}">
                      <a16:colId xmlns:a16="http://schemas.microsoft.com/office/drawing/2014/main" val="1424764356"/>
                    </a:ext>
                  </a:extLst>
                </a:gridCol>
                <a:gridCol w="493776">
                  <a:extLst>
                    <a:ext uri="{9D8B030D-6E8A-4147-A177-3AD203B41FA5}">
                      <a16:colId xmlns:a16="http://schemas.microsoft.com/office/drawing/2014/main" val="2565574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2303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- 2021-10-29 14:00:03</a:t>
                      </a:r>
                      <a:r>
                        <a:rPr kumimoji="0" lang="es-ES" sz="1000" b="0" i="0" u="none" strike="noStrike" kern="1200" cap="none" spc="0" normalizeH="0" baseline="0" noProof="0">
                          <a:ln>
                            <a:noFill/>
                          </a:ln>
                          <a:solidFill>
                            <a:prstClr val="black"/>
                          </a:solidFill>
                          <a:effectLst/>
                          <a:uLnTx/>
                          <a:uFillTx/>
                          <a:latin typeface="+mn-lt"/>
                          <a:ea typeface="+mn-ea"/>
                          <a:cs typeface="+mn-cs"/>
                        </a:rPr>
                        <a:t>
 La Blitz 110 viene en una amplia gama de colores. ﻿﻿Uno para cada tipo de personalidad.
¿Cuál va mejor con vos? ¡Contanos!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43671696"/>
                  </a:ext>
                </a:extLst>
              </a:tr>
            </a:tbl>
          </a:graphicData>
        </a:graphic>
      </p:graphicFrame>
      <p:sp>
        <p:nvSpPr>
          <p:cNvPr id="4" name="Text Placeholder 3">
            <a:extLst>
              <a:ext uri="{FF2B5EF4-FFF2-40B4-BE49-F238E27FC236}">
                <a16:creationId xmlns:a16="http://schemas.microsoft.com/office/drawing/2014/main" id="{D568F387-5C06-4891-9849-5681CE39A85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841471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D6F36-A5B2-49C6-BB6E-390058C4F3FC}"/>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FC3B4DB4-BDE2-46E4-8A37-14894A9ABB29}"/>
              </a:ext>
            </a:extLst>
          </p:cNvPr>
          <p:cNvGraphicFramePr>
            <a:graphicFrameLocks noGrp="1"/>
          </p:cNvGraphicFramePr>
          <p:nvPr>
            <p:ph type="chart" sz="quarter" idx="13"/>
            <p:extLst>
              <p:ext uri="{D42A27DB-BD31-4B8C-83A1-F6EECF244321}">
                <p14:modId xmlns:p14="http://schemas.microsoft.com/office/powerpoint/2010/main" val="3825541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282CA1-83A1-4452-8485-E2D79244876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C3B3E67-2E29-404C-B0D2-628F70D365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7273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AD47F-670C-41AE-9E61-6D39F820EB8B}"/>
              </a:ext>
            </a:extLst>
          </p:cNvPr>
          <p:cNvSpPr>
            <a:spLocks noGrp="1"/>
          </p:cNvSpPr>
          <p:nvPr>
            <p:ph type="title"/>
          </p:nvPr>
        </p:nvSpPr>
        <p:spPr/>
        <p:txBody>
          <a:bodyPr/>
          <a:lstStyle/>
          <a:p>
            <a:r>
              <a:rPr lang="en-US"/>
              <a:t>Facebook User Posts Table | Motomel</a:t>
            </a:r>
          </a:p>
        </p:txBody>
      </p:sp>
      <p:graphicFrame>
        <p:nvGraphicFramePr>
          <p:cNvPr id="5" name="Table Placeholder 4">
            <a:extLst>
              <a:ext uri="{FF2B5EF4-FFF2-40B4-BE49-F238E27FC236}">
                <a16:creationId xmlns:a16="http://schemas.microsoft.com/office/drawing/2014/main" id="{64AC6819-D626-4782-A346-89AD44617D6E}"/>
              </a:ext>
            </a:extLst>
          </p:cNvPr>
          <p:cNvGraphicFramePr>
            <a:graphicFrameLocks noGrp="1"/>
          </p:cNvGraphicFramePr>
          <p:nvPr>
            <p:ph type="tbl" sz="quarter" idx="13"/>
            <p:extLst>
              <p:ext uri="{D42A27DB-BD31-4B8C-83A1-F6EECF244321}">
                <p14:modId xmlns:p14="http://schemas.microsoft.com/office/powerpoint/2010/main" val="4191696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83518595"/>
                    </a:ext>
                  </a:extLst>
                </a:gridCol>
                <a:gridCol w="1152144">
                  <a:extLst>
                    <a:ext uri="{9D8B030D-6E8A-4147-A177-3AD203B41FA5}">
                      <a16:colId xmlns:a16="http://schemas.microsoft.com/office/drawing/2014/main" val="4058259810"/>
                    </a:ext>
                  </a:extLst>
                </a:gridCol>
                <a:gridCol w="1152144">
                  <a:extLst>
                    <a:ext uri="{9D8B030D-6E8A-4147-A177-3AD203B41FA5}">
                      <a16:colId xmlns:a16="http://schemas.microsoft.com/office/drawing/2014/main" val="3722068579"/>
                    </a:ext>
                  </a:extLst>
                </a:gridCol>
                <a:gridCol w="1152144">
                  <a:extLst>
                    <a:ext uri="{9D8B030D-6E8A-4147-A177-3AD203B41FA5}">
                      <a16:colId xmlns:a16="http://schemas.microsoft.com/office/drawing/2014/main" val="1318243236"/>
                    </a:ext>
                  </a:extLst>
                </a:gridCol>
                <a:gridCol w="1152144">
                  <a:extLst>
                    <a:ext uri="{9D8B030D-6E8A-4147-A177-3AD203B41FA5}">
                      <a16:colId xmlns:a16="http://schemas.microsoft.com/office/drawing/2014/main" val="79390314"/>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216640598"/>
                  </a:ext>
                </a:extLst>
              </a:tr>
              <a:tr h="370840">
                <a:tc>
                  <a:txBody>
                    <a:bodyPr/>
                    <a:lstStyle/>
                    <a:p>
                      <a:r>
                        <a:rPr lang="es-ES" sz="1000" b="1"/>
                        <a:t>Corven Motos - 2021-10-18 09:55:24</a:t>
                      </a:r>
                      <a:r>
                        <a:rPr lang="es-ES" sz="1000"/>
                        <a:t>
 Buen día. Realice un reclamos por una dominar 400 que está hce un mes en service por garantía. Me dicen que no hay repuestos. La moto la utilizo para ir a trabajar. Espero de manera urgente una respuesta y ver que solución me dan ya que todo este tiempo me pase llendo y volviendo al trabajo en taxi. Es un gasto insostenible. El número de reclamos es 8035. Quedo atento a su respuesta.</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1667665475"/>
                  </a:ext>
                </a:extLst>
              </a:tr>
            </a:tbl>
          </a:graphicData>
        </a:graphic>
      </p:graphicFrame>
      <p:sp>
        <p:nvSpPr>
          <p:cNvPr id="4" name="Text Placeholder 3">
            <a:extLst>
              <a:ext uri="{FF2B5EF4-FFF2-40B4-BE49-F238E27FC236}">
                <a16:creationId xmlns:a16="http://schemas.microsoft.com/office/drawing/2014/main" id="{85F04514-E8AC-4E3C-B397-DCB92DA1BCB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746049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1387</Words>
  <Application>Microsoft Office PowerPoint</Application>
  <PresentationFormat>On-screen Show (4:3)</PresentationFormat>
  <Paragraphs>782</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NUEVO - La emilia usar</vt:lpstr>
      <vt:lpstr>Facebook Key Metrics Table | Motomel</vt:lpstr>
      <vt:lpstr>Facebook Page Likes Total | Motomel</vt:lpstr>
      <vt:lpstr>Facebook Key Metrics Radar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vt:lpstr>
      <vt:lpstr>Facebook Post Table + Reactions | Motomel - 1 of 22</vt:lpstr>
      <vt:lpstr>Facebook Post Table + Reactions | Motomel - 2 of 22</vt:lpstr>
      <vt:lpstr>Facebook Post Table + Reactions | Motomel - 3 of 22</vt:lpstr>
      <vt:lpstr>Facebook Post Table + Reactions | Motomel - 4 of 22</vt:lpstr>
      <vt:lpstr>Facebook Post Table + Reactions | Motomel - 5 of 22</vt:lpstr>
      <vt:lpstr>Facebook Post Table + Reactions | Motomel - 6 of 22</vt:lpstr>
      <vt:lpstr>Facebook Post Table + Reactions | Motomel - 7 of 22</vt:lpstr>
      <vt:lpstr>Facebook Post Table + Reactions | Motomel - 8 of 22</vt:lpstr>
      <vt:lpstr>Facebook Post Table + Reactions | Motomel - 9 of 22</vt:lpstr>
      <vt:lpstr>Facebook Post Table + Reactions | Motomel - 10 of 22</vt:lpstr>
      <vt:lpstr>Facebook Post Table + Reactions | Motomel - 11 of 22</vt:lpstr>
      <vt:lpstr>Facebook Post Table + Reactions | Motomel - 12 of 22</vt:lpstr>
      <vt:lpstr>Facebook Post Table + Reactions | Motomel - 13 of 22</vt:lpstr>
      <vt:lpstr>Facebook Post Table + Reactions | Motomel - 14 of 22</vt:lpstr>
      <vt:lpstr>Facebook Post Table + Reactions | Motomel - 15 of 22</vt:lpstr>
      <vt:lpstr>Facebook Post Table + Reactions | Motomel - 16 of 22</vt:lpstr>
      <vt:lpstr>Facebook Post Table + Reactions | Motomel - 17 of 22</vt:lpstr>
      <vt:lpstr>Facebook Post Table + Reactions | Motomel - 18 of 22</vt:lpstr>
      <vt:lpstr>Facebook Post Table + Reactions | Motomel - 19 of 22</vt:lpstr>
      <vt:lpstr>Facebook Post Table + Reactions | Motomel - 20 of 22</vt:lpstr>
      <vt:lpstr>Facebook Post Table + Reactions | Motomel - 21 of 22</vt:lpstr>
      <vt:lpstr>Facebook Post Table + Reactions | Motomel - 22 of 22</vt:lpstr>
      <vt:lpstr>Facebook User Posts | Motomel</vt:lpstr>
      <vt:lpstr>Facebook User Posts Table | Motomel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2021-10-31T22:00:49Z</dcterms:created>
  <dcterms:modified xsi:type="dcterms:W3CDTF">2021-10-31T22:01:48Z</dcterms:modified>
</cp:coreProperties>
</file>