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272695</c:v>
                </c:pt>
                <c:pt idx="1">
                  <c:v>272694</c:v>
                </c:pt>
                <c:pt idx="2">
                  <c:v>272685</c:v>
                </c:pt>
                <c:pt idx="3">
                  <c:v>272714</c:v>
                </c:pt>
                <c:pt idx="4">
                  <c:v>272891</c:v>
                </c:pt>
                <c:pt idx="5">
                  <c:v>273003</c:v>
                </c:pt>
                <c:pt idx="6">
                  <c:v>273111</c:v>
                </c:pt>
                <c:pt idx="7">
                  <c:v>273224</c:v>
                </c:pt>
                <c:pt idx="8">
                  <c:v>273340</c:v>
                </c:pt>
                <c:pt idx="9">
                  <c:v>273459</c:v>
                </c:pt>
                <c:pt idx="10">
                  <c:v>273595</c:v>
                </c:pt>
                <c:pt idx="11">
                  <c:v>273711</c:v>
                </c:pt>
                <c:pt idx="12">
                  <c:v>273749</c:v>
                </c:pt>
                <c:pt idx="13">
                  <c:v>273841</c:v>
                </c:pt>
                <c:pt idx="14">
                  <c:v>273941</c:v>
                </c:pt>
                <c:pt idx="15">
                  <c:v>274038</c:v>
                </c:pt>
                <c:pt idx="16">
                  <c:v>274109</c:v>
                </c:pt>
                <c:pt idx="17">
                  <c:v>274230</c:v>
                </c:pt>
                <c:pt idx="18">
                  <c:v>274362</c:v>
                </c:pt>
                <c:pt idx="19">
                  <c:v>274473</c:v>
                </c:pt>
                <c:pt idx="20">
                  <c:v>274596</c:v>
                </c:pt>
                <c:pt idx="21">
                  <c:v>274711</c:v>
                </c:pt>
                <c:pt idx="22">
                  <c:v>274806</c:v>
                </c:pt>
                <c:pt idx="23">
                  <c:v>274907</c:v>
                </c:pt>
                <c:pt idx="24">
                  <c:v>275029</c:v>
                </c:pt>
                <c:pt idx="25">
                  <c:v>275148</c:v>
                </c:pt>
                <c:pt idx="26">
                  <c:v>275269</c:v>
                </c:pt>
                <c:pt idx="27">
                  <c:v>275369</c:v>
                </c:pt>
                <c:pt idx="28">
                  <c:v>275487</c:v>
                </c:pt>
                <c:pt idx="29">
                  <c:v>275597</c:v>
                </c:pt>
                <c:pt idx="30">
                  <c:v>275673</c:v>
                </c:pt>
              </c:numCache>
            </c:numRef>
          </c:val>
          <c:smooth val="0"/>
          <c:extLst>
            <c:ext xmlns:c16="http://schemas.microsoft.com/office/drawing/2014/chart" uri="{C3380CC4-5D6E-409C-BE32-E72D297353CC}">
              <c16:uniqueId val="{00000000-DFE4-4364-92A2-5823EFCD6F0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87050</c:v>
                </c:pt>
                <c:pt idx="1">
                  <c:v>87052</c:v>
                </c:pt>
                <c:pt idx="2">
                  <c:v>87050</c:v>
                </c:pt>
                <c:pt idx="3">
                  <c:v>87050</c:v>
                </c:pt>
                <c:pt idx="4">
                  <c:v>87043</c:v>
                </c:pt>
                <c:pt idx="5">
                  <c:v>87039</c:v>
                </c:pt>
                <c:pt idx="6">
                  <c:v>87040</c:v>
                </c:pt>
                <c:pt idx="7">
                  <c:v>87041</c:v>
                </c:pt>
                <c:pt idx="8">
                  <c:v>87037</c:v>
                </c:pt>
                <c:pt idx="9">
                  <c:v>87035</c:v>
                </c:pt>
                <c:pt idx="10">
                  <c:v>87035</c:v>
                </c:pt>
                <c:pt idx="11">
                  <c:v>87035</c:v>
                </c:pt>
                <c:pt idx="12">
                  <c:v>87041</c:v>
                </c:pt>
                <c:pt idx="13">
                  <c:v>87032</c:v>
                </c:pt>
                <c:pt idx="14">
                  <c:v>87027</c:v>
                </c:pt>
                <c:pt idx="15">
                  <c:v>87028</c:v>
                </c:pt>
                <c:pt idx="16">
                  <c:v>87022</c:v>
                </c:pt>
                <c:pt idx="17">
                  <c:v>87022</c:v>
                </c:pt>
                <c:pt idx="18">
                  <c:v>87023</c:v>
                </c:pt>
                <c:pt idx="19">
                  <c:v>87026</c:v>
                </c:pt>
                <c:pt idx="20">
                  <c:v>87023</c:v>
                </c:pt>
                <c:pt idx="21">
                  <c:v>87015</c:v>
                </c:pt>
                <c:pt idx="22">
                  <c:v>87013</c:v>
                </c:pt>
                <c:pt idx="23">
                  <c:v>87012</c:v>
                </c:pt>
                <c:pt idx="24">
                  <c:v>87013</c:v>
                </c:pt>
                <c:pt idx="25">
                  <c:v>87015</c:v>
                </c:pt>
                <c:pt idx="26">
                  <c:v>87016</c:v>
                </c:pt>
                <c:pt idx="27">
                  <c:v>87017</c:v>
                </c:pt>
                <c:pt idx="28">
                  <c:v>87021</c:v>
                </c:pt>
                <c:pt idx="29">
                  <c:v>87020</c:v>
                </c:pt>
                <c:pt idx="30">
                  <c:v>87016</c:v>
                </c:pt>
              </c:numCache>
            </c:numRef>
          </c:val>
          <c:smooth val="0"/>
          <c:extLst>
            <c:ext xmlns:c16="http://schemas.microsoft.com/office/drawing/2014/chart" uri="{C3380CC4-5D6E-409C-BE32-E72D297353CC}">
              <c16:uniqueId val="{00000001-DFE4-4364-92A2-5823EFCD6F05}"/>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719596</c:v>
                </c:pt>
                <c:pt idx="1">
                  <c:v>719581</c:v>
                </c:pt>
                <c:pt idx="2">
                  <c:v>719552</c:v>
                </c:pt>
                <c:pt idx="3">
                  <c:v>719536</c:v>
                </c:pt>
                <c:pt idx="4">
                  <c:v>719512</c:v>
                </c:pt>
                <c:pt idx="5">
                  <c:v>719465</c:v>
                </c:pt>
                <c:pt idx="6">
                  <c:v>719443</c:v>
                </c:pt>
                <c:pt idx="7">
                  <c:v>719435</c:v>
                </c:pt>
                <c:pt idx="8">
                  <c:v>719424</c:v>
                </c:pt>
                <c:pt idx="9">
                  <c:v>719396</c:v>
                </c:pt>
                <c:pt idx="10">
                  <c:v>719375</c:v>
                </c:pt>
                <c:pt idx="11">
                  <c:v>719350</c:v>
                </c:pt>
                <c:pt idx="12">
                  <c:v>719431</c:v>
                </c:pt>
                <c:pt idx="13">
                  <c:v>719391</c:v>
                </c:pt>
                <c:pt idx="14">
                  <c:v>719354</c:v>
                </c:pt>
                <c:pt idx="15">
                  <c:v>719326</c:v>
                </c:pt>
                <c:pt idx="16">
                  <c:v>719272</c:v>
                </c:pt>
                <c:pt idx="17">
                  <c:v>719249</c:v>
                </c:pt>
                <c:pt idx="18">
                  <c:v>719213</c:v>
                </c:pt>
                <c:pt idx="19">
                  <c:v>719176</c:v>
                </c:pt>
                <c:pt idx="20">
                  <c:v>719188</c:v>
                </c:pt>
                <c:pt idx="21">
                  <c:v>719178</c:v>
                </c:pt>
                <c:pt idx="22">
                  <c:v>719154</c:v>
                </c:pt>
                <c:pt idx="23">
                  <c:v>719090</c:v>
                </c:pt>
                <c:pt idx="24">
                  <c:v>719061</c:v>
                </c:pt>
                <c:pt idx="25">
                  <c:v>719040</c:v>
                </c:pt>
                <c:pt idx="26">
                  <c:v>719014</c:v>
                </c:pt>
                <c:pt idx="27">
                  <c:v>718985</c:v>
                </c:pt>
                <c:pt idx="28">
                  <c:v>718963</c:v>
                </c:pt>
                <c:pt idx="29">
                  <c:v>718937</c:v>
                </c:pt>
                <c:pt idx="30">
                  <c:v>718923</c:v>
                </c:pt>
              </c:numCache>
            </c:numRef>
          </c:val>
          <c:smooth val="0"/>
          <c:extLst>
            <c:ext xmlns:c16="http://schemas.microsoft.com/office/drawing/2014/chart" uri="{C3380CC4-5D6E-409C-BE32-E72D297353CC}">
              <c16:uniqueId val="{00000002-DFE4-4364-92A2-5823EFCD6F0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33292</c:v>
                </c:pt>
                <c:pt idx="1">
                  <c:v>33297</c:v>
                </c:pt>
                <c:pt idx="2">
                  <c:v>33297</c:v>
                </c:pt>
                <c:pt idx="3">
                  <c:v>33295</c:v>
                </c:pt>
                <c:pt idx="4">
                  <c:v>33295</c:v>
                </c:pt>
                <c:pt idx="5">
                  <c:v>33291</c:v>
                </c:pt>
                <c:pt idx="6">
                  <c:v>33293</c:v>
                </c:pt>
                <c:pt idx="7">
                  <c:v>33291</c:v>
                </c:pt>
                <c:pt idx="8">
                  <c:v>33293</c:v>
                </c:pt>
                <c:pt idx="9">
                  <c:v>33299</c:v>
                </c:pt>
                <c:pt idx="10">
                  <c:v>33304</c:v>
                </c:pt>
                <c:pt idx="11">
                  <c:v>33304</c:v>
                </c:pt>
                <c:pt idx="12">
                  <c:v>33306</c:v>
                </c:pt>
                <c:pt idx="13">
                  <c:v>33308</c:v>
                </c:pt>
                <c:pt idx="14">
                  <c:v>33308</c:v>
                </c:pt>
                <c:pt idx="15">
                  <c:v>33312</c:v>
                </c:pt>
                <c:pt idx="16">
                  <c:v>33313</c:v>
                </c:pt>
                <c:pt idx="17">
                  <c:v>33314</c:v>
                </c:pt>
                <c:pt idx="18">
                  <c:v>33316</c:v>
                </c:pt>
                <c:pt idx="19">
                  <c:v>33318</c:v>
                </c:pt>
                <c:pt idx="20">
                  <c:v>33318</c:v>
                </c:pt>
                <c:pt idx="21">
                  <c:v>33319</c:v>
                </c:pt>
                <c:pt idx="22">
                  <c:v>33322</c:v>
                </c:pt>
                <c:pt idx="23">
                  <c:v>33327</c:v>
                </c:pt>
                <c:pt idx="24">
                  <c:v>33328</c:v>
                </c:pt>
                <c:pt idx="25">
                  <c:v>33330</c:v>
                </c:pt>
                <c:pt idx="26">
                  <c:v>33335</c:v>
                </c:pt>
                <c:pt idx="27">
                  <c:v>33337</c:v>
                </c:pt>
                <c:pt idx="28">
                  <c:v>33336</c:v>
                </c:pt>
                <c:pt idx="29">
                  <c:v>33337</c:v>
                </c:pt>
                <c:pt idx="30">
                  <c:v>33340</c:v>
                </c:pt>
              </c:numCache>
            </c:numRef>
          </c:val>
          <c:smooth val="0"/>
          <c:extLst>
            <c:ext xmlns:c16="http://schemas.microsoft.com/office/drawing/2014/chart" uri="{C3380CC4-5D6E-409C-BE32-E72D297353CC}">
              <c16:uniqueId val="{00000003-DFE4-4364-92A2-5823EFCD6F05}"/>
            </c:ext>
          </c:extLst>
        </c:ser>
        <c:dLbls>
          <c:showLegendKey val="0"/>
          <c:showVal val="0"/>
          <c:showCatName val="0"/>
          <c:showSerName val="0"/>
          <c:showPercent val="0"/>
          <c:showBubbleSize val="0"/>
        </c:dLbls>
        <c:smooth val="0"/>
        <c:axId val="386029128"/>
        <c:axId val="386025848"/>
      </c:lineChart>
      <c:dateAx>
        <c:axId val="38602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25848"/>
        <c:crosses val="autoZero"/>
        <c:auto val="1"/>
        <c:lblOffset val="100"/>
        <c:baseTimeUnit val="days"/>
      </c:dateAx>
      <c:valAx>
        <c:axId val="38602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2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38.345300000000002</c:v>
                </c:pt>
                <c:pt idx="1">
                  <c:v>100</c:v>
                </c:pt>
                <c:pt idx="2">
                  <c:v>100</c:v>
                </c:pt>
                <c:pt idx="3">
                  <c:v>0</c:v>
                </c:pt>
                <c:pt idx="4">
                  <c:v>11.9817</c:v>
                </c:pt>
                <c:pt idx="5">
                  <c:v>100</c:v>
                </c:pt>
              </c:numCache>
            </c:numRef>
          </c:val>
          <c:extLst>
            <c:ext xmlns:c16="http://schemas.microsoft.com/office/drawing/2014/chart" uri="{C3380CC4-5D6E-409C-BE32-E72D297353CC}">
              <c16:uniqueId val="{00000000-66C4-4299-9327-11C04EE8581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12.1037</c:v>
                </c:pt>
                <c:pt idx="1">
                  <c:v>23.8095</c:v>
                </c:pt>
                <c:pt idx="2">
                  <c:v>11.4238</c:v>
                </c:pt>
                <c:pt idx="3">
                  <c:v>0</c:v>
                </c:pt>
                <c:pt idx="4">
                  <c:v>18.110700000000001</c:v>
                </c:pt>
                <c:pt idx="5">
                  <c:v>-3.6779000000000002</c:v>
                </c:pt>
              </c:numCache>
            </c:numRef>
          </c:val>
          <c:extLst>
            <c:ext xmlns:c16="http://schemas.microsoft.com/office/drawing/2014/chart" uri="{C3380CC4-5D6E-409C-BE32-E72D297353CC}">
              <c16:uniqueId val="{00000001-66C4-4299-9327-11C04EE8581B}"/>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23.8095</c:v>
                </c:pt>
                <c:pt idx="2">
                  <c:v>14.900700000000001</c:v>
                </c:pt>
                <c:pt idx="3">
                  <c:v>0</c:v>
                </c:pt>
                <c:pt idx="4">
                  <c:v>2.8584000000000001</c:v>
                </c:pt>
                <c:pt idx="5">
                  <c:v>-8.9870999999999999</c:v>
                </c:pt>
              </c:numCache>
            </c:numRef>
          </c:val>
          <c:extLst>
            <c:ext xmlns:c16="http://schemas.microsoft.com/office/drawing/2014/chart" uri="{C3380CC4-5D6E-409C-BE32-E72D297353CC}">
              <c16:uniqueId val="{00000002-66C4-4299-9327-11C04EE8581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4.6375000000000002</c:v>
                </c:pt>
                <c:pt idx="1">
                  <c:v>28.571400000000001</c:v>
                </c:pt>
                <c:pt idx="2">
                  <c:v>28.973500000000001</c:v>
                </c:pt>
                <c:pt idx="3">
                  <c:v>0</c:v>
                </c:pt>
                <c:pt idx="4">
                  <c:v>100</c:v>
                </c:pt>
                <c:pt idx="5">
                  <c:v>14.2898</c:v>
                </c:pt>
              </c:numCache>
            </c:numRef>
          </c:val>
          <c:extLst>
            <c:ext xmlns:c16="http://schemas.microsoft.com/office/drawing/2014/chart" uri="{C3380CC4-5D6E-409C-BE32-E72D297353CC}">
              <c16:uniqueId val="{00000003-66C4-4299-9327-11C04EE8581B}"/>
            </c:ext>
          </c:extLst>
        </c:ser>
        <c:dLbls>
          <c:showLegendKey val="0"/>
          <c:showVal val="0"/>
          <c:showCatName val="0"/>
          <c:showSerName val="0"/>
          <c:showPercent val="0"/>
          <c:showBubbleSize val="0"/>
        </c:dLbls>
        <c:axId val="390356080"/>
        <c:axId val="390353456"/>
      </c:radarChart>
      <c:catAx>
        <c:axId val="39035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53456"/>
        <c:crosses val="autoZero"/>
        <c:auto val="1"/>
        <c:lblAlgn val="ctr"/>
        <c:lblOffset val="100"/>
        <c:noMultiLvlLbl val="0"/>
      </c:catAx>
      <c:valAx>
        <c:axId val="39035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5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c:v>
                </c:pt>
                <c:pt idx="1">
                  <c:v>-1</c:v>
                </c:pt>
                <c:pt idx="2">
                  <c:v>-9</c:v>
                </c:pt>
                <c:pt idx="3">
                  <c:v>29</c:v>
                </c:pt>
                <c:pt idx="4">
                  <c:v>177</c:v>
                </c:pt>
                <c:pt idx="5">
                  <c:v>112</c:v>
                </c:pt>
                <c:pt idx="6">
                  <c:v>108</c:v>
                </c:pt>
                <c:pt idx="7">
                  <c:v>113</c:v>
                </c:pt>
                <c:pt idx="8">
                  <c:v>116</c:v>
                </c:pt>
                <c:pt idx="9">
                  <c:v>119</c:v>
                </c:pt>
                <c:pt idx="10">
                  <c:v>136</c:v>
                </c:pt>
                <c:pt idx="11">
                  <c:v>116</c:v>
                </c:pt>
                <c:pt idx="12">
                  <c:v>38</c:v>
                </c:pt>
                <c:pt idx="13">
                  <c:v>92</c:v>
                </c:pt>
                <c:pt idx="14">
                  <c:v>100</c:v>
                </c:pt>
                <c:pt idx="15">
                  <c:v>97</c:v>
                </c:pt>
                <c:pt idx="16">
                  <c:v>71</c:v>
                </c:pt>
                <c:pt idx="17">
                  <c:v>121</c:v>
                </c:pt>
                <c:pt idx="18">
                  <c:v>132</c:v>
                </c:pt>
                <c:pt idx="19">
                  <c:v>111</c:v>
                </c:pt>
                <c:pt idx="20">
                  <c:v>123</c:v>
                </c:pt>
                <c:pt idx="21">
                  <c:v>115</c:v>
                </c:pt>
                <c:pt idx="22">
                  <c:v>95</c:v>
                </c:pt>
                <c:pt idx="23">
                  <c:v>101</c:v>
                </c:pt>
                <c:pt idx="24">
                  <c:v>122</c:v>
                </c:pt>
                <c:pt idx="25">
                  <c:v>119</c:v>
                </c:pt>
                <c:pt idx="26">
                  <c:v>121</c:v>
                </c:pt>
                <c:pt idx="27">
                  <c:v>100</c:v>
                </c:pt>
                <c:pt idx="28">
                  <c:v>118</c:v>
                </c:pt>
                <c:pt idx="29">
                  <c:v>110</c:v>
                </c:pt>
                <c:pt idx="30">
                  <c:v>76</c:v>
                </c:pt>
              </c:numCache>
            </c:numRef>
          </c:val>
          <c:smooth val="0"/>
          <c:extLst>
            <c:ext xmlns:c16="http://schemas.microsoft.com/office/drawing/2014/chart" uri="{C3380CC4-5D6E-409C-BE32-E72D297353CC}">
              <c16:uniqueId val="{00000000-6CAC-46A3-8CAD-0839367C4B5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c:v>
                </c:pt>
                <c:pt idx="1">
                  <c:v>2</c:v>
                </c:pt>
                <c:pt idx="2">
                  <c:v>-2</c:v>
                </c:pt>
                <c:pt idx="3">
                  <c:v>0</c:v>
                </c:pt>
                <c:pt idx="4">
                  <c:v>-7</c:v>
                </c:pt>
                <c:pt idx="5">
                  <c:v>-4</c:v>
                </c:pt>
                <c:pt idx="6">
                  <c:v>1</c:v>
                </c:pt>
                <c:pt idx="7">
                  <c:v>1</c:v>
                </c:pt>
                <c:pt idx="8">
                  <c:v>-4</c:v>
                </c:pt>
                <c:pt idx="9">
                  <c:v>-2</c:v>
                </c:pt>
                <c:pt idx="10">
                  <c:v>0</c:v>
                </c:pt>
                <c:pt idx="11">
                  <c:v>0</c:v>
                </c:pt>
                <c:pt idx="12">
                  <c:v>6</c:v>
                </c:pt>
                <c:pt idx="13">
                  <c:v>-9</c:v>
                </c:pt>
                <c:pt idx="14">
                  <c:v>-5</c:v>
                </c:pt>
                <c:pt idx="15">
                  <c:v>1</c:v>
                </c:pt>
                <c:pt idx="16">
                  <c:v>-6</c:v>
                </c:pt>
                <c:pt idx="17">
                  <c:v>0</c:v>
                </c:pt>
                <c:pt idx="18">
                  <c:v>1</c:v>
                </c:pt>
                <c:pt idx="19">
                  <c:v>3</c:v>
                </c:pt>
                <c:pt idx="20">
                  <c:v>-3</c:v>
                </c:pt>
                <c:pt idx="21">
                  <c:v>-8</c:v>
                </c:pt>
                <c:pt idx="22">
                  <c:v>-2</c:v>
                </c:pt>
                <c:pt idx="23">
                  <c:v>-1</c:v>
                </c:pt>
                <c:pt idx="24">
                  <c:v>1</c:v>
                </c:pt>
                <c:pt idx="25">
                  <c:v>2</c:v>
                </c:pt>
                <c:pt idx="26">
                  <c:v>1</c:v>
                </c:pt>
                <c:pt idx="27">
                  <c:v>1</c:v>
                </c:pt>
                <c:pt idx="28">
                  <c:v>4</c:v>
                </c:pt>
                <c:pt idx="29">
                  <c:v>-1</c:v>
                </c:pt>
                <c:pt idx="30">
                  <c:v>-4</c:v>
                </c:pt>
              </c:numCache>
            </c:numRef>
          </c:val>
          <c:smooth val="0"/>
          <c:extLst>
            <c:ext xmlns:c16="http://schemas.microsoft.com/office/drawing/2014/chart" uri="{C3380CC4-5D6E-409C-BE32-E72D297353CC}">
              <c16:uniqueId val="{00000001-6CAC-46A3-8CAD-0839367C4B5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-34</c:v>
                </c:pt>
                <c:pt idx="1">
                  <c:v>-15</c:v>
                </c:pt>
                <c:pt idx="2">
                  <c:v>-29</c:v>
                </c:pt>
                <c:pt idx="3">
                  <c:v>-16</c:v>
                </c:pt>
                <c:pt idx="4">
                  <c:v>-24</c:v>
                </c:pt>
                <c:pt idx="5">
                  <c:v>-47</c:v>
                </c:pt>
                <c:pt idx="6">
                  <c:v>-22</c:v>
                </c:pt>
                <c:pt idx="7">
                  <c:v>-8</c:v>
                </c:pt>
                <c:pt idx="8">
                  <c:v>-11</c:v>
                </c:pt>
                <c:pt idx="9">
                  <c:v>-28</c:v>
                </c:pt>
                <c:pt idx="10">
                  <c:v>-21</c:v>
                </c:pt>
                <c:pt idx="11">
                  <c:v>-25</c:v>
                </c:pt>
                <c:pt idx="12">
                  <c:v>81</c:v>
                </c:pt>
                <c:pt idx="13">
                  <c:v>-40</c:v>
                </c:pt>
                <c:pt idx="14">
                  <c:v>-37</c:v>
                </c:pt>
                <c:pt idx="15">
                  <c:v>-28</c:v>
                </c:pt>
                <c:pt idx="16">
                  <c:v>-54</c:v>
                </c:pt>
                <c:pt idx="17">
                  <c:v>-23</c:v>
                </c:pt>
                <c:pt idx="18">
                  <c:v>-36</c:v>
                </c:pt>
                <c:pt idx="19">
                  <c:v>-37</c:v>
                </c:pt>
                <c:pt idx="20">
                  <c:v>12</c:v>
                </c:pt>
                <c:pt idx="21">
                  <c:v>-10</c:v>
                </c:pt>
                <c:pt idx="22">
                  <c:v>-24</c:v>
                </c:pt>
                <c:pt idx="23">
                  <c:v>-64</c:v>
                </c:pt>
                <c:pt idx="24">
                  <c:v>-29</c:v>
                </c:pt>
                <c:pt idx="25">
                  <c:v>-21</c:v>
                </c:pt>
                <c:pt idx="26">
                  <c:v>-26</c:v>
                </c:pt>
                <c:pt idx="27">
                  <c:v>-29</c:v>
                </c:pt>
                <c:pt idx="28">
                  <c:v>-22</c:v>
                </c:pt>
                <c:pt idx="29">
                  <c:v>-26</c:v>
                </c:pt>
                <c:pt idx="30">
                  <c:v>-14</c:v>
                </c:pt>
              </c:numCache>
            </c:numRef>
          </c:val>
          <c:smooth val="0"/>
          <c:extLst>
            <c:ext xmlns:c16="http://schemas.microsoft.com/office/drawing/2014/chart" uri="{C3380CC4-5D6E-409C-BE32-E72D297353CC}">
              <c16:uniqueId val="{00000002-6CAC-46A3-8CAD-0839367C4B5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4</c:v>
                </c:pt>
                <c:pt idx="1">
                  <c:v>5</c:v>
                </c:pt>
                <c:pt idx="2">
                  <c:v>0</c:v>
                </c:pt>
                <c:pt idx="3">
                  <c:v>-2</c:v>
                </c:pt>
                <c:pt idx="4">
                  <c:v>0</c:v>
                </c:pt>
                <c:pt idx="5">
                  <c:v>-4</c:v>
                </c:pt>
                <c:pt idx="6">
                  <c:v>2</c:v>
                </c:pt>
                <c:pt idx="7">
                  <c:v>-2</c:v>
                </c:pt>
                <c:pt idx="8">
                  <c:v>2</c:v>
                </c:pt>
                <c:pt idx="9">
                  <c:v>6</c:v>
                </c:pt>
                <c:pt idx="10">
                  <c:v>5</c:v>
                </c:pt>
                <c:pt idx="11">
                  <c:v>0</c:v>
                </c:pt>
                <c:pt idx="12">
                  <c:v>2</c:v>
                </c:pt>
                <c:pt idx="13">
                  <c:v>2</c:v>
                </c:pt>
                <c:pt idx="14">
                  <c:v>0</c:v>
                </c:pt>
                <c:pt idx="15">
                  <c:v>4</c:v>
                </c:pt>
                <c:pt idx="16">
                  <c:v>1</c:v>
                </c:pt>
                <c:pt idx="17">
                  <c:v>1</c:v>
                </c:pt>
                <c:pt idx="18">
                  <c:v>2</c:v>
                </c:pt>
                <c:pt idx="19">
                  <c:v>2</c:v>
                </c:pt>
                <c:pt idx="20">
                  <c:v>0</c:v>
                </c:pt>
                <c:pt idx="21">
                  <c:v>1</c:v>
                </c:pt>
                <c:pt idx="22">
                  <c:v>3</c:v>
                </c:pt>
                <c:pt idx="23">
                  <c:v>5</c:v>
                </c:pt>
                <c:pt idx="24">
                  <c:v>1</c:v>
                </c:pt>
                <c:pt idx="25">
                  <c:v>2</c:v>
                </c:pt>
                <c:pt idx="26">
                  <c:v>5</c:v>
                </c:pt>
                <c:pt idx="27">
                  <c:v>2</c:v>
                </c:pt>
                <c:pt idx="28">
                  <c:v>-1</c:v>
                </c:pt>
                <c:pt idx="29">
                  <c:v>1</c:v>
                </c:pt>
                <c:pt idx="30">
                  <c:v>3</c:v>
                </c:pt>
              </c:numCache>
            </c:numRef>
          </c:val>
          <c:smooth val="0"/>
          <c:extLst>
            <c:ext xmlns:c16="http://schemas.microsoft.com/office/drawing/2014/chart" uri="{C3380CC4-5D6E-409C-BE32-E72D297353CC}">
              <c16:uniqueId val="{00000003-6CAC-46A3-8CAD-0839367C4B51}"/>
            </c:ext>
          </c:extLst>
        </c:ser>
        <c:dLbls>
          <c:showLegendKey val="0"/>
          <c:showVal val="0"/>
          <c:showCatName val="0"/>
          <c:showSerName val="0"/>
          <c:showPercent val="0"/>
          <c:showBubbleSize val="0"/>
        </c:dLbls>
        <c:smooth val="0"/>
        <c:axId val="384512064"/>
        <c:axId val="325441864"/>
      </c:lineChart>
      <c:dateAx>
        <c:axId val="38451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41864"/>
        <c:crosses val="autoZero"/>
        <c:auto val="1"/>
        <c:lblOffset val="100"/>
        <c:baseTimeUnit val="days"/>
      </c:dateAx>
      <c:valAx>
        <c:axId val="32544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1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102</c:v>
                </c:pt>
                <c:pt idx="1">
                  <c:v>136</c:v>
                </c:pt>
                <c:pt idx="2">
                  <c:v>96</c:v>
                </c:pt>
                <c:pt idx="3">
                  <c:v>106</c:v>
                </c:pt>
                <c:pt idx="4">
                  <c:v>90</c:v>
                </c:pt>
                <c:pt idx="5">
                  <c:v>83</c:v>
                </c:pt>
                <c:pt idx="6">
                  <c:v>72</c:v>
                </c:pt>
              </c:numCache>
            </c:numRef>
          </c:val>
          <c:extLst>
            <c:ext xmlns:c16="http://schemas.microsoft.com/office/drawing/2014/chart" uri="{C3380CC4-5D6E-409C-BE32-E72D297353CC}">
              <c16:uniqueId val="{00000000-7836-4ECD-B8E7-C3E7AFD1F009}"/>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2</c:v>
                </c:pt>
                <c:pt idx="3">
                  <c:v>-3</c:v>
                </c:pt>
                <c:pt idx="4">
                  <c:v>-2</c:v>
                </c:pt>
                <c:pt idx="5">
                  <c:v>-1</c:v>
                </c:pt>
                <c:pt idx="6">
                  <c:v>-3</c:v>
                </c:pt>
              </c:numCache>
            </c:numRef>
          </c:val>
          <c:extLst>
            <c:ext xmlns:c16="http://schemas.microsoft.com/office/drawing/2014/chart" uri="{C3380CC4-5D6E-409C-BE32-E72D297353CC}">
              <c16:uniqueId val="{00000001-7836-4ECD-B8E7-C3E7AFD1F009}"/>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-27</c:v>
                </c:pt>
                <c:pt idx="2">
                  <c:v>-7</c:v>
                </c:pt>
                <c:pt idx="3">
                  <c:v>-20</c:v>
                </c:pt>
                <c:pt idx="4">
                  <c:v>-22</c:v>
                </c:pt>
                <c:pt idx="5">
                  <c:v>-21</c:v>
                </c:pt>
                <c:pt idx="6">
                  <c:v>-38</c:v>
                </c:pt>
              </c:numCache>
            </c:numRef>
          </c:val>
          <c:extLst>
            <c:ext xmlns:c16="http://schemas.microsoft.com/office/drawing/2014/chart" uri="{C3380CC4-5D6E-409C-BE32-E72D297353CC}">
              <c16:uniqueId val="{00000002-7836-4ECD-B8E7-C3E7AFD1F009}"/>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2</c:v>
                </c:pt>
                <c:pt idx="4">
                  <c:v>0</c:v>
                </c:pt>
                <c:pt idx="5">
                  <c:v>3</c:v>
                </c:pt>
                <c:pt idx="6">
                  <c:v>3</c:v>
                </c:pt>
              </c:numCache>
            </c:numRef>
          </c:val>
          <c:extLst>
            <c:ext xmlns:c16="http://schemas.microsoft.com/office/drawing/2014/chart" uri="{C3380CC4-5D6E-409C-BE32-E72D297353CC}">
              <c16:uniqueId val="{00000003-7836-4ECD-B8E7-C3E7AFD1F009}"/>
            </c:ext>
          </c:extLst>
        </c:ser>
        <c:dLbls>
          <c:showLegendKey val="0"/>
          <c:showVal val="0"/>
          <c:showCatName val="0"/>
          <c:showSerName val="0"/>
          <c:showPercent val="0"/>
          <c:showBubbleSize val="0"/>
        </c:dLbls>
        <c:gapWidth val="219"/>
        <c:overlap val="-27"/>
        <c:axId val="394756152"/>
        <c:axId val="394755824"/>
      </c:barChart>
      <c:catAx>
        <c:axId val="39475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55824"/>
        <c:crosses val="autoZero"/>
        <c:auto val="1"/>
        <c:lblAlgn val="ctr"/>
        <c:lblOffset val="100"/>
        <c:noMultiLvlLbl val="0"/>
      </c:catAx>
      <c:valAx>
        <c:axId val="39475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5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1.1001422850688699E-3</c:v>
                </c:pt>
                <c:pt idx="1">
                  <c:v>-3.6671006069051502E-4</c:v>
                </c:pt>
                <c:pt idx="2">
                  <c:v>-3.3004026491231901E-3</c:v>
                </c:pt>
                <c:pt idx="3">
                  <c:v>1.06349817555054E-2</c:v>
                </c:pt>
                <c:pt idx="4">
                  <c:v>6.4903158620386203E-2</c:v>
                </c:pt>
                <c:pt idx="5">
                  <c:v>4.1042027769329199E-2</c:v>
                </c:pt>
                <c:pt idx="6">
                  <c:v>3.9560004835111698E-2</c:v>
                </c:pt>
                <c:pt idx="7">
                  <c:v>4.1375118541545401E-2</c:v>
                </c:pt>
                <c:pt idx="8">
                  <c:v>4.2456006792961097E-2</c:v>
                </c:pt>
                <c:pt idx="9">
                  <c:v>4.3535523523816497E-2</c:v>
                </c:pt>
                <c:pt idx="10">
                  <c:v>4.9733232404126401E-2</c:v>
                </c:pt>
                <c:pt idx="11">
                  <c:v>4.2398435643926202E-2</c:v>
                </c:pt>
                <c:pt idx="12">
                  <c:v>1.3883256427399701E-2</c:v>
                </c:pt>
                <c:pt idx="13">
                  <c:v>3.3607428702935899E-2</c:v>
                </c:pt>
                <c:pt idx="14">
                  <c:v>3.6517541200915903E-2</c:v>
                </c:pt>
                <c:pt idx="15">
                  <c:v>3.5409084437889898E-2</c:v>
                </c:pt>
                <c:pt idx="16">
                  <c:v>2.59088155657245E-2</c:v>
                </c:pt>
                <c:pt idx="17">
                  <c:v>4.4143023395802401E-2</c:v>
                </c:pt>
                <c:pt idx="18">
                  <c:v>4.81347773766546E-2</c:v>
                </c:pt>
                <c:pt idx="19">
                  <c:v>4.0457497758435899E-2</c:v>
                </c:pt>
                <c:pt idx="20">
                  <c:v>4.4813151020318902E-2</c:v>
                </c:pt>
                <c:pt idx="21">
                  <c:v>4.1879706914885899E-2</c:v>
                </c:pt>
                <c:pt idx="22">
                  <c:v>3.4581796870165403E-2</c:v>
                </c:pt>
                <c:pt idx="23">
                  <c:v>3.67532004395828E-2</c:v>
                </c:pt>
                <c:pt idx="24">
                  <c:v>4.4378644414292803E-2</c:v>
                </c:pt>
                <c:pt idx="25">
                  <c:v>4.3268164448112698E-2</c:v>
                </c:pt>
                <c:pt idx="26">
                  <c:v>4.3976332737290499E-2</c:v>
                </c:pt>
                <c:pt idx="27">
                  <c:v>3.6328100875870503E-2</c:v>
                </c:pt>
                <c:pt idx="28">
                  <c:v>4.2851591864007901E-2</c:v>
                </c:pt>
                <c:pt idx="29">
                  <c:v>3.9929288859365399E-2</c:v>
                </c:pt>
                <c:pt idx="30">
                  <c:v>2.75764975670998E-2</c:v>
                </c:pt>
              </c:numCache>
            </c:numRef>
          </c:val>
          <c:smooth val="0"/>
          <c:extLst>
            <c:ext xmlns:c16="http://schemas.microsoft.com/office/drawing/2014/chart" uri="{C3380CC4-5D6E-409C-BE32-E72D297353CC}">
              <c16:uniqueId val="{00000000-4BAA-4A55-8B19-FB8629CB8AD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-1.1487518810812101E-3</c:v>
                </c:pt>
                <c:pt idx="1">
                  <c:v>2.2975301550832898E-3</c:v>
                </c:pt>
                <c:pt idx="2">
                  <c:v>-2.2974773698479101E-3</c:v>
                </c:pt>
                <c:pt idx="3">
                  <c:v>0</c:v>
                </c:pt>
                <c:pt idx="4">
                  <c:v>-8.0413555427914993E-3</c:v>
                </c:pt>
                <c:pt idx="5">
                  <c:v>-4.59542984501913E-3</c:v>
                </c:pt>
                <c:pt idx="6">
                  <c:v>1.1489102586197E-3</c:v>
                </c:pt>
                <c:pt idx="7">
                  <c:v>1.1488970588235301E-3</c:v>
                </c:pt>
                <c:pt idx="8">
                  <c:v>-4.5955354373226403E-3</c:v>
                </c:pt>
                <c:pt idx="9">
                  <c:v>-2.29787331824397E-3</c:v>
                </c:pt>
                <c:pt idx="10">
                  <c:v>0</c:v>
                </c:pt>
                <c:pt idx="11">
                  <c:v>0</c:v>
                </c:pt>
                <c:pt idx="12">
                  <c:v>6.8937783650255598E-3</c:v>
                </c:pt>
                <c:pt idx="13">
                  <c:v>-1.0339954733975899E-2</c:v>
                </c:pt>
                <c:pt idx="14">
                  <c:v>-5.7450133284309198E-3</c:v>
                </c:pt>
                <c:pt idx="15">
                  <c:v>1.14906867983499E-3</c:v>
                </c:pt>
                <c:pt idx="16">
                  <c:v>-6.8943328583904E-3</c:v>
                </c:pt>
                <c:pt idx="17">
                  <c:v>0</c:v>
                </c:pt>
                <c:pt idx="18">
                  <c:v>1.1491347015697201E-3</c:v>
                </c:pt>
                <c:pt idx="19">
                  <c:v>3.4473644898475098E-3</c:v>
                </c:pt>
                <c:pt idx="20">
                  <c:v>-3.44724565072507E-3</c:v>
                </c:pt>
                <c:pt idx="21">
                  <c:v>-9.1929719729267004E-3</c:v>
                </c:pt>
                <c:pt idx="22">
                  <c:v>-2.2984542894903199E-3</c:v>
                </c:pt>
                <c:pt idx="23">
                  <c:v>-1.1492535598129001E-3</c:v>
                </c:pt>
                <c:pt idx="24">
                  <c:v>1.1492667678021399E-3</c:v>
                </c:pt>
                <c:pt idx="25">
                  <c:v>2.2985071196258001E-3</c:v>
                </c:pt>
                <c:pt idx="26">
                  <c:v>1.1492271447451599E-3</c:v>
                </c:pt>
                <c:pt idx="27">
                  <c:v>1.1492139376666399E-3</c:v>
                </c:pt>
                <c:pt idx="28">
                  <c:v>4.5968029235666603E-3</c:v>
                </c:pt>
                <c:pt idx="29">
                  <c:v>-1.1491479068270901E-3</c:v>
                </c:pt>
                <c:pt idx="30">
                  <c:v>-4.5966444495518302E-3</c:v>
                </c:pt>
              </c:numCache>
            </c:numRef>
          </c:val>
          <c:smooth val="0"/>
          <c:extLst>
            <c:ext xmlns:c16="http://schemas.microsoft.com/office/drawing/2014/chart" uri="{C3380CC4-5D6E-409C-BE32-E72D297353CC}">
              <c16:uniqueId val="{00000001-4BAA-4A55-8B19-FB8629CB8ADC}"/>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-4.7246501674471598E-3</c:v>
                </c:pt>
                <c:pt idx="1">
                  <c:v>-2.0845029711115699E-3</c:v>
                </c:pt>
                <c:pt idx="2">
                  <c:v>-4.0301230855178203E-3</c:v>
                </c:pt>
                <c:pt idx="3">
                  <c:v>-2.22360579916392E-3</c:v>
                </c:pt>
                <c:pt idx="4">
                  <c:v>-3.3354828667363401E-3</c:v>
                </c:pt>
                <c:pt idx="5">
                  <c:v>-6.5322051612759797E-3</c:v>
                </c:pt>
                <c:pt idx="6">
                  <c:v>-3.0578276914095901E-3</c:v>
                </c:pt>
                <c:pt idx="7">
                  <c:v>-1.11197134449845E-3</c:v>
                </c:pt>
                <c:pt idx="8">
                  <c:v>-1.52897760047815E-3</c:v>
                </c:pt>
                <c:pt idx="9">
                  <c:v>-3.89200249088159E-3</c:v>
                </c:pt>
                <c:pt idx="10">
                  <c:v>-2.9191154802083999E-3</c:v>
                </c:pt>
                <c:pt idx="11">
                  <c:v>-3.4752389226759299E-3</c:v>
                </c:pt>
                <c:pt idx="12">
                  <c:v>1.12601654271217E-2</c:v>
                </c:pt>
                <c:pt idx="13">
                  <c:v>-5.5599494600594096E-3</c:v>
                </c:pt>
                <c:pt idx="14">
                  <c:v>-5.1432392120557497E-3</c:v>
                </c:pt>
                <c:pt idx="15">
                  <c:v>-3.89238121981667E-3</c:v>
                </c:pt>
                <c:pt idx="16">
                  <c:v>-7.5070274117715703E-3</c:v>
                </c:pt>
                <c:pt idx="17">
                  <c:v>-3.19767765184798E-3</c:v>
                </c:pt>
                <c:pt idx="18">
                  <c:v>-5.0052207232822001E-3</c:v>
                </c:pt>
                <c:pt idx="19">
                  <c:v>-5.1445121264493297E-3</c:v>
                </c:pt>
                <c:pt idx="20">
                  <c:v>1.6685762594969801E-3</c:v>
                </c:pt>
                <c:pt idx="21">
                  <c:v>-1.3904570154118299E-3</c:v>
                </c:pt>
                <c:pt idx="22">
                  <c:v>-3.3371432385306599E-3</c:v>
                </c:pt>
                <c:pt idx="23">
                  <c:v>-8.8993456199923798E-3</c:v>
                </c:pt>
                <c:pt idx="24">
                  <c:v>-4.0328748835333503E-3</c:v>
                </c:pt>
                <c:pt idx="25">
                  <c:v>-2.9204754534038098E-3</c:v>
                </c:pt>
                <c:pt idx="26">
                  <c:v>-3.6159323542501098E-3</c:v>
                </c:pt>
                <c:pt idx="27">
                  <c:v>-4.0333011596436199E-3</c:v>
                </c:pt>
                <c:pt idx="28">
                  <c:v>-3.0598691210526E-3</c:v>
                </c:pt>
                <c:pt idx="29">
                  <c:v>-3.6163196158912202E-3</c:v>
                </c:pt>
                <c:pt idx="30">
                  <c:v>-1.9473194452365101E-3</c:v>
                </c:pt>
              </c:numCache>
            </c:numRef>
          </c:val>
          <c:smooth val="0"/>
          <c:extLst>
            <c:ext xmlns:c16="http://schemas.microsoft.com/office/drawing/2014/chart" uri="{C3380CC4-5D6E-409C-BE32-E72D297353CC}">
              <c16:uniqueId val="{00000002-4BAA-4A55-8B19-FB8629CB8AD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1.20163422254266E-2</c:v>
                </c:pt>
                <c:pt idx="1">
                  <c:v>1.50186230926349E-2</c:v>
                </c:pt>
                <c:pt idx="2">
                  <c:v>0</c:v>
                </c:pt>
                <c:pt idx="3">
                  <c:v>-6.0065471363786498E-3</c:v>
                </c:pt>
                <c:pt idx="4">
                  <c:v>0</c:v>
                </c:pt>
                <c:pt idx="5">
                  <c:v>-1.20138158882715E-2</c:v>
                </c:pt>
                <c:pt idx="6">
                  <c:v>6.00762968970593E-3</c:v>
                </c:pt>
                <c:pt idx="7">
                  <c:v>-6.0072687952422398E-3</c:v>
                </c:pt>
                <c:pt idx="8">
                  <c:v>6.00762968970593E-3</c:v>
                </c:pt>
                <c:pt idx="9">
                  <c:v>1.8021806385726698E-2</c:v>
                </c:pt>
                <c:pt idx="10">
                  <c:v>1.50154659299078E-2</c:v>
                </c:pt>
                <c:pt idx="11">
                  <c:v>0</c:v>
                </c:pt>
                <c:pt idx="12">
                  <c:v>6.0052846504924304E-3</c:v>
                </c:pt>
                <c:pt idx="13">
                  <c:v>6.0049240377109203E-3</c:v>
                </c:pt>
                <c:pt idx="14">
                  <c:v>0</c:v>
                </c:pt>
                <c:pt idx="15">
                  <c:v>1.2009126936471701E-2</c:v>
                </c:pt>
                <c:pt idx="16">
                  <c:v>3.00192122958694E-3</c:v>
                </c:pt>
                <c:pt idx="17">
                  <c:v>3.0018311169813599E-3</c:v>
                </c:pt>
                <c:pt idx="18">
                  <c:v>6.0034820195713498E-3</c:v>
                </c:pt>
                <c:pt idx="19">
                  <c:v>6.0031216232440902E-3</c:v>
                </c:pt>
                <c:pt idx="20">
                  <c:v>0</c:v>
                </c:pt>
                <c:pt idx="21">
                  <c:v>3.00138063509214E-3</c:v>
                </c:pt>
                <c:pt idx="22">
                  <c:v>9.0038716648158709E-3</c:v>
                </c:pt>
                <c:pt idx="23">
                  <c:v>1.50051017345898E-2</c:v>
                </c:pt>
                <c:pt idx="24">
                  <c:v>3.0005701083205801E-3</c:v>
                </c:pt>
                <c:pt idx="25">
                  <c:v>6.0009601536245797E-3</c:v>
                </c:pt>
                <c:pt idx="26">
                  <c:v>1.5001500150015E-2</c:v>
                </c:pt>
                <c:pt idx="27">
                  <c:v>5.9997000149992503E-3</c:v>
                </c:pt>
                <c:pt idx="28">
                  <c:v>-2.9996700362960099E-3</c:v>
                </c:pt>
                <c:pt idx="29">
                  <c:v>2.9997600191984598E-3</c:v>
                </c:pt>
                <c:pt idx="30">
                  <c:v>8.9990101088880201E-3</c:v>
                </c:pt>
              </c:numCache>
            </c:numRef>
          </c:val>
          <c:smooth val="0"/>
          <c:extLst>
            <c:ext xmlns:c16="http://schemas.microsoft.com/office/drawing/2014/chart" uri="{C3380CC4-5D6E-409C-BE32-E72D297353CC}">
              <c16:uniqueId val="{00000003-4BAA-4A55-8B19-FB8629CB8ADC}"/>
            </c:ext>
          </c:extLst>
        </c:ser>
        <c:dLbls>
          <c:showLegendKey val="0"/>
          <c:showVal val="0"/>
          <c:showCatName val="0"/>
          <c:showSerName val="0"/>
          <c:showPercent val="0"/>
          <c:showBubbleSize val="0"/>
        </c:dLbls>
        <c:smooth val="0"/>
        <c:axId val="394753528"/>
        <c:axId val="394758120"/>
      </c:lineChart>
      <c:dateAx>
        <c:axId val="39475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58120"/>
        <c:crosses val="autoZero"/>
        <c:auto val="1"/>
        <c:lblOffset val="100"/>
        <c:baseTimeUnit val="days"/>
      </c:dateAx>
      <c:valAx>
        <c:axId val="39475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5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1</c:v>
                </c:pt>
                <c:pt idx="5">
                  <c:v>2</c:v>
                </c:pt>
                <c:pt idx="6">
                  <c:v>1</c:v>
                </c:pt>
                <c:pt idx="7">
                  <c:v>3</c:v>
                </c:pt>
                <c:pt idx="8">
                  <c:v>0</c:v>
                </c:pt>
                <c:pt idx="9">
                  <c:v>0</c:v>
                </c:pt>
                <c:pt idx="10">
                  <c:v>0</c:v>
                </c:pt>
                <c:pt idx="11">
                  <c:v>1</c:v>
                </c:pt>
                <c:pt idx="12">
                  <c:v>1</c:v>
                </c:pt>
                <c:pt idx="13">
                  <c:v>0</c:v>
                </c:pt>
                <c:pt idx="14">
                  <c:v>1</c:v>
                </c:pt>
                <c:pt idx="15">
                  <c:v>1</c:v>
                </c:pt>
                <c:pt idx="16">
                  <c:v>1</c:v>
                </c:pt>
                <c:pt idx="17">
                  <c:v>1</c:v>
                </c:pt>
                <c:pt idx="18">
                  <c:v>1</c:v>
                </c:pt>
                <c:pt idx="19">
                  <c:v>1</c:v>
                </c:pt>
                <c:pt idx="20">
                  <c:v>1</c:v>
                </c:pt>
                <c:pt idx="21">
                  <c:v>1</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0-9463-4BF4-8B29-6A2B332F8DF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1-9463-4BF4-8B29-6A2B332F8DF4}"/>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2-9463-4BF4-8B29-6A2B332F8DF4}"/>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0</c:v>
                </c:pt>
                <c:pt idx="4">
                  <c:v>0</c:v>
                </c:pt>
                <c:pt idx="5">
                  <c:v>0</c:v>
                </c:pt>
                <c:pt idx="6">
                  <c:v>1</c:v>
                </c:pt>
                <c:pt idx="7">
                  <c:v>1</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3-9463-4BF4-8B29-6A2B332F8DF4}"/>
            </c:ext>
          </c:extLst>
        </c:ser>
        <c:dLbls>
          <c:showLegendKey val="0"/>
          <c:showVal val="0"/>
          <c:showCatName val="0"/>
          <c:showSerName val="0"/>
          <c:showPercent val="0"/>
          <c:showBubbleSize val="0"/>
        </c:dLbls>
        <c:smooth val="0"/>
        <c:axId val="398196832"/>
        <c:axId val="398199456"/>
      </c:lineChart>
      <c:dateAx>
        <c:axId val="39819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9456"/>
        <c:crosses val="autoZero"/>
        <c:auto val="1"/>
        <c:lblOffset val="100"/>
        <c:baseTimeUnit val="days"/>
      </c:dateAx>
      <c:valAx>
        <c:axId val="39819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1</c:v>
                </c:pt>
                <c:pt idx="14">
                  <c:v>3</c:v>
                </c:pt>
                <c:pt idx="15">
                  <c:v>0</c:v>
                </c:pt>
                <c:pt idx="16">
                  <c:v>1</c:v>
                </c:pt>
                <c:pt idx="17">
                  <c:v>8</c:v>
                </c:pt>
                <c:pt idx="18">
                  <c:v>3</c:v>
                </c:pt>
                <c:pt idx="19">
                  <c:v>0</c:v>
                </c:pt>
                <c:pt idx="20">
                  <c:v>1</c:v>
                </c:pt>
                <c:pt idx="21">
                  <c:v>2</c:v>
                </c:pt>
                <c:pt idx="22">
                  <c:v>0</c:v>
                </c:pt>
                <c:pt idx="23">
                  <c:v>0</c:v>
                </c:pt>
              </c:numCache>
            </c:numRef>
          </c:val>
          <c:smooth val="0"/>
          <c:extLst>
            <c:ext xmlns:c16="http://schemas.microsoft.com/office/drawing/2014/chart" uri="{C3380CC4-5D6E-409C-BE32-E72D297353CC}">
              <c16:uniqueId val="{00000000-3507-44D4-A96F-661B11C535E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2</c:v>
                </c:pt>
                <c:pt idx="20">
                  <c:v>1</c:v>
                </c:pt>
                <c:pt idx="21">
                  <c:v>0</c:v>
                </c:pt>
                <c:pt idx="22">
                  <c:v>0</c:v>
                </c:pt>
                <c:pt idx="23">
                  <c:v>0</c:v>
                </c:pt>
              </c:numCache>
            </c:numRef>
          </c:val>
          <c:smooth val="0"/>
          <c:extLst>
            <c:ext xmlns:c16="http://schemas.microsoft.com/office/drawing/2014/chart" uri="{C3380CC4-5D6E-409C-BE32-E72D297353CC}">
              <c16:uniqueId val="{00000001-3507-44D4-A96F-661B11C535E4}"/>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2-3507-44D4-A96F-661B11C535E4}"/>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3507-44D4-A96F-661B11C535E4}"/>
            </c:ext>
          </c:extLst>
        </c:ser>
        <c:dLbls>
          <c:showLegendKey val="0"/>
          <c:showVal val="0"/>
          <c:showCatName val="0"/>
          <c:showSerName val="0"/>
          <c:showPercent val="0"/>
          <c:showBubbleSize val="0"/>
        </c:dLbls>
        <c:smooth val="0"/>
        <c:axId val="398196176"/>
        <c:axId val="398196504"/>
      </c:lineChart>
      <c:catAx>
        <c:axId val="39819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6504"/>
        <c:crosses val="autoZero"/>
        <c:auto val="1"/>
        <c:lblAlgn val="ctr"/>
        <c:lblOffset val="100"/>
        <c:noMultiLvlLbl val="0"/>
      </c:catAx>
      <c:valAx>
        <c:axId val="39819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5</c:v>
                </c:pt>
                <c:pt idx="3">
                  <c:v>2</c:v>
                </c:pt>
                <c:pt idx="4">
                  <c:v>6</c:v>
                </c:pt>
                <c:pt idx="5">
                  <c:v>1</c:v>
                </c:pt>
                <c:pt idx="6">
                  <c:v>1</c:v>
                </c:pt>
              </c:numCache>
            </c:numRef>
          </c:val>
          <c:extLst>
            <c:ext xmlns:c16="http://schemas.microsoft.com/office/drawing/2014/chart" uri="{C3380CC4-5D6E-409C-BE32-E72D297353CC}">
              <c16:uniqueId val="{00000000-1C9E-4B73-902F-AB834D23AAF4}"/>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2</c:v>
                </c:pt>
                <c:pt idx="4">
                  <c:v>0</c:v>
                </c:pt>
                <c:pt idx="5">
                  <c:v>1</c:v>
                </c:pt>
                <c:pt idx="6">
                  <c:v>0</c:v>
                </c:pt>
              </c:numCache>
            </c:numRef>
          </c:val>
          <c:extLst>
            <c:ext xmlns:c16="http://schemas.microsoft.com/office/drawing/2014/chart" uri="{C3380CC4-5D6E-409C-BE32-E72D297353CC}">
              <c16:uniqueId val="{00000001-1C9E-4B73-902F-AB834D23AAF4}"/>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2</c:v>
                </c:pt>
                <c:pt idx="4">
                  <c:v>0</c:v>
                </c:pt>
                <c:pt idx="5">
                  <c:v>1</c:v>
                </c:pt>
                <c:pt idx="6">
                  <c:v>0</c:v>
                </c:pt>
              </c:numCache>
            </c:numRef>
          </c:val>
          <c:extLst>
            <c:ext xmlns:c16="http://schemas.microsoft.com/office/drawing/2014/chart" uri="{C3380CC4-5D6E-409C-BE32-E72D297353CC}">
              <c16:uniqueId val="{00000002-1C9E-4B73-902F-AB834D23AAF4}"/>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0</c:v>
                </c:pt>
                <c:pt idx="3">
                  <c:v>1</c:v>
                </c:pt>
                <c:pt idx="4">
                  <c:v>3</c:v>
                </c:pt>
                <c:pt idx="5">
                  <c:v>0</c:v>
                </c:pt>
                <c:pt idx="6">
                  <c:v>0</c:v>
                </c:pt>
              </c:numCache>
            </c:numRef>
          </c:val>
          <c:extLst>
            <c:ext xmlns:c16="http://schemas.microsoft.com/office/drawing/2014/chart" uri="{C3380CC4-5D6E-409C-BE32-E72D297353CC}">
              <c16:uniqueId val="{00000003-1C9E-4B73-902F-AB834D23AAF4}"/>
            </c:ext>
          </c:extLst>
        </c:ser>
        <c:dLbls>
          <c:showLegendKey val="0"/>
          <c:showVal val="0"/>
          <c:showCatName val="0"/>
          <c:showSerName val="0"/>
          <c:showPercent val="0"/>
          <c:showBubbleSize val="0"/>
        </c:dLbls>
        <c:gapWidth val="219"/>
        <c:overlap val="-27"/>
        <c:axId val="398187648"/>
        <c:axId val="398187976"/>
      </c:barChart>
      <c:catAx>
        <c:axId val="39818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87976"/>
        <c:crosses val="autoZero"/>
        <c:auto val="1"/>
        <c:lblAlgn val="ctr"/>
        <c:lblOffset val="100"/>
        <c:noMultiLvlLbl val="0"/>
      </c:catAx>
      <c:valAx>
        <c:axId val="39818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8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305</c:v>
                </c:pt>
                <c:pt idx="1">
                  <c:v>44</c:v>
                </c:pt>
                <c:pt idx="2">
                  <c:v>64</c:v>
                </c:pt>
                <c:pt idx="3">
                  <c:v>99</c:v>
                </c:pt>
              </c:numCache>
            </c:numRef>
          </c:val>
          <c:extLst>
            <c:ext xmlns:c16="http://schemas.microsoft.com/office/drawing/2014/chart" uri="{C3380CC4-5D6E-409C-BE32-E72D297353CC}">
              <c16:uniqueId val="{00000000-E1B9-4DBD-AB2B-9EFB9E9B6DAA}"/>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15</c:v>
                </c:pt>
                <c:pt idx="1">
                  <c:v>4</c:v>
                </c:pt>
                <c:pt idx="2">
                  <c:v>10</c:v>
                </c:pt>
                <c:pt idx="3">
                  <c:v>10</c:v>
                </c:pt>
              </c:numCache>
            </c:numRef>
          </c:val>
          <c:extLst>
            <c:ext xmlns:c16="http://schemas.microsoft.com/office/drawing/2014/chart" uri="{C3380CC4-5D6E-409C-BE32-E72D297353CC}">
              <c16:uniqueId val="{00000001-E1B9-4DBD-AB2B-9EFB9E9B6DAA}"/>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1</c:v>
                </c:pt>
                <c:pt idx="1">
                  <c:v>0</c:v>
                </c:pt>
                <c:pt idx="2">
                  <c:v>1</c:v>
                </c:pt>
                <c:pt idx="3">
                  <c:v>1</c:v>
                </c:pt>
              </c:numCache>
            </c:numRef>
          </c:val>
          <c:extLst>
            <c:ext xmlns:c16="http://schemas.microsoft.com/office/drawing/2014/chart" uri="{C3380CC4-5D6E-409C-BE32-E72D297353CC}">
              <c16:uniqueId val="{00000002-E1B9-4DBD-AB2B-9EFB9E9B6DAA}"/>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1</c:v>
                </c:pt>
                <c:pt idx="3">
                  <c:v>0</c:v>
                </c:pt>
              </c:numCache>
            </c:numRef>
          </c:val>
          <c:extLst>
            <c:ext xmlns:c16="http://schemas.microsoft.com/office/drawing/2014/chart" uri="{C3380CC4-5D6E-409C-BE32-E72D297353CC}">
              <c16:uniqueId val="{00000003-E1B9-4DBD-AB2B-9EFB9E9B6DAA}"/>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E1B9-4DBD-AB2B-9EFB9E9B6DAA}"/>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6</c:v>
                </c:pt>
                <c:pt idx="1">
                  <c:v>0</c:v>
                </c:pt>
                <c:pt idx="2">
                  <c:v>1</c:v>
                </c:pt>
                <c:pt idx="3">
                  <c:v>0</c:v>
                </c:pt>
              </c:numCache>
            </c:numRef>
          </c:val>
          <c:extLst>
            <c:ext xmlns:c16="http://schemas.microsoft.com/office/drawing/2014/chart" uri="{C3380CC4-5D6E-409C-BE32-E72D297353CC}">
              <c16:uniqueId val="{00000005-E1B9-4DBD-AB2B-9EFB9E9B6DA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249</c:v>
                </c:pt>
                <c:pt idx="1">
                  <c:v>14</c:v>
                </c:pt>
                <c:pt idx="2">
                  <c:v>4</c:v>
                </c:pt>
                <c:pt idx="3">
                  <c:v>47</c:v>
                </c:pt>
              </c:numCache>
            </c:numRef>
          </c:val>
          <c:extLst>
            <c:ext xmlns:c16="http://schemas.microsoft.com/office/drawing/2014/chart" uri="{C3380CC4-5D6E-409C-BE32-E72D297353CC}">
              <c16:uniqueId val="{00000006-E1B9-4DBD-AB2B-9EFB9E9B6DA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27</c:v>
                </c:pt>
                <c:pt idx="1">
                  <c:v>7</c:v>
                </c:pt>
                <c:pt idx="2">
                  <c:v>9</c:v>
                </c:pt>
                <c:pt idx="3">
                  <c:v>18</c:v>
                </c:pt>
              </c:numCache>
            </c:numRef>
          </c:val>
          <c:extLst>
            <c:ext xmlns:c16="http://schemas.microsoft.com/office/drawing/2014/chart" uri="{C3380CC4-5D6E-409C-BE32-E72D297353CC}">
              <c16:uniqueId val="{00000007-E1B9-4DBD-AB2B-9EFB9E9B6DAA}"/>
            </c:ext>
          </c:extLst>
        </c:ser>
        <c:dLbls>
          <c:showLegendKey val="0"/>
          <c:showVal val="0"/>
          <c:showCatName val="0"/>
          <c:showSerName val="0"/>
          <c:showPercent val="0"/>
          <c:showBubbleSize val="0"/>
        </c:dLbls>
        <c:gapWidth val="150"/>
        <c:overlap val="100"/>
        <c:axId val="389270424"/>
        <c:axId val="389272064"/>
      </c:barChart>
      <c:catAx>
        <c:axId val="38927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72064"/>
        <c:crosses val="autoZero"/>
        <c:auto val="1"/>
        <c:lblAlgn val="ctr"/>
        <c:lblOffset val="100"/>
        <c:noMultiLvlLbl val="0"/>
      </c:catAx>
      <c:valAx>
        <c:axId val="389272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7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2</c:v>
                </c:pt>
                <c:pt idx="1">
                  <c:v>0</c:v>
                </c:pt>
                <c:pt idx="2">
                  <c:v>0</c:v>
                </c:pt>
                <c:pt idx="3">
                  <c:v>2</c:v>
                </c:pt>
              </c:numCache>
            </c:numRef>
          </c:val>
          <c:extLst>
            <c:ext xmlns:c16="http://schemas.microsoft.com/office/drawing/2014/chart" uri="{C3380CC4-5D6E-409C-BE32-E72D297353CC}">
              <c16:uniqueId val="{00000000-B36E-4D9F-8F4B-17C73FCE2274}"/>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10</c:v>
                </c:pt>
                <c:pt idx="1">
                  <c:v>5</c:v>
                </c:pt>
                <c:pt idx="2">
                  <c:v>0</c:v>
                </c:pt>
                <c:pt idx="3">
                  <c:v>4</c:v>
                </c:pt>
              </c:numCache>
            </c:numRef>
          </c:val>
          <c:extLst>
            <c:ext xmlns:c16="http://schemas.microsoft.com/office/drawing/2014/chart" uri="{C3380CC4-5D6E-409C-BE32-E72D297353CC}">
              <c16:uniqueId val="{00000001-B36E-4D9F-8F4B-17C73FCE2274}"/>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9</c:v>
                </c:pt>
                <c:pt idx="1">
                  <c:v>0</c:v>
                </c:pt>
                <c:pt idx="2">
                  <c:v>5</c:v>
                </c:pt>
                <c:pt idx="3">
                  <c:v>0</c:v>
                </c:pt>
              </c:numCache>
            </c:numRef>
          </c:val>
          <c:extLst>
            <c:ext xmlns:c16="http://schemas.microsoft.com/office/drawing/2014/chart" uri="{C3380CC4-5D6E-409C-BE32-E72D297353CC}">
              <c16:uniqueId val="{00000002-B36E-4D9F-8F4B-17C73FCE2274}"/>
            </c:ext>
          </c:extLst>
        </c:ser>
        <c:dLbls>
          <c:showLegendKey val="0"/>
          <c:showVal val="0"/>
          <c:showCatName val="0"/>
          <c:showSerName val="0"/>
          <c:showPercent val="0"/>
          <c:showBubbleSize val="0"/>
        </c:dLbls>
        <c:gapWidth val="150"/>
        <c:overlap val="100"/>
        <c:axId val="389266816"/>
        <c:axId val="389264520"/>
      </c:barChart>
      <c:catAx>
        <c:axId val="38926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4520"/>
        <c:crosses val="autoZero"/>
        <c:auto val="1"/>
        <c:lblAlgn val="ctr"/>
        <c:lblOffset val="100"/>
        <c:noMultiLvlLbl val="0"/>
      </c:catAx>
      <c:valAx>
        <c:axId val="389264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7.1120123712543398E-3</c:v>
                </c:pt>
                <c:pt idx="1">
                  <c:v>1.1579815014734599E-2</c:v>
                </c:pt>
                <c:pt idx="2">
                  <c:v>4.01190441455373E-3</c:v>
                </c:pt>
                <c:pt idx="3">
                  <c:v>2.3159630029469299E-2</c:v>
                </c:pt>
                <c:pt idx="4">
                  <c:v>1.42240247425087E-2</c:v>
                </c:pt>
                <c:pt idx="5">
                  <c:v>4.3766229976949797E-3</c:v>
                </c:pt>
                <c:pt idx="6">
                  <c:v>3.6471858314124799E-3</c:v>
                </c:pt>
              </c:numCache>
            </c:numRef>
          </c:val>
          <c:extLst>
            <c:ext xmlns:c16="http://schemas.microsoft.com/office/drawing/2014/chart" uri="{C3380CC4-5D6E-409C-BE32-E72D297353CC}">
              <c16:uniqueId val="{00000000-05B6-44DF-AFAC-2085EC758CE6}"/>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1.8383831420265902E-2</c:v>
                </c:pt>
                <c:pt idx="1">
                  <c:v>3.2171704985465302E-2</c:v>
                </c:pt>
                <c:pt idx="3">
                  <c:v>1.14898946376662E-2</c:v>
                </c:pt>
                <c:pt idx="5">
                  <c:v>5.7449473188330904E-3</c:v>
                </c:pt>
              </c:numCache>
            </c:numRef>
          </c:val>
          <c:extLst>
            <c:ext xmlns:c16="http://schemas.microsoft.com/office/drawing/2014/chart" uri="{C3380CC4-5D6E-409C-BE32-E72D297353CC}">
              <c16:uniqueId val="{00000001-05B6-44DF-AFAC-2085EC758CE6}"/>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4.72708718278117E-3</c:v>
                </c:pt>
                <c:pt idx="2">
                  <c:v>3.0587034712113402E-3</c:v>
                </c:pt>
                <c:pt idx="3">
                  <c:v>1.9464476634981299E-3</c:v>
                </c:pt>
                <c:pt idx="5">
                  <c:v>8.3419185578491198E-4</c:v>
                </c:pt>
              </c:numCache>
            </c:numRef>
          </c:val>
          <c:extLst>
            <c:ext xmlns:c16="http://schemas.microsoft.com/office/drawing/2014/chart" uri="{C3380CC4-5D6E-409C-BE32-E72D297353CC}">
              <c16:uniqueId val="{00000002-05B6-44DF-AFAC-2085EC758CE6}"/>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7.6539800696362098E-2</c:v>
                </c:pt>
                <c:pt idx="3">
                  <c:v>0.14407491895785801</c:v>
                </c:pt>
                <c:pt idx="4">
                  <c:v>7.6039540561091801E-2</c:v>
                </c:pt>
              </c:numCache>
            </c:numRef>
          </c:val>
          <c:extLst>
            <c:ext xmlns:c16="http://schemas.microsoft.com/office/drawing/2014/chart" uri="{C3380CC4-5D6E-409C-BE32-E72D297353CC}">
              <c16:uniqueId val="{00000003-05B6-44DF-AFAC-2085EC758CE6}"/>
            </c:ext>
          </c:extLst>
        </c:ser>
        <c:dLbls>
          <c:showLegendKey val="0"/>
          <c:showVal val="0"/>
          <c:showCatName val="0"/>
          <c:showSerName val="0"/>
          <c:showPercent val="0"/>
          <c:showBubbleSize val="0"/>
        </c:dLbls>
        <c:gapWidth val="219"/>
        <c:overlap val="-27"/>
        <c:axId val="389263864"/>
        <c:axId val="389267472"/>
      </c:barChart>
      <c:catAx>
        <c:axId val="38926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7472"/>
        <c:crosses val="autoZero"/>
        <c:auto val="1"/>
        <c:lblAlgn val="ctr"/>
        <c:lblOffset val="100"/>
        <c:noMultiLvlLbl val="0"/>
      </c:catAx>
      <c:valAx>
        <c:axId val="38926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2.1260841196178899E-2</c:v>
                </c:pt>
                <c:pt idx="5">
                  <c:v>4.0300864270352904E-3</c:v>
                </c:pt>
                <c:pt idx="6">
                  <c:v>3.0762807765411598E-2</c:v>
                </c:pt>
                <c:pt idx="7">
                  <c:v>1.3300776936208699E-2</c:v>
                </c:pt>
                <c:pt idx="8">
                  <c:v>0</c:v>
                </c:pt>
                <c:pt idx="9">
                  <c:v>0</c:v>
                </c:pt>
                <c:pt idx="10">
                  <c:v>0</c:v>
                </c:pt>
                <c:pt idx="11">
                  <c:v>1.1693641217161901E-2</c:v>
                </c:pt>
                <c:pt idx="12">
                  <c:v>1.46129397581558E-3</c:v>
                </c:pt>
                <c:pt idx="13">
                  <c:v>0</c:v>
                </c:pt>
                <c:pt idx="14">
                  <c:v>2.0446089867867102E-2</c:v>
                </c:pt>
                <c:pt idx="15">
                  <c:v>4.3797378726883199E-3</c:v>
                </c:pt>
                <c:pt idx="16">
                  <c:v>3.6486629474628998E-3</c:v>
                </c:pt>
                <c:pt idx="17">
                  <c:v>3.6473853717962303E-4</c:v>
                </c:pt>
                <c:pt idx="18">
                  <c:v>1.34890774929273E-2</c:v>
                </c:pt>
                <c:pt idx="19">
                  <c:v>1.8220445526334001E-3</c:v>
                </c:pt>
                <c:pt idx="20">
                  <c:v>1.5662905141075399E-2</c:v>
                </c:pt>
                <c:pt idx="21">
                  <c:v>2.0025268247570598E-2</c:v>
                </c:pt>
                <c:pt idx="22">
                  <c:v>0</c:v>
                </c:pt>
                <c:pt idx="23">
                  <c:v>0</c:v>
                </c:pt>
                <c:pt idx="24">
                  <c:v>1.38197899391929E-2</c:v>
                </c:pt>
                <c:pt idx="25">
                  <c:v>0</c:v>
                </c:pt>
                <c:pt idx="26">
                  <c:v>8.7206767245138206E-3</c:v>
                </c:pt>
                <c:pt idx="27">
                  <c:v>0</c:v>
                </c:pt>
                <c:pt idx="28">
                  <c:v>5.08299809750643E-3</c:v>
                </c:pt>
                <c:pt idx="29">
                  <c:v>0</c:v>
                </c:pt>
                <c:pt idx="30">
                  <c:v>0</c:v>
                </c:pt>
              </c:numCache>
            </c:numRef>
          </c:val>
          <c:smooth val="0"/>
          <c:extLst>
            <c:ext xmlns:c16="http://schemas.microsoft.com/office/drawing/2014/chart" uri="{C3380CC4-5D6E-409C-BE32-E72D297353CC}">
              <c16:uniqueId val="{00000000-985E-4637-8EEB-3D2CB57051B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3.21669002596328E-2</c:v>
                </c:pt>
                <c:pt idx="5">
                  <c:v>0</c:v>
                </c:pt>
                <c:pt idx="6">
                  <c:v>0</c:v>
                </c:pt>
                <c:pt idx="7">
                  <c:v>0</c:v>
                </c:pt>
                <c:pt idx="8">
                  <c:v>0</c:v>
                </c:pt>
                <c:pt idx="9">
                  <c:v>0</c:v>
                </c:pt>
                <c:pt idx="10">
                  <c:v>0</c:v>
                </c:pt>
                <c:pt idx="11">
                  <c:v>0</c:v>
                </c:pt>
                <c:pt idx="12">
                  <c:v>0</c:v>
                </c:pt>
                <c:pt idx="13">
                  <c:v>3.4468495794843499E-3</c:v>
                </c:pt>
                <c:pt idx="14">
                  <c:v>0</c:v>
                </c:pt>
                <c:pt idx="15">
                  <c:v>0</c:v>
                </c:pt>
                <c:pt idx="16">
                  <c:v>0</c:v>
                </c:pt>
                <c:pt idx="17">
                  <c:v>1.83861552251155E-2</c:v>
                </c:pt>
                <c:pt idx="18">
                  <c:v>0</c:v>
                </c:pt>
                <c:pt idx="19">
                  <c:v>0</c:v>
                </c:pt>
                <c:pt idx="20">
                  <c:v>0</c:v>
                </c:pt>
                <c:pt idx="21">
                  <c:v>0</c:v>
                </c:pt>
                <c:pt idx="22">
                  <c:v>0</c:v>
                </c:pt>
                <c:pt idx="23">
                  <c:v>0</c:v>
                </c:pt>
                <c:pt idx="24">
                  <c:v>0</c:v>
                </c:pt>
                <c:pt idx="25">
                  <c:v>0</c:v>
                </c:pt>
                <c:pt idx="26">
                  <c:v>0</c:v>
                </c:pt>
                <c:pt idx="27">
                  <c:v>1.9536636940332801E-2</c:v>
                </c:pt>
                <c:pt idx="28">
                  <c:v>0</c:v>
                </c:pt>
                <c:pt idx="29">
                  <c:v>5.74580556193978E-3</c:v>
                </c:pt>
                <c:pt idx="30">
                  <c:v>0</c:v>
                </c:pt>
              </c:numCache>
            </c:numRef>
          </c:val>
          <c:smooth val="0"/>
          <c:extLst>
            <c:ext xmlns:c16="http://schemas.microsoft.com/office/drawing/2014/chart" uri="{C3380CC4-5D6E-409C-BE32-E72D297353CC}">
              <c16:uniqueId val="{00000001-985E-4637-8EEB-3D2CB57051B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2.7798858578866798E-3</c:v>
                </c:pt>
                <c:pt idx="7">
                  <c:v>0</c:v>
                </c:pt>
                <c:pt idx="8">
                  <c:v>0</c:v>
                </c:pt>
                <c:pt idx="9">
                  <c:v>0</c:v>
                </c:pt>
                <c:pt idx="10">
                  <c:v>0</c:v>
                </c:pt>
                <c:pt idx="11">
                  <c:v>0</c:v>
                </c:pt>
                <c:pt idx="12">
                  <c:v>0</c:v>
                </c:pt>
                <c:pt idx="13">
                  <c:v>0</c:v>
                </c:pt>
                <c:pt idx="14">
                  <c:v>0</c:v>
                </c:pt>
                <c:pt idx="15">
                  <c:v>0</c:v>
                </c:pt>
                <c:pt idx="16">
                  <c:v>0</c:v>
                </c:pt>
                <c:pt idx="17">
                  <c:v>0</c:v>
                </c:pt>
                <c:pt idx="18">
                  <c:v>0</c:v>
                </c:pt>
                <c:pt idx="19">
                  <c:v>3.0589799136255301E-3</c:v>
                </c:pt>
                <c:pt idx="20">
                  <c:v>0</c:v>
                </c:pt>
                <c:pt idx="21">
                  <c:v>0</c:v>
                </c:pt>
                <c:pt idx="22">
                  <c:v>0</c:v>
                </c:pt>
                <c:pt idx="23">
                  <c:v>0</c:v>
                </c:pt>
                <c:pt idx="24">
                  <c:v>4.7282967701561002E-3</c:v>
                </c:pt>
                <c:pt idx="25">
                  <c:v>0</c:v>
                </c:pt>
                <c:pt idx="26">
                  <c:v>0</c:v>
                </c:pt>
                <c:pt idx="27">
                  <c:v>1.11265801482339E-3</c:v>
                </c:pt>
                <c:pt idx="28">
                  <c:v>0</c:v>
                </c:pt>
                <c:pt idx="29">
                  <c:v>8.3455038597955299E-4</c:v>
                </c:pt>
                <c:pt idx="30">
                  <c:v>0</c:v>
                </c:pt>
              </c:numCache>
            </c:numRef>
          </c:val>
          <c:smooth val="0"/>
          <c:extLst>
            <c:ext xmlns:c16="http://schemas.microsoft.com/office/drawing/2014/chart" uri="{C3380CC4-5D6E-409C-BE32-E72D297353CC}">
              <c16:uniqueId val="{00000002-985E-4637-8EEB-3D2CB57051B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5.40702913787924E-2</c:v>
                </c:pt>
                <c:pt idx="1">
                  <c:v>0</c:v>
                </c:pt>
                <c:pt idx="2">
                  <c:v>0</c:v>
                </c:pt>
                <c:pt idx="3">
                  <c:v>0</c:v>
                </c:pt>
                <c:pt idx="4">
                  <c:v>0</c:v>
                </c:pt>
                <c:pt idx="5">
                  <c:v>0</c:v>
                </c:pt>
                <c:pt idx="6">
                  <c:v>0.14417878168929499</c:v>
                </c:pt>
                <c:pt idx="7">
                  <c:v>0.10212663702991701</c:v>
                </c:pt>
                <c:pt idx="8">
                  <c:v>0</c:v>
                </c:pt>
                <c:pt idx="9">
                  <c:v>0</c:v>
                </c:pt>
                <c:pt idx="10">
                  <c:v>7.2069907810576303E-2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8.1015392924655705E-2</c:v>
                </c:pt>
                <c:pt idx="25">
                  <c:v>0</c:v>
                </c:pt>
                <c:pt idx="26">
                  <c:v>0</c:v>
                </c:pt>
                <c:pt idx="27">
                  <c:v>0</c:v>
                </c:pt>
                <c:pt idx="28">
                  <c:v>7.1994240460763095E-2</c:v>
                </c:pt>
                <c:pt idx="29">
                  <c:v>0</c:v>
                </c:pt>
                <c:pt idx="30">
                  <c:v>0</c:v>
                </c:pt>
              </c:numCache>
            </c:numRef>
          </c:val>
          <c:smooth val="0"/>
          <c:extLst>
            <c:ext xmlns:c16="http://schemas.microsoft.com/office/drawing/2014/chart" uri="{C3380CC4-5D6E-409C-BE32-E72D297353CC}">
              <c16:uniqueId val="{00000003-985E-4637-8EEB-3D2CB57051BB}"/>
            </c:ext>
          </c:extLst>
        </c:ser>
        <c:dLbls>
          <c:showLegendKey val="0"/>
          <c:showVal val="0"/>
          <c:showCatName val="0"/>
          <c:showSerName val="0"/>
          <c:showPercent val="0"/>
          <c:showBubbleSize val="0"/>
        </c:dLbls>
        <c:smooth val="0"/>
        <c:axId val="389261568"/>
        <c:axId val="389261896"/>
      </c:lineChart>
      <c:dateAx>
        <c:axId val="38926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1896"/>
        <c:crosses val="autoZero"/>
        <c:auto val="1"/>
        <c:lblOffset val="100"/>
        <c:baseTimeUnit val="days"/>
      </c:dateAx>
      <c:valAx>
        <c:axId val="38926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Video</c:v>
                </c:pt>
                <c:pt idx="1">
                  <c:v>Album</c:v>
                </c:pt>
                <c:pt idx="2">
                  <c:v>Photo</c:v>
                </c:pt>
              </c:strCache>
            </c:strRef>
          </c:cat>
          <c:val>
            <c:numRef>
              <c:f>Sheet1!$B$2:$B$4</c:f>
              <c:numCache>
                <c:formatCode>General</c:formatCode>
                <c:ptCount val="3"/>
                <c:pt idx="0">
                  <c:v>1.38020440943786E-2</c:v>
                </c:pt>
                <c:pt idx="1">
                  <c:v>6.21547801591147E-3</c:v>
                </c:pt>
                <c:pt idx="2">
                  <c:v>8.3905608156419308E-3</c:v>
                </c:pt>
              </c:numCache>
            </c:numRef>
          </c:val>
          <c:extLst>
            <c:ext xmlns:c16="http://schemas.microsoft.com/office/drawing/2014/chart" uri="{C3380CC4-5D6E-409C-BE32-E72D297353CC}">
              <c16:uniqueId val="{00000000-0B48-4BB2-B83A-194D13B113F5}"/>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Video</c:v>
                </c:pt>
                <c:pt idx="1">
                  <c:v>Album</c:v>
                </c:pt>
                <c:pt idx="2">
                  <c:v>Photo</c:v>
                </c:pt>
              </c:strCache>
            </c:strRef>
          </c:cat>
          <c:val>
            <c:numRef>
              <c:f>Sheet1!$C$2:$C$4</c:f>
              <c:numCache>
                <c:formatCode>General</c:formatCode>
                <c:ptCount val="3"/>
                <c:pt idx="0">
                  <c:v>0</c:v>
                </c:pt>
                <c:pt idx="1">
                  <c:v>0</c:v>
                </c:pt>
                <c:pt idx="2">
                  <c:v>1.58566780248812E-2</c:v>
                </c:pt>
              </c:numCache>
            </c:numRef>
          </c:val>
          <c:extLst>
            <c:ext xmlns:c16="http://schemas.microsoft.com/office/drawing/2014/chart" uri="{C3380CC4-5D6E-409C-BE32-E72D297353CC}">
              <c16:uniqueId val="{00000001-0B48-4BB2-B83A-194D13B113F5}"/>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Video</c:v>
                </c:pt>
                <c:pt idx="1">
                  <c:v>Album</c:v>
                </c:pt>
                <c:pt idx="2">
                  <c:v>Photo</c:v>
                </c:pt>
              </c:strCache>
            </c:strRef>
          </c:cat>
          <c:val>
            <c:numRef>
              <c:f>Sheet1!$D$2:$D$4</c:f>
              <c:numCache>
                <c:formatCode>General</c:formatCode>
                <c:ptCount val="3"/>
                <c:pt idx="0">
                  <c:v>2.5029237646447501E-3</c:v>
                </c:pt>
                <c:pt idx="1">
                  <c:v>0</c:v>
                </c:pt>
                <c:pt idx="2">
                  <c:v>0</c:v>
                </c:pt>
              </c:numCache>
            </c:numRef>
          </c:val>
          <c:extLst>
            <c:ext xmlns:c16="http://schemas.microsoft.com/office/drawing/2014/chart" uri="{C3380CC4-5D6E-409C-BE32-E72D297353CC}">
              <c16:uniqueId val="{00000002-0B48-4BB2-B83A-194D13B113F5}"/>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Video</c:v>
                </c:pt>
                <c:pt idx="1">
                  <c:v>Album</c:v>
                </c:pt>
                <c:pt idx="2">
                  <c:v>Photo</c:v>
                </c:pt>
              </c:strCache>
            </c:strRef>
          </c:cat>
          <c:val>
            <c:numRef>
              <c:f>Sheet1!$E$2:$E$4</c:f>
              <c:numCache>
                <c:formatCode>General</c:formatCode>
                <c:ptCount val="3"/>
                <c:pt idx="0">
                  <c:v>0</c:v>
                </c:pt>
                <c:pt idx="1">
                  <c:v>7.8098373929243098E-2</c:v>
                </c:pt>
                <c:pt idx="2">
                  <c:v>9.2311267356604498E-2</c:v>
                </c:pt>
              </c:numCache>
            </c:numRef>
          </c:val>
          <c:extLst>
            <c:ext xmlns:c16="http://schemas.microsoft.com/office/drawing/2014/chart" uri="{C3380CC4-5D6E-409C-BE32-E72D297353CC}">
              <c16:uniqueId val="{00000003-0B48-4BB2-B83A-194D13B113F5}"/>
            </c:ext>
          </c:extLst>
        </c:ser>
        <c:dLbls>
          <c:showLegendKey val="0"/>
          <c:showVal val="0"/>
          <c:showCatName val="0"/>
          <c:showSerName val="0"/>
          <c:showPercent val="0"/>
          <c:showBubbleSize val="0"/>
        </c:dLbls>
        <c:gapWidth val="219"/>
        <c:overlap val="-27"/>
        <c:axId val="398191256"/>
        <c:axId val="398189944"/>
      </c:barChart>
      <c:catAx>
        <c:axId val="39819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89944"/>
        <c:crosses val="autoZero"/>
        <c:auto val="1"/>
        <c:lblAlgn val="ctr"/>
        <c:lblOffset val="100"/>
        <c:noMultiLvlLbl val="0"/>
      </c:catAx>
      <c:valAx>
        <c:axId val="39818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5.8354547642840999E-3</c:v>
                </c:pt>
                <c:pt idx="12">
                  <c:v>0</c:v>
                </c:pt>
                <c:pt idx="13">
                  <c:v>1.16709095285682E-2</c:v>
                </c:pt>
                <c:pt idx="14">
                  <c:v>1.02120458374972E-2</c:v>
                </c:pt>
                <c:pt idx="15">
                  <c:v>0</c:v>
                </c:pt>
                <c:pt idx="16">
                  <c:v>1.38592050651747E-2</c:v>
                </c:pt>
                <c:pt idx="17">
                  <c:v>1.2810646787217401E-2</c:v>
                </c:pt>
                <c:pt idx="18">
                  <c:v>8.8747541206820706E-3</c:v>
                </c:pt>
                <c:pt idx="19">
                  <c:v>0</c:v>
                </c:pt>
                <c:pt idx="20">
                  <c:v>2.0059375752226601E-2</c:v>
                </c:pt>
                <c:pt idx="21">
                  <c:v>1.6412216524549E-3</c:v>
                </c:pt>
                <c:pt idx="22">
                  <c:v>0</c:v>
                </c:pt>
                <c:pt idx="23">
                  <c:v>0</c:v>
                </c:pt>
              </c:numCache>
            </c:numRef>
          </c:val>
          <c:smooth val="0"/>
          <c:extLst>
            <c:ext xmlns:c16="http://schemas.microsoft.com/office/drawing/2014/chart" uri="{C3380CC4-5D6E-409C-BE32-E72D297353CC}">
              <c16:uniqueId val="{00000000-BF97-444A-B8F6-E71AC0E9A7F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1.2638884101432799E-2</c:v>
                </c:pt>
                <c:pt idx="17">
                  <c:v>0</c:v>
                </c:pt>
                <c:pt idx="18">
                  <c:v>0</c:v>
                </c:pt>
                <c:pt idx="19">
                  <c:v>2.5277768202865598E-2</c:v>
                </c:pt>
                <c:pt idx="20">
                  <c:v>3.4469683912998501E-3</c:v>
                </c:pt>
                <c:pt idx="21">
                  <c:v>0</c:v>
                </c:pt>
                <c:pt idx="22">
                  <c:v>0</c:v>
                </c:pt>
                <c:pt idx="23">
                  <c:v>0</c:v>
                </c:pt>
              </c:numCache>
            </c:numRef>
          </c:val>
          <c:smooth val="0"/>
          <c:extLst>
            <c:ext xmlns:c16="http://schemas.microsoft.com/office/drawing/2014/chart" uri="{C3380CC4-5D6E-409C-BE32-E72D297353CC}">
              <c16:uniqueId val="{00000001-BF97-444A-B8F6-E71AC0E9A7F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8.3417677874295104E-4</c:v>
                </c:pt>
                <c:pt idx="11">
                  <c:v>0</c:v>
                </c:pt>
                <c:pt idx="12">
                  <c:v>0</c:v>
                </c:pt>
                <c:pt idx="13">
                  <c:v>0</c:v>
                </c:pt>
                <c:pt idx="14">
                  <c:v>0</c:v>
                </c:pt>
                <c:pt idx="15">
                  <c:v>0</c:v>
                </c:pt>
                <c:pt idx="16">
                  <c:v>0</c:v>
                </c:pt>
                <c:pt idx="17">
                  <c:v>3.0586481887241502E-3</c:v>
                </c:pt>
                <c:pt idx="18">
                  <c:v>4.7270017462100597E-3</c:v>
                </c:pt>
                <c:pt idx="19">
                  <c:v>2.7805892624765001E-3</c:v>
                </c:pt>
                <c:pt idx="20">
                  <c:v>1.1122357049906E-3</c:v>
                </c:pt>
                <c:pt idx="21">
                  <c:v>0</c:v>
                </c:pt>
                <c:pt idx="22">
                  <c:v>0</c:v>
                </c:pt>
                <c:pt idx="23">
                  <c:v>0</c:v>
                </c:pt>
              </c:numCache>
            </c:numRef>
          </c:val>
          <c:smooth val="0"/>
          <c:extLst>
            <c:ext xmlns:c16="http://schemas.microsoft.com/office/drawing/2014/chart" uri="{C3380CC4-5D6E-409C-BE32-E72D297353CC}">
              <c16:uniqueId val="{00000002-BF97-444A-B8F6-E71AC0E9A7F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9.4251838511181102E-2</c:v>
                </c:pt>
                <c:pt idx="17">
                  <c:v>0</c:v>
                </c:pt>
                <c:pt idx="18">
                  <c:v>5.4029716343989197E-2</c:v>
                </c:pt>
                <c:pt idx="19">
                  <c:v>0</c:v>
                </c:pt>
                <c:pt idx="20">
                  <c:v>0</c:v>
                </c:pt>
                <c:pt idx="21">
                  <c:v>0</c:v>
                </c:pt>
                <c:pt idx="22">
                  <c:v>0</c:v>
                </c:pt>
                <c:pt idx="23">
                  <c:v>0</c:v>
                </c:pt>
              </c:numCache>
            </c:numRef>
          </c:val>
          <c:smooth val="0"/>
          <c:extLst>
            <c:ext xmlns:c16="http://schemas.microsoft.com/office/drawing/2014/chart" uri="{C3380CC4-5D6E-409C-BE32-E72D297353CC}">
              <c16:uniqueId val="{00000003-BF97-444A-B8F6-E71AC0E9A7F1}"/>
            </c:ext>
          </c:extLst>
        </c:ser>
        <c:dLbls>
          <c:showLegendKey val="0"/>
          <c:showVal val="0"/>
          <c:showCatName val="0"/>
          <c:showSerName val="0"/>
          <c:showPercent val="0"/>
          <c:showBubbleSize val="0"/>
        </c:dLbls>
        <c:smooth val="0"/>
        <c:axId val="398186336"/>
        <c:axId val="398191912"/>
      </c:lineChart>
      <c:catAx>
        <c:axId val="39818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1912"/>
        <c:crosses val="autoZero"/>
        <c:auto val="1"/>
        <c:lblAlgn val="ctr"/>
        <c:lblOffset val="100"/>
        <c:noMultiLvlLbl val="0"/>
      </c:catAx>
      <c:valAx>
        <c:axId val="39819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8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44D-45B4-B6D1-B9E8BBD53F7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744D-45B4-B6D1-B9E8BBD53F7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744D-45B4-B6D1-B9E8BBD53F7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744D-45B4-B6D1-B9E8BBD53F77}"/>
            </c:ext>
          </c:extLst>
        </c:ser>
        <c:dLbls>
          <c:showLegendKey val="0"/>
          <c:showVal val="0"/>
          <c:showCatName val="0"/>
          <c:showSerName val="0"/>
          <c:showPercent val="0"/>
          <c:showBubbleSize val="0"/>
        </c:dLbls>
        <c:smooth val="0"/>
        <c:axId val="538960280"/>
        <c:axId val="539008496"/>
      </c:lineChart>
      <c:dateAx>
        <c:axId val="538960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08496"/>
        <c:crosses val="autoZero"/>
        <c:auto val="1"/>
        <c:lblOffset val="100"/>
        <c:baseTimeUnit val="days"/>
      </c:dateAx>
      <c:valAx>
        <c:axId val="53900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6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FD023-5BAD-4E13-88D9-67E3FDC0320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762BF2D9-A962-4FA9-AB96-178E8D45EDE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33078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49419-6117-4C23-A49D-A5389306AAB6}"/>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FE76D18D-CF72-4A77-AC79-0E8FE6E79021}"/>
              </a:ext>
            </a:extLst>
          </p:cNvPr>
          <p:cNvGraphicFramePr>
            <a:graphicFrameLocks noGrp="1"/>
          </p:cNvGraphicFramePr>
          <p:nvPr>
            <p:ph type="tbl" sz="quarter" idx="13"/>
            <p:extLst>
              <p:ext uri="{D42A27DB-BD31-4B8C-83A1-F6EECF244321}">
                <p14:modId xmlns:p14="http://schemas.microsoft.com/office/powerpoint/2010/main" val="1344254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03985867"/>
                    </a:ext>
                  </a:extLst>
                </a:gridCol>
                <a:gridCol w="740664">
                  <a:extLst>
                    <a:ext uri="{9D8B030D-6E8A-4147-A177-3AD203B41FA5}">
                      <a16:colId xmlns:a16="http://schemas.microsoft.com/office/drawing/2014/main" val="4077991012"/>
                    </a:ext>
                  </a:extLst>
                </a:gridCol>
                <a:gridCol w="740664">
                  <a:extLst>
                    <a:ext uri="{9D8B030D-6E8A-4147-A177-3AD203B41FA5}">
                      <a16:colId xmlns:a16="http://schemas.microsoft.com/office/drawing/2014/main" val="147171614"/>
                    </a:ext>
                  </a:extLst>
                </a:gridCol>
                <a:gridCol w="740664">
                  <a:extLst>
                    <a:ext uri="{9D8B030D-6E8A-4147-A177-3AD203B41FA5}">
                      <a16:colId xmlns:a16="http://schemas.microsoft.com/office/drawing/2014/main" val="453006112"/>
                    </a:ext>
                  </a:extLst>
                </a:gridCol>
                <a:gridCol w="740664">
                  <a:extLst>
                    <a:ext uri="{9D8B030D-6E8A-4147-A177-3AD203B41FA5}">
                      <a16:colId xmlns:a16="http://schemas.microsoft.com/office/drawing/2014/main" val="302981950"/>
                    </a:ext>
                  </a:extLst>
                </a:gridCol>
                <a:gridCol w="740664">
                  <a:extLst>
                    <a:ext uri="{9D8B030D-6E8A-4147-A177-3AD203B41FA5}">
                      <a16:colId xmlns:a16="http://schemas.microsoft.com/office/drawing/2014/main" val="3484397807"/>
                    </a:ext>
                  </a:extLst>
                </a:gridCol>
                <a:gridCol w="740664">
                  <a:extLst>
                    <a:ext uri="{9D8B030D-6E8A-4147-A177-3AD203B41FA5}">
                      <a16:colId xmlns:a16="http://schemas.microsoft.com/office/drawing/2014/main" val="3307550021"/>
                    </a:ext>
                  </a:extLst>
                </a:gridCol>
                <a:gridCol w="740664">
                  <a:extLst>
                    <a:ext uri="{9D8B030D-6E8A-4147-A177-3AD203B41FA5}">
                      <a16:colId xmlns:a16="http://schemas.microsoft.com/office/drawing/2014/main" val="3581677527"/>
                    </a:ext>
                  </a:extLst>
                </a:gridCol>
                <a:gridCol w="740664">
                  <a:extLst>
                    <a:ext uri="{9D8B030D-6E8A-4147-A177-3AD203B41FA5}">
                      <a16:colId xmlns:a16="http://schemas.microsoft.com/office/drawing/2014/main" val="10511629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118250008"/>
                  </a:ext>
                </a:extLst>
              </a:tr>
              <a:tr h="370840">
                <a:tc>
                  <a:txBody>
                    <a:bodyPr/>
                    <a:lstStyle/>
                    <a:p>
                      <a:r>
                        <a:rPr lang="en-US" sz="1000"/>
                        <a:t>Zanella</a:t>
                      </a:r>
                    </a:p>
                  </a:txBody>
                  <a:tcPr/>
                </a:tc>
                <a:tc>
                  <a:txBody>
                    <a:bodyPr/>
                    <a:lstStyle/>
                    <a:p>
                      <a:r>
                        <a:rPr lang="en-US" sz="1000"/>
                        <a:t>718923</a:t>
                      </a:r>
                    </a:p>
                  </a:txBody>
                  <a:tcPr/>
                </a:tc>
                <a:tc>
                  <a:txBody>
                    <a:bodyPr/>
                    <a:lstStyle/>
                    <a:p>
                      <a:r>
                        <a:rPr lang="en-US" sz="1000"/>
                        <a:t>-707</a:t>
                      </a:r>
                    </a:p>
                  </a:txBody>
                  <a:tcPr/>
                </a:tc>
                <a:tc>
                  <a:txBody>
                    <a:bodyPr/>
                    <a:lstStyle/>
                    <a:p>
                      <a:r>
                        <a:rPr lang="en-US" sz="1000"/>
                        <a:t>5</a:t>
                      </a:r>
                    </a:p>
                  </a:txBody>
                  <a:tcPr/>
                </a:tc>
                <a:tc>
                  <a:txBody>
                    <a:bodyPr/>
                    <a:lstStyle/>
                    <a:p>
                      <a:r>
                        <a:rPr lang="en-US" sz="1000"/>
                        <a:t>77</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0.0025 %</a:t>
                      </a:r>
                    </a:p>
                  </a:txBody>
                  <a:tcPr/>
                </a:tc>
                <a:extLst>
                  <a:ext uri="{0D108BD9-81ED-4DB2-BD59-A6C34878D82A}">
                    <a16:rowId xmlns:a16="http://schemas.microsoft.com/office/drawing/2014/main" val="1111949306"/>
                  </a:ext>
                </a:extLst>
              </a:tr>
              <a:tr h="370840">
                <a:tc>
                  <a:txBody>
                    <a:bodyPr/>
                    <a:lstStyle/>
                    <a:p>
                      <a:r>
                        <a:rPr lang="en-US" sz="1000"/>
                        <a:t>Motomel</a:t>
                      </a:r>
                    </a:p>
                  </a:txBody>
                  <a:tcPr/>
                </a:tc>
                <a:tc>
                  <a:txBody>
                    <a:bodyPr/>
                    <a:lstStyle/>
                    <a:p>
                      <a:r>
                        <a:rPr lang="en-US" sz="1000"/>
                        <a:t>275673</a:t>
                      </a:r>
                    </a:p>
                  </a:txBody>
                  <a:tcPr/>
                </a:tc>
                <a:tc>
                  <a:txBody>
                    <a:bodyPr/>
                    <a:lstStyle/>
                    <a:p>
                      <a:r>
                        <a:rPr lang="en-US" sz="1000"/>
                        <a:t>2981</a:t>
                      </a:r>
                    </a:p>
                  </a:txBody>
                  <a:tcPr/>
                </a:tc>
                <a:tc>
                  <a:txBody>
                    <a:bodyPr/>
                    <a:lstStyle/>
                    <a:p>
                      <a:r>
                        <a:rPr lang="en-US" sz="1000"/>
                        <a:t>21</a:t>
                      </a:r>
                    </a:p>
                  </a:txBody>
                  <a:tcPr/>
                </a:tc>
                <a:tc>
                  <a:txBody>
                    <a:bodyPr/>
                    <a:lstStyle/>
                    <a:p>
                      <a:r>
                        <a:rPr lang="en-US" sz="1000"/>
                        <a:t>328</a:t>
                      </a:r>
                    </a:p>
                  </a:txBody>
                  <a:tcPr/>
                </a:tc>
                <a:tc>
                  <a:txBody>
                    <a:bodyPr/>
                    <a:lstStyle/>
                    <a:p>
                      <a:r>
                        <a:rPr lang="en-US" sz="1000"/>
                        <a:t>249</a:t>
                      </a:r>
                    </a:p>
                  </a:txBody>
                  <a:tcPr/>
                </a:tc>
                <a:tc>
                  <a:txBody>
                    <a:bodyPr/>
                    <a:lstStyle/>
                    <a:p>
                      <a:r>
                        <a:rPr lang="en-US" sz="1000"/>
                        <a:t>27</a:t>
                      </a:r>
                    </a:p>
                  </a:txBody>
                  <a:tcPr/>
                </a:tc>
                <a:tc>
                  <a:txBody>
                    <a:bodyPr/>
                    <a:lstStyle/>
                    <a:p>
                      <a:r>
                        <a:rPr lang="en-US" sz="1000"/>
                        <a:t>0</a:t>
                      </a:r>
                    </a:p>
                  </a:txBody>
                  <a:tcPr/>
                </a:tc>
                <a:tc>
                  <a:txBody>
                    <a:bodyPr/>
                    <a:lstStyle/>
                    <a:p>
                      <a:r>
                        <a:rPr lang="en-US" sz="1000"/>
                        <a:t>0.0105 %</a:t>
                      </a:r>
                    </a:p>
                  </a:txBody>
                  <a:tcPr/>
                </a:tc>
                <a:extLst>
                  <a:ext uri="{0D108BD9-81ED-4DB2-BD59-A6C34878D82A}">
                    <a16:rowId xmlns:a16="http://schemas.microsoft.com/office/drawing/2014/main" val="816434420"/>
                  </a:ext>
                </a:extLst>
              </a:tr>
              <a:tr h="370840">
                <a:tc>
                  <a:txBody>
                    <a:bodyPr/>
                    <a:lstStyle/>
                    <a:p>
                      <a:r>
                        <a:rPr lang="en-US" sz="1000"/>
                        <a:t>Corven Motos</a:t>
                      </a:r>
                    </a:p>
                  </a:txBody>
                  <a:tcPr/>
                </a:tc>
                <a:tc>
                  <a:txBody>
                    <a:bodyPr/>
                    <a:lstStyle/>
                    <a:p>
                      <a:r>
                        <a:rPr lang="en-US" sz="1000"/>
                        <a:t>87016</a:t>
                      </a:r>
                    </a:p>
                  </a:txBody>
                  <a:tcPr/>
                </a:tc>
                <a:tc>
                  <a:txBody>
                    <a:bodyPr/>
                    <a:lstStyle/>
                    <a:p>
                      <a:r>
                        <a:rPr lang="en-US" sz="1000"/>
                        <a:t>-35</a:t>
                      </a:r>
                    </a:p>
                  </a:txBody>
                  <a:tcPr/>
                </a:tc>
                <a:tc>
                  <a:txBody>
                    <a:bodyPr/>
                    <a:lstStyle/>
                    <a:p>
                      <a:r>
                        <a:rPr lang="en-US" sz="1000"/>
                        <a:t>5</a:t>
                      </a:r>
                    </a:p>
                  </a:txBody>
                  <a:tcPr/>
                </a:tc>
                <a:tc>
                  <a:txBody>
                    <a:bodyPr/>
                    <a:lstStyle/>
                    <a:p>
                      <a:r>
                        <a:rPr lang="en-US" sz="1000"/>
                        <a:t>48</a:t>
                      </a:r>
                    </a:p>
                  </a:txBody>
                  <a:tcPr/>
                </a:tc>
                <a:tc>
                  <a:txBody>
                    <a:bodyPr/>
                    <a:lstStyle/>
                    <a:p>
                      <a:r>
                        <a:rPr lang="en-US" sz="1000"/>
                        <a:t>14</a:t>
                      </a:r>
                    </a:p>
                  </a:txBody>
                  <a:tcPr/>
                </a:tc>
                <a:tc>
                  <a:txBody>
                    <a:bodyPr/>
                    <a:lstStyle/>
                    <a:p>
                      <a:r>
                        <a:rPr lang="en-US" sz="1000"/>
                        <a:t>7</a:t>
                      </a:r>
                    </a:p>
                  </a:txBody>
                  <a:tcPr/>
                </a:tc>
                <a:tc>
                  <a:txBody>
                    <a:bodyPr/>
                    <a:lstStyle/>
                    <a:p>
                      <a:r>
                        <a:rPr lang="en-US" sz="1000"/>
                        <a:t>1</a:t>
                      </a:r>
                    </a:p>
                  </a:txBody>
                  <a:tcPr/>
                </a:tc>
                <a:tc>
                  <a:txBody>
                    <a:bodyPr/>
                    <a:lstStyle/>
                    <a:p>
                      <a:r>
                        <a:rPr lang="en-US" sz="1000"/>
                        <a:t>0.0159 %</a:t>
                      </a:r>
                    </a:p>
                  </a:txBody>
                  <a:tcPr/>
                </a:tc>
                <a:extLst>
                  <a:ext uri="{0D108BD9-81ED-4DB2-BD59-A6C34878D82A}">
                    <a16:rowId xmlns:a16="http://schemas.microsoft.com/office/drawing/2014/main" val="4074355860"/>
                  </a:ext>
                </a:extLst>
              </a:tr>
              <a:tr h="370840">
                <a:tc>
                  <a:txBody>
                    <a:bodyPr/>
                    <a:lstStyle/>
                    <a:p>
                      <a:r>
                        <a:rPr lang="en-US" sz="1000"/>
                        <a:t>Gilera Motors Argentina</a:t>
                      </a:r>
                    </a:p>
                  </a:txBody>
                  <a:tcPr/>
                </a:tc>
                <a:tc>
                  <a:txBody>
                    <a:bodyPr/>
                    <a:lstStyle/>
                    <a:p>
                      <a:r>
                        <a:rPr lang="en-US" sz="1000"/>
                        <a:t>33340</a:t>
                      </a:r>
                    </a:p>
                  </a:txBody>
                  <a:tcPr/>
                </a:tc>
                <a:tc>
                  <a:txBody>
                    <a:bodyPr/>
                    <a:lstStyle/>
                    <a:p>
                      <a:r>
                        <a:rPr lang="en-US" sz="1000"/>
                        <a:t>52</a:t>
                      </a:r>
                    </a:p>
                  </a:txBody>
                  <a:tcPr/>
                </a:tc>
                <a:tc>
                  <a:txBody>
                    <a:bodyPr/>
                    <a:lstStyle/>
                    <a:p>
                      <a:r>
                        <a:rPr lang="en-US" sz="1000"/>
                        <a:t>6</a:t>
                      </a:r>
                    </a:p>
                  </a:txBody>
                  <a:tcPr/>
                </a:tc>
                <a:tc>
                  <a:txBody>
                    <a:bodyPr/>
                    <a:lstStyle/>
                    <a:p>
                      <a:r>
                        <a:rPr lang="en-US" sz="1000"/>
                        <a:t>110</a:t>
                      </a:r>
                    </a:p>
                  </a:txBody>
                  <a:tcPr/>
                </a:tc>
                <a:tc>
                  <a:txBody>
                    <a:bodyPr/>
                    <a:lstStyle/>
                    <a:p>
                      <a:r>
                        <a:rPr lang="en-US" sz="1000"/>
                        <a:t>47</a:t>
                      </a:r>
                    </a:p>
                  </a:txBody>
                  <a:tcPr/>
                </a:tc>
                <a:tc>
                  <a:txBody>
                    <a:bodyPr/>
                    <a:lstStyle/>
                    <a:p>
                      <a:r>
                        <a:rPr lang="en-US" sz="1000"/>
                        <a:t>18</a:t>
                      </a:r>
                    </a:p>
                  </a:txBody>
                  <a:tcPr/>
                </a:tc>
                <a:tc>
                  <a:txBody>
                    <a:bodyPr/>
                    <a:lstStyle/>
                    <a:p>
                      <a:r>
                        <a:rPr lang="en-US" sz="1000"/>
                        <a:t>0</a:t>
                      </a:r>
                    </a:p>
                  </a:txBody>
                  <a:tcPr/>
                </a:tc>
                <a:tc>
                  <a:txBody>
                    <a:bodyPr/>
                    <a:lstStyle/>
                    <a:p>
                      <a:r>
                        <a:rPr lang="en-US" sz="1000"/>
                        <a:t>0.0876 %</a:t>
                      </a:r>
                    </a:p>
                  </a:txBody>
                  <a:tcPr/>
                </a:tc>
                <a:extLst>
                  <a:ext uri="{0D108BD9-81ED-4DB2-BD59-A6C34878D82A}">
                    <a16:rowId xmlns:a16="http://schemas.microsoft.com/office/drawing/2014/main" val="2292815739"/>
                  </a:ext>
                </a:extLst>
              </a:tr>
            </a:tbl>
          </a:graphicData>
        </a:graphic>
      </p:graphicFrame>
      <p:sp>
        <p:nvSpPr>
          <p:cNvPr id="4" name="Text Placeholder 3">
            <a:extLst>
              <a:ext uri="{FF2B5EF4-FFF2-40B4-BE49-F238E27FC236}">
                <a16:creationId xmlns:a16="http://schemas.microsoft.com/office/drawing/2014/main" id="{7128C5F7-95D2-4181-9D8E-02B630B6B7D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16581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92751-8A1A-4BAD-8EB9-C7FE8A5BDD99}"/>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5F80C80D-A49B-48D1-8154-948FC5756AA7}"/>
              </a:ext>
            </a:extLst>
          </p:cNvPr>
          <p:cNvGraphicFramePr>
            <a:graphicFrameLocks noGrp="1"/>
          </p:cNvGraphicFramePr>
          <p:nvPr>
            <p:ph type="chart" sz="quarter" idx="13"/>
            <p:extLst>
              <p:ext uri="{D42A27DB-BD31-4B8C-83A1-F6EECF244321}">
                <p14:modId xmlns:p14="http://schemas.microsoft.com/office/powerpoint/2010/main" val="1269328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7A5EC6-DAA2-47CE-96E0-A55D3FEB00B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458F502-E765-4113-A5AC-162017F32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470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8709-81D0-4DF3-BD77-B1E4F99B7828}"/>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E09A97BE-E50D-4BCF-96A4-6089127AB3A0}"/>
              </a:ext>
            </a:extLst>
          </p:cNvPr>
          <p:cNvGraphicFramePr>
            <a:graphicFrameLocks noGrp="1"/>
          </p:cNvGraphicFramePr>
          <p:nvPr>
            <p:ph type="chart" sz="quarter" idx="13"/>
            <p:extLst>
              <p:ext uri="{D42A27DB-BD31-4B8C-83A1-F6EECF244321}">
                <p14:modId xmlns:p14="http://schemas.microsoft.com/office/powerpoint/2010/main" val="1442648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7C1926-8954-42A7-A3CE-97EBB182506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E02BB66-4577-4184-8C96-8D583E7F3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6186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5A56-A547-4B0F-BFD4-44D7C1DC6281}"/>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BB6F5076-72FE-4029-B272-546EA37F8E1A}"/>
              </a:ext>
            </a:extLst>
          </p:cNvPr>
          <p:cNvGraphicFramePr>
            <a:graphicFrameLocks noGrp="1"/>
          </p:cNvGraphicFramePr>
          <p:nvPr>
            <p:ph type="chart" sz="quarter" idx="13"/>
            <p:extLst>
              <p:ext uri="{D42A27DB-BD31-4B8C-83A1-F6EECF244321}">
                <p14:modId xmlns:p14="http://schemas.microsoft.com/office/powerpoint/2010/main" val="1936674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08CBDA-C713-4F07-833A-B81BF027345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2E68BD8-38A2-4650-AC70-9F4D0CF6B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345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ED79A-B0ED-479F-AC43-0EB9C2BC729C}"/>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3544378F-0EE0-43BD-8668-D76DA02B60D1}"/>
              </a:ext>
            </a:extLst>
          </p:cNvPr>
          <p:cNvGraphicFramePr>
            <a:graphicFrameLocks noGrp="1"/>
          </p:cNvGraphicFramePr>
          <p:nvPr>
            <p:ph type="chart" sz="quarter" idx="13"/>
            <p:extLst>
              <p:ext uri="{D42A27DB-BD31-4B8C-83A1-F6EECF244321}">
                <p14:modId xmlns:p14="http://schemas.microsoft.com/office/powerpoint/2010/main" val="2336446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13A5A-1D19-4E88-90ED-3379C7FB718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8CF3F55-FFBF-487A-8D89-5B1D34D7B3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3192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4B0C-5BAA-4C6E-9918-75518B6273FD}"/>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B395CC3A-CD5F-4163-8BE9-A5C9F917D4FD}"/>
              </a:ext>
            </a:extLst>
          </p:cNvPr>
          <p:cNvGraphicFramePr>
            <a:graphicFrameLocks noGrp="1"/>
          </p:cNvGraphicFramePr>
          <p:nvPr>
            <p:ph type="chart" sz="quarter" idx="13"/>
            <p:extLst>
              <p:ext uri="{D42A27DB-BD31-4B8C-83A1-F6EECF244321}">
                <p14:modId xmlns:p14="http://schemas.microsoft.com/office/powerpoint/2010/main" val="4202985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63DE0-88C1-473A-9DF3-41B074F8E24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D723DF4-9999-4A2D-B6D7-041FCBAEEA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2274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40F3A-E612-4AEB-99D7-C606B53F400E}"/>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E404349B-F544-46F1-A76E-F9FE599D0933}"/>
              </a:ext>
            </a:extLst>
          </p:cNvPr>
          <p:cNvGraphicFramePr>
            <a:graphicFrameLocks noGrp="1"/>
          </p:cNvGraphicFramePr>
          <p:nvPr>
            <p:ph type="chart" sz="quarter" idx="13"/>
            <p:extLst>
              <p:ext uri="{D42A27DB-BD31-4B8C-83A1-F6EECF244321}">
                <p14:modId xmlns:p14="http://schemas.microsoft.com/office/powerpoint/2010/main" val="1154957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BC320-C39C-4537-B530-FAC1D445DCC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95938D6-01F5-4942-BD75-6367FE1786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479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CE4F9-4DA8-465D-A83F-CD524164A25F}"/>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B2E2AF11-685E-43FB-AB71-03671DD2D07F}"/>
              </a:ext>
            </a:extLst>
          </p:cNvPr>
          <p:cNvGraphicFramePr>
            <a:graphicFrameLocks noGrp="1"/>
          </p:cNvGraphicFramePr>
          <p:nvPr>
            <p:ph type="chart" sz="quarter" idx="13"/>
            <p:extLst>
              <p:ext uri="{D42A27DB-BD31-4B8C-83A1-F6EECF244321}">
                <p14:modId xmlns:p14="http://schemas.microsoft.com/office/powerpoint/2010/main" val="1603170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082B25-ED19-47FE-9CF0-D96A71D1D67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DA665CA-0EDF-492F-9D9A-CAB52F82E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457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D88AB-AC13-41BD-ACB9-967E8A03BC53}"/>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AC528C9F-F402-4F06-A8C8-EB5854723DA0}"/>
              </a:ext>
            </a:extLst>
          </p:cNvPr>
          <p:cNvGraphicFramePr>
            <a:graphicFrameLocks noGrp="1"/>
          </p:cNvGraphicFramePr>
          <p:nvPr>
            <p:ph type="chart" sz="quarter" idx="13"/>
            <p:extLst>
              <p:ext uri="{D42A27DB-BD31-4B8C-83A1-F6EECF244321}">
                <p14:modId xmlns:p14="http://schemas.microsoft.com/office/powerpoint/2010/main" val="1599971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98847C-CA0F-4D17-9EFB-8605C2D72C6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C5FC2CF-5AA9-48F8-A587-65157EB7D6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0052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B5384-C9E4-4E16-B135-4F02F226C4D1}"/>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D6F42582-7B4C-46E8-92FA-6FFF374BD27B}"/>
              </a:ext>
            </a:extLst>
          </p:cNvPr>
          <p:cNvGraphicFramePr>
            <a:graphicFrameLocks noGrp="1"/>
          </p:cNvGraphicFramePr>
          <p:nvPr>
            <p:ph type="chart" sz="quarter" idx="13"/>
            <p:extLst>
              <p:ext uri="{D42A27DB-BD31-4B8C-83A1-F6EECF244321}">
                <p14:modId xmlns:p14="http://schemas.microsoft.com/office/powerpoint/2010/main" val="1510861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FC31F-5BC0-47F8-86B1-FA0A5122EBD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29A0886-782F-43C1-8A7E-9D2CEE3FC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111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36F67-EBD9-49B9-9D90-F8D6365CA13E}"/>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E8257EFE-08B5-4C78-AF67-4A4DBCD1FCB3}"/>
              </a:ext>
            </a:extLst>
          </p:cNvPr>
          <p:cNvGraphicFramePr>
            <a:graphicFrameLocks noGrp="1"/>
          </p:cNvGraphicFramePr>
          <p:nvPr>
            <p:ph type="chart" sz="quarter" idx="13"/>
            <p:extLst>
              <p:ext uri="{D42A27DB-BD31-4B8C-83A1-F6EECF244321}">
                <p14:modId xmlns:p14="http://schemas.microsoft.com/office/powerpoint/2010/main" val="2715328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0BE383-6F5F-43DA-99E7-44F08CD479F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2A5D536-63C7-4ABF-B8B8-337028D9BC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23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81D4B-8168-404E-B0FD-51D34100872A}"/>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EFE891E7-F3EE-4C92-ACE0-AF90CFEA1C1F}"/>
              </a:ext>
            </a:extLst>
          </p:cNvPr>
          <p:cNvGraphicFramePr>
            <a:graphicFrameLocks noGrp="1"/>
          </p:cNvGraphicFramePr>
          <p:nvPr>
            <p:ph type="chart" sz="quarter" idx="13"/>
            <p:extLst>
              <p:ext uri="{D42A27DB-BD31-4B8C-83A1-F6EECF244321}">
                <p14:modId xmlns:p14="http://schemas.microsoft.com/office/powerpoint/2010/main" val="796173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C50A11-3865-4FB5-81EC-A141A849592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59C8F3B-9415-4B5D-808F-D108F16281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659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62849-0C70-4A91-A311-116AF05E90D5}"/>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28F14E04-D18F-4CDD-8C8B-CEA4F272C34B}"/>
              </a:ext>
            </a:extLst>
          </p:cNvPr>
          <p:cNvGraphicFramePr>
            <a:graphicFrameLocks noGrp="1"/>
          </p:cNvGraphicFramePr>
          <p:nvPr>
            <p:ph type="chart" sz="quarter" idx="13"/>
            <p:extLst>
              <p:ext uri="{D42A27DB-BD31-4B8C-83A1-F6EECF244321}">
                <p14:modId xmlns:p14="http://schemas.microsoft.com/office/powerpoint/2010/main" val="1171220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766611-30EC-4FC8-9D0B-F9E20BBB40F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C3B8491-DA92-41E4-A597-B06AA51327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393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C93D-5ABF-468E-9C09-3F6C3E153E03}"/>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89F81CAC-FEE4-4FDC-A3A7-25AF34CE1C2C}"/>
              </a:ext>
            </a:extLst>
          </p:cNvPr>
          <p:cNvGraphicFramePr>
            <a:graphicFrameLocks noGrp="1"/>
          </p:cNvGraphicFramePr>
          <p:nvPr>
            <p:ph type="chart" sz="quarter" idx="13"/>
            <p:extLst>
              <p:ext uri="{D42A27DB-BD31-4B8C-83A1-F6EECF244321}">
                <p14:modId xmlns:p14="http://schemas.microsoft.com/office/powerpoint/2010/main" val="2223922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DFBD8E-2A16-4724-BA3B-D5BE0A5DBAD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892799B-FF02-465D-918E-F135C9FA0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4169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479B-BBBF-4492-9C60-DC1ADBB62ED3}"/>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C94E1C2D-895B-4F97-A366-F23E4605214F}"/>
              </a:ext>
            </a:extLst>
          </p:cNvPr>
          <p:cNvGraphicFramePr>
            <a:graphicFrameLocks noGrp="1"/>
          </p:cNvGraphicFramePr>
          <p:nvPr>
            <p:ph type="chart" sz="quarter" idx="13"/>
            <p:extLst>
              <p:ext uri="{D42A27DB-BD31-4B8C-83A1-F6EECF244321}">
                <p14:modId xmlns:p14="http://schemas.microsoft.com/office/powerpoint/2010/main" val="4096687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9A8ECD-BE27-46AD-8182-85902CAA79F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A339114-88FD-47E7-A704-BBFDA14C33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0182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B6835-C08B-4E68-8BC9-02D8B97378BF}"/>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335F3F53-D830-476C-9257-29CBFDBB37AA}"/>
              </a:ext>
            </a:extLst>
          </p:cNvPr>
          <p:cNvGraphicFramePr>
            <a:graphicFrameLocks noGrp="1"/>
          </p:cNvGraphicFramePr>
          <p:nvPr>
            <p:ph type="tbl" sz="quarter" idx="13"/>
            <p:extLst>
              <p:ext uri="{D42A27DB-BD31-4B8C-83A1-F6EECF244321}">
                <p14:modId xmlns:p14="http://schemas.microsoft.com/office/powerpoint/2010/main" val="710702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9052988"/>
                    </a:ext>
                  </a:extLst>
                </a:gridCol>
                <a:gridCol w="1152144">
                  <a:extLst>
                    <a:ext uri="{9D8B030D-6E8A-4147-A177-3AD203B41FA5}">
                      <a16:colId xmlns:a16="http://schemas.microsoft.com/office/drawing/2014/main" val="3891351977"/>
                    </a:ext>
                  </a:extLst>
                </a:gridCol>
                <a:gridCol w="1152144">
                  <a:extLst>
                    <a:ext uri="{9D8B030D-6E8A-4147-A177-3AD203B41FA5}">
                      <a16:colId xmlns:a16="http://schemas.microsoft.com/office/drawing/2014/main" val="1829124990"/>
                    </a:ext>
                  </a:extLst>
                </a:gridCol>
                <a:gridCol w="1152144">
                  <a:extLst>
                    <a:ext uri="{9D8B030D-6E8A-4147-A177-3AD203B41FA5}">
                      <a16:colId xmlns:a16="http://schemas.microsoft.com/office/drawing/2014/main" val="3466462268"/>
                    </a:ext>
                  </a:extLst>
                </a:gridCol>
                <a:gridCol w="1152144">
                  <a:extLst>
                    <a:ext uri="{9D8B030D-6E8A-4147-A177-3AD203B41FA5}">
                      <a16:colId xmlns:a16="http://schemas.microsoft.com/office/drawing/2014/main" val="79615833"/>
                    </a:ext>
                  </a:extLst>
                </a:gridCol>
                <a:gridCol w="1152144">
                  <a:extLst>
                    <a:ext uri="{9D8B030D-6E8A-4147-A177-3AD203B41FA5}">
                      <a16:colId xmlns:a16="http://schemas.microsoft.com/office/drawing/2014/main" val="78310045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954546756"/>
                  </a:ext>
                </a:extLst>
              </a:tr>
              <a:tr h="370840">
                <a:tc>
                  <a:txBody>
                    <a:bodyPr/>
                    <a:lstStyle/>
                    <a:p>
                      <a:r>
                        <a:rPr lang="en-US" sz="1000"/>
                        <a:t>#MotomelTeBanca</a:t>
                      </a:r>
                    </a:p>
                  </a:txBody>
                  <a:tcPr/>
                </a:tc>
                <a:tc>
                  <a:txBody>
                    <a:bodyPr/>
                    <a:lstStyle/>
                    <a:p>
                      <a:r>
                        <a:rPr lang="en-US" sz="1000"/>
                        <a:t>12</a:t>
                      </a:r>
                    </a:p>
                  </a:txBody>
                  <a:tcPr/>
                </a:tc>
                <a:tc>
                  <a:txBody>
                    <a:bodyPr/>
                    <a:lstStyle/>
                    <a:p>
                      <a:r>
                        <a:rPr lang="en-US" sz="1000"/>
                        <a:t>20.916666666667</a:t>
                      </a:r>
                    </a:p>
                  </a:txBody>
                  <a:tcPr/>
                </a:tc>
                <a:tc>
                  <a:txBody>
                    <a:bodyPr/>
                    <a:lstStyle/>
                    <a:p>
                      <a:r>
                        <a:rPr lang="en-US" sz="1000"/>
                        <a:t>15.416666666667</a:t>
                      </a:r>
                    </a:p>
                  </a:txBody>
                  <a:tcPr/>
                </a:tc>
                <a:tc>
                  <a:txBody>
                    <a:bodyPr/>
                    <a:lstStyle/>
                    <a:p>
                      <a:r>
                        <a:rPr lang="en-US" sz="1000"/>
                        <a:t>1.6666666666667</a:t>
                      </a:r>
                    </a:p>
                  </a:txBody>
                  <a:tcPr/>
                </a:tc>
                <a:tc>
                  <a:txBody>
                    <a:bodyPr/>
                    <a:lstStyle/>
                    <a:p>
                      <a:r>
                        <a:rPr lang="en-US" sz="1000"/>
                        <a:t>38</a:t>
                      </a:r>
                    </a:p>
                  </a:txBody>
                  <a:tcPr/>
                </a:tc>
                <a:extLst>
                  <a:ext uri="{0D108BD9-81ED-4DB2-BD59-A6C34878D82A}">
                    <a16:rowId xmlns:a16="http://schemas.microsoft.com/office/drawing/2014/main" val="4098277537"/>
                  </a:ext>
                </a:extLst>
              </a:tr>
              <a:tr h="370840">
                <a:tc>
                  <a:txBody>
                    <a:bodyPr/>
                    <a:lstStyle/>
                    <a:p>
                      <a:r>
                        <a:rPr lang="en-US" sz="1000"/>
                        <a:t>#Gilera</a:t>
                      </a:r>
                    </a:p>
                  </a:txBody>
                  <a:tcPr/>
                </a:tc>
                <a:tc>
                  <a:txBody>
                    <a:bodyPr/>
                    <a:lstStyle/>
                    <a:p>
                      <a:r>
                        <a:rPr lang="en-US" sz="1000"/>
                        <a:t>11</a:t>
                      </a:r>
                    </a:p>
                  </a:txBody>
                  <a:tcPr/>
                </a:tc>
                <a:tc>
                  <a:txBody>
                    <a:bodyPr/>
                    <a:lstStyle/>
                    <a:p>
                      <a:r>
                        <a:rPr lang="en-US" sz="1000"/>
                        <a:t>19.090909090909</a:t>
                      </a:r>
                    </a:p>
                  </a:txBody>
                  <a:tcPr/>
                </a:tc>
                <a:tc>
                  <a:txBody>
                    <a:bodyPr/>
                    <a:lstStyle/>
                    <a:p>
                      <a:r>
                        <a:rPr lang="en-US" sz="1000"/>
                        <a:t>6.9090909090909</a:t>
                      </a:r>
                    </a:p>
                  </a:txBody>
                  <a:tcPr/>
                </a:tc>
                <a:tc>
                  <a:txBody>
                    <a:bodyPr/>
                    <a:lstStyle/>
                    <a:p>
                      <a:r>
                        <a:rPr lang="en-US" sz="1000"/>
                        <a:t>3.3636363636364</a:t>
                      </a:r>
                    </a:p>
                  </a:txBody>
                  <a:tcPr/>
                </a:tc>
                <a:tc>
                  <a:txBody>
                    <a:bodyPr/>
                    <a:lstStyle/>
                    <a:p>
                      <a:r>
                        <a:rPr lang="en-US" sz="1000"/>
                        <a:t>29.363636363636</a:t>
                      </a:r>
                    </a:p>
                  </a:txBody>
                  <a:tcPr/>
                </a:tc>
                <a:extLst>
                  <a:ext uri="{0D108BD9-81ED-4DB2-BD59-A6C34878D82A}">
                    <a16:rowId xmlns:a16="http://schemas.microsoft.com/office/drawing/2014/main" val="1971533775"/>
                  </a:ext>
                </a:extLst>
              </a:tr>
              <a:tr h="370840">
                <a:tc>
                  <a:txBody>
                    <a:bodyPr/>
                    <a:lstStyle/>
                    <a:p>
                      <a:r>
                        <a:rPr lang="en-US" sz="1000"/>
                        <a:t>#Motomel</a:t>
                      </a:r>
                    </a:p>
                  </a:txBody>
                  <a:tcPr/>
                </a:tc>
                <a:tc>
                  <a:txBody>
                    <a:bodyPr/>
                    <a:lstStyle/>
                    <a:p>
                      <a:r>
                        <a:rPr lang="en-US" sz="1000"/>
                        <a:t>8</a:t>
                      </a:r>
                    </a:p>
                  </a:txBody>
                  <a:tcPr/>
                </a:tc>
                <a:tc>
                  <a:txBody>
                    <a:bodyPr/>
                    <a:lstStyle/>
                    <a:p>
                      <a:r>
                        <a:rPr lang="en-US" sz="1000"/>
                        <a:t>16.5</a:t>
                      </a:r>
                    </a:p>
                  </a:txBody>
                  <a:tcPr/>
                </a:tc>
                <a:tc>
                  <a:txBody>
                    <a:bodyPr/>
                    <a:lstStyle/>
                    <a:p>
                      <a:r>
                        <a:rPr lang="en-US" sz="1000"/>
                        <a:t>16.625</a:t>
                      </a:r>
                    </a:p>
                  </a:txBody>
                  <a:tcPr/>
                </a:tc>
                <a:tc>
                  <a:txBody>
                    <a:bodyPr/>
                    <a:lstStyle/>
                    <a:p>
                      <a:r>
                        <a:rPr lang="en-US" sz="1000"/>
                        <a:t>1.875</a:t>
                      </a:r>
                    </a:p>
                  </a:txBody>
                  <a:tcPr/>
                </a:tc>
                <a:tc>
                  <a:txBody>
                    <a:bodyPr/>
                    <a:lstStyle/>
                    <a:p>
                      <a:r>
                        <a:rPr lang="en-US" sz="1000"/>
                        <a:t>35</a:t>
                      </a:r>
                    </a:p>
                  </a:txBody>
                  <a:tcPr/>
                </a:tc>
                <a:extLst>
                  <a:ext uri="{0D108BD9-81ED-4DB2-BD59-A6C34878D82A}">
                    <a16:rowId xmlns:a16="http://schemas.microsoft.com/office/drawing/2014/main" val="4142777567"/>
                  </a:ext>
                </a:extLst>
              </a:tr>
              <a:tr h="370840">
                <a:tc>
                  <a:txBody>
                    <a:bodyPr/>
                    <a:lstStyle/>
                    <a:p>
                      <a:r>
                        <a:rPr lang="en-US" sz="1000"/>
                        <a:t>#JugadorMotomel</a:t>
                      </a:r>
                    </a:p>
                  </a:txBody>
                  <a:tcPr/>
                </a:tc>
                <a:tc>
                  <a:txBody>
                    <a:bodyPr/>
                    <a:lstStyle/>
                    <a:p>
                      <a:r>
                        <a:rPr lang="en-US" sz="1000"/>
                        <a:t>7</a:t>
                      </a:r>
                    </a:p>
                  </a:txBody>
                  <a:tcPr/>
                </a:tc>
                <a:tc>
                  <a:txBody>
                    <a:bodyPr/>
                    <a:lstStyle/>
                    <a:p>
                      <a:r>
                        <a:rPr lang="en-US" sz="1000"/>
                        <a:t>14.714285714286</a:t>
                      </a:r>
                    </a:p>
                  </a:txBody>
                  <a:tcPr/>
                </a:tc>
                <a:tc>
                  <a:txBody>
                    <a:bodyPr/>
                    <a:lstStyle/>
                    <a:p>
                      <a:r>
                        <a:rPr lang="en-US" sz="1000"/>
                        <a:t>11.571428571429</a:t>
                      </a:r>
                    </a:p>
                  </a:txBody>
                  <a:tcPr/>
                </a:tc>
                <a:tc>
                  <a:txBody>
                    <a:bodyPr/>
                    <a:lstStyle/>
                    <a:p>
                      <a:r>
                        <a:rPr lang="en-US" sz="1000"/>
                        <a:t>0</a:t>
                      </a:r>
                    </a:p>
                  </a:txBody>
                  <a:tcPr/>
                </a:tc>
                <a:tc>
                  <a:txBody>
                    <a:bodyPr/>
                    <a:lstStyle/>
                    <a:p>
                      <a:r>
                        <a:rPr lang="en-US" sz="1000"/>
                        <a:t>26.285714285714</a:t>
                      </a:r>
                    </a:p>
                  </a:txBody>
                  <a:tcPr/>
                </a:tc>
                <a:extLst>
                  <a:ext uri="{0D108BD9-81ED-4DB2-BD59-A6C34878D82A}">
                    <a16:rowId xmlns:a16="http://schemas.microsoft.com/office/drawing/2014/main" val="2309805582"/>
                  </a:ext>
                </a:extLst>
              </a:tr>
              <a:tr h="370840">
                <a:tc>
                  <a:txBody>
                    <a:bodyPr/>
                    <a:lstStyle/>
                    <a:p>
                      <a:r>
                        <a:rPr lang="en-US" sz="1000"/>
                        <a:t>#GileraMotors</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3202070680"/>
                  </a:ext>
                </a:extLst>
              </a:tr>
              <a:tr h="370840">
                <a:tc>
                  <a:txBody>
                    <a:bodyPr/>
                    <a:lstStyle/>
                    <a:p>
                      <a:r>
                        <a:rPr lang="en-US" sz="1000"/>
                        <a:t>#GileraArgentina</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272886416"/>
                  </a:ext>
                </a:extLst>
              </a:tr>
              <a:tr h="370840">
                <a:tc>
                  <a:txBody>
                    <a:bodyPr/>
                    <a:lstStyle/>
                    <a:p>
                      <a:r>
                        <a:rPr lang="en-US" sz="1000"/>
                        <a:t>#InfinitosCaminosTeEsperan</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1254449552"/>
                  </a:ext>
                </a:extLst>
              </a:tr>
              <a:tr h="370840">
                <a:tc>
                  <a:txBody>
                    <a:bodyPr/>
                    <a:lstStyle/>
                    <a:p>
                      <a:r>
                        <a:rPr lang="en-US" sz="1000"/>
                        <a:t>#motos</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3470529451"/>
                  </a:ext>
                </a:extLst>
              </a:tr>
              <a:tr h="370840">
                <a:tc>
                  <a:txBody>
                    <a:bodyPr/>
                    <a:lstStyle/>
                    <a:p>
                      <a:r>
                        <a:rPr lang="en-US" sz="1000"/>
                        <a:t>#0km</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2928234403"/>
                  </a:ext>
                </a:extLst>
              </a:tr>
              <a:tr h="370840">
                <a:tc>
                  <a:txBody>
                    <a:bodyPr/>
                    <a:lstStyle/>
                    <a:p>
                      <a:r>
                        <a:rPr lang="en-US" sz="1000"/>
                        <a:t>#LaMarcadeSiempre</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1344536556"/>
                  </a:ext>
                </a:extLst>
              </a:tr>
            </a:tbl>
          </a:graphicData>
        </a:graphic>
      </p:graphicFrame>
      <p:sp>
        <p:nvSpPr>
          <p:cNvPr id="4" name="Text Placeholder 3">
            <a:extLst>
              <a:ext uri="{FF2B5EF4-FFF2-40B4-BE49-F238E27FC236}">
                <a16:creationId xmlns:a16="http://schemas.microsoft.com/office/drawing/2014/main" id="{2C7572A7-2CB5-4627-8893-7A1DF05835B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1189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291B7-276B-4EAE-9109-25E8E178E328}"/>
              </a:ext>
            </a:extLst>
          </p:cNvPr>
          <p:cNvSpPr>
            <a:spLocks noGrp="1"/>
          </p:cNvSpPr>
          <p:nvPr>
            <p:ph type="title"/>
          </p:nvPr>
        </p:nvSpPr>
        <p:spPr/>
        <p:txBody>
          <a:bodyPr/>
          <a:lstStyle/>
          <a:p>
            <a:r>
              <a:rPr lang="en-US"/>
              <a:t>Facebook Post Table + Reactions | Motomel - 1 of 22</a:t>
            </a:r>
          </a:p>
        </p:txBody>
      </p:sp>
      <p:graphicFrame>
        <p:nvGraphicFramePr>
          <p:cNvPr id="5" name="Table Placeholder 4">
            <a:extLst>
              <a:ext uri="{FF2B5EF4-FFF2-40B4-BE49-F238E27FC236}">
                <a16:creationId xmlns:a16="http://schemas.microsoft.com/office/drawing/2014/main" id="{58988FBC-7E50-4D5E-A1DB-56E9C982CC92}"/>
              </a:ext>
            </a:extLst>
          </p:cNvPr>
          <p:cNvGraphicFramePr>
            <a:graphicFrameLocks noGrp="1"/>
          </p:cNvGraphicFramePr>
          <p:nvPr>
            <p:ph type="tbl" sz="quarter" idx="13"/>
            <p:extLst>
              <p:ext uri="{D42A27DB-BD31-4B8C-83A1-F6EECF244321}">
                <p14:modId xmlns:p14="http://schemas.microsoft.com/office/powerpoint/2010/main" val="1537093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8322255"/>
                    </a:ext>
                  </a:extLst>
                </a:gridCol>
                <a:gridCol w="493776">
                  <a:extLst>
                    <a:ext uri="{9D8B030D-6E8A-4147-A177-3AD203B41FA5}">
                      <a16:colId xmlns:a16="http://schemas.microsoft.com/office/drawing/2014/main" val="239011457"/>
                    </a:ext>
                  </a:extLst>
                </a:gridCol>
                <a:gridCol w="493776">
                  <a:extLst>
                    <a:ext uri="{9D8B030D-6E8A-4147-A177-3AD203B41FA5}">
                      <a16:colId xmlns:a16="http://schemas.microsoft.com/office/drawing/2014/main" val="3248944944"/>
                    </a:ext>
                  </a:extLst>
                </a:gridCol>
                <a:gridCol w="493776">
                  <a:extLst>
                    <a:ext uri="{9D8B030D-6E8A-4147-A177-3AD203B41FA5}">
                      <a16:colId xmlns:a16="http://schemas.microsoft.com/office/drawing/2014/main" val="3987230246"/>
                    </a:ext>
                  </a:extLst>
                </a:gridCol>
                <a:gridCol w="493776">
                  <a:extLst>
                    <a:ext uri="{9D8B030D-6E8A-4147-A177-3AD203B41FA5}">
                      <a16:colId xmlns:a16="http://schemas.microsoft.com/office/drawing/2014/main" val="1602508702"/>
                    </a:ext>
                  </a:extLst>
                </a:gridCol>
                <a:gridCol w="493776">
                  <a:extLst>
                    <a:ext uri="{9D8B030D-6E8A-4147-A177-3AD203B41FA5}">
                      <a16:colId xmlns:a16="http://schemas.microsoft.com/office/drawing/2014/main" val="734390466"/>
                    </a:ext>
                  </a:extLst>
                </a:gridCol>
                <a:gridCol w="493776">
                  <a:extLst>
                    <a:ext uri="{9D8B030D-6E8A-4147-A177-3AD203B41FA5}">
                      <a16:colId xmlns:a16="http://schemas.microsoft.com/office/drawing/2014/main" val="2731393974"/>
                    </a:ext>
                  </a:extLst>
                </a:gridCol>
                <a:gridCol w="493776">
                  <a:extLst>
                    <a:ext uri="{9D8B030D-6E8A-4147-A177-3AD203B41FA5}">
                      <a16:colId xmlns:a16="http://schemas.microsoft.com/office/drawing/2014/main" val="3299491388"/>
                    </a:ext>
                  </a:extLst>
                </a:gridCol>
                <a:gridCol w="493776">
                  <a:extLst>
                    <a:ext uri="{9D8B030D-6E8A-4147-A177-3AD203B41FA5}">
                      <a16:colId xmlns:a16="http://schemas.microsoft.com/office/drawing/2014/main" val="2357631868"/>
                    </a:ext>
                  </a:extLst>
                </a:gridCol>
                <a:gridCol w="493776">
                  <a:extLst>
                    <a:ext uri="{9D8B030D-6E8A-4147-A177-3AD203B41FA5}">
                      <a16:colId xmlns:a16="http://schemas.microsoft.com/office/drawing/2014/main" val="3524698048"/>
                    </a:ext>
                  </a:extLst>
                </a:gridCol>
                <a:gridCol w="493776">
                  <a:extLst>
                    <a:ext uri="{9D8B030D-6E8A-4147-A177-3AD203B41FA5}">
                      <a16:colId xmlns:a16="http://schemas.microsoft.com/office/drawing/2014/main" val="2837704224"/>
                    </a:ext>
                  </a:extLst>
                </a:gridCol>
                <a:gridCol w="493776">
                  <a:extLst>
                    <a:ext uri="{9D8B030D-6E8A-4147-A177-3AD203B41FA5}">
                      <a16:colId xmlns:a16="http://schemas.microsoft.com/office/drawing/2014/main" val="2133273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05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- 2021-10-07 17:05:58</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renovado y gracias a su bajo consumo, la Blitz 110 es una opción al alcance de todos.
Además, viene equipada con:
- Sistema de balizas
- Asiento biplaza de doble costura y material antideslizante
- Espacioso baúl porta casco
- Tablero completo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1434511"/>
                  </a:ext>
                </a:extLst>
              </a:tr>
            </a:tbl>
          </a:graphicData>
        </a:graphic>
      </p:graphicFrame>
      <p:sp>
        <p:nvSpPr>
          <p:cNvPr id="4" name="Text Placeholder 3">
            <a:extLst>
              <a:ext uri="{FF2B5EF4-FFF2-40B4-BE49-F238E27FC236}">
                <a16:creationId xmlns:a16="http://schemas.microsoft.com/office/drawing/2014/main" id="{6B9849A5-C6EE-4E9F-9457-29F4A408848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00116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ACFAF-D7F4-4D0E-A42F-7EA56DA4AF49}"/>
              </a:ext>
            </a:extLst>
          </p:cNvPr>
          <p:cNvSpPr>
            <a:spLocks noGrp="1"/>
          </p:cNvSpPr>
          <p:nvPr>
            <p:ph type="title"/>
          </p:nvPr>
        </p:nvSpPr>
        <p:spPr/>
        <p:txBody>
          <a:bodyPr/>
          <a:lstStyle/>
          <a:p>
            <a:r>
              <a:rPr lang="en-US"/>
              <a:t>Facebook Post Table + Reactions | Motomel - 2 of 22</a:t>
            </a:r>
          </a:p>
        </p:txBody>
      </p:sp>
      <p:graphicFrame>
        <p:nvGraphicFramePr>
          <p:cNvPr id="5" name="Table Placeholder 4">
            <a:extLst>
              <a:ext uri="{FF2B5EF4-FFF2-40B4-BE49-F238E27FC236}">
                <a16:creationId xmlns:a16="http://schemas.microsoft.com/office/drawing/2014/main" id="{ABD475C8-64B1-4699-8E7F-919136345ED6}"/>
              </a:ext>
            </a:extLst>
          </p:cNvPr>
          <p:cNvGraphicFramePr>
            <a:graphicFrameLocks noGrp="1"/>
          </p:cNvGraphicFramePr>
          <p:nvPr>
            <p:ph type="tbl" sz="quarter" idx="13"/>
            <p:extLst>
              <p:ext uri="{D42A27DB-BD31-4B8C-83A1-F6EECF244321}">
                <p14:modId xmlns:p14="http://schemas.microsoft.com/office/powerpoint/2010/main" val="3190344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7758896"/>
                    </a:ext>
                  </a:extLst>
                </a:gridCol>
                <a:gridCol w="493776">
                  <a:extLst>
                    <a:ext uri="{9D8B030D-6E8A-4147-A177-3AD203B41FA5}">
                      <a16:colId xmlns:a16="http://schemas.microsoft.com/office/drawing/2014/main" val="294672986"/>
                    </a:ext>
                  </a:extLst>
                </a:gridCol>
                <a:gridCol w="493776">
                  <a:extLst>
                    <a:ext uri="{9D8B030D-6E8A-4147-A177-3AD203B41FA5}">
                      <a16:colId xmlns:a16="http://schemas.microsoft.com/office/drawing/2014/main" val="286431404"/>
                    </a:ext>
                  </a:extLst>
                </a:gridCol>
                <a:gridCol w="493776">
                  <a:extLst>
                    <a:ext uri="{9D8B030D-6E8A-4147-A177-3AD203B41FA5}">
                      <a16:colId xmlns:a16="http://schemas.microsoft.com/office/drawing/2014/main" val="2329990364"/>
                    </a:ext>
                  </a:extLst>
                </a:gridCol>
                <a:gridCol w="493776">
                  <a:extLst>
                    <a:ext uri="{9D8B030D-6E8A-4147-A177-3AD203B41FA5}">
                      <a16:colId xmlns:a16="http://schemas.microsoft.com/office/drawing/2014/main" val="2911606761"/>
                    </a:ext>
                  </a:extLst>
                </a:gridCol>
                <a:gridCol w="493776">
                  <a:extLst>
                    <a:ext uri="{9D8B030D-6E8A-4147-A177-3AD203B41FA5}">
                      <a16:colId xmlns:a16="http://schemas.microsoft.com/office/drawing/2014/main" val="4048422687"/>
                    </a:ext>
                  </a:extLst>
                </a:gridCol>
                <a:gridCol w="493776">
                  <a:extLst>
                    <a:ext uri="{9D8B030D-6E8A-4147-A177-3AD203B41FA5}">
                      <a16:colId xmlns:a16="http://schemas.microsoft.com/office/drawing/2014/main" val="3711736569"/>
                    </a:ext>
                  </a:extLst>
                </a:gridCol>
                <a:gridCol w="493776">
                  <a:extLst>
                    <a:ext uri="{9D8B030D-6E8A-4147-A177-3AD203B41FA5}">
                      <a16:colId xmlns:a16="http://schemas.microsoft.com/office/drawing/2014/main" val="3439019441"/>
                    </a:ext>
                  </a:extLst>
                </a:gridCol>
                <a:gridCol w="493776">
                  <a:extLst>
                    <a:ext uri="{9D8B030D-6E8A-4147-A177-3AD203B41FA5}">
                      <a16:colId xmlns:a16="http://schemas.microsoft.com/office/drawing/2014/main" val="3851795352"/>
                    </a:ext>
                  </a:extLst>
                </a:gridCol>
                <a:gridCol w="493776">
                  <a:extLst>
                    <a:ext uri="{9D8B030D-6E8A-4147-A177-3AD203B41FA5}">
                      <a16:colId xmlns:a16="http://schemas.microsoft.com/office/drawing/2014/main" val="1854005298"/>
                    </a:ext>
                  </a:extLst>
                </a:gridCol>
                <a:gridCol w="493776">
                  <a:extLst>
                    <a:ext uri="{9D8B030D-6E8A-4147-A177-3AD203B41FA5}">
                      <a16:colId xmlns:a16="http://schemas.microsoft.com/office/drawing/2014/main" val="1268998384"/>
                    </a:ext>
                  </a:extLst>
                </a:gridCol>
                <a:gridCol w="493776">
                  <a:extLst>
                    <a:ext uri="{9D8B030D-6E8A-4147-A177-3AD203B41FA5}">
                      <a16:colId xmlns:a16="http://schemas.microsoft.com/office/drawing/2014/main" val="134390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833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- 2021-10-05 14:33:43</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la moto que te banca en todas, ciudad, tierra, lo que necesites.
Porque lo que importa no es el camino que tomes sino llegar a tiempo.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923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- 2021-10-15 18:20:11</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 modelo práctico y de fácil maniobrabilidad. Ideal para
moverse libremente por la ciudad.
Su completo tablero y su cómodo baúl porta casco son algunos de sus puntos más destacados.
Conocé todos sus detalles ingresando en nuestra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5444952"/>
                  </a:ext>
                </a:extLst>
              </a:tr>
            </a:tbl>
          </a:graphicData>
        </a:graphic>
      </p:graphicFrame>
      <p:sp>
        <p:nvSpPr>
          <p:cNvPr id="4" name="Text Placeholder 3">
            <a:extLst>
              <a:ext uri="{FF2B5EF4-FFF2-40B4-BE49-F238E27FC236}">
                <a16:creationId xmlns:a16="http://schemas.microsoft.com/office/drawing/2014/main" id="{031EC3C7-60A4-43CF-849E-12E85FE611F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0381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676B-032B-4995-B07A-5DD2DC5654AF}"/>
              </a:ext>
            </a:extLst>
          </p:cNvPr>
          <p:cNvSpPr>
            <a:spLocks noGrp="1"/>
          </p:cNvSpPr>
          <p:nvPr>
            <p:ph type="title"/>
          </p:nvPr>
        </p:nvSpPr>
        <p:spPr/>
        <p:txBody>
          <a:bodyPr/>
          <a:lstStyle/>
          <a:p>
            <a:r>
              <a:rPr lang="en-US"/>
              <a:t>Facebook Post Table + Reactions | Motomel - 3 of 22</a:t>
            </a:r>
          </a:p>
        </p:txBody>
      </p:sp>
      <p:graphicFrame>
        <p:nvGraphicFramePr>
          <p:cNvPr id="5" name="Table Placeholder 4">
            <a:extLst>
              <a:ext uri="{FF2B5EF4-FFF2-40B4-BE49-F238E27FC236}">
                <a16:creationId xmlns:a16="http://schemas.microsoft.com/office/drawing/2014/main" id="{504B41CE-4C78-436C-A821-3858705B4CB9}"/>
              </a:ext>
            </a:extLst>
          </p:cNvPr>
          <p:cNvGraphicFramePr>
            <a:graphicFrameLocks noGrp="1"/>
          </p:cNvGraphicFramePr>
          <p:nvPr>
            <p:ph type="tbl" sz="quarter" idx="13"/>
            <p:extLst>
              <p:ext uri="{D42A27DB-BD31-4B8C-83A1-F6EECF244321}">
                <p14:modId xmlns:p14="http://schemas.microsoft.com/office/powerpoint/2010/main" val="3257188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6387609"/>
                    </a:ext>
                  </a:extLst>
                </a:gridCol>
                <a:gridCol w="493776">
                  <a:extLst>
                    <a:ext uri="{9D8B030D-6E8A-4147-A177-3AD203B41FA5}">
                      <a16:colId xmlns:a16="http://schemas.microsoft.com/office/drawing/2014/main" val="499809609"/>
                    </a:ext>
                  </a:extLst>
                </a:gridCol>
                <a:gridCol w="493776">
                  <a:extLst>
                    <a:ext uri="{9D8B030D-6E8A-4147-A177-3AD203B41FA5}">
                      <a16:colId xmlns:a16="http://schemas.microsoft.com/office/drawing/2014/main" val="3661445867"/>
                    </a:ext>
                  </a:extLst>
                </a:gridCol>
                <a:gridCol w="493776">
                  <a:extLst>
                    <a:ext uri="{9D8B030D-6E8A-4147-A177-3AD203B41FA5}">
                      <a16:colId xmlns:a16="http://schemas.microsoft.com/office/drawing/2014/main" val="2693889489"/>
                    </a:ext>
                  </a:extLst>
                </a:gridCol>
                <a:gridCol w="493776">
                  <a:extLst>
                    <a:ext uri="{9D8B030D-6E8A-4147-A177-3AD203B41FA5}">
                      <a16:colId xmlns:a16="http://schemas.microsoft.com/office/drawing/2014/main" val="3772687282"/>
                    </a:ext>
                  </a:extLst>
                </a:gridCol>
                <a:gridCol w="493776">
                  <a:extLst>
                    <a:ext uri="{9D8B030D-6E8A-4147-A177-3AD203B41FA5}">
                      <a16:colId xmlns:a16="http://schemas.microsoft.com/office/drawing/2014/main" val="1930113088"/>
                    </a:ext>
                  </a:extLst>
                </a:gridCol>
                <a:gridCol w="493776">
                  <a:extLst>
                    <a:ext uri="{9D8B030D-6E8A-4147-A177-3AD203B41FA5}">
                      <a16:colId xmlns:a16="http://schemas.microsoft.com/office/drawing/2014/main" val="2799867698"/>
                    </a:ext>
                  </a:extLst>
                </a:gridCol>
                <a:gridCol w="493776">
                  <a:extLst>
                    <a:ext uri="{9D8B030D-6E8A-4147-A177-3AD203B41FA5}">
                      <a16:colId xmlns:a16="http://schemas.microsoft.com/office/drawing/2014/main" val="2199156020"/>
                    </a:ext>
                  </a:extLst>
                </a:gridCol>
                <a:gridCol w="493776">
                  <a:extLst>
                    <a:ext uri="{9D8B030D-6E8A-4147-A177-3AD203B41FA5}">
                      <a16:colId xmlns:a16="http://schemas.microsoft.com/office/drawing/2014/main" val="67412507"/>
                    </a:ext>
                  </a:extLst>
                </a:gridCol>
                <a:gridCol w="493776">
                  <a:extLst>
                    <a:ext uri="{9D8B030D-6E8A-4147-A177-3AD203B41FA5}">
                      <a16:colId xmlns:a16="http://schemas.microsoft.com/office/drawing/2014/main" val="1504782733"/>
                    </a:ext>
                  </a:extLst>
                </a:gridCol>
                <a:gridCol w="493776">
                  <a:extLst>
                    <a:ext uri="{9D8B030D-6E8A-4147-A177-3AD203B41FA5}">
                      <a16:colId xmlns:a16="http://schemas.microsoft.com/office/drawing/2014/main" val="173232948"/>
                    </a:ext>
                  </a:extLst>
                </a:gridCol>
                <a:gridCol w="493776">
                  <a:extLst>
                    <a:ext uri="{9D8B030D-6E8A-4147-A177-3AD203B41FA5}">
                      <a16:colId xmlns:a16="http://schemas.microsoft.com/office/drawing/2014/main" val="1437615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3347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- 2021-10-08 20:04:02</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Septiembre!
﻿¡Te podes ganar una #BiciMotomel para vos y otra para el jugador elegido!
﻿¿Cómo participar? Re fácil:
﻿- Seguir a la cuenta de @motomeloficial y @motomelbicicletas
- Darle like a la publicación
- Comentar eligiendo el #JugadorMotomel del mes
Podes participar en Facebook, Twitter o Instagram.
Podes elegir entre estos jugadores:
Martin Ojeda
Julián Alvarez
Germán Guiffrey
Mauro Luna Diale
¿Para vos cuál de estos 4 fue el #JugadorMotomel del mes?
Tenes tiempo hasta el 15/10.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7718641"/>
                  </a:ext>
                </a:extLst>
              </a:tr>
            </a:tbl>
          </a:graphicData>
        </a:graphic>
      </p:graphicFrame>
      <p:sp>
        <p:nvSpPr>
          <p:cNvPr id="4" name="Text Placeholder 3">
            <a:extLst>
              <a:ext uri="{FF2B5EF4-FFF2-40B4-BE49-F238E27FC236}">
                <a16:creationId xmlns:a16="http://schemas.microsoft.com/office/drawing/2014/main" id="{9FFE0AA5-4D57-4333-8E52-307654F92C2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61941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96CFD-0617-4984-8E92-6F6D0D5C0F5F}"/>
              </a:ext>
            </a:extLst>
          </p:cNvPr>
          <p:cNvSpPr>
            <a:spLocks noGrp="1"/>
          </p:cNvSpPr>
          <p:nvPr>
            <p:ph type="title"/>
          </p:nvPr>
        </p:nvSpPr>
        <p:spPr/>
        <p:txBody>
          <a:bodyPr/>
          <a:lstStyle/>
          <a:p>
            <a:r>
              <a:rPr lang="en-US"/>
              <a:t>Facebook Post Table + Reactions | Motomel - 4 of 22</a:t>
            </a:r>
          </a:p>
        </p:txBody>
      </p:sp>
      <p:graphicFrame>
        <p:nvGraphicFramePr>
          <p:cNvPr id="5" name="Table Placeholder 4">
            <a:extLst>
              <a:ext uri="{FF2B5EF4-FFF2-40B4-BE49-F238E27FC236}">
                <a16:creationId xmlns:a16="http://schemas.microsoft.com/office/drawing/2014/main" id="{DEDF495D-EBD4-4A50-A1B6-E0A6BD36DDE4}"/>
              </a:ext>
            </a:extLst>
          </p:cNvPr>
          <p:cNvGraphicFramePr>
            <a:graphicFrameLocks noGrp="1"/>
          </p:cNvGraphicFramePr>
          <p:nvPr>
            <p:ph type="tbl" sz="quarter" idx="13"/>
            <p:extLst>
              <p:ext uri="{D42A27DB-BD31-4B8C-83A1-F6EECF244321}">
                <p14:modId xmlns:p14="http://schemas.microsoft.com/office/powerpoint/2010/main" val="422140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3579307"/>
                    </a:ext>
                  </a:extLst>
                </a:gridCol>
                <a:gridCol w="493776">
                  <a:extLst>
                    <a:ext uri="{9D8B030D-6E8A-4147-A177-3AD203B41FA5}">
                      <a16:colId xmlns:a16="http://schemas.microsoft.com/office/drawing/2014/main" val="2428938166"/>
                    </a:ext>
                  </a:extLst>
                </a:gridCol>
                <a:gridCol w="493776">
                  <a:extLst>
                    <a:ext uri="{9D8B030D-6E8A-4147-A177-3AD203B41FA5}">
                      <a16:colId xmlns:a16="http://schemas.microsoft.com/office/drawing/2014/main" val="582406816"/>
                    </a:ext>
                  </a:extLst>
                </a:gridCol>
                <a:gridCol w="493776">
                  <a:extLst>
                    <a:ext uri="{9D8B030D-6E8A-4147-A177-3AD203B41FA5}">
                      <a16:colId xmlns:a16="http://schemas.microsoft.com/office/drawing/2014/main" val="3243039899"/>
                    </a:ext>
                  </a:extLst>
                </a:gridCol>
                <a:gridCol w="493776">
                  <a:extLst>
                    <a:ext uri="{9D8B030D-6E8A-4147-A177-3AD203B41FA5}">
                      <a16:colId xmlns:a16="http://schemas.microsoft.com/office/drawing/2014/main" val="3609247863"/>
                    </a:ext>
                  </a:extLst>
                </a:gridCol>
                <a:gridCol w="493776">
                  <a:extLst>
                    <a:ext uri="{9D8B030D-6E8A-4147-A177-3AD203B41FA5}">
                      <a16:colId xmlns:a16="http://schemas.microsoft.com/office/drawing/2014/main" val="457765549"/>
                    </a:ext>
                  </a:extLst>
                </a:gridCol>
                <a:gridCol w="493776">
                  <a:extLst>
                    <a:ext uri="{9D8B030D-6E8A-4147-A177-3AD203B41FA5}">
                      <a16:colId xmlns:a16="http://schemas.microsoft.com/office/drawing/2014/main" val="490818262"/>
                    </a:ext>
                  </a:extLst>
                </a:gridCol>
                <a:gridCol w="493776">
                  <a:extLst>
                    <a:ext uri="{9D8B030D-6E8A-4147-A177-3AD203B41FA5}">
                      <a16:colId xmlns:a16="http://schemas.microsoft.com/office/drawing/2014/main" val="518174387"/>
                    </a:ext>
                  </a:extLst>
                </a:gridCol>
                <a:gridCol w="493776">
                  <a:extLst>
                    <a:ext uri="{9D8B030D-6E8A-4147-A177-3AD203B41FA5}">
                      <a16:colId xmlns:a16="http://schemas.microsoft.com/office/drawing/2014/main" val="3307349305"/>
                    </a:ext>
                  </a:extLst>
                </a:gridCol>
                <a:gridCol w="493776">
                  <a:extLst>
                    <a:ext uri="{9D8B030D-6E8A-4147-A177-3AD203B41FA5}">
                      <a16:colId xmlns:a16="http://schemas.microsoft.com/office/drawing/2014/main" val="1343653615"/>
                    </a:ext>
                  </a:extLst>
                </a:gridCol>
                <a:gridCol w="493776">
                  <a:extLst>
                    <a:ext uri="{9D8B030D-6E8A-4147-A177-3AD203B41FA5}">
                      <a16:colId xmlns:a16="http://schemas.microsoft.com/office/drawing/2014/main" val="2895468585"/>
                    </a:ext>
                  </a:extLst>
                </a:gridCol>
                <a:gridCol w="493776">
                  <a:extLst>
                    <a:ext uri="{9D8B030D-6E8A-4147-A177-3AD203B41FA5}">
                      <a16:colId xmlns:a16="http://schemas.microsoft.com/office/drawing/2014/main" val="115019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298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- 2021-10-22 17:55:42</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moto que te acompaña estés donde estés.
Tu compañera ideal para moverte en el día a día.
Y a vos, ¿a donde te acompaña tu Blitz?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238564"/>
                  </a:ext>
                </a:extLst>
              </a:tr>
            </a:tbl>
          </a:graphicData>
        </a:graphic>
      </p:graphicFrame>
      <p:sp>
        <p:nvSpPr>
          <p:cNvPr id="4" name="Text Placeholder 3">
            <a:extLst>
              <a:ext uri="{FF2B5EF4-FFF2-40B4-BE49-F238E27FC236}">
                <a16:creationId xmlns:a16="http://schemas.microsoft.com/office/drawing/2014/main" id="{1CD1B90A-0A97-43C2-AF5F-72C0A3E7E73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42216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52210-463B-463E-8F76-AB6AFB8BABFB}"/>
              </a:ext>
            </a:extLst>
          </p:cNvPr>
          <p:cNvSpPr>
            <a:spLocks noGrp="1"/>
          </p:cNvSpPr>
          <p:nvPr>
            <p:ph type="title"/>
          </p:nvPr>
        </p:nvSpPr>
        <p:spPr/>
        <p:txBody>
          <a:bodyPr/>
          <a:lstStyle/>
          <a:p>
            <a:r>
              <a:rPr lang="en-US"/>
              <a:t>Facebook Post Table + Reactions | Motomel - 5 of 22</a:t>
            </a:r>
          </a:p>
        </p:txBody>
      </p:sp>
      <p:graphicFrame>
        <p:nvGraphicFramePr>
          <p:cNvPr id="5" name="Table Placeholder 4">
            <a:extLst>
              <a:ext uri="{FF2B5EF4-FFF2-40B4-BE49-F238E27FC236}">
                <a16:creationId xmlns:a16="http://schemas.microsoft.com/office/drawing/2014/main" id="{C897EFBC-DD94-454C-9731-965BAD732873}"/>
              </a:ext>
            </a:extLst>
          </p:cNvPr>
          <p:cNvGraphicFramePr>
            <a:graphicFrameLocks noGrp="1"/>
          </p:cNvGraphicFramePr>
          <p:nvPr>
            <p:ph type="tbl" sz="quarter" idx="13"/>
            <p:extLst>
              <p:ext uri="{D42A27DB-BD31-4B8C-83A1-F6EECF244321}">
                <p14:modId xmlns:p14="http://schemas.microsoft.com/office/powerpoint/2010/main" val="2740247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2341871"/>
                    </a:ext>
                  </a:extLst>
                </a:gridCol>
                <a:gridCol w="493776">
                  <a:extLst>
                    <a:ext uri="{9D8B030D-6E8A-4147-A177-3AD203B41FA5}">
                      <a16:colId xmlns:a16="http://schemas.microsoft.com/office/drawing/2014/main" val="3940698412"/>
                    </a:ext>
                  </a:extLst>
                </a:gridCol>
                <a:gridCol w="493776">
                  <a:extLst>
                    <a:ext uri="{9D8B030D-6E8A-4147-A177-3AD203B41FA5}">
                      <a16:colId xmlns:a16="http://schemas.microsoft.com/office/drawing/2014/main" val="2174702772"/>
                    </a:ext>
                  </a:extLst>
                </a:gridCol>
                <a:gridCol w="493776">
                  <a:extLst>
                    <a:ext uri="{9D8B030D-6E8A-4147-A177-3AD203B41FA5}">
                      <a16:colId xmlns:a16="http://schemas.microsoft.com/office/drawing/2014/main" val="2220209122"/>
                    </a:ext>
                  </a:extLst>
                </a:gridCol>
                <a:gridCol w="493776">
                  <a:extLst>
                    <a:ext uri="{9D8B030D-6E8A-4147-A177-3AD203B41FA5}">
                      <a16:colId xmlns:a16="http://schemas.microsoft.com/office/drawing/2014/main" val="797676288"/>
                    </a:ext>
                  </a:extLst>
                </a:gridCol>
                <a:gridCol w="493776">
                  <a:extLst>
                    <a:ext uri="{9D8B030D-6E8A-4147-A177-3AD203B41FA5}">
                      <a16:colId xmlns:a16="http://schemas.microsoft.com/office/drawing/2014/main" val="1760323999"/>
                    </a:ext>
                  </a:extLst>
                </a:gridCol>
                <a:gridCol w="493776">
                  <a:extLst>
                    <a:ext uri="{9D8B030D-6E8A-4147-A177-3AD203B41FA5}">
                      <a16:colId xmlns:a16="http://schemas.microsoft.com/office/drawing/2014/main" val="2208577956"/>
                    </a:ext>
                  </a:extLst>
                </a:gridCol>
                <a:gridCol w="493776">
                  <a:extLst>
                    <a:ext uri="{9D8B030D-6E8A-4147-A177-3AD203B41FA5}">
                      <a16:colId xmlns:a16="http://schemas.microsoft.com/office/drawing/2014/main" val="1765146106"/>
                    </a:ext>
                  </a:extLst>
                </a:gridCol>
                <a:gridCol w="493776">
                  <a:extLst>
                    <a:ext uri="{9D8B030D-6E8A-4147-A177-3AD203B41FA5}">
                      <a16:colId xmlns:a16="http://schemas.microsoft.com/office/drawing/2014/main" val="245135913"/>
                    </a:ext>
                  </a:extLst>
                </a:gridCol>
                <a:gridCol w="493776">
                  <a:extLst>
                    <a:ext uri="{9D8B030D-6E8A-4147-A177-3AD203B41FA5}">
                      <a16:colId xmlns:a16="http://schemas.microsoft.com/office/drawing/2014/main" val="2781320821"/>
                    </a:ext>
                  </a:extLst>
                </a:gridCol>
                <a:gridCol w="493776">
                  <a:extLst>
                    <a:ext uri="{9D8B030D-6E8A-4147-A177-3AD203B41FA5}">
                      <a16:colId xmlns:a16="http://schemas.microsoft.com/office/drawing/2014/main" val="265322813"/>
                    </a:ext>
                  </a:extLst>
                </a:gridCol>
                <a:gridCol w="493776">
                  <a:extLst>
                    <a:ext uri="{9D8B030D-6E8A-4147-A177-3AD203B41FA5}">
                      <a16:colId xmlns:a16="http://schemas.microsoft.com/office/drawing/2014/main" val="649190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162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- 2021-10-07 16:00:17</a:t>
                      </a:r>
                      <a:r>
                        <a:rPr kumimoji="0" lang="en-US" sz="1000" b="0" i="0" u="none" strike="noStrike" kern="1200" cap="none" spc="0" normalizeH="0" baseline="0" noProof="0">
                          <a:ln>
                            <a:noFill/>
                          </a:ln>
                          <a:solidFill>
                            <a:prstClr val="black"/>
                          </a:solidFill>
                          <a:effectLst/>
                          <a:uLnTx/>
                          <a:uFillTx/>
                          <a:latin typeface="+mn-lt"/>
                          <a:ea typeface="+mn-ea"/>
                          <a:cs typeface="+mn-cs"/>
                        </a:rPr>
                        <a:t>
 GILERA AC4 🙌 Enamorate de sus detalles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3443993"/>
                  </a:ext>
                </a:extLst>
              </a:tr>
            </a:tbl>
          </a:graphicData>
        </a:graphic>
      </p:graphicFrame>
      <p:sp>
        <p:nvSpPr>
          <p:cNvPr id="4" name="Text Placeholder 3">
            <a:extLst>
              <a:ext uri="{FF2B5EF4-FFF2-40B4-BE49-F238E27FC236}">
                <a16:creationId xmlns:a16="http://schemas.microsoft.com/office/drawing/2014/main" id="{1A0A34BF-152D-4326-8BD6-DDB59415C2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63696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3C67-B33F-4E00-8174-0725459441DF}"/>
              </a:ext>
            </a:extLst>
          </p:cNvPr>
          <p:cNvSpPr>
            <a:spLocks noGrp="1"/>
          </p:cNvSpPr>
          <p:nvPr>
            <p:ph type="title"/>
          </p:nvPr>
        </p:nvSpPr>
        <p:spPr/>
        <p:txBody>
          <a:bodyPr/>
          <a:lstStyle/>
          <a:p>
            <a:r>
              <a:rPr lang="en-US"/>
              <a:t>Facebook Post Table + Reactions | Motomel - 6 of 22</a:t>
            </a:r>
          </a:p>
        </p:txBody>
      </p:sp>
      <p:graphicFrame>
        <p:nvGraphicFramePr>
          <p:cNvPr id="5" name="Table Placeholder 4">
            <a:extLst>
              <a:ext uri="{FF2B5EF4-FFF2-40B4-BE49-F238E27FC236}">
                <a16:creationId xmlns:a16="http://schemas.microsoft.com/office/drawing/2014/main" id="{7F90D416-C689-4A5E-A04A-D82C219FC902}"/>
              </a:ext>
            </a:extLst>
          </p:cNvPr>
          <p:cNvGraphicFramePr>
            <a:graphicFrameLocks noGrp="1"/>
          </p:cNvGraphicFramePr>
          <p:nvPr>
            <p:ph type="tbl" sz="quarter" idx="13"/>
            <p:extLst>
              <p:ext uri="{D42A27DB-BD31-4B8C-83A1-F6EECF244321}">
                <p14:modId xmlns:p14="http://schemas.microsoft.com/office/powerpoint/2010/main" val="3726337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1190406"/>
                    </a:ext>
                  </a:extLst>
                </a:gridCol>
                <a:gridCol w="493776">
                  <a:extLst>
                    <a:ext uri="{9D8B030D-6E8A-4147-A177-3AD203B41FA5}">
                      <a16:colId xmlns:a16="http://schemas.microsoft.com/office/drawing/2014/main" val="1811986053"/>
                    </a:ext>
                  </a:extLst>
                </a:gridCol>
                <a:gridCol w="493776">
                  <a:extLst>
                    <a:ext uri="{9D8B030D-6E8A-4147-A177-3AD203B41FA5}">
                      <a16:colId xmlns:a16="http://schemas.microsoft.com/office/drawing/2014/main" val="1319138046"/>
                    </a:ext>
                  </a:extLst>
                </a:gridCol>
                <a:gridCol w="493776">
                  <a:extLst>
                    <a:ext uri="{9D8B030D-6E8A-4147-A177-3AD203B41FA5}">
                      <a16:colId xmlns:a16="http://schemas.microsoft.com/office/drawing/2014/main" val="3711211681"/>
                    </a:ext>
                  </a:extLst>
                </a:gridCol>
                <a:gridCol w="493776">
                  <a:extLst>
                    <a:ext uri="{9D8B030D-6E8A-4147-A177-3AD203B41FA5}">
                      <a16:colId xmlns:a16="http://schemas.microsoft.com/office/drawing/2014/main" val="3187461765"/>
                    </a:ext>
                  </a:extLst>
                </a:gridCol>
                <a:gridCol w="493776">
                  <a:extLst>
                    <a:ext uri="{9D8B030D-6E8A-4147-A177-3AD203B41FA5}">
                      <a16:colId xmlns:a16="http://schemas.microsoft.com/office/drawing/2014/main" val="1039250996"/>
                    </a:ext>
                  </a:extLst>
                </a:gridCol>
                <a:gridCol w="493776">
                  <a:extLst>
                    <a:ext uri="{9D8B030D-6E8A-4147-A177-3AD203B41FA5}">
                      <a16:colId xmlns:a16="http://schemas.microsoft.com/office/drawing/2014/main" val="811977800"/>
                    </a:ext>
                  </a:extLst>
                </a:gridCol>
                <a:gridCol w="493776">
                  <a:extLst>
                    <a:ext uri="{9D8B030D-6E8A-4147-A177-3AD203B41FA5}">
                      <a16:colId xmlns:a16="http://schemas.microsoft.com/office/drawing/2014/main" val="742416675"/>
                    </a:ext>
                  </a:extLst>
                </a:gridCol>
                <a:gridCol w="493776">
                  <a:extLst>
                    <a:ext uri="{9D8B030D-6E8A-4147-A177-3AD203B41FA5}">
                      <a16:colId xmlns:a16="http://schemas.microsoft.com/office/drawing/2014/main" val="2886689689"/>
                    </a:ext>
                  </a:extLst>
                </a:gridCol>
                <a:gridCol w="493776">
                  <a:extLst>
                    <a:ext uri="{9D8B030D-6E8A-4147-A177-3AD203B41FA5}">
                      <a16:colId xmlns:a16="http://schemas.microsoft.com/office/drawing/2014/main" val="2495491105"/>
                    </a:ext>
                  </a:extLst>
                </a:gridCol>
                <a:gridCol w="493776">
                  <a:extLst>
                    <a:ext uri="{9D8B030D-6E8A-4147-A177-3AD203B41FA5}">
                      <a16:colId xmlns:a16="http://schemas.microsoft.com/office/drawing/2014/main" val="3775962643"/>
                    </a:ext>
                  </a:extLst>
                </a:gridCol>
                <a:gridCol w="493776">
                  <a:extLst>
                    <a:ext uri="{9D8B030D-6E8A-4147-A177-3AD203B41FA5}">
                      <a16:colId xmlns:a16="http://schemas.microsoft.com/office/drawing/2014/main" val="305586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450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- 2021-10-21 17:54:21</a:t>
                      </a:r>
                      <a:r>
                        <a:rPr kumimoji="0" lang="es-ES" sz="1000" b="0" i="0" u="none" strike="noStrike" kern="1200" cap="none" spc="0" normalizeH="0" baseline="0" noProof="0">
                          <a:ln>
                            <a:noFill/>
                          </a:ln>
                          <a:solidFill>
                            <a:prstClr val="black"/>
                          </a:solidFill>
                          <a:effectLst/>
                          <a:uLnTx/>
                          <a:uFillTx/>
                          <a:latin typeface="+mn-lt"/>
                          <a:ea typeface="+mn-ea"/>
                          <a:cs typeface="+mn-cs"/>
                        </a:rPr>
                        <a:t>
 La Skua 150, con su motor monocilíndrico de 4 tiempos, es perfecta para los que buscan una alternativa ON/OFF.
Conocé todo acerca de este y todos nuestros modelos ingresando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775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- 2021-10-25 16:46:10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con la Skua 150 siempre pisas firme. La mejor alternativa para un uso ON/OFF.
Conocé más de este y todos nuestros modelos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8419865"/>
                  </a:ext>
                </a:extLst>
              </a:tr>
            </a:tbl>
          </a:graphicData>
        </a:graphic>
      </p:graphicFrame>
      <p:sp>
        <p:nvSpPr>
          <p:cNvPr id="4" name="Text Placeholder 3">
            <a:extLst>
              <a:ext uri="{FF2B5EF4-FFF2-40B4-BE49-F238E27FC236}">
                <a16:creationId xmlns:a16="http://schemas.microsoft.com/office/drawing/2014/main" id="{31BABD28-C8D7-446F-B7E6-192EC0E086F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90175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21E7F-F49D-4F3E-9DBE-7AF5FC18FC7D}"/>
              </a:ext>
            </a:extLst>
          </p:cNvPr>
          <p:cNvSpPr>
            <a:spLocks noGrp="1"/>
          </p:cNvSpPr>
          <p:nvPr>
            <p:ph type="title"/>
          </p:nvPr>
        </p:nvSpPr>
        <p:spPr/>
        <p:txBody>
          <a:bodyPr/>
          <a:lstStyle/>
          <a:p>
            <a:r>
              <a:rPr lang="en-US"/>
              <a:t>Facebook Post Table + Reactions | Motomel - 7 of 22</a:t>
            </a:r>
          </a:p>
        </p:txBody>
      </p:sp>
      <p:graphicFrame>
        <p:nvGraphicFramePr>
          <p:cNvPr id="5" name="Table Placeholder 4">
            <a:extLst>
              <a:ext uri="{FF2B5EF4-FFF2-40B4-BE49-F238E27FC236}">
                <a16:creationId xmlns:a16="http://schemas.microsoft.com/office/drawing/2014/main" id="{87BF8DEB-6D73-4344-A578-E1BF065643D7}"/>
              </a:ext>
            </a:extLst>
          </p:cNvPr>
          <p:cNvGraphicFramePr>
            <a:graphicFrameLocks noGrp="1"/>
          </p:cNvGraphicFramePr>
          <p:nvPr>
            <p:ph type="tbl" sz="quarter" idx="13"/>
            <p:extLst>
              <p:ext uri="{D42A27DB-BD31-4B8C-83A1-F6EECF244321}">
                <p14:modId xmlns:p14="http://schemas.microsoft.com/office/powerpoint/2010/main" val="1314218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168708"/>
                    </a:ext>
                  </a:extLst>
                </a:gridCol>
                <a:gridCol w="493776">
                  <a:extLst>
                    <a:ext uri="{9D8B030D-6E8A-4147-A177-3AD203B41FA5}">
                      <a16:colId xmlns:a16="http://schemas.microsoft.com/office/drawing/2014/main" val="2122773659"/>
                    </a:ext>
                  </a:extLst>
                </a:gridCol>
                <a:gridCol w="493776">
                  <a:extLst>
                    <a:ext uri="{9D8B030D-6E8A-4147-A177-3AD203B41FA5}">
                      <a16:colId xmlns:a16="http://schemas.microsoft.com/office/drawing/2014/main" val="3708829126"/>
                    </a:ext>
                  </a:extLst>
                </a:gridCol>
                <a:gridCol w="493776">
                  <a:extLst>
                    <a:ext uri="{9D8B030D-6E8A-4147-A177-3AD203B41FA5}">
                      <a16:colId xmlns:a16="http://schemas.microsoft.com/office/drawing/2014/main" val="2022943046"/>
                    </a:ext>
                  </a:extLst>
                </a:gridCol>
                <a:gridCol w="493776">
                  <a:extLst>
                    <a:ext uri="{9D8B030D-6E8A-4147-A177-3AD203B41FA5}">
                      <a16:colId xmlns:a16="http://schemas.microsoft.com/office/drawing/2014/main" val="2837982237"/>
                    </a:ext>
                  </a:extLst>
                </a:gridCol>
                <a:gridCol w="493776">
                  <a:extLst>
                    <a:ext uri="{9D8B030D-6E8A-4147-A177-3AD203B41FA5}">
                      <a16:colId xmlns:a16="http://schemas.microsoft.com/office/drawing/2014/main" val="639916741"/>
                    </a:ext>
                  </a:extLst>
                </a:gridCol>
                <a:gridCol w="493776">
                  <a:extLst>
                    <a:ext uri="{9D8B030D-6E8A-4147-A177-3AD203B41FA5}">
                      <a16:colId xmlns:a16="http://schemas.microsoft.com/office/drawing/2014/main" val="4001556531"/>
                    </a:ext>
                  </a:extLst>
                </a:gridCol>
                <a:gridCol w="493776">
                  <a:extLst>
                    <a:ext uri="{9D8B030D-6E8A-4147-A177-3AD203B41FA5}">
                      <a16:colId xmlns:a16="http://schemas.microsoft.com/office/drawing/2014/main" val="2436514186"/>
                    </a:ext>
                  </a:extLst>
                </a:gridCol>
                <a:gridCol w="493776">
                  <a:extLst>
                    <a:ext uri="{9D8B030D-6E8A-4147-A177-3AD203B41FA5}">
                      <a16:colId xmlns:a16="http://schemas.microsoft.com/office/drawing/2014/main" val="4156279932"/>
                    </a:ext>
                  </a:extLst>
                </a:gridCol>
                <a:gridCol w="493776">
                  <a:extLst>
                    <a:ext uri="{9D8B030D-6E8A-4147-A177-3AD203B41FA5}">
                      <a16:colId xmlns:a16="http://schemas.microsoft.com/office/drawing/2014/main" val="2153983214"/>
                    </a:ext>
                  </a:extLst>
                </a:gridCol>
                <a:gridCol w="493776">
                  <a:extLst>
                    <a:ext uri="{9D8B030D-6E8A-4147-A177-3AD203B41FA5}">
                      <a16:colId xmlns:a16="http://schemas.microsoft.com/office/drawing/2014/main" val="409669577"/>
                    </a:ext>
                  </a:extLst>
                </a:gridCol>
                <a:gridCol w="493776">
                  <a:extLst>
                    <a:ext uri="{9D8B030D-6E8A-4147-A177-3AD203B41FA5}">
                      <a16:colId xmlns:a16="http://schemas.microsoft.com/office/drawing/2014/main" val="72680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507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- 2021-10-19 17:51:55</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la vida urbana. Cuenta con:
- Cómodo asiento para dos personas con amplio espacio de guardado.
- Parabrisas integrado.
- Llantas de aleación.
Conocé todo acerca de la Strato Euro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2489462"/>
                  </a:ext>
                </a:extLst>
              </a:tr>
            </a:tbl>
          </a:graphicData>
        </a:graphic>
      </p:graphicFrame>
      <p:sp>
        <p:nvSpPr>
          <p:cNvPr id="4" name="Text Placeholder 3">
            <a:extLst>
              <a:ext uri="{FF2B5EF4-FFF2-40B4-BE49-F238E27FC236}">
                <a16:creationId xmlns:a16="http://schemas.microsoft.com/office/drawing/2014/main" id="{42E2CD2D-E73D-4148-A7BC-6A0FC1F84B7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27457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71918-57FF-4F17-AEDF-DAFBE370FAA9}"/>
              </a:ext>
            </a:extLst>
          </p:cNvPr>
          <p:cNvSpPr>
            <a:spLocks noGrp="1"/>
          </p:cNvSpPr>
          <p:nvPr>
            <p:ph type="title"/>
          </p:nvPr>
        </p:nvSpPr>
        <p:spPr/>
        <p:txBody>
          <a:bodyPr/>
          <a:lstStyle/>
          <a:p>
            <a:r>
              <a:rPr lang="en-US"/>
              <a:t>Facebook Post Table + Reactions | Motomel - 8 of 22</a:t>
            </a:r>
          </a:p>
        </p:txBody>
      </p:sp>
      <p:graphicFrame>
        <p:nvGraphicFramePr>
          <p:cNvPr id="5" name="Table Placeholder 4">
            <a:extLst>
              <a:ext uri="{FF2B5EF4-FFF2-40B4-BE49-F238E27FC236}">
                <a16:creationId xmlns:a16="http://schemas.microsoft.com/office/drawing/2014/main" id="{97BAD248-908B-4CC0-9A41-7B891823E916}"/>
              </a:ext>
            </a:extLst>
          </p:cNvPr>
          <p:cNvGraphicFramePr>
            <a:graphicFrameLocks noGrp="1"/>
          </p:cNvGraphicFramePr>
          <p:nvPr>
            <p:ph type="tbl" sz="quarter" idx="13"/>
            <p:extLst>
              <p:ext uri="{D42A27DB-BD31-4B8C-83A1-F6EECF244321}">
                <p14:modId xmlns:p14="http://schemas.microsoft.com/office/powerpoint/2010/main" val="28700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1166675"/>
                    </a:ext>
                  </a:extLst>
                </a:gridCol>
                <a:gridCol w="493776">
                  <a:extLst>
                    <a:ext uri="{9D8B030D-6E8A-4147-A177-3AD203B41FA5}">
                      <a16:colId xmlns:a16="http://schemas.microsoft.com/office/drawing/2014/main" val="1679736580"/>
                    </a:ext>
                  </a:extLst>
                </a:gridCol>
                <a:gridCol w="493776">
                  <a:extLst>
                    <a:ext uri="{9D8B030D-6E8A-4147-A177-3AD203B41FA5}">
                      <a16:colId xmlns:a16="http://schemas.microsoft.com/office/drawing/2014/main" val="3219936262"/>
                    </a:ext>
                  </a:extLst>
                </a:gridCol>
                <a:gridCol w="493776">
                  <a:extLst>
                    <a:ext uri="{9D8B030D-6E8A-4147-A177-3AD203B41FA5}">
                      <a16:colId xmlns:a16="http://schemas.microsoft.com/office/drawing/2014/main" val="2808675552"/>
                    </a:ext>
                  </a:extLst>
                </a:gridCol>
                <a:gridCol w="493776">
                  <a:extLst>
                    <a:ext uri="{9D8B030D-6E8A-4147-A177-3AD203B41FA5}">
                      <a16:colId xmlns:a16="http://schemas.microsoft.com/office/drawing/2014/main" val="3133267791"/>
                    </a:ext>
                  </a:extLst>
                </a:gridCol>
                <a:gridCol w="493776">
                  <a:extLst>
                    <a:ext uri="{9D8B030D-6E8A-4147-A177-3AD203B41FA5}">
                      <a16:colId xmlns:a16="http://schemas.microsoft.com/office/drawing/2014/main" val="2186390886"/>
                    </a:ext>
                  </a:extLst>
                </a:gridCol>
                <a:gridCol w="493776">
                  <a:extLst>
                    <a:ext uri="{9D8B030D-6E8A-4147-A177-3AD203B41FA5}">
                      <a16:colId xmlns:a16="http://schemas.microsoft.com/office/drawing/2014/main" val="1049446492"/>
                    </a:ext>
                  </a:extLst>
                </a:gridCol>
                <a:gridCol w="493776">
                  <a:extLst>
                    <a:ext uri="{9D8B030D-6E8A-4147-A177-3AD203B41FA5}">
                      <a16:colId xmlns:a16="http://schemas.microsoft.com/office/drawing/2014/main" val="1480717356"/>
                    </a:ext>
                  </a:extLst>
                </a:gridCol>
                <a:gridCol w="493776">
                  <a:extLst>
                    <a:ext uri="{9D8B030D-6E8A-4147-A177-3AD203B41FA5}">
                      <a16:colId xmlns:a16="http://schemas.microsoft.com/office/drawing/2014/main" val="108534288"/>
                    </a:ext>
                  </a:extLst>
                </a:gridCol>
                <a:gridCol w="493776">
                  <a:extLst>
                    <a:ext uri="{9D8B030D-6E8A-4147-A177-3AD203B41FA5}">
                      <a16:colId xmlns:a16="http://schemas.microsoft.com/office/drawing/2014/main" val="935864560"/>
                    </a:ext>
                  </a:extLst>
                </a:gridCol>
                <a:gridCol w="493776">
                  <a:extLst>
                    <a:ext uri="{9D8B030D-6E8A-4147-A177-3AD203B41FA5}">
                      <a16:colId xmlns:a16="http://schemas.microsoft.com/office/drawing/2014/main" val="1555553694"/>
                    </a:ext>
                  </a:extLst>
                </a:gridCol>
                <a:gridCol w="493776">
                  <a:extLst>
                    <a:ext uri="{9D8B030D-6E8A-4147-A177-3AD203B41FA5}">
                      <a16:colId xmlns:a16="http://schemas.microsoft.com/office/drawing/2014/main" val="2861288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16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- 2021-10-25 18:00:00</a:t>
                      </a:r>
                      <a:r>
                        <a:rPr kumimoji="0" lang="en-US" sz="1000" b="0" i="0" u="none" strike="noStrike" kern="1200" cap="none" spc="0" normalizeH="0" baseline="0" noProof="0">
                          <a:ln>
                            <a:noFill/>
                          </a:ln>
                          <a:solidFill>
                            <a:prstClr val="black"/>
                          </a:solidFill>
                          <a:effectLst/>
                          <a:uLnTx/>
                          <a:uFillTx/>
                          <a:latin typeface="+mn-lt"/>
                          <a:ea typeface="+mn-ea"/>
                          <a:cs typeface="+mn-cs"/>
                        </a:rPr>
                        <a:t>
 💣⁣ La decisión más difícil 💣
⚡RZ 300 VS RZ 650MT⚡
⁣
¿Cuál elegirías? Ciudad o ruta
#Zanella #CFMoto #RZ #RZ400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7991400"/>
                  </a:ext>
                </a:extLst>
              </a:tr>
            </a:tbl>
          </a:graphicData>
        </a:graphic>
      </p:graphicFrame>
      <p:sp>
        <p:nvSpPr>
          <p:cNvPr id="4" name="Text Placeholder 3">
            <a:extLst>
              <a:ext uri="{FF2B5EF4-FFF2-40B4-BE49-F238E27FC236}">
                <a16:creationId xmlns:a16="http://schemas.microsoft.com/office/drawing/2014/main" id="{1687205F-B082-4BD3-9D0A-D173B8F96B1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9607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FBAB-394C-4C7C-9C4E-C7B20B020303}"/>
              </a:ext>
            </a:extLst>
          </p:cNvPr>
          <p:cNvSpPr>
            <a:spLocks noGrp="1"/>
          </p:cNvSpPr>
          <p:nvPr>
            <p:ph type="title"/>
          </p:nvPr>
        </p:nvSpPr>
        <p:spPr/>
        <p:txBody>
          <a:bodyPr/>
          <a:lstStyle/>
          <a:p>
            <a:r>
              <a:rPr lang="en-US"/>
              <a:t>Facebook Post Table + Reactions | Motomel - 9 of 22</a:t>
            </a:r>
          </a:p>
        </p:txBody>
      </p:sp>
      <p:graphicFrame>
        <p:nvGraphicFramePr>
          <p:cNvPr id="5" name="Table Placeholder 4">
            <a:extLst>
              <a:ext uri="{FF2B5EF4-FFF2-40B4-BE49-F238E27FC236}">
                <a16:creationId xmlns:a16="http://schemas.microsoft.com/office/drawing/2014/main" id="{7E29DAEC-E2BF-4E06-9615-F51D5EC1D6C9}"/>
              </a:ext>
            </a:extLst>
          </p:cNvPr>
          <p:cNvGraphicFramePr>
            <a:graphicFrameLocks noGrp="1"/>
          </p:cNvGraphicFramePr>
          <p:nvPr>
            <p:ph type="tbl" sz="quarter" idx="13"/>
            <p:extLst>
              <p:ext uri="{D42A27DB-BD31-4B8C-83A1-F6EECF244321}">
                <p14:modId xmlns:p14="http://schemas.microsoft.com/office/powerpoint/2010/main" val="777285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3395956"/>
                    </a:ext>
                  </a:extLst>
                </a:gridCol>
                <a:gridCol w="493776">
                  <a:extLst>
                    <a:ext uri="{9D8B030D-6E8A-4147-A177-3AD203B41FA5}">
                      <a16:colId xmlns:a16="http://schemas.microsoft.com/office/drawing/2014/main" val="2090185233"/>
                    </a:ext>
                  </a:extLst>
                </a:gridCol>
                <a:gridCol w="493776">
                  <a:extLst>
                    <a:ext uri="{9D8B030D-6E8A-4147-A177-3AD203B41FA5}">
                      <a16:colId xmlns:a16="http://schemas.microsoft.com/office/drawing/2014/main" val="1484421209"/>
                    </a:ext>
                  </a:extLst>
                </a:gridCol>
                <a:gridCol w="493776">
                  <a:extLst>
                    <a:ext uri="{9D8B030D-6E8A-4147-A177-3AD203B41FA5}">
                      <a16:colId xmlns:a16="http://schemas.microsoft.com/office/drawing/2014/main" val="379075734"/>
                    </a:ext>
                  </a:extLst>
                </a:gridCol>
                <a:gridCol w="493776">
                  <a:extLst>
                    <a:ext uri="{9D8B030D-6E8A-4147-A177-3AD203B41FA5}">
                      <a16:colId xmlns:a16="http://schemas.microsoft.com/office/drawing/2014/main" val="1896271041"/>
                    </a:ext>
                  </a:extLst>
                </a:gridCol>
                <a:gridCol w="493776">
                  <a:extLst>
                    <a:ext uri="{9D8B030D-6E8A-4147-A177-3AD203B41FA5}">
                      <a16:colId xmlns:a16="http://schemas.microsoft.com/office/drawing/2014/main" val="2361711462"/>
                    </a:ext>
                  </a:extLst>
                </a:gridCol>
                <a:gridCol w="493776">
                  <a:extLst>
                    <a:ext uri="{9D8B030D-6E8A-4147-A177-3AD203B41FA5}">
                      <a16:colId xmlns:a16="http://schemas.microsoft.com/office/drawing/2014/main" val="3298701842"/>
                    </a:ext>
                  </a:extLst>
                </a:gridCol>
                <a:gridCol w="493776">
                  <a:extLst>
                    <a:ext uri="{9D8B030D-6E8A-4147-A177-3AD203B41FA5}">
                      <a16:colId xmlns:a16="http://schemas.microsoft.com/office/drawing/2014/main" val="3499431404"/>
                    </a:ext>
                  </a:extLst>
                </a:gridCol>
                <a:gridCol w="493776">
                  <a:extLst>
                    <a:ext uri="{9D8B030D-6E8A-4147-A177-3AD203B41FA5}">
                      <a16:colId xmlns:a16="http://schemas.microsoft.com/office/drawing/2014/main" val="2217983611"/>
                    </a:ext>
                  </a:extLst>
                </a:gridCol>
                <a:gridCol w="493776">
                  <a:extLst>
                    <a:ext uri="{9D8B030D-6E8A-4147-A177-3AD203B41FA5}">
                      <a16:colId xmlns:a16="http://schemas.microsoft.com/office/drawing/2014/main" val="4163065077"/>
                    </a:ext>
                  </a:extLst>
                </a:gridCol>
                <a:gridCol w="493776">
                  <a:extLst>
                    <a:ext uri="{9D8B030D-6E8A-4147-A177-3AD203B41FA5}">
                      <a16:colId xmlns:a16="http://schemas.microsoft.com/office/drawing/2014/main" val="577785824"/>
                    </a:ext>
                  </a:extLst>
                </a:gridCol>
                <a:gridCol w="493776">
                  <a:extLst>
                    <a:ext uri="{9D8B030D-6E8A-4147-A177-3AD203B41FA5}">
                      <a16:colId xmlns:a16="http://schemas.microsoft.com/office/drawing/2014/main" val="18120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6404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- 2021-10-08 16:00:09</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 delantero de disco
🏁Llantas de aleación
🏁Encendido Electrónico y patada
🏁 Tablero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1667219"/>
                  </a:ext>
                </a:extLst>
              </a:tr>
            </a:tbl>
          </a:graphicData>
        </a:graphic>
      </p:graphicFrame>
      <p:sp>
        <p:nvSpPr>
          <p:cNvPr id="4" name="Text Placeholder 3">
            <a:extLst>
              <a:ext uri="{FF2B5EF4-FFF2-40B4-BE49-F238E27FC236}">
                <a16:creationId xmlns:a16="http://schemas.microsoft.com/office/drawing/2014/main" id="{01CB8607-1979-4374-88FE-20D330281F1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41658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2811-B948-4662-9DF4-BEE810D302DC}"/>
              </a:ext>
            </a:extLst>
          </p:cNvPr>
          <p:cNvSpPr>
            <a:spLocks noGrp="1"/>
          </p:cNvSpPr>
          <p:nvPr>
            <p:ph type="title"/>
          </p:nvPr>
        </p:nvSpPr>
        <p:spPr/>
        <p:txBody>
          <a:bodyPr/>
          <a:lstStyle/>
          <a:p>
            <a:r>
              <a:rPr lang="en-US"/>
              <a:t>Facebook Post Table + Reactions | Motomel - 10 of 22</a:t>
            </a:r>
          </a:p>
        </p:txBody>
      </p:sp>
      <p:graphicFrame>
        <p:nvGraphicFramePr>
          <p:cNvPr id="5" name="Table Placeholder 4">
            <a:extLst>
              <a:ext uri="{FF2B5EF4-FFF2-40B4-BE49-F238E27FC236}">
                <a16:creationId xmlns:a16="http://schemas.microsoft.com/office/drawing/2014/main" id="{54E48C09-B99B-4124-9C5C-8D7FA92C79DF}"/>
              </a:ext>
            </a:extLst>
          </p:cNvPr>
          <p:cNvGraphicFramePr>
            <a:graphicFrameLocks noGrp="1"/>
          </p:cNvGraphicFramePr>
          <p:nvPr>
            <p:ph type="tbl" sz="quarter" idx="13"/>
            <p:extLst>
              <p:ext uri="{D42A27DB-BD31-4B8C-83A1-F6EECF244321}">
                <p14:modId xmlns:p14="http://schemas.microsoft.com/office/powerpoint/2010/main" val="4219726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1494065"/>
                    </a:ext>
                  </a:extLst>
                </a:gridCol>
                <a:gridCol w="493776">
                  <a:extLst>
                    <a:ext uri="{9D8B030D-6E8A-4147-A177-3AD203B41FA5}">
                      <a16:colId xmlns:a16="http://schemas.microsoft.com/office/drawing/2014/main" val="1502881074"/>
                    </a:ext>
                  </a:extLst>
                </a:gridCol>
                <a:gridCol w="493776">
                  <a:extLst>
                    <a:ext uri="{9D8B030D-6E8A-4147-A177-3AD203B41FA5}">
                      <a16:colId xmlns:a16="http://schemas.microsoft.com/office/drawing/2014/main" val="2438014253"/>
                    </a:ext>
                  </a:extLst>
                </a:gridCol>
                <a:gridCol w="493776">
                  <a:extLst>
                    <a:ext uri="{9D8B030D-6E8A-4147-A177-3AD203B41FA5}">
                      <a16:colId xmlns:a16="http://schemas.microsoft.com/office/drawing/2014/main" val="4123403265"/>
                    </a:ext>
                  </a:extLst>
                </a:gridCol>
                <a:gridCol w="493776">
                  <a:extLst>
                    <a:ext uri="{9D8B030D-6E8A-4147-A177-3AD203B41FA5}">
                      <a16:colId xmlns:a16="http://schemas.microsoft.com/office/drawing/2014/main" val="3783860882"/>
                    </a:ext>
                  </a:extLst>
                </a:gridCol>
                <a:gridCol w="493776">
                  <a:extLst>
                    <a:ext uri="{9D8B030D-6E8A-4147-A177-3AD203B41FA5}">
                      <a16:colId xmlns:a16="http://schemas.microsoft.com/office/drawing/2014/main" val="2194264163"/>
                    </a:ext>
                  </a:extLst>
                </a:gridCol>
                <a:gridCol w="493776">
                  <a:extLst>
                    <a:ext uri="{9D8B030D-6E8A-4147-A177-3AD203B41FA5}">
                      <a16:colId xmlns:a16="http://schemas.microsoft.com/office/drawing/2014/main" val="1381278602"/>
                    </a:ext>
                  </a:extLst>
                </a:gridCol>
                <a:gridCol w="493776">
                  <a:extLst>
                    <a:ext uri="{9D8B030D-6E8A-4147-A177-3AD203B41FA5}">
                      <a16:colId xmlns:a16="http://schemas.microsoft.com/office/drawing/2014/main" val="1282995862"/>
                    </a:ext>
                  </a:extLst>
                </a:gridCol>
                <a:gridCol w="493776">
                  <a:extLst>
                    <a:ext uri="{9D8B030D-6E8A-4147-A177-3AD203B41FA5}">
                      <a16:colId xmlns:a16="http://schemas.microsoft.com/office/drawing/2014/main" val="1043297473"/>
                    </a:ext>
                  </a:extLst>
                </a:gridCol>
                <a:gridCol w="493776">
                  <a:extLst>
                    <a:ext uri="{9D8B030D-6E8A-4147-A177-3AD203B41FA5}">
                      <a16:colId xmlns:a16="http://schemas.microsoft.com/office/drawing/2014/main" val="909636850"/>
                    </a:ext>
                  </a:extLst>
                </a:gridCol>
                <a:gridCol w="493776">
                  <a:extLst>
                    <a:ext uri="{9D8B030D-6E8A-4147-A177-3AD203B41FA5}">
                      <a16:colId xmlns:a16="http://schemas.microsoft.com/office/drawing/2014/main" val="4076953100"/>
                    </a:ext>
                  </a:extLst>
                </a:gridCol>
                <a:gridCol w="493776">
                  <a:extLst>
                    <a:ext uri="{9D8B030D-6E8A-4147-A177-3AD203B41FA5}">
                      <a16:colId xmlns:a16="http://schemas.microsoft.com/office/drawing/2014/main" val="2493362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930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- 2021-10-08 13:04:01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moverte libremente por la ciudad sin resignar estilo.
Movilzá tus sentimientos arriba de tu Motomel.
Podes verla detalle en nuestra web oficial o en nuestras historias destacadas.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159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- 2021-10-12 17:32:35</a:t>
                      </a:r>
                      <a:r>
                        <a:rPr kumimoji="0" lang="en-US" sz="1000" b="0" i="0" u="none" strike="noStrike" kern="1200" cap="none" spc="0" normalizeH="0" baseline="0" noProof="0">
                          <a:ln>
                            <a:noFill/>
                          </a:ln>
                          <a:solidFill>
                            <a:prstClr val="black"/>
                          </a:solidFill>
                          <a:effectLst/>
                          <a:uLnTx/>
                          <a:uFillTx/>
                          <a:latin typeface="+mn-lt"/>
                          <a:ea typeface="+mn-ea"/>
                          <a:cs typeface="+mn-cs"/>
                        </a:rPr>
                        <a:t>
 Ideal para ﻿un uso ON/OFF urbano, la Skua 150 V6 viene disponible en 4 colores distintos.
﻿Y vos, ¿Con cuál te quedas?
#MotomelTeBanca #Skua150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58105130"/>
                  </a:ext>
                </a:extLst>
              </a:tr>
            </a:tbl>
          </a:graphicData>
        </a:graphic>
      </p:graphicFrame>
      <p:sp>
        <p:nvSpPr>
          <p:cNvPr id="4" name="Text Placeholder 3">
            <a:extLst>
              <a:ext uri="{FF2B5EF4-FFF2-40B4-BE49-F238E27FC236}">
                <a16:creationId xmlns:a16="http://schemas.microsoft.com/office/drawing/2014/main" id="{267B6D5C-9FEC-4F63-ACA7-AC7B73295F8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09559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77-E2B1-4C2B-B3F0-4AA93E435C4D}"/>
              </a:ext>
            </a:extLst>
          </p:cNvPr>
          <p:cNvSpPr>
            <a:spLocks noGrp="1"/>
          </p:cNvSpPr>
          <p:nvPr>
            <p:ph type="title"/>
          </p:nvPr>
        </p:nvSpPr>
        <p:spPr/>
        <p:txBody>
          <a:bodyPr/>
          <a:lstStyle/>
          <a:p>
            <a:r>
              <a:rPr lang="en-US"/>
              <a:t>Facebook Post Table + Reactions | Motomel - 11 of 22</a:t>
            </a:r>
          </a:p>
        </p:txBody>
      </p:sp>
      <p:graphicFrame>
        <p:nvGraphicFramePr>
          <p:cNvPr id="5" name="Table Placeholder 4">
            <a:extLst>
              <a:ext uri="{FF2B5EF4-FFF2-40B4-BE49-F238E27FC236}">
                <a16:creationId xmlns:a16="http://schemas.microsoft.com/office/drawing/2014/main" id="{7F36253D-F678-4D79-B505-A63E0653F44D}"/>
              </a:ext>
            </a:extLst>
          </p:cNvPr>
          <p:cNvGraphicFramePr>
            <a:graphicFrameLocks noGrp="1"/>
          </p:cNvGraphicFramePr>
          <p:nvPr>
            <p:ph type="tbl" sz="quarter" idx="13"/>
            <p:extLst>
              <p:ext uri="{D42A27DB-BD31-4B8C-83A1-F6EECF244321}">
                <p14:modId xmlns:p14="http://schemas.microsoft.com/office/powerpoint/2010/main" val="1440394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6005862"/>
                    </a:ext>
                  </a:extLst>
                </a:gridCol>
                <a:gridCol w="493776">
                  <a:extLst>
                    <a:ext uri="{9D8B030D-6E8A-4147-A177-3AD203B41FA5}">
                      <a16:colId xmlns:a16="http://schemas.microsoft.com/office/drawing/2014/main" val="1797710188"/>
                    </a:ext>
                  </a:extLst>
                </a:gridCol>
                <a:gridCol w="493776">
                  <a:extLst>
                    <a:ext uri="{9D8B030D-6E8A-4147-A177-3AD203B41FA5}">
                      <a16:colId xmlns:a16="http://schemas.microsoft.com/office/drawing/2014/main" val="1148438050"/>
                    </a:ext>
                  </a:extLst>
                </a:gridCol>
                <a:gridCol w="493776">
                  <a:extLst>
                    <a:ext uri="{9D8B030D-6E8A-4147-A177-3AD203B41FA5}">
                      <a16:colId xmlns:a16="http://schemas.microsoft.com/office/drawing/2014/main" val="2907754345"/>
                    </a:ext>
                  </a:extLst>
                </a:gridCol>
                <a:gridCol w="493776">
                  <a:extLst>
                    <a:ext uri="{9D8B030D-6E8A-4147-A177-3AD203B41FA5}">
                      <a16:colId xmlns:a16="http://schemas.microsoft.com/office/drawing/2014/main" val="621168934"/>
                    </a:ext>
                  </a:extLst>
                </a:gridCol>
                <a:gridCol w="493776">
                  <a:extLst>
                    <a:ext uri="{9D8B030D-6E8A-4147-A177-3AD203B41FA5}">
                      <a16:colId xmlns:a16="http://schemas.microsoft.com/office/drawing/2014/main" val="3852358495"/>
                    </a:ext>
                  </a:extLst>
                </a:gridCol>
                <a:gridCol w="493776">
                  <a:extLst>
                    <a:ext uri="{9D8B030D-6E8A-4147-A177-3AD203B41FA5}">
                      <a16:colId xmlns:a16="http://schemas.microsoft.com/office/drawing/2014/main" val="3977648694"/>
                    </a:ext>
                  </a:extLst>
                </a:gridCol>
                <a:gridCol w="493776">
                  <a:extLst>
                    <a:ext uri="{9D8B030D-6E8A-4147-A177-3AD203B41FA5}">
                      <a16:colId xmlns:a16="http://schemas.microsoft.com/office/drawing/2014/main" val="2824945184"/>
                    </a:ext>
                  </a:extLst>
                </a:gridCol>
                <a:gridCol w="493776">
                  <a:extLst>
                    <a:ext uri="{9D8B030D-6E8A-4147-A177-3AD203B41FA5}">
                      <a16:colId xmlns:a16="http://schemas.microsoft.com/office/drawing/2014/main" val="600101344"/>
                    </a:ext>
                  </a:extLst>
                </a:gridCol>
                <a:gridCol w="493776">
                  <a:extLst>
                    <a:ext uri="{9D8B030D-6E8A-4147-A177-3AD203B41FA5}">
                      <a16:colId xmlns:a16="http://schemas.microsoft.com/office/drawing/2014/main" val="2974991771"/>
                    </a:ext>
                  </a:extLst>
                </a:gridCol>
                <a:gridCol w="493776">
                  <a:extLst>
                    <a:ext uri="{9D8B030D-6E8A-4147-A177-3AD203B41FA5}">
                      <a16:colId xmlns:a16="http://schemas.microsoft.com/office/drawing/2014/main" val="1550804043"/>
                    </a:ext>
                  </a:extLst>
                </a:gridCol>
                <a:gridCol w="493776">
                  <a:extLst>
                    <a:ext uri="{9D8B030D-6E8A-4147-A177-3AD203B41FA5}">
                      <a16:colId xmlns:a16="http://schemas.microsoft.com/office/drawing/2014/main" val="292208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097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- 2021-10-05 19:55:29</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
Consultá precios y planes de financiación en el link de la bio.
#Corven #Motos #Triax250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1367575"/>
                  </a:ext>
                </a:extLst>
              </a:tr>
            </a:tbl>
          </a:graphicData>
        </a:graphic>
      </p:graphicFrame>
      <p:sp>
        <p:nvSpPr>
          <p:cNvPr id="4" name="Text Placeholder 3">
            <a:extLst>
              <a:ext uri="{FF2B5EF4-FFF2-40B4-BE49-F238E27FC236}">
                <a16:creationId xmlns:a16="http://schemas.microsoft.com/office/drawing/2014/main" id="{689E4718-177F-471B-A8E7-6776DDD4E86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34037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7D390-F84E-41B9-A506-186747D668E3}"/>
              </a:ext>
            </a:extLst>
          </p:cNvPr>
          <p:cNvSpPr>
            <a:spLocks noGrp="1"/>
          </p:cNvSpPr>
          <p:nvPr>
            <p:ph type="title"/>
          </p:nvPr>
        </p:nvSpPr>
        <p:spPr/>
        <p:txBody>
          <a:bodyPr/>
          <a:lstStyle/>
          <a:p>
            <a:r>
              <a:rPr lang="en-US"/>
              <a:t>Facebook Post Table + Reactions | Motomel - 12 of 22</a:t>
            </a:r>
          </a:p>
        </p:txBody>
      </p:sp>
      <p:graphicFrame>
        <p:nvGraphicFramePr>
          <p:cNvPr id="5" name="Table Placeholder 4">
            <a:extLst>
              <a:ext uri="{FF2B5EF4-FFF2-40B4-BE49-F238E27FC236}">
                <a16:creationId xmlns:a16="http://schemas.microsoft.com/office/drawing/2014/main" id="{FEBE0803-389D-4EF0-A4B9-9CC96824622F}"/>
              </a:ext>
            </a:extLst>
          </p:cNvPr>
          <p:cNvGraphicFramePr>
            <a:graphicFrameLocks noGrp="1"/>
          </p:cNvGraphicFramePr>
          <p:nvPr>
            <p:ph type="tbl" sz="quarter" idx="13"/>
            <p:extLst>
              <p:ext uri="{D42A27DB-BD31-4B8C-83A1-F6EECF244321}">
                <p14:modId xmlns:p14="http://schemas.microsoft.com/office/powerpoint/2010/main" val="611290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3969876"/>
                    </a:ext>
                  </a:extLst>
                </a:gridCol>
                <a:gridCol w="493776">
                  <a:extLst>
                    <a:ext uri="{9D8B030D-6E8A-4147-A177-3AD203B41FA5}">
                      <a16:colId xmlns:a16="http://schemas.microsoft.com/office/drawing/2014/main" val="1156113286"/>
                    </a:ext>
                  </a:extLst>
                </a:gridCol>
                <a:gridCol w="493776">
                  <a:extLst>
                    <a:ext uri="{9D8B030D-6E8A-4147-A177-3AD203B41FA5}">
                      <a16:colId xmlns:a16="http://schemas.microsoft.com/office/drawing/2014/main" val="1701244231"/>
                    </a:ext>
                  </a:extLst>
                </a:gridCol>
                <a:gridCol w="493776">
                  <a:extLst>
                    <a:ext uri="{9D8B030D-6E8A-4147-A177-3AD203B41FA5}">
                      <a16:colId xmlns:a16="http://schemas.microsoft.com/office/drawing/2014/main" val="656569339"/>
                    </a:ext>
                  </a:extLst>
                </a:gridCol>
                <a:gridCol w="493776">
                  <a:extLst>
                    <a:ext uri="{9D8B030D-6E8A-4147-A177-3AD203B41FA5}">
                      <a16:colId xmlns:a16="http://schemas.microsoft.com/office/drawing/2014/main" val="1348425829"/>
                    </a:ext>
                  </a:extLst>
                </a:gridCol>
                <a:gridCol w="493776">
                  <a:extLst>
                    <a:ext uri="{9D8B030D-6E8A-4147-A177-3AD203B41FA5}">
                      <a16:colId xmlns:a16="http://schemas.microsoft.com/office/drawing/2014/main" val="879147617"/>
                    </a:ext>
                  </a:extLst>
                </a:gridCol>
                <a:gridCol w="493776">
                  <a:extLst>
                    <a:ext uri="{9D8B030D-6E8A-4147-A177-3AD203B41FA5}">
                      <a16:colId xmlns:a16="http://schemas.microsoft.com/office/drawing/2014/main" val="1169013921"/>
                    </a:ext>
                  </a:extLst>
                </a:gridCol>
                <a:gridCol w="493776">
                  <a:extLst>
                    <a:ext uri="{9D8B030D-6E8A-4147-A177-3AD203B41FA5}">
                      <a16:colId xmlns:a16="http://schemas.microsoft.com/office/drawing/2014/main" val="307151884"/>
                    </a:ext>
                  </a:extLst>
                </a:gridCol>
                <a:gridCol w="493776">
                  <a:extLst>
                    <a:ext uri="{9D8B030D-6E8A-4147-A177-3AD203B41FA5}">
                      <a16:colId xmlns:a16="http://schemas.microsoft.com/office/drawing/2014/main" val="3374904553"/>
                    </a:ext>
                  </a:extLst>
                </a:gridCol>
                <a:gridCol w="493776">
                  <a:extLst>
                    <a:ext uri="{9D8B030D-6E8A-4147-A177-3AD203B41FA5}">
                      <a16:colId xmlns:a16="http://schemas.microsoft.com/office/drawing/2014/main" val="3531180080"/>
                    </a:ext>
                  </a:extLst>
                </a:gridCol>
                <a:gridCol w="493776">
                  <a:extLst>
                    <a:ext uri="{9D8B030D-6E8A-4147-A177-3AD203B41FA5}">
                      <a16:colId xmlns:a16="http://schemas.microsoft.com/office/drawing/2014/main" val="3403528026"/>
                    </a:ext>
                  </a:extLst>
                </a:gridCol>
                <a:gridCol w="493776">
                  <a:extLst>
                    <a:ext uri="{9D8B030D-6E8A-4147-A177-3AD203B41FA5}">
                      <a16:colId xmlns:a16="http://schemas.microsoft.com/office/drawing/2014/main" val="1534034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298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- 2021-10-25 16:00:26</a:t>
                      </a:r>
                      <a:r>
                        <a:rPr kumimoji="0" lang="en-US" sz="1000" b="0" i="0" u="none" strike="noStrike" kern="1200" cap="none" spc="0" normalizeH="0" baseline="0" noProof="0">
                          <a:ln>
                            <a:noFill/>
                          </a:ln>
                          <a:solidFill>
                            <a:prstClr val="black"/>
                          </a:solidFill>
                          <a:effectLst/>
                          <a:uLnTx/>
                          <a:uFillTx/>
                          <a:latin typeface="+mn-lt"/>
                          <a:ea typeface="+mn-ea"/>
                          <a:cs typeface="+mn-cs"/>
                        </a:rPr>
                        <a:t>
 Todavía no conoces la SMX200 ADV? 🔥 Descubrila!
◻️ Motor cg 4t con balanceador interno, refrigerado por aire
◻️ Potencia 13.7hp / 8000rpm
◻️ Transmisión 5 marchas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1747356"/>
                  </a:ext>
                </a:extLst>
              </a:tr>
            </a:tbl>
          </a:graphicData>
        </a:graphic>
      </p:graphicFrame>
      <p:sp>
        <p:nvSpPr>
          <p:cNvPr id="4" name="Text Placeholder 3">
            <a:extLst>
              <a:ext uri="{FF2B5EF4-FFF2-40B4-BE49-F238E27FC236}">
                <a16:creationId xmlns:a16="http://schemas.microsoft.com/office/drawing/2014/main" id="{AB3CEA37-F7A2-4A35-9CB3-3F4E7975AF1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86083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01BC-AADF-448E-887A-91E304D4A331}"/>
              </a:ext>
            </a:extLst>
          </p:cNvPr>
          <p:cNvSpPr>
            <a:spLocks noGrp="1"/>
          </p:cNvSpPr>
          <p:nvPr>
            <p:ph type="title"/>
          </p:nvPr>
        </p:nvSpPr>
        <p:spPr/>
        <p:txBody>
          <a:bodyPr/>
          <a:lstStyle/>
          <a:p>
            <a:r>
              <a:rPr lang="en-US"/>
              <a:t>Facebook Post Table + Reactions | Motomel - 13 of 22</a:t>
            </a:r>
          </a:p>
        </p:txBody>
      </p:sp>
      <p:graphicFrame>
        <p:nvGraphicFramePr>
          <p:cNvPr id="5" name="Table Placeholder 4">
            <a:extLst>
              <a:ext uri="{FF2B5EF4-FFF2-40B4-BE49-F238E27FC236}">
                <a16:creationId xmlns:a16="http://schemas.microsoft.com/office/drawing/2014/main" id="{93D7D266-BE7F-41C9-A620-44460D35C16F}"/>
              </a:ext>
            </a:extLst>
          </p:cNvPr>
          <p:cNvGraphicFramePr>
            <a:graphicFrameLocks noGrp="1"/>
          </p:cNvGraphicFramePr>
          <p:nvPr>
            <p:ph type="tbl" sz="quarter" idx="13"/>
            <p:extLst>
              <p:ext uri="{D42A27DB-BD31-4B8C-83A1-F6EECF244321}">
                <p14:modId xmlns:p14="http://schemas.microsoft.com/office/powerpoint/2010/main" val="956528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0245901"/>
                    </a:ext>
                  </a:extLst>
                </a:gridCol>
                <a:gridCol w="493776">
                  <a:extLst>
                    <a:ext uri="{9D8B030D-6E8A-4147-A177-3AD203B41FA5}">
                      <a16:colId xmlns:a16="http://schemas.microsoft.com/office/drawing/2014/main" val="2952783035"/>
                    </a:ext>
                  </a:extLst>
                </a:gridCol>
                <a:gridCol w="493776">
                  <a:extLst>
                    <a:ext uri="{9D8B030D-6E8A-4147-A177-3AD203B41FA5}">
                      <a16:colId xmlns:a16="http://schemas.microsoft.com/office/drawing/2014/main" val="1441812807"/>
                    </a:ext>
                  </a:extLst>
                </a:gridCol>
                <a:gridCol w="493776">
                  <a:extLst>
                    <a:ext uri="{9D8B030D-6E8A-4147-A177-3AD203B41FA5}">
                      <a16:colId xmlns:a16="http://schemas.microsoft.com/office/drawing/2014/main" val="3987464198"/>
                    </a:ext>
                  </a:extLst>
                </a:gridCol>
                <a:gridCol w="493776">
                  <a:extLst>
                    <a:ext uri="{9D8B030D-6E8A-4147-A177-3AD203B41FA5}">
                      <a16:colId xmlns:a16="http://schemas.microsoft.com/office/drawing/2014/main" val="2848453542"/>
                    </a:ext>
                  </a:extLst>
                </a:gridCol>
                <a:gridCol w="493776">
                  <a:extLst>
                    <a:ext uri="{9D8B030D-6E8A-4147-A177-3AD203B41FA5}">
                      <a16:colId xmlns:a16="http://schemas.microsoft.com/office/drawing/2014/main" val="2265357928"/>
                    </a:ext>
                  </a:extLst>
                </a:gridCol>
                <a:gridCol w="493776">
                  <a:extLst>
                    <a:ext uri="{9D8B030D-6E8A-4147-A177-3AD203B41FA5}">
                      <a16:colId xmlns:a16="http://schemas.microsoft.com/office/drawing/2014/main" val="4042762409"/>
                    </a:ext>
                  </a:extLst>
                </a:gridCol>
                <a:gridCol w="493776">
                  <a:extLst>
                    <a:ext uri="{9D8B030D-6E8A-4147-A177-3AD203B41FA5}">
                      <a16:colId xmlns:a16="http://schemas.microsoft.com/office/drawing/2014/main" val="1581943338"/>
                    </a:ext>
                  </a:extLst>
                </a:gridCol>
                <a:gridCol w="493776">
                  <a:extLst>
                    <a:ext uri="{9D8B030D-6E8A-4147-A177-3AD203B41FA5}">
                      <a16:colId xmlns:a16="http://schemas.microsoft.com/office/drawing/2014/main" val="207084919"/>
                    </a:ext>
                  </a:extLst>
                </a:gridCol>
                <a:gridCol w="493776">
                  <a:extLst>
                    <a:ext uri="{9D8B030D-6E8A-4147-A177-3AD203B41FA5}">
                      <a16:colId xmlns:a16="http://schemas.microsoft.com/office/drawing/2014/main" val="216318137"/>
                    </a:ext>
                  </a:extLst>
                </a:gridCol>
                <a:gridCol w="493776">
                  <a:extLst>
                    <a:ext uri="{9D8B030D-6E8A-4147-A177-3AD203B41FA5}">
                      <a16:colId xmlns:a16="http://schemas.microsoft.com/office/drawing/2014/main" val="309226423"/>
                    </a:ext>
                  </a:extLst>
                </a:gridCol>
                <a:gridCol w="493776">
                  <a:extLst>
                    <a:ext uri="{9D8B030D-6E8A-4147-A177-3AD203B41FA5}">
                      <a16:colId xmlns:a16="http://schemas.microsoft.com/office/drawing/2014/main" val="16863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413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- 2021-10-27 17:51:02</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es una moto pensada para la ciudad.
Su amplio espacio de guardado es fundamental para llevar todo lo que necesitas en tu rutina diaria.
Viajá cómodo arriba de tu Motomel.
Descubrí más acerca de este y todos nuestros modelos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6689047"/>
                  </a:ext>
                </a:extLst>
              </a:tr>
            </a:tbl>
          </a:graphicData>
        </a:graphic>
      </p:graphicFrame>
      <p:sp>
        <p:nvSpPr>
          <p:cNvPr id="4" name="Text Placeholder 3">
            <a:extLst>
              <a:ext uri="{FF2B5EF4-FFF2-40B4-BE49-F238E27FC236}">
                <a16:creationId xmlns:a16="http://schemas.microsoft.com/office/drawing/2014/main" id="{F4E6C75A-4A4E-4E81-BAAC-5EE2218AB38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24659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57CC-4B5E-486B-BF88-6AE09BBA090D}"/>
              </a:ext>
            </a:extLst>
          </p:cNvPr>
          <p:cNvSpPr>
            <a:spLocks noGrp="1"/>
          </p:cNvSpPr>
          <p:nvPr>
            <p:ph type="title"/>
          </p:nvPr>
        </p:nvSpPr>
        <p:spPr/>
        <p:txBody>
          <a:bodyPr/>
          <a:lstStyle/>
          <a:p>
            <a:r>
              <a:rPr lang="en-US"/>
              <a:t>Facebook Post Table + Reactions | Motomel - 14 of 22</a:t>
            </a:r>
          </a:p>
        </p:txBody>
      </p:sp>
      <p:graphicFrame>
        <p:nvGraphicFramePr>
          <p:cNvPr id="5" name="Table Placeholder 4">
            <a:extLst>
              <a:ext uri="{FF2B5EF4-FFF2-40B4-BE49-F238E27FC236}">
                <a16:creationId xmlns:a16="http://schemas.microsoft.com/office/drawing/2014/main" id="{DD7793E0-D046-49B5-8CFB-521BDD4906B5}"/>
              </a:ext>
            </a:extLst>
          </p:cNvPr>
          <p:cNvGraphicFramePr>
            <a:graphicFrameLocks noGrp="1"/>
          </p:cNvGraphicFramePr>
          <p:nvPr>
            <p:ph type="tbl" sz="quarter" idx="13"/>
            <p:extLst>
              <p:ext uri="{D42A27DB-BD31-4B8C-83A1-F6EECF244321}">
                <p14:modId xmlns:p14="http://schemas.microsoft.com/office/powerpoint/2010/main" val="176508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0416595"/>
                    </a:ext>
                  </a:extLst>
                </a:gridCol>
                <a:gridCol w="493776">
                  <a:extLst>
                    <a:ext uri="{9D8B030D-6E8A-4147-A177-3AD203B41FA5}">
                      <a16:colId xmlns:a16="http://schemas.microsoft.com/office/drawing/2014/main" val="2509850926"/>
                    </a:ext>
                  </a:extLst>
                </a:gridCol>
                <a:gridCol w="493776">
                  <a:extLst>
                    <a:ext uri="{9D8B030D-6E8A-4147-A177-3AD203B41FA5}">
                      <a16:colId xmlns:a16="http://schemas.microsoft.com/office/drawing/2014/main" val="808713687"/>
                    </a:ext>
                  </a:extLst>
                </a:gridCol>
                <a:gridCol w="493776">
                  <a:extLst>
                    <a:ext uri="{9D8B030D-6E8A-4147-A177-3AD203B41FA5}">
                      <a16:colId xmlns:a16="http://schemas.microsoft.com/office/drawing/2014/main" val="3233363391"/>
                    </a:ext>
                  </a:extLst>
                </a:gridCol>
                <a:gridCol w="493776">
                  <a:extLst>
                    <a:ext uri="{9D8B030D-6E8A-4147-A177-3AD203B41FA5}">
                      <a16:colId xmlns:a16="http://schemas.microsoft.com/office/drawing/2014/main" val="744280180"/>
                    </a:ext>
                  </a:extLst>
                </a:gridCol>
                <a:gridCol w="493776">
                  <a:extLst>
                    <a:ext uri="{9D8B030D-6E8A-4147-A177-3AD203B41FA5}">
                      <a16:colId xmlns:a16="http://schemas.microsoft.com/office/drawing/2014/main" val="3578823173"/>
                    </a:ext>
                  </a:extLst>
                </a:gridCol>
                <a:gridCol w="493776">
                  <a:extLst>
                    <a:ext uri="{9D8B030D-6E8A-4147-A177-3AD203B41FA5}">
                      <a16:colId xmlns:a16="http://schemas.microsoft.com/office/drawing/2014/main" val="2174743300"/>
                    </a:ext>
                  </a:extLst>
                </a:gridCol>
                <a:gridCol w="493776">
                  <a:extLst>
                    <a:ext uri="{9D8B030D-6E8A-4147-A177-3AD203B41FA5}">
                      <a16:colId xmlns:a16="http://schemas.microsoft.com/office/drawing/2014/main" val="2531599632"/>
                    </a:ext>
                  </a:extLst>
                </a:gridCol>
                <a:gridCol w="493776">
                  <a:extLst>
                    <a:ext uri="{9D8B030D-6E8A-4147-A177-3AD203B41FA5}">
                      <a16:colId xmlns:a16="http://schemas.microsoft.com/office/drawing/2014/main" val="4240878185"/>
                    </a:ext>
                  </a:extLst>
                </a:gridCol>
                <a:gridCol w="493776">
                  <a:extLst>
                    <a:ext uri="{9D8B030D-6E8A-4147-A177-3AD203B41FA5}">
                      <a16:colId xmlns:a16="http://schemas.microsoft.com/office/drawing/2014/main" val="1086066821"/>
                    </a:ext>
                  </a:extLst>
                </a:gridCol>
                <a:gridCol w="493776">
                  <a:extLst>
                    <a:ext uri="{9D8B030D-6E8A-4147-A177-3AD203B41FA5}">
                      <a16:colId xmlns:a16="http://schemas.microsoft.com/office/drawing/2014/main" val="226819330"/>
                    </a:ext>
                  </a:extLst>
                </a:gridCol>
                <a:gridCol w="493776">
                  <a:extLst>
                    <a:ext uri="{9D8B030D-6E8A-4147-A177-3AD203B41FA5}">
                      <a16:colId xmlns:a16="http://schemas.microsoft.com/office/drawing/2014/main" val="1277697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676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- 2021-10-11 16:00:31</a:t>
                      </a:r>
                      <a:r>
                        <a:rPr kumimoji="0" lang="en-US" sz="1000" b="0" i="0" u="none" strike="noStrike" kern="1200" cap="none" spc="0" normalizeH="0" baseline="0" noProof="0">
                          <a:ln>
                            <a:noFill/>
                          </a:ln>
                          <a:solidFill>
                            <a:prstClr val="black"/>
                          </a:solidFill>
                          <a:effectLst/>
                          <a:uLnTx/>
                          <a:uFillTx/>
                          <a:latin typeface="+mn-lt"/>
                          <a:ea typeface="+mn-ea"/>
                          <a:cs typeface="+mn-cs"/>
                        </a:rPr>
                        <a:t>
 Conocé la SMX200 ADV 💪
➡️ Motor cg 4t con balanceador interno, refrigerado por aire
➡️Potencia 13.7hp / 8000rpm
➡️ Transmisión 5 marchas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5275116"/>
                  </a:ext>
                </a:extLst>
              </a:tr>
            </a:tbl>
          </a:graphicData>
        </a:graphic>
      </p:graphicFrame>
      <p:sp>
        <p:nvSpPr>
          <p:cNvPr id="4" name="Text Placeholder 3">
            <a:extLst>
              <a:ext uri="{FF2B5EF4-FFF2-40B4-BE49-F238E27FC236}">
                <a16:creationId xmlns:a16="http://schemas.microsoft.com/office/drawing/2014/main" id="{1A1311FC-6524-4BD8-B6F7-D6FFFC30E99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78054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6AAC6-F557-45A6-896B-8BF814FD2FF4}"/>
              </a:ext>
            </a:extLst>
          </p:cNvPr>
          <p:cNvSpPr>
            <a:spLocks noGrp="1"/>
          </p:cNvSpPr>
          <p:nvPr>
            <p:ph type="title"/>
          </p:nvPr>
        </p:nvSpPr>
        <p:spPr/>
        <p:txBody>
          <a:bodyPr/>
          <a:lstStyle/>
          <a:p>
            <a:r>
              <a:rPr lang="en-US"/>
              <a:t>Facebook Post Table + Reactions | Motomel - 15 of 22</a:t>
            </a:r>
          </a:p>
        </p:txBody>
      </p:sp>
      <p:graphicFrame>
        <p:nvGraphicFramePr>
          <p:cNvPr id="5" name="Table Placeholder 4">
            <a:extLst>
              <a:ext uri="{FF2B5EF4-FFF2-40B4-BE49-F238E27FC236}">
                <a16:creationId xmlns:a16="http://schemas.microsoft.com/office/drawing/2014/main" id="{7BF77582-D5AD-42B7-8820-768AF481DAAC}"/>
              </a:ext>
            </a:extLst>
          </p:cNvPr>
          <p:cNvGraphicFramePr>
            <a:graphicFrameLocks noGrp="1"/>
          </p:cNvGraphicFramePr>
          <p:nvPr>
            <p:ph type="tbl" sz="quarter" idx="13"/>
            <p:extLst>
              <p:ext uri="{D42A27DB-BD31-4B8C-83A1-F6EECF244321}">
                <p14:modId xmlns:p14="http://schemas.microsoft.com/office/powerpoint/2010/main" val="2003717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7355713"/>
                    </a:ext>
                  </a:extLst>
                </a:gridCol>
                <a:gridCol w="493776">
                  <a:extLst>
                    <a:ext uri="{9D8B030D-6E8A-4147-A177-3AD203B41FA5}">
                      <a16:colId xmlns:a16="http://schemas.microsoft.com/office/drawing/2014/main" val="2648605892"/>
                    </a:ext>
                  </a:extLst>
                </a:gridCol>
                <a:gridCol w="493776">
                  <a:extLst>
                    <a:ext uri="{9D8B030D-6E8A-4147-A177-3AD203B41FA5}">
                      <a16:colId xmlns:a16="http://schemas.microsoft.com/office/drawing/2014/main" val="365294172"/>
                    </a:ext>
                  </a:extLst>
                </a:gridCol>
                <a:gridCol w="493776">
                  <a:extLst>
                    <a:ext uri="{9D8B030D-6E8A-4147-A177-3AD203B41FA5}">
                      <a16:colId xmlns:a16="http://schemas.microsoft.com/office/drawing/2014/main" val="3952711739"/>
                    </a:ext>
                  </a:extLst>
                </a:gridCol>
                <a:gridCol w="493776">
                  <a:extLst>
                    <a:ext uri="{9D8B030D-6E8A-4147-A177-3AD203B41FA5}">
                      <a16:colId xmlns:a16="http://schemas.microsoft.com/office/drawing/2014/main" val="2978969959"/>
                    </a:ext>
                  </a:extLst>
                </a:gridCol>
                <a:gridCol w="493776">
                  <a:extLst>
                    <a:ext uri="{9D8B030D-6E8A-4147-A177-3AD203B41FA5}">
                      <a16:colId xmlns:a16="http://schemas.microsoft.com/office/drawing/2014/main" val="1988483243"/>
                    </a:ext>
                  </a:extLst>
                </a:gridCol>
                <a:gridCol w="493776">
                  <a:extLst>
                    <a:ext uri="{9D8B030D-6E8A-4147-A177-3AD203B41FA5}">
                      <a16:colId xmlns:a16="http://schemas.microsoft.com/office/drawing/2014/main" val="4219922609"/>
                    </a:ext>
                  </a:extLst>
                </a:gridCol>
                <a:gridCol w="493776">
                  <a:extLst>
                    <a:ext uri="{9D8B030D-6E8A-4147-A177-3AD203B41FA5}">
                      <a16:colId xmlns:a16="http://schemas.microsoft.com/office/drawing/2014/main" val="3608795594"/>
                    </a:ext>
                  </a:extLst>
                </a:gridCol>
                <a:gridCol w="493776">
                  <a:extLst>
                    <a:ext uri="{9D8B030D-6E8A-4147-A177-3AD203B41FA5}">
                      <a16:colId xmlns:a16="http://schemas.microsoft.com/office/drawing/2014/main" val="3024547419"/>
                    </a:ext>
                  </a:extLst>
                </a:gridCol>
                <a:gridCol w="493776">
                  <a:extLst>
                    <a:ext uri="{9D8B030D-6E8A-4147-A177-3AD203B41FA5}">
                      <a16:colId xmlns:a16="http://schemas.microsoft.com/office/drawing/2014/main" val="893088304"/>
                    </a:ext>
                  </a:extLst>
                </a:gridCol>
                <a:gridCol w="493776">
                  <a:extLst>
                    <a:ext uri="{9D8B030D-6E8A-4147-A177-3AD203B41FA5}">
                      <a16:colId xmlns:a16="http://schemas.microsoft.com/office/drawing/2014/main" val="2384388560"/>
                    </a:ext>
                  </a:extLst>
                </a:gridCol>
                <a:gridCol w="493776">
                  <a:extLst>
                    <a:ext uri="{9D8B030D-6E8A-4147-A177-3AD203B41FA5}">
                      <a16:colId xmlns:a16="http://schemas.microsoft.com/office/drawing/2014/main" val="4237160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295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- 2021-10-29 16:00:29</a:t>
                      </a:r>
                      <a:r>
                        <a:rPr kumimoji="0" lang="en-US" sz="1000" b="0" i="0" u="none" strike="noStrike" kern="1200" cap="none" spc="0" normalizeH="0" baseline="0" noProof="0">
                          <a:ln>
                            <a:noFill/>
                          </a:ln>
                          <a:solidFill>
                            <a:prstClr val="black"/>
                          </a:solidFill>
                          <a:effectLst/>
                          <a:uLnTx/>
                          <a:uFillTx/>
                          <a:latin typeface="+mn-lt"/>
                          <a:ea typeface="+mn-ea"/>
                          <a:cs typeface="+mn-cs"/>
                        </a:rPr>
                        <a:t>
 Descubrí la GILERA AC4 🙌 Disponible en los concesionarios oficiales #Gilera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0961648"/>
                  </a:ext>
                </a:extLst>
              </a:tr>
            </a:tbl>
          </a:graphicData>
        </a:graphic>
      </p:graphicFrame>
      <p:sp>
        <p:nvSpPr>
          <p:cNvPr id="4" name="Text Placeholder 3">
            <a:extLst>
              <a:ext uri="{FF2B5EF4-FFF2-40B4-BE49-F238E27FC236}">
                <a16:creationId xmlns:a16="http://schemas.microsoft.com/office/drawing/2014/main" id="{A28FE725-98E4-4FAD-AC43-7992307BB4D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5289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393FC-A752-4D46-ABDC-3F3278A7A725}"/>
              </a:ext>
            </a:extLst>
          </p:cNvPr>
          <p:cNvSpPr>
            <a:spLocks noGrp="1"/>
          </p:cNvSpPr>
          <p:nvPr>
            <p:ph type="title"/>
          </p:nvPr>
        </p:nvSpPr>
        <p:spPr/>
        <p:txBody>
          <a:bodyPr/>
          <a:lstStyle/>
          <a:p>
            <a:r>
              <a:rPr lang="en-US"/>
              <a:t>Facebook Post Table + Reactions | Motomel - 16 of 22</a:t>
            </a:r>
          </a:p>
        </p:txBody>
      </p:sp>
      <p:graphicFrame>
        <p:nvGraphicFramePr>
          <p:cNvPr id="5" name="Table Placeholder 4">
            <a:extLst>
              <a:ext uri="{FF2B5EF4-FFF2-40B4-BE49-F238E27FC236}">
                <a16:creationId xmlns:a16="http://schemas.microsoft.com/office/drawing/2014/main" id="{3D51642A-EFB8-4BD3-9732-F07DC94927D4}"/>
              </a:ext>
            </a:extLst>
          </p:cNvPr>
          <p:cNvGraphicFramePr>
            <a:graphicFrameLocks noGrp="1"/>
          </p:cNvGraphicFramePr>
          <p:nvPr>
            <p:ph type="tbl" sz="quarter" idx="13"/>
            <p:extLst>
              <p:ext uri="{D42A27DB-BD31-4B8C-83A1-F6EECF244321}">
                <p14:modId xmlns:p14="http://schemas.microsoft.com/office/powerpoint/2010/main" val="80930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3475998"/>
                    </a:ext>
                  </a:extLst>
                </a:gridCol>
                <a:gridCol w="493776">
                  <a:extLst>
                    <a:ext uri="{9D8B030D-6E8A-4147-A177-3AD203B41FA5}">
                      <a16:colId xmlns:a16="http://schemas.microsoft.com/office/drawing/2014/main" val="1366546326"/>
                    </a:ext>
                  </a:extLst>
                </a:gridCol>
                <a:gridCol w="493776">
                  <a:extLst>
                    <a:ext uri="{9D8B030D-6E8A-4147-A177-3AD203B41FA5}">
                      <a16:colId xmlns:a16="http://schemas.microsoft.com/office/drawing/2014/main" val="2502342023"/>
                    </a:ext>
                  </a:extLst>
                </a:gridCol>
                <a:gridCol w="493776">
                  <a:extLst>
                    <a:ext uri="{9D8B030D-6E8A-4147-A177-3AD203B41FA5}">
                      <a16:colId xmlns:a16="http://schemas.microsoft.com/office/drawing/2014/main" val="3143372288"/>
                    </a:ext>
                  </a:extLst>
                </a:gridCol>
                <a:gridCol w="493776">
                  <a:extLst>
                    <a:ext uri="{9D8B030D-6E8A-4147-A177-3AD203B41FA5}">
                      <a16:colId xmlns:a16="http://schemas.microsoft.com/office/drawing/2014/main" val="1931842670"/>
                    </a:ext>
                  </a:extLst>
                </a:gridCol>
                <a:gridCol w="493776">
                  <a:extLst>
                    <a:ext uri="{9D8B030D-6E8A-4147-A177-3AD203B41FA5}">
                      <a16:colId xmlns:a16="http://schemas.microsoft.com/office/drawing/2014/main" val="2693727709"/>
                    </a:ext>
                  </a:extLst>
                </a:gridCol>
                <a:gridCol w="493776">
                  <a:extLst>
                    <a:ext uri="{9D8B030D-6E8A-4147-A177-3AD203B41FA5}">
                      <a16:colId xmlns:a16="http://schemas.microsoft.com/office/drawing/2014/main" val="462329876"/>
                    </a:ext>
                  </a:extLst>
                </a:gridCol>
                <a:gridCol w="493776">
                  <a:extLst>
                    <a:ext uri="{9D8B030D-6E8A-4147-A177-3AD203B41FA5}">
                      <a16:colId xmlns:a16="http://schemas.microsoft.com/office/drawing/2014/main" val="833309343"/>
                    </a:ext>
                  </a:extLst>
                </a:gridCol>
                <a:gridCol w="493776">
                  <a:extLst>
                    <a:ext uri="{9D8B030D-6E8A-4147-A177-3AD203B41FA5}">
                      <a16:colId xmlns:a16="http://schemas.microsoft.com/office/drawing/2014/main" val="2035307978"/>
                    </a:ext>
                  </a:extLst>
                </a:gridCol>
                <a:gridCol w="493776">
                  <a:extLst>
                    <a:ext uri="{9D8B030D-6E8A-4147-A177-3AD203B41FA5}">
                      <a16:colId xmlns:a16="http://schemas.microsoft.com/office/drawing/2014/main" val="364827387"/>
                    </a:ext>
                  </a:extLst>
                </a:gridCol>
                <a:gridCol w="493776">
                  <a:extLst>
                    <a:ext uri="{9D8B030D-6E8A-4147-A177-3AD203B41FA5}">
                      <a16:colId xmlns:a16="http://schemas.microsoft.com/office/drawing/2014/main" val="1343872071"/>
                    </a:ext>
                  </a:extLst>
                </a:gridCol>
                <a:gridCol w="493776">
                  <a:extLst>
                    <a:ext uri="{9D8B030D-6E8A-4147-A177-3AD203B41FA5}">
                      <a16:colId xmlns:a16="http://schemas.microsoft.com/office/drawing/2014/main" val="2302375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283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- 2021-10-20 17:00:01</a:t>
                      </a:r>
                      <a:r>
                        <a:rPr kumimoji="0" lang="en-US" sz="1000" b="0" i="0" u="none" strike="noStrike" kern="1200" cap="none" spc="0" normalizeH="0" baseline="0" noProof="0">
                          <a:ln>
                            <a:noFill/>
                          </a:ln>
                          <a:solidFill>
                            <a:prstClr val="black"/>
                          </a:solidFill>
                          <a:effectLst/>
                          <a:uLnTx/>
                          <a:uFillTx/>
                          <a:latin typeface="+mn-lt"/>
                          <a:ea typeface="+mn-ea"/>
                          <a:cs typeface="+mn-cs"/>
                        </a:rPr>
                        <a:t>
 A donde sea, la Patagonian Eagle 150 ST es tu mejor compañía.
 ⁣
👉 Conseguíla en 48 cuotas de BNA⁣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3127783"/>
                  </a:ext>
                </a:extLst>
              </a:tr>
            </a:tbl>
          </a:graphicData>
        </a:graphic>
      </p:graphicFrame>
      <p:sp>
        <p:nvSpPr>
          <p:cNvPr id="4" name="Text Placeholder 3">
            <a:extLst>
              <a:ext uri="{FF2B5EF4-FFF2-40B4-BE49-F238E27FC236}">
                <a16:creationId xmlns:a16="http://schemas.microsoft.com/office/drawing/2014/main" id="{3B059BDB-0586-4734-A0DC-F36817FE41F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7206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E62F0-8D07-429D-9A52-76A1511B4751}"/>
              </a:ext>
            </a:extLst>
          </p:cNvPr>
          <p:cNvSpPr>
            <a:spLocks noGrp="1"/>
          </p:cNvSpPr>
          <p:nvPr>
            <p:ph type="title"/>
          </p:nvPr>
        </p:nvSpPr>
        <p:spPr/>
        <p:txBody>
          <a:bodyPr/>
          <a:lstStyle/>
          <a:p>
            <a:r>
              <a:rPr lang="en-US"/>
              <a:t>Facebook Post Table + Reactions | Motomel - 17 of 22</a:t>
            </a:r>
          </a:p>
        </p:txBody>
      </p:sp>
      <p:graphicFrame>
        <p:nvGraphicFramePr>
          <p:cNvPr id="5" name="Table Placeholder 4">
            <a:extLst>
              <a:ext uri="{FF2B5EF4-FFF2-40B4-BE49-F238E27FC236}">
                <a16:creationId xmlns:a16="http://schemas.microsoft.com/office/drawing/2014/main" id="{24C41A41-4A4C-4B34-B220-4958548CA18B}"/>
              </a:ext>
            </a:extLst>
          </p:cNvPr>
          <p:cNvGraphicFramePr>
            <a:graphicFrameLocks noGrp="1"/>
          </p:cNvGraphicFramePr>
          <p:nvPr>
            <p:ph type="tbl" sz="quarter" idx="13"/>
            <p:extLst>
              <p:ext uri="{D42A27DB-BD31-4B8C-83A1-F6EECF244321}">
                <p14:modId xmlns:p14="http://schemas.microsoft.com/office/powerpoint/2010/main" val="423552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4806652"/>
                    </a:ext>
                  </a:extLst>
                </a:gridCol>
                <a:gridCol w="493776">
                  <a:extLst>
                    <a:ext uri="{9D8B030D-6E8A-4147-A177-3AD203B41FA5}">
                      <a16:colId xmlns:a16="http://schemas.microsoft.com/office/drawing/2014/main" val="2454117444"/>
                    </a:ext>
                  </a:extLst>
                </a:gridCol>
                <a:gridCol w="493776">
                  <a:extLst>
                    <a:ext uri="{9D8B030D-6E8A-4147-A177-3AD203B41FA5}">
                      <a16:colId xmlns:a16="http://schemas.microsoft.com/office/drawing/2014/main" val="904632919"/>
                    </a:ext>
                  </a:extLst>
                </a:gridCol>
                <a:gridCol w="493776">
                  <a:extLst>
                    <a:ext uri="{9D8B030D-6E8A-4147-A177-3AD203B41FA5}">
                      <a16:colId xmlns:a16="http://schemas.microsoft.com/office/drawing/2014/main" val="2437510340"/>
                    </a:ext>
                  </a:extLst>
                </a:gridCol>
                <a:gridCol w="493776">
                  <a:extLst>
                    <a:ext uri="{9D8B030D-6E8A-4147-A177-3AD203B41FA5}">
                      <a16:colId xmlns:a16="http://schemas.microsoft.com/office/drawing/2014/main" val="914505889"/>
                    </a:ext>
                  </a:extLst>
                </a:gridCol>
                <a:gridCol w="493776">
                  <a:extLst>
                    <a:ext uri="{9D8B030D-6E8A-4147-A177-3AD203B41FA5}">
                      <a16:colId xmlns:a16="http://schemas.microsoft.com/office/drawing/2014/main" val="2674656954"/>
                    </a:ext>
                  </a:extLst>
                </a:gridCol>
                <a:gridCol w="493776">
                  <a:extLst>
                    <a:ext uri="{9D8B030D-6E8A-4147-A177-3AD203B41FA5}">
                      <a16:colId xmlns:a16="http://schemas.microsoft.com/office/drawing/2014/main" val="2743730887"/>
                    </a:ext>
                  </a:extLst>
                </a:gridCol>
                <a:gridCol w="493776">
                  <a:extLst>
                    <a:ext uri="{9D8B030D-6E8A-4147-A177-3AD203B41FA5}">
                      <a16:colId xmlns:a16="http://schemas.microsoft.com/office/drawing/2014/main" val="2290601213"/>
                    </a:ext>
                  </a:extLst>
                </a:gridCol>
                <a:gridCol w="493776">
                  <a:extLst>
                    <a:ext uri="{9D8B030D-6E8A-4147-A177-3AD203B41FA5}">
                      <a16:colId xmlns:a16="http://schemas.microsoft.com/office/drawing/2014/main" val="1231201371"/>
                    </a:ext>
                  </a:extLst>
                </a:gridCol>
                <a:gridCol w="493776">
                  <a:extLst>
                    <a:ext uri="{9D8B030D-6E8A-4147-A177-3AD203B41FA5}">
                      <a16:colId xmlns:a16="http://schemas.microsoft.com/office/drawing/2014/main" val="2266621266"/>
                    </a:ext>
                  </a:extLst>
                </a:gridCol>
                <a:gridCol w="493776">
                  <a:extLst>
                    <a:ext uri="{9D8B030D-6E8A-4147-A177-3AD203B41FA5}">
                      <a16:colId xmlns:a16="http://schemas.microsoft.com/office/drawing/2014/main" val="3248466280"/>
                    </a:ext>
                  </a:extLst>
                </a:gridCol>
                <a:gridCol w="493776">
                  <a:extLst>
                    <a:ext uri="{9D8B030D-6E8A-4147-A177-3AD203B41FA5}">
                      <a16:colId xmlns:a16="http://schemas.microsoft.com/office/drawing/2014/main" val="342465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489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- 2021-10-08 11:00:21</a:t>
                      </a:r>
                      <a:r>
                        <a:rPr kumimoji="0" lang="en-US" sz="1000" b="0" i="0" u="none" strike="noStrike" kern="1200" cap="none" spc="0" normalizeH="0" baseline="0" noProof="0">
                          <a:ln>
                            <a:noFill/>
                          </a:ln>
                          <a:solidFill>
                            <a:prstClr val="black"/>
                          </a:solidFill>
                          <a:effectLst/>
                          <a:uLnTx/>
                          <a:uFillTx/>
                          <a:latin typeface="+mn-lt"/>
                          <a:ea typeface="+mn-ea"/>
                          <a:cs typeface="+mn-cs"/>
                        </a:rPr>
                        <a:t>
 ¡𝐒𝐮́𝐦𝐚𝐭𝐞 𝐚 𝐥𝐚 𝐧𝐮𝐞𝐯𝐚 𝐏𝐫𝐨𝐦𝐨 𝐄𝐱𝐭𝐫𝐞𝐦𝐚 𝐲 𝐠𝐚𝐧𝐚́!
Junto a AXION energy sorteamos más de 𝟓𝟎𝟎 𝐌𝐨𝐭𝐨𝐦𝐞𝐥 𝐁𝐥𝐢𝐭𝐳.
Eso es una moto por estación.
¡𝐘 𝐮𝐧𝐚 𝐩𝐮𝐞𝐝𝐞 𝐬𝐞𝐫 𝐭𝐮𝐲𝐚!
¿𝐂ó𝐦𝐨 𝐩𝐚𝐫𝐭𝐢𝐜𝐢𝐩á𝐬?
Con cada compra y carga que hacés en AXION energy, sumás chances.
Más cargás, más chances tenés de ganar.
Consultá bases y condiciones en promoextrema.com.ar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01502131"/>
                  </a:ext>
                </a:extLst>
              </a:tr>
            </a:tbl>
          </a:graphicData>
        </a:graphic>
      </p:graphicFrame>
      <p:sp>
        <p:nvSpPr>
          <p:cNvPr id="4" name="Text Placeholder 3">
            <a:extLst>
              <a:ext uri="{FF2B5EF4-FFF2-40B4-BE49-F238E27FC236}">
                <a16:creationId xmlns:a16="http://schemas.microsoft.com/office/drawing/2014/main" id="{BA105EEA-B919-4D92-B990-D6B0D0EB01F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91392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B098C-B822-49B8-B73C-4023562E2999}"/>
              </a:ext>
            </a:extLst>
          </p:cNvPr>
          <p:cNvSpPr>
            <a:spLocks noGrp="1"/>
          </p:cNvSpPr>
          <p:nvPr>
            <p:ph type="title"/>
          </p:nvPr>
        </p:nvSpPr>
        <p:spPr/>
        <p:txBody>
          <a:bodyPr/>
          <a:lstStyle/>
          <a:p>
            <a:r>
              <a:rPr lang="en-US"/>
              <a:t>Facebook Post Table + Reactions | Motomel - 18 of 22</a:t>
            </a:r>
          </a:p>
        </p:txBody>
      </p:sp>
      <p:graphicFrame>
        <p:nvGraphicFramePr>
          <p:cNvPr id="5" name="Table Placeholder 4">
            <a:extLst>
              <a:ext uri="{FF2B5EF4-FFF2-40B4-BE49-F238E27FC236}">
                <a16:creationId xmlns:a16="http://schemas.microsoft.com/office/drawing/2014/main" id="{EBFFB4E0-D756-4E38-B9B9-A5763B7C8823}"/>
              </a:ext>
            </a:extLst>
          </p:cNvPr>
          <p:cNvGraphicFramePr>
            <a:graphicFrameLocks noGrp="1"/>
          </p:cNvGraphicFramePr>
          <p:nvPr>
            <p:ph type="tbl" sz="quarter" idx="13"/>
            <p:extLst>
              <p:ext uri="{D42A27DB-BD31-4B8C-83A1-F6EECF244321}">
                <p14:modId xmlns:p14="http://schemas.microsoft.com/office/powerpoint/2010/main" val="2194341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8405300"/>
                    </a:ext>
                  </a:extLst>
                </a:gridCol>
                <a:gridCol w="493776">
                  <a:extLst>
                    <a:ext uri="{9D8B030D-6E8A-4147-A177-3AD203B41FA5}">
                      <a16:colId xmlns:a16="http://schemas.microsoft.com/office/drawing/2014/main" val="1162985258"/>
                    </a:ext>
                  </a:extLst>
                </a:gridCol>
                <a:gridCol w="493776">
                  <a:extLst>
                    <a:ext uri="{9D8B030D-6E8A-4147-A177-3AD203B41FA5}">
                      <a16:colId xmlns:a16="http://schemas.microsoft.com/office/drawing/2014/main" val="1586251298"/>
                    </a:ext>
                  </a:extLst>
                </a:gridCol>
                <a:gridCol w="493776">
                  <a:extLst>
                    <a:ext uri="{9D8B030D-6E8A-4147-A177-3AD203B41FA5}">
                      <a16:colId xmlns:a16="http://schemas.microsoft.com/office/drawing/2014/main" val="2660478456"/>
                    </a:ext>
                  </a:extLst>
                </a:gridCol>
                <a:gridCol w="493776">
                  <a:extLst>
                    <a:ext uri="{9D8B030D-6E8A-4147-A177-3AD203B41FA5}">
                      <a16:colId xmlns:a16="http://schemas.microsoft.com/office/drawing/2014/main" val="662845758"/>
                    </a:ext>
                  </a:extLst>
                </a:gridCol>
                <a:gridCol w="493776">
                  <a:extLst>
                    <a:ext uri="{9D8B030D-6E8A-4147-A177-3AD203B41FA5}">
                      <a16:colId xmlns:a16="http://schemas.microsoft.com/office/drawing/2014/main" val="11118457"/>
                    </a:ext>
                  </a:extLst>
                </a:gridCol>
                <a:gridCol w="493776">
                  <a:extLst>
                    <a:ext uri="{9D8B030D-6E8A-4147-A177-3AD203B41FA5}">
                      <a16:colId xmlns:a16="http://schemas.microsoft.com/office/drawing/2014/main" val="4177447042"/>
                    </a:ext>
                  </a:extLst>
                </a:gridCol>
                <a:gridCol w="493776">
                  <a:extLst>
                    <a:ext uri="{9D8B030D-6E8A-4147-A177-3AD203B41FA5}">
                      <a16:colId xmlns:a16="http://schemas.microsoft.com/office/drawing/2014/main" val="1484280518"/>
                    </a:ext>
                  </a:extLst>
                </a:gridCol>
                <a:gridCol w="493776">
                  <a:extLst>
                    <a:ext uri="{9D8B030D-6E8A-4147-A177-3AD203B41FA5}">
                      <a16:colId xmlns:a16="http://schemas.microsoft.com/office/drawing/2014/main" val="1249446243"/>
                    </a:ext>
                  </a:extLst>
                </a:gridCol>
                <a:gridCol w="493776">
                  <a:extLst>
                    <a:ext uri="{9D8B030D-6E8A-4147-A177-3AD203B41FA5}">
                      <a16:colId xmlns:a16="http://schemas.microsoft.com/office/drawing/2014/main" val="4051025204"/>
                    </a:ext>
                  </a:extLst>
                </a:gridCol>
                <a:gridCol w="493776">
                  <a:extLst>
                    <a:ext uri="{9D8B030D-6E8A-4147-A177-3AD203B41FA5}">
                      <a16:colId xmlns:a16="http://schemas.microsoft.com/office/drawing/2014/main" val="1540154102"/>
                    </a:ext>
                  </a:extLst>
                </a:gridCol>
                <a:gridCol w="493776">
                  <a:extLst>
                    <a:ext uri="{9D8B030D-6E8A-4147-A177-3AD203B41FA5}">
                      <a16:colId xmlns:a16="http://schemas.microsoft.com/office/drawing/2014/main" val="41992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046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- 2021-10-07 19:00:03</a:t>
                      </a:r>
                      <a:r>
                        <a:rPr kumimoji="0" lang="en-US" sz="1000" b="0" i="0" u="none" strike="noStrike" kern="1200" cap="none" spc="0" normalizeH="0" baseline="0" noProof="0">
                          <a:ln>
                            <a:noFill/>
                          </a:ln>
                          <a:solidFill>
                            <a:prstClr val="black"/>
                          </a:solidFill>
                          <a:effectLst/>
                          <a:uLnTx/>
                          <a:uFillTx/>
                          <a:latin typeface="+mn-lt"/>
                          <a:ea typeface="+mn-ea"/>
                          <a:cs typeface="+mn-cs"/>
                        </a:rPr>
                        <a:t>
 ⚡ ¡Sabemos lo que necesitás para seguir progresando!⁣⚡ 
👉Motor Bicilíndrico DOHC 650 cc
👉 Inyección electrónica
👉 Frenos ABS
🏍⁣ ¿Qué esperás para vivir  la experiencia de la RZ650?
#Zanella #CFMoto #RZ #RZ650 #PUSHFORPROGRESS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6137942"/>
                  </a:ext>
                </a:extLst>
              </a:tr>
            </a:tbl>
          </a:graphicData>
        </a:graphic>
      </p:graphicFrame>
      <p:sp>
        <p:nvSpPr>
          <p:cNvPr id="4" name="Text Placeholder 3">
            <a:extLst>
              <a:ext uri="{FF2B5EF4-FFF2-40B4-BE49-F238E27FC236}">
                <a16:creationId xmlns:a16="http://schemas.microsoft.com/office/drawing/2014/main" id="{2A268C26-3587-4B8D-AB89-F6650AA247E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5747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6DE5-6144-412F-82A1-9471B4076BF0}"/>
              </a:ext>
            </a:extLst>
          </p:cNvPr>
          <p:cNvSpPr>
            <a:spLocks noGrp="1"/>
          </p:cNvSpPr>
          <p:nvPr>
            <p:ph type="title"/>
          </p:nvPr>
        </p:nvSpPr>
        <p:spPr/>
        <p:txBody>
          <a:bodyPr/>
          <a:lstStyle/>
          <a:p>
            <a:r>
              <a:rPr lang="en-US"/>
              <a:t>Facebook Post Table + Reactions | Motomel - 19 of 22</a:t>
            </a:r>
          </a:p>
        </p:txBody>
      </p:sp>
      <p:graphicFrame>
        <p:nvGraphicFramePr>
          <p:cNvPr id="5" name="Table Placeholder 4">
            <a:extLst>
              <a:ext uri="{FF2B5EF4-FFF2-40B4-BE49-F238E27FC236}">
                <a16:creationId xmlns:a16="http://schemas.microsoft.com/office/drawing/2014/main" id="{199074A1-B8FC-4F18-96E8-430EE197E11E}"/>
              </a:ext>
            </a:extLst>
          </p:cNvPr>
          <p:cNvGraphicFramePr>
            <a:graphicFrameLocks noGrp="1"/>
          </p:cNvGraphicFramePr>
          <p:nvPr>
            <p:ph type="tbl" sz="quarter" idx="13"/>
            <p:extLst>
              <p:ext uri="{D42A27DB-BD31-4B8C-83A1-F6EECF244321}">
                <p14:modId xmlns:p14="http://schemas.microsoft.com/office/powerpoint/2010/main" val="124165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9521120"/>
                    </a:ext>
                  </a:extLst>
                </a:gridCol>
                <a:gridCol w="493776">
                  <a:extLst>
                    <a:ext uri="{9D8B030D-6E8A-4147-A177-3AD203B41FA5}">
                      <a16:colId xmlns:a16="http://schemas.microsoft.com/office/drawing/2014/main" val="3126119340"/>
                    </a:ext>
                  </a:extLst>
                </a:gridCol>
                <a:gridCol w="493776">
                  <a:extLst>
                    <a:ext uri="{9D8B030D-6E8A-4147-A177-3AD203B41FA5}">
                      <a16:colId xmlns:a16="http://schemas.microsoft.com/office/drawing/2014/main" val="2200287259"/>
                    </a:ext>
                  </a:extLst>
                </a:gridCol>
                <a:gridCol w="493776">
                  <a:extLst>
                    <a:ext uri="{9D8B030D-6E8A-4147-A177-3AD203B41FA5}">
                      <a16:colId xmlns:a16="http://schemas.microsoft.com/office/drawing/2014/main" val="26292606"/>
                    </a:ext>
                  </a:extLst>
                </a:gridCol>
                <a:gridCol w="493776">
                  <a:extLst>
                    <a:ext uri="{9D8B030D-6E8A-4147-A177-3AD203B41FA5}">
                      <a16:colId xmlns:a16="http://schemas.microsoft.com/office/drawing/2014/main" val="716565670"/>
                    </a:ext>
                  </a:extLst>
                </a:gridCol>
                <a:gridCol w="493776">
                  <a:extLst>
                    <a:ext uri="{9D8B030D-6E8A-4147-A177-3AD203B41FA5}">
                      <a16:colId xmlns:a16="http://schemas.microsoft.com/office/drawing/2014/main" val="3300574305"/>
                    </a:ext>
                  </a:extLst>
                </a:gridCol>
                <a:gridCol w="493776">
                  <a:extLst>
                    <a:ext uri="{9D8B030D-6E8A-4147-A177-3AD203B41FA5}">
                      <a16:colId xmlns:a16="http://schemas.microsoft.com/office/drawing/2014/main" val="1668147565"/>
                    </a:ext>
                  </a:extLst>
                </a:gridCol>
                <a:gridCol w="493776">
                  <a:extLst>
                    <a:ext uri="{9D8B030D-6E8A-4147-A177-3AD203B41FA5}">
                      <a16:colId xmlns:a16="http://schemas.microsoft.com/office/drawing/2014/main" val="3735098482"/>
                    </a:ext>
                  </a:extLst>
                </a:gridCol>
                <a:gridCol w="493776">
                  <a:extLst>
                    <a:ext uri="{9D8B030D-6E8A-4147-A177-3AD203B41FA5}">
                      <a16:colId xmlns:a16="http://schemas.microsoft.com/office/drawing/2014/main" val="2857344497"/>
                    </a:ext>
                  </a:extLst>
                </a:gridCol>
                <a:gridCol w="493776">
                  <a:extLst>
                    <a:ext uri="{9D8B030D-6E8A-4147-A177-3AD203B41FA5}">
                      <a16:colId xmlns:a16="http://schemas.microsoft.com/office/drawing/2014/main" val="2864351089"/>
                    </a:ext>
                  </a:extLst>
                </a:gridCol>
                <a:gridCol w="493776">
                  <a:extLst>
                    <a:ext uri="{9D8B030D-6E8A-4147-A177-3AD203B41FA5}">
                      <a16:colId xmlns:a16="http://schemas.microsoft.com/office/drawing/2014/main" val="561889993"/>
                    </a:ext>
                  </a:extLst>
                </a:gridCol>
                <a:gridCol w="493776">
                  <a:extLst>
                    <a:ext uri="{9D8B030D-6E8A-4147-A177-3AD203B41FA5}">
                      <a16:colId xmlns:a16="http://schemas.microsoft.com/office/drawing/2014/main" val="243109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859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- 2021-10-01 18:23:06</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Motor 4 tiempos, refrigerado por aire
🏁 Transmisión 5 marchas
🏁Potencia 11.4 hp / 8000 rpm
🏁 Freno Delantero a disco, trasero a tambor
🏁 Encendido Eléctrico y patada
Más info en 💻 https://gilera.com.ar/modelo/ac1-1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95411844"/>
                  </a:ext>
                </a:extLst>
              </a:tr>
            </a:tbl>
          </a:graphicData>
        </a:graphic>
      </p:graphicFrame>
      <p:sp>
        <p:nvSpPr>
          <p:cNvPr id="4" name="Text Placeholder 3">
            <a:extLst>
              <a:ext uri="{FF2B5EF4-FFF2-40B4-BE49-F238E27FC236}">
                <a16:creationId xmlns:a16="http://schemas.microsoft.com/office/drawing/2014/main" id="{09DFE455-31A2-45AE-B209-18E67106EA0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810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21A7B-D515-4B81-A61F-735AD31949D7}"/>
              </a:ext>
            </a:extLst>
          </p:cNvPr>
          <p:cNvSpPr>
            <a:spLocks noGrp="1"/>
          </p:cNvSpPr>
          <p:nvPr>
            <p:ph type="title"/>
          </p:nvPr>
        </p:nvSpPr>
        <p:spPr/>
        <p:txBody>
          <a:bodyPr/>
          <a:lstStyle/>
          <a:p>
            <a:r>
              <a:rPr lang="en-US"/>
              <a:t>Facebook Post Table + Reactions | Motomel - 20 of 22</a:t>
            </a:r>
          </a:p>
        </p:txBody>
      </p:sp>
      <p:graphicFrame>
        <p:nvGraphicFramePr>
          <p:cNvPr id="5" name="Table Placeholder 4">
            <a:extLst>
              <a:ext uri="{FF2B5EF4-FFF2-40B4-BE49-F238E27FC236}">
                <a16:creationId xmlns:a16="http://schemas.microsoft.com/office/drawing/2014/main" id="{C3AE06DB-423A-440E-A1FD-C9B4ADB85C5B}"/>
              </a:ext>
            </a:extLst>
          </p:cNvPr>
          <p:cNvGraphicFramePr>
            <a:graphicFrameLocks noGrp="1"/>
          </p:cNvGraphicFramePr>
          <p:nvPr>
            <p:ph type="tbl" sz="quarter" idx="13"/>
            <p:extLst>
              <p:ext uri="{D42A27DB-BD31-4B8C-83A1-F6EECF244321}">
                <p14:modId xmlns:p14="http://schemas.microsoft.com/office/powerpoint/2010/main" val="305140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1899891"/>
                    </a:ext>
                  </a:extLst>
                </a:gridCol>
                <a:gridCol w="493776">
                  <a:extLst>
                    <a:ext uri="{9D8B030D-6E8A-4147-A177-3AD203B41FA5}">
                      <a16:colId xmlns:a16="http://schemas.microsoft.com/office/drawing/2014/main" val="2170351815"/>
                    </a:ext>
                  </a:extLst>
                </a:gridCol>
                <a:gridCol w="493776">
                  <a:extLst>
                    <a:ext uri="{9D8B030D-6E8A-4147-A177-3AD203B41FA5}">
                      <a16:colId xmlns:a16="http://schemas.microsoft.com/office/drawing/2014/main" val="906298195"/>
                    </a:ext>
                  </a:extLst>
                </a:gridCol>
                <a:gridCol w="493776">
                  <a:extLst>
                    <a:ext uri="{9D8B030D-6E8A-4147-A177-3AD203B41FA5}">
                      <a16:colId xmlns:a16="http://schemas.microsoft.com/office/drawing/2014/main" val="2097235834"/>
                    </a:ext>
                  </a:extLst>
                </a:gridCol>
                <a:gridCol w="493776">
                  <a:extLst>
                    <a:ext uri="{9D8B030D-6E8A-4147-A177-3AD203B41FA5}">
                      <a16:colId xmlns:a16="http://schemas.microsoft.com/office/drawing/2014/main" val="2533856526"/>
                    </a:ext>
                  </a:extLst>
                </a:gridCol>
                <a:gridCol w="493776">
                  <a:extLst>
                    <a:ext uri="{9D8B030D-6E8A-4147-A177-3AD203B41FA5}">
                      <a16:colId xmlns:a16="http://schemas.microsoft.com/office/drawing/2014/main" val="763478340"/>
                    </a:ext>
                  </a:extLst>
                </a:gridCol>
                <a:gridCol w="493776">
                  <a:extLst>
                    <a:ext uri="{9D8B030D-6E8A-4147-A177-3AD203B41FA5}">
                      <a16:colId xmlns:a16="http://schemas.microsoft.com/office/drawing/2014/main" val="3544643486"/>
                    </a:ext>
                  </a:extLst>
                </a:gridCol>
                <a:gridCol w="493776">
                  <a:extLst>
                    <a:ext uri="{9D8B030D-6E8A-4147-A177-3AD203B41FA5}">
                      <a16:colId xmlns:a16="http://schemas.microsoft.com/office/drawing/2014/main" val="2408406946"/>
                    </a:ext>
                  </a:extLst>
                </a:gridCol>
                <a:gridCol w="493776">
                  <a:extLst>
                    <a:ext uri="{9D8B030D-6E8A-4147-A177-3AD203B41FA5}">
                      <a16:colId xmlns:a16="http://schemas.microsoft.com/office/drawing/2014/main" val="1005497339"/>
                    </a:ext>
                  </a:extLst>
                </a:gridCol>
                <a:gridCol w="493776">
                  <a:extLst>
                    <a:ext uri="{9D8B030D-6E8A-4147-A177-3AD203B41FA5}">
                      <a16:colId xmlns:a16="http://schemas.microsoft.com/office/drawing/2014/main" val="3100576910"/>
                    </a:ext>
                  </a:extLst>
                </a:gridCol>
                <a:gridCol w="493776">
                  <a:extLst>
                    <a:ext uri="{9D8B030D-6E8A-4147-A177-3AD203B41FA5}">
                      <a16:colId xmlns:a16="http://schemas.microsoft.com/office/drawing/2014/main" val="989889066"/>
                    </a:ext>
                  </a:extLst>
                </a:gridCol>
                <a:gridCol w="493776">
                  <a:extLst>
                    <a:ext uri="{9D8B030D-6E8A-4147-A177-3AD203B41FA5}">
                      <a16:colId xmlns:a16="http://schemas.microsoft.com/office/drawing/2014/main" val="574354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815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- 2021-10-28 16:45:30</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041290"/>
                  </a:ext>
                </a:extLst>
              </a:tr>
            </a:tbl>
          </a:graphicData>
        </a:graphic>
      </p:graphicFrame>
      <p:sp>
        <p:nvSpPr>
          <p:cNvPr id="4" name="Text Placeholder 3">
            <a:extLst>
              <a:ext uri="{FF2B5EF4-FFF2-40B4-BE49-F238E27FC236}">
                <a16:creationId xmlns:a16="http://schemas.microsoft.com/office/drawing/2014/main" id="{9CEDA152-417F-4766-9268-D7FFFFB05FD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87047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146E-51A9-4338-81CC-A066CF96A5B2}"/>
              </a:ext>
            </a:extLst>
          </p:cNvPr>
          <p:cNvSpPr>
            <a:spLocks noGrp="1"/>
          </p:cNvSpPr>
          <p:nvPr>
            <p:ph type="title"/>
          </p:nvPr>
        </p:nvSpPr>
        <p:spPr/>
        <p:txBody>
          <a:bodyPr/>
          <a:lstStyle/>
          <a:p>
            <a:r>
              <a:rPr lang="en-US"/>
              <a:t>Facebook Post Table + Reactions | Motomel - 21 of 22</a:t>
            </a:r>
          </a:p>
        </p:txBody>
      </p:sp>
      <p:graphicFrame>
        <p:nvGraphicFramePr>
          <p:cNvPr id="5" name="Table Placeholder 4">
            <a:extLst>
              <a:ext uri="{FF2B5EF4-FFF2-40B4-BE49-F238E27FC236}">
                <a16:creationId xmlns:a16="http://schemas.microsoft.com/office/drawing/2014/main" id="{7651F53D-38B3-4423-B160-1962EE787BF3}"/>
              </a:ext>
            </a:extLst>
          </p:cNvPr>
          <p:cNvGraphicFramePr>
            <a:graphicFrameLocks noGrp="1"/>
          </p:cNvGraphicFramePr>
          <p:nvPr>
            <p:ph type="tbl" sz="quarter" idx="13"/>
            <p:extLst>
              <p:ext uri="{D42A27DB-BD31-4B8C-83A1-F6EECF244321}">
                <p14:modId xmlns:p14="http://schemas.microsoft.com/office/powerpoint/2010/main" val="379283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1083676"/>
                    </a:ext>
                  </a:extLst>
                </a:gridCol>
                <a:gridCol w="493776">
                  <a:extLst>
                    <a:ext uri="{9D8B030D-6E8A-4147-A177-3AD203B41FA5}">
                      <a16:colId xmlns:a16="http://schemas.microsoft.com/office/drawing/2014/main" val="1444215811"/>
                    </a:ext>
                  </a:extLst>
                </a:gridCol>
                <a:gridCol w="493776">
                  <a:extLst>
                    <a:ext uri="{9D8B030D-6E8A-4147-A177-3AD203B41FA5}">
                      <a16:colId xmlns:a16="http://schemas.microsoft.com/office/drawing/2014/main" val="4224131891"/>
                    </a:ext>
                  </a:extLst>
                </a:gridCol>
                <a:gridCol w="493776">
                  <a:extLst>
                    <a:ext uri="{9D8B030D-6E8A-4147-A177-3AD203B41FA5}">
                      <a16:colId xmlns:a16="http://schemas.microsoft.com/office/drawing/2014/main" val="1047146197"/>
                    </a:ext>
                  </a:extLst>
                </a:gridCol>
                <a:gridCol w="493776">
                  <a:extLst>
                    <a:ext uri="{9D8B030D-6E8A-4147-A177-3AD203B41FA5}">
                      <a16:colId xmlns:a16="http://schemas.microsoft.com/office/drawing/2014/main" val="476180416"/>
                    </a:ext>
                  </a:extLst>
                </a:gridCol>
                <a:gridCol w="493776">
                  <a:extLst>
                    <a:ext uri="{9D8B030D-6E8A-4147-A177-3AD203B41FA5}">
                      <a16:colId xmlns:a16="http://schemas.microsoft.com/office/drawing/2014/main" val="749467837"/>
                    </a:ext>
                  </a:extLst>
                </a:gridCol>
                <a:gridCol w="493776">
                  <a:extLst>
                    <a:ext uri="{9D8B030D-6E8A-4147-A177-3AD203B41FA5}">
                      <a16:colId xmlns:a16="http://schemas.microsoft.com/office/drawing/2014/main" val="4058175059"/>
                    </a:ext>
                  </a:extLst>
                </a:gridCol>
                <a:gridCol w="493776">
                  <a:extLst>
                    <a:ext uri="{9D8B030D-6E8A-4147-A177-3AD203B41FA5}">
                      <a16:colId xmlns:a16="http://schemas.microsoft.com/office/drawing/2014/main" val="3447588833"/>
                    </a:ext>
                  </a:extLst>
                </a:gridCol>
                <a:gridCol w="493776">
                  <a:extLst>
                    <a:ext uri="{9D8B030D-6E8A-4147-A177-3AD203B41FA5}">
                      <a16:colId xmlns:a16="http://schemas.microsoft.com/office/drawing/2014/main" val="637269900"/>
                    </a:ext>
                  </a:extLst>
                </a:gridCol>
                <a:gridCol w="493776">
                  <a:extLst>
                    <a:ext uri="{9D8B030D-6E8A-4147-A177-3AD203B41FA5}">
                      <a16:colId xmlns:a16="http://schemas.microsoft.com/office/drawing/2014/main" val="3339942548"/>
                    </a:ext>
                  </a:extLst>
                </a:gridCol>
                <a:gridCol w="493776">
                  <a:extLst>
                    <a:ext uri="{9D8B030D-6E8A-4147-A177-3AD203B41FA5}">
                      <a16:colId xmlns:a16="http://schemas.microsoft.com/office/drawing/2014/main" val="564877302"/>
                    </a:ext>
                  </a:extLst>
                </a:gridCol>
                <a:gridCol w="493776">
                  <a:extLst>
                    <a:ext uri="{9D8B030D-6E8A-4147-A177-3AD203B41FA5}">
                      <a16:colId xmlns:a16="http://schemas.microsoft.com/office/drawing/2014/main" val="1046483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313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- 2021-10-18 19:10:05</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7291107"/>
                  </a:ext>
                </a:extLst>
              </a:tr>
            </a:tbl>
          </a:graphicData>
        </a:graphic>
      </p:graphicFrame>
      <p:sp>
        <p:nvSpPr>
          <p:cNvPr id="4" name="Text Placeholder 3">
            <a:extLst>
              <a:ext uri="{FF2B5EF4-FFF2-40B4-BE49-F238E27FC236}">
                <a16:creationId xmlns:a16="http://schemas.microsoft.com/office/drawing/2014/main" id="{56EC5C17-E635-40AF-BF88-C5A31311C76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10012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2E33D-102E-473D-852C-522D0FE45DFF}"/>
              </a:ext>
            </a:extLst>
          </p:cNvPr>
          <p:cNvSpPr>
            <a:spLocks noGrp="1"/>
          </p:cNvSpPr>
          <p:nvPr>
            <p:ph type="title"/>
          </p:nvPr>
        </p:nvSpPr>
        <p:spPr/>
        <p:txBody>
          <a:bodyPr/>
          <a:lstStyle/>
          <a:p>
            <a:r>
              <a:rPr lang="en-US"/>
              <a:t>Facebook Post Table + Reactions | Motomel - 22 of 22</a:t>
            </a:r>
          </a:p>
        </p:txBody>
      </p:sp>
      <p:graphicFrame>
        <p:nvGraphicFramePr>
          <p:cNvPr id="5" name="Table Placeholder 4">
            <a:extLst>
              <a:ext uri="{FF2B5EF4-FFF2-40B4-BE49-F238E27FC236}">
                <a16:creationId xmlns:a16="http://schemas.microsoft.com/office/drawing/2014/main" id="{340B841D-57EB-45E9-B8A3-CB1398F5918C}"/>
              </a:ext>
            </a:extLst>
          </p:cNvPr>
          <p:cNvGraphicFramePr>
            <a:graphicFrameLocks noGrp="1"/>
          </p:cNvGraphicFramePr>
          <p:nvPr>
            <p:ph type="tbl" sz="quarter" idx="13"/>
            <p:extLst>
              <p:ext uri="{D42A27DB-BD31-4B8C-83A1-F6EECF244321}">
                <p14:modId xmlns:p14="http://schemas.microsoft.com/office/powerpoint/2010/main" val="318410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1651053"/>
                    </a:ext>
                  </a:extLst>
                </a:gridCol>
                <a:gridCol w="493776">
                  <a:extLst>
                    <a:ext uri="{9D8B030D-6E8A-4147-A177-3AD203B41FA5}">
                      <a16:colId xmlns:a16="http://schemas.microsoft.com/office/drawing/2014/main" val="239236991"/>
                    </a:ext>
                  </a:extLst>
                </a:gridCol>
                <a:gridCol w="493776">
                  <a:extLst>
                    <a:ext uri="{9D8B030D-6E8A-4147-A177-3AD203B41FA5}">
                      <a16:colId xmlns:a16="http://schemas.microsoft.com/office/drawing/2014/main" val="1856704944"/>
                    </a:ext>
                  </a:extLst>
                </a:gridCol>
                <a:gridCol w="493776">
                  <a:extLst>
                    <a:ext uri="{9D8B030D-6E8A-4147-A177-3AD203B41FA5}">
                      <a16:colId xmlns:a16="http://schemas.microsoft.com/office/drawing/2014/main" val="1389483872"/>
                    </a:ext>
                  </a:extLst>
                </a:gridCol>
                <a:gridCol w="493776">
                  <a:extLst>
                    <a:ext uri="{9D8B030D-6E8A-4147-A177-3AD203B41FA5}">
                      <a16:colId xmlns:a16="http://schemas.microsoft.com/office/drawing/2014/main" val="2365415148"/>
                    </a:ext>
                  </a:extLst>
                </a:gridCol>
                <a:gridCol w="493776">
                  <a:extLst>
                    <a:ext uri="{9D8B030D-6E8A-4147-A177-3AD203B41FA5}">
                      <a16:colId xmlns:a16="http://schemas.microsoft.com/office/drawing/2014/main" val="2231534226"/>
                    </a:ext>
                  </a:extLst>
                </a:gridCol>
                <a:gridCol w="493776">
                  <a:extLst>
                    <a:ext uri="{9D8B030D-6E8A-4147-A177-3AD203B41FA5}">
                      <a16:colId xmlns:a16="http://schemas.microsoft.com/office/drawing/2014/main" val="2008960729"/>
                    </a:ext>
                  </a:extLst>
                </a:gridCol>
                <a:gridCol w="493776">
                  <a:extLst>
                    <a:ext uri="{9D8B030D-6E8A-4147-A177-3AD203B41FA5}">
                      <a16:colId xmlns:a16="http://schemas.microsoft.com/office/drawing/2014/main" val="2942331861"/>
                    </a:ext>
                  </a:extLst>
                </a:gridCol>
                <a:gridCol w="493776">
                  <a:extLst>
                    <a:ext uri="{9D8B030D-6E8A-4147-A177-3AD203B41FA5}">
                      <a16:colId xmlns:a16="http://schemas.microsoft.com/office/drawing/2014/main" val="1940145153"/>
                    </a:ext>
                  </a:extLst>
                </a:gridCol>
                <a:gridCol w="493776">
                  <a:extLst>
                    <a:ext uri="{9D8B030D-6E8A-4147-A177-3AD203B41FA5}">
                      <a16:colId xmlns:a16="http://schemas.microsoft.com/office/drawing/2014/main" val="1457073371"/>
                    </a:ext>
                  </a:extLst>
                </a:gridCol>
                <a:gridCol w="493776">
                  <a:extLst>
                    <a:ext uri="{9D8B030D-6E8A-4147-A177-3AD203B41FA5}">
                      <a16:colId xmlns:a16="http://schemas.microsoft.com/office/drawing/2014/main" val="771986594"/>
                    </a:ext>
                  </a:extLst>
                </a:gridCol>
                <a:gridCol w="493776">
                  <a:extLst>
                    <a:ext uri="{9D8B030D-6E8A-4147-A177-3AD203B41FA5}">
                      <a16:colId xmlns:a16="http://schemas.microsoft.com/office/drawing/2014/main" val="407305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48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- 2021-10-29 14:00:03</a:t>
                      </a:r>
                      <a:r>
                        <a:rPr kumimoji="0" lang="es-ES" sz="1000" b="0" i="0" u="none" strike="noStrike" kern="1200" cap="none" spc="0" normalizeH="0" baseline="0" noProof="0">
                          <a:ln>
                            <a:noFill/>
                          </a:ln>
                          <a:solidFill>
                            <a:prstClr val="black"/>
                          </a:solidFill>
                          <a:effectLst/>
                          <a:uLnTx/>
                          <a:uFillTx/>
                          <a:latin typeface="+mn-lt"/>
                          <a:ea typeface="+mn-ea"/>
                          <a:cs typeface="+mn-cs"/>
                        </a:rPr>
                        <a:t>
 La Blitz 110 viene en una amplia gama de colores. ﻿﻿Uno para cada tipo de personalidad.
¿Cuál va mejor con vos?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90120391"/>
                  </a:ext>
                </a:extLst>
              </a:tr>
            </a:tbl>
          </a:graphicData>
        </a:graphic>
      </p:graphicFrame>
      <p:sp>
        <p:nvSpPr>
          <p:cNvPr id="4" name="Text Placeholder 3">
            <a:extLst>
              <a:ext uri="{FF2B5EF4-FFF2-40B4-BE49-F238E27FC236}">
                <a16:creationId xmlns:a16="http://schemas.microsoft.com/office/drawing/2014/main" id="{45258A04-B6D3-409E-B87F-6F010B1D761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48620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ABFCE-1FC4-4AC8-B16D-BD2FEFBC9DB7}"/>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2C74D177-F837-4804-939A-9FCE95D7F5FA}"/>
              </a:ext>
            </a:extLst>
          </p:cNvPr>
          <p:cNvGraphicFramePr>
            <a:graphicFrameLocks noGrp="1"/>
          </p:cNvGraphicFramePr>
          <p:nvPr>
            <p:ph type="chart" sz="quarter" idx="13"/>
            <p:extLst>
              <p:ext uri="{D42A27DB-BD31-4B8C-83A1-F6EECF244321}">
                <p14:modId xmlns:p14="http://schemas.microsoft.com/office/powerpoint/2010/main" val="1453910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5C3DF-4813-4792-B0F2-15780795E10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7426FDA-DEAC-423A-B896-5C1D41C30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0464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FA9C-C203-4CA5-980E-7A80980EFBEC}"/>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9489237F-034C-4946-8E44-22E9C6AA37EE}"/>
              </a:ext>
            </a:extLst>
          </p:cNvPr>
          <p:cNvGraphicFramePr>
            <a:graphicFrameLocks noGrp="1"/>
          </p:cNvGraphicFramePr>
          <p:nvPr>
            <p:ph type="tbl" sz="quarter" idx="13"/>
            <p:extLst>
              <p:ext uri="{D42A27DB-BD31-4B8C-83A1-F6EECF244321}">
                <p14:modId xmlns:p14="http://schemas.microsoft.com/office/powerpoint/2010/main" val="357692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16869462"/>
                    </a:ext>
                  </a:extLst>
                </a:gridCol>
                <a:gridCol w="1152144">
                  <a:extLst>
                    <a:ext uri="{9D8B030D-6E8A-4147-A177-3AD203B41FA5}">
                      <a16:colId xmlns:a16="http://schemas.microsoft.com/office/drawing/2014/main" val="696542322"/>
                    </a:ext>
                  </a:extLst>
                </a:gridCol>
                <a:gridCol w="1152144">
                  <a:extLst>
                    <a:ext uri="{9D8B030D-6E8A-4147-A177-3AD203B41FA5}">
                      <a16:colId xmlns:a16="http://schemas.microsoft.com/office/drawing/2014/main" val="2867217841"/>
                    </a:ext>
                  </a:extLst>
                </a:gridCol>
                <a:gridCol w="1152144">
                  <a:extLst>
                    <a:ext uri="{9D8B030D-6E8A-4147-A177-3AD203B41FA5}">
                      <a16:colId xmlns:a16="http://schemas.microsoft.com/office/drawing/2014/main" val="126904631"/>
                    </a:ext>
                  </a:extLst>
                </a:gridCol>
                <a:gridCol w="1152144">
                  <a:extLst>
                    <a:ext uri="{9D8B030D-6E8A-4147-A177-3AD203B41FA5}">
                      <a16:colId xmlns:a16="http://schemas.microsoft.com/office/drawing/2014/main" val="88357228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416639576"/>
                  </a:ext>
                </a:extLst>
              </a:tr>
              <a:tr h="370840">
                <a:tc>
                  <a:txBody>
                    <a:bodyPr/>
                    <a:lstStyle/>
                    <a:p>
                      <a:r>
                        <a:rPr lang="es-ES" sz="1000" b="1"/>
                        <a:t>Corven Motos - 2021-10-18 09:55:24</a:t>
                      </a:r>
                      <a:r>
                        <a:rPr lang="es-ES" sz="1000"/>
                        <a:t>
 Buen día. Realice un reclamos por una dominar 400 que está hce un mes en service por garantía. Me dicen que no hay repuestos. La moto la utilizo para ir a trabajar. Espero de manera urgente una respuesta y ver que solución me dan ya que todo este tiempo me pase llendo y volviendo al trabajo en taxi. Es un gasto insostenible. El número de reclamos es 8035. Quedo atento a su respuesta.</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201003948"/>
                  </a:ext>
                </a:extLst>
              </a:tr>
            </a:tbl>
          </a:graphicData>
        </a:graphic>
      </p:graphicFrame>
      <p:sp>
        <p:nvSpPr>
          <p:cNvPr id="4" name="Text Placeholder 3">
            <a:extLst>
              <a:ext uri="{FF2B5EF4-FFF2-40B4-BE49-F238E27FC236}">
                <a16:creationId xmlns:a16="http://schemas.microsoft.com/office/drawing/2014/main" id="{4F003048-33C9-4AE0-8734-C8007620872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597431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1387</Words>
  <Application>Microsoft Office PowerPoint</Application>
  <PresentationFormat>On-screen Show (4:3)</PresentationFormat>
  <Paragraphs>782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Motomel</vt:lpstr>
      <vt:lpstr>Facebook Page Likes Total | Motomel</vt:lpstr>
      <vt:lpstr>Facebook Key Metrics Radar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22</vt:lpstr>
      <vt:lpstr>Facebook Post Table + Reactions | Motomel - 2 of 22</vt:lpstr>
      <vt:lpstr>Facebook Post Table + Reactions | Motomel - 3 of 22</vt:lpstr>
      <vt:lpstr>Facebook Post Table + Reactions | Motomel - 4 of 22</vt:lpstr>
      <vt:lpstr>Facebook Post Table + Reactions | Motomel - 5 of 22</vt:lpstr>
      <vt:lpstr>Facebook Post Table + Reactions | Motomel - 6 of 22</vt:lpstr>
      <vt:lpstr>Facebook Post Table + Reactions | Motomel - 7 of 22</vt:lpstr>
      <vt:lpstr>Facebook Post Table + Reactions | Motomel - 8 of 22</vt:lpstr>
      <vt:lpstr>Facebook Post Table + Reactions | Motomel - 9 of 22</vt:lpstr>
      <vt:lpstr>Facebook Post Table + Reactions | Motomel - 10 of 22</vt:lpstr>
      <vt:lpstr>Facebook Post Table + Reactions | Motomel - 11 of 22</vt:lpstr>
      <vt:lpstr>Facebook Post Table + Reactions | Motomel - 12 of 22</vt:lpstr>
      <vt:lpstr>Facebook Post Table + Reactions | Motomel - 13 of 22</vt:lpstr>
      <vt:lpstr>Facebook Post Table + Reactions | Motomel - 14 of 22</vt:lpstr>
      <vt:lpstr>Facebook Post Table + Reactions | Motomel - 15 of 22</vt:lpstr>
      <vt:lpstr>Facebook Post Table + Reactions | Motomel - 16 of 22</vt:lpstr>
      <vt:lpstr>Facebook Post Table + Reactions | Motomel - 17 of 22</vt:lpstr>
      <vt:lpstr>Facebook Post Table + Reactions | Motomel - 18 of 22</vt:lpstr>
      <vt:lpstr>Facebook Post Table + Reactions | Motomel - 19 of 22</vt:lpstr>
      <vt:lpstr>Facebook Post Table + Reactions | Motomel - 20 of 22</vt:lpstr>
      <vt:lpstr>Facebook Post Table + Reactions | Motomel - 21 of 22</vt:lpstr>
      <vt:lpstr>Facebook Post Table + Reactions | Motomel - 22 of 22</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2021-10-31T21:59:32Z</dcterms:created>
  <dcterms:modified xsi:type="dcterms:W3CDTF">2021-10-31T22:00:46Z</dcterms:modified>
</cp:coreProperties>
</file>