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Benelli</c:v>
                </c:pt>
                <c:pt idx="1">
                  <c:v>Honda Argentina</c:v>
                </c:pt>
                <c:pt idx="2">
                  <c:v>Yamaha Motor Argentina S.A</c:v>
                </c:pt>
                <c:pt idx="3">
                  <c:v>KTM Argentina</c:v>
                </c:pt>
                <c:pt idx="4">
                  <c:v>Bajaj Argentina</c:v>
                </c:pt>
                <c:pt idx="5">
                  <c:v>Kawasaki Argentina</c:v>
                </c:pt>
                <c:pt idx="6">
                  <c:v>Suzuki Motos Argentina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1656990</c:v>
                </c:pt>
                <c:pt idx="1">
                  <c:v>1019411</c:v>
                </c:pt>
                <c:pt idx="2">
                  <c:v>1001672</c:v>
                </c:pt>
                <c:pt idx="3">
                  <c:v>226458</c:v>
                </c:pt>
                <c:pt idx="4">
                  <c:v>153645</c:v>
                </c:pt>
                <c:pt idx="5">
                  <c:v>42409</c:v>
                </c:pt>
                <c:pt idx="6">
                  <c:v>6330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EA-4190-A575-464E6AFA3C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Benelli</c:v>
                </c:pt>
                <c:pt idx="1">
                  <c:v>Honda Argentina</c:v>
                </c:pt>
                <c:pt idx="2">
                  <c:v>Yamaha Motor Argentina S.A</c:v>
                </c:pt>
                <c:pt idx="3">
                  <c:v>KTM Argentina</c:v>
                </c:pt>
                <c:pt idx="4">
                  <c:v>Bajaj Argentina</c:v>
                </c:pt>
                <c:pt idx="5">
                  <c:v>Kawasaki Argentina</c:v>
                </c:pt>
                <c:pt idx="6">
                  <c:v>Suzuki Motos Argentina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8623</c:v>
                </c:pt>
                <c:pt idx="1">
                  <c:v>-790</c:v>
                </c:pt>
                <c:pt idx="2">
                  <c:v>76</c:v>
                </c:pt>
                <c:pt idx="3">
                  <c:v>769</c:v>
                </c:pt>
                <c:pt idx="4">
                  <c:v>10</c:v>
                </c:pt>
                <c:pt idx="5">
                  <c:v>68</c:v>
                </c:pt>
                <c:pt idx="6">
                  <c:v>3489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50-41C1-92F9-379146986F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61.521900000000002</c:v>
                </c:pt>
                <c:pt idx="1">
                  <c:v>43.75</c:v>
                </c:pt>
                <c:pt idx="2">
                  <c:v>33.161000000000001</c:v>
                </c:pt>
                <c:pt idx="3">
                  <c:v>0</c:v>
                </c:pt>
                <c:pt idx="4">
                  <c:v>0.33829999999999999</c:v>
                </c:pt>
                <c:pt idx="5">
                  <c:v>-6.3100000000000003E-2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E4-414B-BDF1-A3455805F3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60.451300000000003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0.45440000000000003</c:v>
                </c:pt>
                <c:pt idx="5">
                  <c:v>6.1999999999999998E-3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E4-414B-BDF1-A3455805F3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9.2725000000000009</c:v>
                </c:pt>
                <c:pt idx="1">
                  <c:v>12.5</c:v>
                </c:pt>
                <c:pt idx="2">
                  <c:v>5.3175999999999997</c:v>
                </c:pt>
                <c:pt idx="3">
                  <c:v>0</c:v>
                </c:pt>
                <c:pt idx="4">
                  <c:v>1.2602</c:v>
                </c:pt>
                <c:pt idx="5">
                  <c:v>5.3E-3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E4-414B-BDF1-A3455805F33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100</c:v>
                </c:pt>
                <c:pt idx="1">
                  <c:v>29.6875</c:v>
                </c:pt>
                <c:pt idx="2">
                  <c:v>26.9572</c:v>
                </c:pt>
                <c:pt idx="3">
                  <c:v>0</c:v>
                </c:pt>
                <c:pt idx="4">
                  <c:v>0.25009999999999999</c:v>
                </c:pt>
                <c:pt idx="5">
                  <c:v>0.42599999999999999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E4-414B-BDF1-A3455805F33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0.38200000000000001</c:v>
                </c:pt>
                <c:pt idx="1">
                  <c:v>25</c:v>
                </c:pt>
                <c:pt idx="2">
                  <c:v>25.1846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BE4-414B-BDF1-A3455805F33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13.6668</c:v>
                </c:pt>
                <c:pt idx="1">
                  <c:v>12.5</c:v>
                </c:pt>
                <c:pt idx="2">
                  <c:v>12.4077</c:v>
                </c:pt>
                <c:pt idx="3">
                  <c:v>0</c:v>
                </c:pt>
                <c:pt idx="4">
                  <c:v>1.9984</c:v>
                </c:pt>
                <c:pt idx="5">
                  <c:v>0.27750000000000002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BE4-414B-BDF1-A3455805F33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2.5594000000000001</c:v>
                </c:pt>
                <c:pt idx="1">
                  <c:v>51.5625</c:v>
                </c:pt>
                <c:pt idx="2">
                  <c:v>15.491099999999999</c:v>
                </c:pt>
                <c:pt idx="3">
                  <c:v>0</c:v>
                </c:pt>
                <c:pt idx="4">
                  <c:v>3.2269000000000001</c:v>
                </c:pt>
                <c:pt idx="5">
                  <c:v>0.1308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BE4-414B-BDF1-A3455805F3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6445920"/>
        <c:axId val="386443296"/>
      </c:radarChart>
      <c:catAx>
        <c:axId val="38644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43296"/>
        <c:crosses val="autoZero"/>
        <c:auto val="1"/>
        <c:lblAlgn val="ctr"/>
        <c:lblOffset val="100"/>
        <c:noMultiLvlLbl val="0"/>
      </c:catAx>
      <c:valAx>
        <c:axId val="38644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4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1020168</c:v>
                </c:pt>
                <c:pt idx="1">
                  <c:v>1020140</c:v>
                </c:pt>
                <c:pt idx="2">
                  <c:v>1020107</c:v>
                </c:pt>
                <c:pt idx="3">
                  <c:v>1020075</c:v>
                </c:pt>
                <c:pt idx="4">
                  <c:v>1020032</c:v>
                </c:pt>
                <c:pt idx="5">
                  <c:v>1019986</c:v>
                </c:pt>
                <c:pt idx="6">
                  <c:v>1019965</c:v>
                </c:pt>
                <c:pt idx="7">
                  <c:v>1019959</c:v>
                </c:pt>
                <c:pt idx="8">
                  <c:v>1019945</c:v>
                </c:pt>
                <c:pt idx="9">
                  <c:v>1019938</c:v>
                </c:pt>
                <c:pt idx="10">
                  <c:v>1019907</c:v>
                </c:pt>
                <c:pt idx="11">
                  <c:v>1019867</c:v>
                </c:pt>
                <c:pt idx="12">
                  <c:v>1019871</c:v>
                </c:pt>
                <c:pt idx="13">
                  <c:v>1019867</c:v>
                </c:pt>
                <c:pt idx="14">
                  <c:v>1019848</c:v>
                </c:pt>
                <c:pt idx="15">
                  <c:v>1019824</c:v>
                </c:pt>
                <c:pt idx="16">
                  <c:v>1019783</c:v>
                </c:pt>
                <c:pt idx="17">
                  <c:v>1019758</c:v>
                </c:pt>
                <c:pt idx="18">
                  <c:v>1019723</c:v>
                </c:pt>
                <c:pt idx="19">
                  <c:v>1019689</c:v>
                </c:pt>
                <c:pt idx="20">
                  <c:v>1019656</c:v>
                </c:pt>
                <c:pt idx="21">
                  <c:v>1019632</c:v>
                </c:pt>
                <c:pt idx="22">
                  <c:v>1019598</c:v>
                </c:pt>
                <c:pt idx="23">
                  <c:v>1019567</c:v>
                </c:pt>
                <c:pt idx="24">
                  <c:v>1019559</c:v>
                </c:pt>
                <c:pt idx="25">
                  <c:v>1019537</c:v>
                </c:pt>
                <c:pt idx="26">
                  <c:v>1019510</c:v>
                </c:pt>
                <c:pt idx="27">
                  <c:v>1019476</c:v>
                </c:pt>
                <c:pt idx="28">
                  <c:v>1019438</c:v>
                </c:pt>
                <c:pt idx="29">
                  <c:v>1019411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B2-4656-8E62-DDC4461F08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1001600</c:v>
                </c:pt>
                <c:pt idx="1">
                  <c:v>1001628</c:v>
                </c:pt>
                <c:pt idx="2">
                  <c:v>1001647</c:v>
                </c:pt>
                <c:pt idx="3">
                  <c:v>1001653</c:v>
                </c:pt>
                <c:pt idx="4">
                  <c:v>1001651</c:v>
                </c:pt>
                <c:pt idx="5">
                  <c:v>1001655</c:v>
                </c:pt>
                <c:pt idx="6">
                  <c:v>1001657</c:v>
                </c:pt>
                <c:pt idx="7">
                  <c:v>1001670</c:v>
                </c:pt>
                <c:pt idx="8">
                  <c:v>1001683</c:v>
                </c:pt>
                <c:pt idx="9">
                  <c:v>1001694</c:v>
                </c:pt>
                <c:pt idx="10">
                  <c:v>1001698</c:v>
                </c:pt>
                <c:pt idx="11">
                  <c:v>1001712</c:v>
                </c:pt>
                <c:pt idx="12">
                  <c:v>1001702</c:v>
                </c:pt>
                <c:pt idx="13">
                  <c:v>1001702</c:v>
                </c:pt>
                <c:pt idx="14">
                  <c:v>1001667</c:v>
                </c:pt>
                <c:pt idx="15">
                  <c:v>1001647</c:v>
                </c:pt>
                <c:pt idx="16">
                  <c:v>1001620</c:v>
                </c:pt>
                <c:pt idx="17">
                  <c:v>1001617</c:v>
                </c:pt>
                <c:pt idx="18">
                  <c:v>1001619</c:v>
                </c:pt>
                <c:pt idx="19">
                  <c:v>1001639</c:v>
                </c:pt>
                <c:pt idx="20">
                  <c:v>1001651</c:v>
                </c:pt>
                <c:pt idx="21">
                  <c:v>1001644</c:v>
                </c:pt>
                <c:pt idx="22">
                  <c:v>1001645</c:v>
                </c:pt>
                <c:pt idx="23">
                  <c:v>1001650</c:v>
                </c:pt>
                <c:pt idx="24">
                  <c:v>1001678</c:v>
                </c:pt>
                <c:pt idx="25">
                  <c:v>1001679</c:v>
                </c:pt>
                <c:pt idx="26">
                  <c:v>1001689</c:v>
                </c:pt>
                <c:pt idx="27">
                  <c:v>1001702</c:v>
                </c:pt>
                <c:pt idx="28">
                  <c:v>1001685</c:v>
                </c:pt>
                <c:pt idx="29">
                  <c:v>1001672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B2-4656-8E62-DDC4461F08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153636</c:v>
                </c:pt>
                <c:pt idx="1">
                  <c:v>153643</c:v>
                </c:pt>
                <c:pt idx="2">
                  <c:v>153646</c:v>
                </c:pt>
                <c:pt idx="3">
                  <c:v>153652</c:v>
                </c:pt>
                <c:pt idx="4">
                  <c:v>153662</c:v>
                </c:pt>
                <c:pt idx="5">
                  <c:v>153674</c:v>
                </c:pt>
                <c:pt idx="6">
                  <c:v>153683</c:v>
                </c:pt>
                <c:pt idx="7">
                  <c:v>153693</c:v>
                </c:pt>
                <c:pt idx="8">
                  <c:v>153700</c:v>
                </c:pt>
                <c:pt idx="9">
                  <c:v>153724</c:v>
                </c:pt>
                <c:pt idx="10">
                  <c:v>153733</c:v>
                </c:pt>
                <c:pt idx="11">
                  <c:v>153728</c:v>
                </c:pt>
                <c:pt idx="12">
                  <c:v>153723</c:v>
                </c:pt>
                <c:pt idx="13">
                  <c:v>153723</c:v>
                </c:pt>
                <c:pt idx="14">
                  <c:v>153720</c:v>
                </c:pt>
                <c:pt idx="15">
                  <c:v>153715</c:v>
                </c:pt>
                <c:pt idx="16">
                  <c:v>153705</c:v>
                </c:pt>
                <c:pt idx="17">
                  <c:v>153698</c:v>
                </c:pt>
                <c:pt idx="18">
                  <c:v>153694</c:v>
                </c:pt>
                <c:pt idx="19">
                  <c:v>153692</c:v>
                </c:pt>
                <c:pt idx="20">
                  <c:v>153685</c:v>
                </c:pt>
                <c:pt idx="21">
                  <c:v>153681</c:v>
                </c:pt>
                <c:pt idx="22">
                  <c:v>153672</c:v>
                </c:pt>
                <c:pt idx="23">
                  <c:v>153667</c:v>
                </c:pt>
                <c:pt idx="24">
                  <c:v>153662</c:v>
                </c:pt>
                <c:pt idx="25">
                  <c:v>153654</c:v>
                </c:pt>
                <c:pt idx="26">
                  <c:v>153653</c:v>
                </c:pt>
                <c:pt idx="27">
                  <c:v>153652</c:v>
                </c:pt>
                <c:pt idx="28">
                  <c:v>153645</c:v>
                </c:pt>
                <c:pt idx="29">
                  <c:v>153645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CB2-4656-8E62-DDC4461F08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1648786</c:v>
                </c:pt>
                <c:pt idx="1">
                  <c:v>1648404</c:v>
                </c:pt>
                <c:pt idx="2">
                  <c:v>1648279</c:v>
                </c:pt>
                <c:pt idx="3">
                  <c:v>1647847</c:v>
                </c:pt>
                <c:pt idx="4">
                  <c:v>1647891</c:v>
                </c:pt>
                <c:pt idx="5">
                  <c:v>1650672</c:v>
                </c:pt>
                <c:pt idx="6">
                  <c:v>1651100</c:v>
                </c:pt>
                <c:pt idx="7">
                  <c:v>1651635</c:v>
                </c:pt>
                <c:pt idx="8">
                  <c:v>1651499</c:v>
                </c:pt>
                <c:pt idx="9">
                  <c:v>1651290</c:v>
                </c:pt>
                <c:pt idx="10">
                  <c:v>1651167</c:v>
                </c:pt>
                <c:pt idx="11">
                  <c:v>1651794</c:v>
                </c:pt>
                <c:pt idx="12">
                  <c:v>1652479</c:v>
                </c:pt>
                <c:pt idx="13">
                  <c:v>1652257</c:v>
                </c:pt>
                <c:pt idx="14">
                  <c:v>1652273</c:v>
                </c:pt>
                <c:pt idx="15">
                  <c:v>1652426</c:v>
                </c:pt>
                <c:pt idx="16">
                  <c:v>1652833</c:v>
                </c:pt>
                <c:pt idx="17">
                  <c:v>1652790</c:v>
                </c:pt>
                <c:pt idx="18">
                  <c:v>1652732</c:v>
                </c:pt>
                <c:pt idx="19">
                  <c:v>1653842</c:v>
                </c:pt>
                <c:pt idx="20">
                  <c:v>1654300</c:v>
                </c:pt>
                <c:pt idx="21">
                  <c:v>1654454</c:v>
                </c:pt>
                <c:pt idx="22">
                  <c:v>1654653</c:v>
                </c:pt>
                <c:pt idx="23">
                  <c:v>1655277</c:v>
                </c:pt>
                <c:pt idx="24">
                  <c:v>1655973</c:v>
                </c:pt>
                <c:pt idx="25">
                  <c:v>1656240</c:v>
                </c:pt>
                <c:pt idx="26">
                  <c:v>1656185</c:v>
                </c:pt>
                <c:pt idx="27">
                  <c:v>1656274</c:v>
                </c:pt>
                <c:pt idx="28">
                  <c:v>1656687</c:v>
                </c:pt>
                <c:pt idx="29">
                  <c:v>1656990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CB2-4656-8E62-DDC4461F08D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3063</c:v>
                </c:pt>
                <c:pt idx="1">
                  <c:v>3300</c:v>
                </c:pt>
                <c:pt idx="2">
                  <c:v>3419</c:v>
                </c:pt>
                <c:pt idx="3">
                  <c:v>3633</c:v>
                </c:pt>
                <c:pt idx="4">
                  <c:v>3809</c:v>
                </c:pt>
                <c:pt idx="5">
                  <c:v>4048</c:v>
                </c:pt>
                <c:pt idx="6">
                  <c:v>4308</c:v>
                </c:pt>
                <c:pt idx="7">
                  <c:v>4499</c:v>
                </c:pt>
                <c:pt idx="8">
                  <c:v>4619</c:v>
                </c:pt>
                <c:pt idx="9">
                  <c:v>4686</c:v>
                </c:pt>
                <c:pt idx="10">
                  <c:v>4753</c:v>
                </c:pt>
                <c:pt idx="11">
                  <c:v>4827</c:v>
                </c:pt>
                <c:pt idx="12">
                  <c:v>4844</c:v>
                </c:pt>
                <c:pt idx="13">
                  <c:v>4849</c:v>
                </c:pt>
                <c:pt idx="14">
                  <c:v>4853</c:v>
                </c:pt>
                <c:pt idx="15">
                  <c:v>4854</c:v>
                </c:pt>
                <c:pt idx="16">
                  <c:v>4854</c:v>
                </c:pt>
                <c:pt idx="17">
                  <c:v>4856</c:v>
                </c:pt>
                <c:pt idx="18">
                  <c:v>4858</c:v>
                </c:pt>
                <c:pt idx="19">
                  <c:v>4859</c:v>
                </c:pt>
                <c:pt idx="20">
                  <c:v>4860</c:v>
                </c:pt>
                <c:pt idx="21">
                  <c:v>4859</c:v>
                </c:pt>
                <c:pt idx="22">
                  <c:v>4860</c:v>
                </c:pt>
                <c:pt idx="23">
                  <c:v>4861</c:v>
                </c:pt>
                <c:pt idx="24">
                  <c:v>4862</c:v>
                </c:pt>
                <c:pt idx="25">
                  <c:v>5005</c:v>
                </c:pt>
                <c:pt idx="26">
                  <c:v>5411</c:v>
                </c:pt>
                <c:pt idx="27">
                  <c:v>5754</c:v>
                </c:pt>
                <c:pt idx="28">
                  <c:v>6070</c:v>
                </c:pt>
                <c:pt idx="29">
                  <c:v>6330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CB2-4656-8E62-DDC4461F08D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225780</c:v>
                </c:pt>
                <c:pt idx="1">
                  <c:v>225867</c:v>
                </c:pt>
                <c:pt idx="2">
                  <c:v>225977</c:v>
                </c:pt>
                <c:pt idx="3">
                  <c:v>226050</c:v>
                </c:pt>
                <c:pt idx="4">
                  <c:v>226122</c:v>
                </c:pt>
                <c:pt idx="5">
                  <c:v>226196</c:v>
                </c:pt>
                <c:pt idx="6">
                  <c:v>226260</c:v>
                </c:pt>
                <c:pt idx="7">
                  <c:v>226347</c:v>
                </c:pt>
                <c:pt idx="8">
                  <c:v>226426</c:v>
                </c:pt>
                <c:pt idx="9">
                  <c:v>226499</c:v>
                </c:pt>
                <c:pt idx="10">
                  <c:v>226557</c:v>
                </c:pt>
                <c:pt idx="11">
                  <c:v>226582</c:v>
                </c:pt>
                <c:pt idx="12">
                  <c:v>226583</c:v>
                </c:pt>
                <c:pt idx="13">
                  <c:v>226584</c:v>
                </c:pt>
                <c:pt idx="14">
                  <c:v>226574</c:v>
                </c:pt>
                <c:pt idx="15">
                  <c:v>226569</c:v>
                </c:pt>
                <c:pt idx="16">
                  <c:v>226553</c:v>
                </c:pt>
                <c:pt idx="17">
                  <c:v>226547</c:v>
                </c:pt>
                <c:pt idx="18">
                  <c:v>226534</c:v>
                </c:pt>
                <c:pt idx="19">
                  <c:v>226531</c:v>
                </c:pt>
                <c:pt idx="20">
                  <c:v>226526</c:v>
                </c:pt>
                <c:pt idx="21">
                  <c:v>226521</c:v>
                </c:pt>
                <c:pt idx="22">
                  <c:v>226514</c:v>
                </c:pt>
                <c:pt idx="23">
                  <c:v>226505</c:v>
                </c:pt>
                <c:pt idx="24">
                  <c:v>226510</c:v>
                </c:pt>
                <c:pt idx="25">
                  <c:v>226493</c:v>
                </c:pt>
                <c:pt idx="26">
                  <c:v>226486</c:v>
                </c:pt>
                <c:pt idx="27">
                  <c:v>226475</c:v>
                </c:pt>
                <c:pt idx="28">
                  <c:v>226468</c:v>
                </c:pt>
                <c:pt idx="29">
                  <c:v>226458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CB2-4656-8E62-DDC4461F08D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42347</c:v>
                </c:pt>
                <c:pt idx="1">
                  <c:v>42358</c:v>
                </c:pt>
                <c:pt idx="2">
                  <c:v>42366</c:v>
                </c:pt>
                <c:pt idx="3">
                  <c:v>42371</c:v>
                </c:pt>
                <c:pt idx="4">
                  <c:v>42377</c:v>
                </c:pt>
                <c:pt idx="5">
                  <c:v>42376</c:v>
                </c:pt>
                <c:pt idx="6">
                  <c:v>42379</c:v>
                </c:pt>
                <c:pt idx="7">
                  <c:v>42384</c:v>
                </c:pt>
                <c:pt idx="8">
                  <c:v>42394</c:v>
                </c:pt>
                <c:pt idx="9">
                  <c:v>42397</c:v>
                </c:pt>
                <c:pt idx="10">
                  <c:v>42399</c:v>
                </c:pt>
                <c:pt idx="11">
                  <c:v>42398</c:v>
                </c:pt>
                <c:pt idx="12">
                  <c:v>42402</c:v>
                </c:pt>
                <c:pt idx="13">
                  <c:v>42400</c:v>
                </c:pt>
                <c:pt idx="14">
                  <c:v>42399</c:v>
                </c:pt>
                <c:pt idx="15">
                  <c:v>42399</c:v>
                </c:pt>
                <c:pt idx="16">
                  <c:v>42393</c:v>
                </c:pt>
                <c:pt idx="17">
                  <c:v>42393</c:v>
                </c:pt>
                <c:pt idx="18">
                  <c:v>42389</c:v>
                </c:pt>
                <c:pt idx="19">
                  <c:v>42401</c:v>
                </c:pt>
                <c:pt idx="20">
                  <c:v>42401</c:v>
                </c:pt>
                <c:pt idx="21">
                  <c:v>42401</c:v>
                </c:pt>
                <c:pt idx="22">
                  <c:v>42403</c:v>
                </c:pt>
                <c:pt idx="23">
                  <c:v>42403</c:v>
                </c:pt>
                <c:pt idx="24">
                  <c:v>42403</c:v>
                </c:pt>
                <c:pt idx="25">
                  <c:v>42403</c:v>
                </c:pt>
                <c:pt idx="26">
                  <c:v>42405</c:v>
                </c:pt>
                <c:pt idx="27">
                  <c:v>42406</c:v>
                </c:pt>
                <c:pt idx="28">
                  <c:v>42406</c:v>
                </c:pt>
                <c:pt idx="29">
                  <c:v>42409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CB2-4656-8E62-DDC4461F08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440016"/>
        <c:axId val="386442968"/>
      </c:lineChart>
      <c:dateAx>
        <c:axId val="386440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42968"/>
        <c:crosses val="autoZero"/>
        <c:auto val="1"/>
        <c:lblOffset val="100"/>
        <c:baseTimeUnit val="days"/>
      </c:dateAx>
      <c:valAx>
        <c:axId val="386442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40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Benelli</c:v>
                </c:pt>
                <c:pt idx="1">
                  <c:v>Honda Argentina</c:v>
                </c:pt>
                <c:pt idx="2">
                  <c:v>Yamaha Motor Argentina S.A</c:v>
                </c:pt>
                <c:pt idx="3">
                  <c:v>KTM Argentina</c:v>
                </c:pt>
                <c:pt idx="4">
                  <c:v>Bajaj Argentina</c:v>
                </c:pt>
                <c:pt idx="5">
                  <c:v>Kawasaki Argentina</c:v>
                </c:pt>
                <c:pt idx="6">
                  <c:v>Suzuki Motos Argentina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19</c:v>
                </c:pt>
                <c:pt idx="1">
                  <c:v>28</c:v>
                </c:pt>
                <c:pt idx="2">
                  <c:v>64</c:v>
                </c:pt>
                <c:pt idx="3">
                  <c:v>8</c:v>
                </c:pt>
                <c:pt idx="4">
                  <c:v>8</c:v>
                </c:pt>
                <c:pt idx="5">
                  <c:v>33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8D-4B0C-B1C9-8606611980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Benelli</c:v>
                </c:pt>
                <c:pt idx="1">
                  <c:v>Honda Argentina</c:v>
                </c:pt>
                <c:pt idx="2">
                  <c:v>Yamaha Motor Argentina S.A</c:v>
                </c:pt>
                <c:pt idx="3">
                  <c:v>KTM Argentina</c:v>
                </c:pt>
                <c:pt idx="4">
                  <c:v>Bajaj Argentina</c:v>
                </c:pt>
                <c:pt idx="5">
                  <c:v>Kawasaki Argentina</c:v>
                </c:pt>
                <c:pt idx="6">
                  <c:v>Suzuki Motos Argentina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1460</c:v>
                </c:pt>
                <c:pt idx="1">
                  <c:v>1796</c:v>
                </c:pt>
                <c:pt idx="2">
                  <c:v>5416</c:v>
                </c:pt>
                <c:pt idx="3">
                  <c:v>672</c:v>
                </c:pt>
                <c:pt idx="4">
                  <c:v>288</c:v>
                </c:pt>
                <c:pt idx="5">
                  <c:v>839</c:v>
                </c:pt>
                <c:pt idx="6">
                  <c:v>1364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23-4CDE-95E2-DFE897A54A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-33</c:v>
                </c:pt>
                <c:pt idx="1">
                  <c:v>-28</c:v>
                </c:pt>
                <c:pt idx="2">
                  <c:v>-33</c:v>
                </c:pt>
                <c:pt idx="3">
                  <c:v>-32</c:v>
                </c:pt>
                <c:pt idx="4">
                  <c:v>-43</c:v>
                </c:pt>
                <c:pt idx="5">
                  <c:v>-46</c:v>
                </c:pt>
                <c:pt idx="6">
                  <c:v>-21</c:v>
                </c:pt>
                <c:pt idx="7">
                  <c:v>-6</c:v>
                </c:pt>
                <c:pt idx="8">
                  <c:v>-14</c:v>
                </c:pt>
                <c:pt idx="9">
                  <c:v>-7</c:v>
                </c:pt>
                <c:pt idx="10">
                  <c:v>-31</c:v>
                </c:pt>
                <c:pt idx="11">
                  <c:v>-40</c:v>
                </c:pt>
                <c:pt idx="12">
                  <c:v>4</c:v>
                </c:pt>
                <c:pt idx="13">
                  <c:v>-4</c:v>
                </c:pt>
                <c:pt idx="14">
                  <c:v>-19</c:v>
                </c:pt>
                <c:pt idx="15">
                  <c:v>-24</c:v>
                </c:pt>
                <c:pt idx="16">
                  <c:v>-41</c:v>
                </c:pt>
                <c:pt idx="17">
                  <c:v>-25</c:v>
                </c:pt>
                <c:pt idx="18">
                  <c:v>-35</c:v>
                </c:pt>
                <c:pt idx="19">
                  <c:v>-34</c:v>
                </c:pt>
                <c:pt idx="20">
                  <c:v>-33</c:v>
                </c:pt>
                <c:pt idx="21">
                  <c:v>-24</c:v>
                </c:pt>
                <c:pt idx="22">
                  <c:v>-34</c:v>
                </c:pt>
                <c:pt idx="23">
                  <c:v>-31</c:v>
                </c:pt>
                <c:pt idx="24">
                  <c:v>-8</c:v>
                </c:pt>
                <c:pt idx="25">
                  <c:v>-22</c:v>
                </c:pt>
                <c:pt idx="26">
                  <c:v>-27</c:v>
                </c:pt>
                <c:pt idx="27">
                  <c:v>-34</c:v>
                </c:pt>
                <c:pt idx="28">
                  <c:v>-38</c:v>
                </c:pt>
                <c:pt idx="29">
                  <c:v>-27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F0-443A-9788-144780838F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</c:v>
                </c:pt>
                <c:pt idx="1">
                  <c:v>28</c:v>
                </c:pt>
                <c:pt idx="2">
                  <c:v>19</c:v>
                </c:pt>
                <c:pt idx="3">
                  <c:v>6</c:v>
                </c:pt>
                <c:pt idx="4">
                  <c:v>-2</c:v>
                </c:pt>
                <c:pt idx="5">
                  <c:v>4</c:v>
                </c:pt>
                <c:pt idx="6">
                  <c:v>2</c:v>
                </c:pt>
                <c:pt idx="7">
                  <c:v>13</c:v>
                </c:pt>
                <c:pt idx="8">
                  <c:v>13</c:v>
                </c:pt>
                <c:pt idx="9">
                  <c:v>11</c:v>
                </c:pt>
                <c:pt idx="10">
                  <c:v>4</c:v>
                </c:pt>
                <c:pt idx="11">
                  <c:v>14</c:v>
                </c:pt>
                <c:pt idx="12">
                  <c:v>-10</c:v>
                </c:pt>
                <c:pt idx="13">
                  <c:v>0</c:v>
                </c:pt>
                <c:pt idx="14">
                  <c:v>-35</c:v>
                </c:pt>
                <c:pt idx="15">
                  <c:v>-20</c:v>
                </c:pt>
                <c:pt idx="16">
                  <c:v>-27</c:v>
                </c:pt>
                <c:pt idx="17">
                  <c:v>-3</c:v>
                </c:pt>
                <c:pt idx="18">
                  <c:v>2</c:v>
                </c:pt>
                <c:pt idx="19">
                  <c:v>20</c:v>
                </c:pt>
                <c:pt idx="20">
                  <c:v>12</c:v>
                </c:pt>
                <c:pt idx="21">
                  <c:v>-7</c:v>
                </c:pt>
                <c:pt idx="22">
                  <c:v>1</c:v>
                </c:pt>
                <c:pt idx="23">
                  <c:v>5</c:v>
                </c:pt>
                <c:pt idx="24">
                  <c:v>28</c:v>
                </c:pt>
                <c:pt idx="25">
                  <c:v>1</c:v>
                </c:pt>
                <c:pt idx="26">
                  <c:v>10</c:v>
                </c:pt>
                <c:pt idx="27">
                  <c:v>13</c:v>
                </c:pt>
                <c:pt idx="28">
                  <c:v>-17</c:v>
                </c:pt>
                <c:pt idx="29">
                  <c:v>-13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F0-443A-9788-144780838F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7</c:v>
                </c:pt>
                <c:pt idx="2">
                  <c:v>3</c:v>
                </c:pt>
                <c:pt idx="3">
                  <c:v>6</c:v>
                </c:pt>
                <c:pt idx="4">
                  <c:v>10</c:v>
                </c:pt>
                <c:pt idx="5">
                  <c:v>12</c:v>
                </c:pt>
                <c:pt idx="6">
                  <c:v>9</c:v>
                </c:pt>
                <c:pt idx="7">
                  <c:v>10</c:v>
                </c:pt>
                <c:pt idx="8">
                  <c:v>7</c:v>
                </c:pt>
                <c:pt idx="9">
                  <c:v>24</c:v>
                </c:pt>
                <c:pt idx="10">
                  <c:v>9</c:v>
                </c:pt>
                <c:pt idx="11">
                  <c:v>-5</c:v>
                </c:pt>
                <c:pt idx="12">
                  <c:v>-5</c:v>
                </c:pt>
                <c:pt idx="13">
                  <c:v>0</c:v>
                </c:pt>
                <c:pt idx="14">
                  <c:v>-3</c:v>
                </c:pt>
                <c:pt idx="15">
                  <c:v>-5</c:v>
                </c:pt>
                <c:pt idx="16">
                  <c:v>-10</c:v>
                </c:pt>
                <c:pt idx="17">
                  <c:v>-7</c:v>
                </c:pt>
                <c:pt idx="18">
                  <c:v>-4</c:v>
                </c:pt>
                <c:pt idx="19">
                  <c:v>-2</c:v>
                </c:pt>
                <c:pt idx="20">
                  <c:v>-7</c:v>
                </c:pt>
                <c:pt idx="21">
                  <c:v>-4</c:v>
                </c:pt>
                <c:pt idx="22">
                  <c:v>-9</c:v>
                </c:pt>
                <c:pt idx="23">
                  <c:v>-5</c:v>
                </c:pt>
                <c:pt idx="24">
                  <c:v>-5</c:v>
                </c:pt>
                <c:pt idx="25">
                  <c:v>-8</c:v>
                </c:pt>
                <c:pt idx="26">
                  <c:v>-1</c:v>
                </c:pt>
                <c:pt idx="27">
                  <c:v>-1</c:v>
                </c:pt>
                <c:pt idx="28">
                  <c:v>-7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1F0-443A-9788-144780838F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419</c:v>
                </c:pt>
                <c:pt idx="1">
                  <c:v>-382</c:v>
                </c:pt>
                <c:pt idx="2">
                  <c:v>-125</c:v>
                </c:pt>
                <c:pt idx="3">
                  <c:v>-432</c:v>
                </c:pt>
                <c:pt idx="4">
                  <c:v>44</c:v>
                </c:pt>
                <c:pt idx="5">
                  <c:v>2781</c:v>
                </c:pt>
                <c:pt idx="6">
                  <c:v>428</c:v>
                </c:pt>
                <c:pt idx="7">
                  <c:v>535</c:v>
                </c:pt>
                <c:pt idx="8">
                  <c:v>-136</c:v>
                </c:pt>
                <c:pt idx="9">
                  <c:v>-209</c:v>
                </c:pt>
                <c:pt idx="10">
                  <c:v>-123</c:v>
                </c:pt>
                <c:pt idx="11">
                  <c:v>627</c:v>
                </c:pt>
                <c:pt idx="12">
                  <c:v>685</c:v>
                </c:pt>
                <c:pt idx="13">
                  <c:v>-222</c:v>
                </c:pt>
                <c:pt idx="14">
                  <c:v>16</c:v>
                </c:pt>
                <c:pt idx="15">
                  <c:v>153</c:v>
                </c:pt>
                <c:pt idx="16">
                  <c:v>407</c:v>
                </c:pt>
                <c:pt idx="17">
                  <c:v>-43</c:v>
                </c:pt>
                <c:pt idx="18">
                  <c:v>-58</c:v>
                </c:pt>
                <c:pt idx="19">
                  <c:v>1110</c:v>
                </c:pt>
                <c:pt idx="20">
                  <c:v>458</c:v>
                </c:pt>
                <c:pt idx="21">
                  <c:v>154</c:v>
                </c:pt>
                <c:pt idx="22">
                  <c:v>199</c:v>
                </c:pt>
                <c:pt idx="23">
                  <c:v>624</c:v>
                </c:pt>
                <c:pt idx="24">
                  <c:v>696</c:v>
                </c:pt>
                <c:pt idx="25">
                  <c:v>267</c:v>
                </c:pt>
                <c:pt idx="26">
                  <c:v>-55</c:v>
                </c:pt>
                <c:pt idx="27">
                  <c:v>89</c:v>
                </c:pt>
                <c:pt idx="28">
                  <c:v>413</c:v>
                </c:pt>
                <c:pt idx="29">
                  <c:v>303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1F0-443A-9788-144780838FB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222</c:v>
                </c:pt>
                <c:pt idx="1">
                  <c:v>237</c:v>
                </c:pt>
                <c:pt idx="2">
                  <c:v>119</c:v>
                </c:pt>
                <c:pt idx="3">
                  <c:v>214</c:v>
                </c:pt>
                <c:pt idx="4">
                  <c:v>176</c:v>
                </c:pt>
                <c:pt idx="5">
                  <c:v>239</c:v>
                </c:pt>
                <c:pt idx="6">
                  <c:v>260</c:v>
                </c:pt>
                <c:pt idx="7">
                  <c:v>191</c:v>
                </c:pt>
                <c:pt idx="8">
                  <c:v>120</c:v>
                </c:pt>
                <c:pt idx="9">
                  <c:v>67</c:v>
                </c:pt>
                <c:pt idx="10">
                  <c:v>67</c:v>
                </c:pt>
                <c:pt idx="11">
                  <c:v>74</c:v>
                </c:pt>
                <c:pt idx="12">
                  <c:v>17</c:v>
                </c:pt>
                <c:pt idx="13">
                  <c:v>5</c:v>
                </c:pt>
                <c:pt idx="14">
                  <c:v>4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-1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143</c:v>
                </c:pt>
                <c:pt idx="26">
                  <c:v>406</c:v>
                </c:pt>
                <c:pt idx="27">
                  <c:v>343</c:v>
                </c:pt>
                <c:pt idx="28">
                  <c:v>316</c:v>
                </c:pt>
                <c:pt idx="29">
                  <c:v>260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1F0-443A-9788-144780838FB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91</c:v>
                </c:pt>
                <c:pt idx="1">
                  <c:v>87</c:v>
                </c:pt>
                <c:pt idx="2">
                  <c:v>110</c:v>
                </c:pt>
                <c:pt idx="3">
                  <c:v>73</c:v>
                </c:pt>
                <c:pt idx="4">
                  <c:v>72</c:v>
                </c:pt>
                <c:pt idx="5">
                  <c:v>74</c:v>
                </c:pt>
                <c:pt idx="6">
                  <c:v>64</c:v>
                </c:pt>
                <c:pt idx="7">
                  <c:v>87</c:v>
                </c:pt>
                <c:pt idx="8">
                  <c:v>79</c:v>
                </c:pt>
                <c:pt idx="9">
                  <c:v>73</c:v>
                </c:pt>
                <c:pt idx="10">
                  <c:v>58</c:v>
                </c:pt>
                <c:pt idx="11">
                  <c:v>25</c:v>
                </c:pt>
                <c:pt idx="12">
                  <c:v>1</c:v>
                </c:pt>
                <c:pt idx="13">
                  <c:v>1</c:v>
                </c:pt>
                <c:pt idx="14">
                  <c:v>-10</c:v>
                </c:pt>
                <c:pt idx="15">
                  <c:v>-5</c:v>
                </c:pt>
                <c:pt idx="16">
                  <c:v>-16</c:v>
                </c:pt>
                <c:pt idx="17">
                  <c:v>-6</c:v>
                </c:pt>
                <c:pt idx="18">
                  <c:v>-13</c:v>
                </c:pt>
                <c:pt idx="19">
                  <c:v>-3</c:v>
                </c:pt>
                <c:pt idx="20">
                  <c:v>-5</c:v>
                </c:pt>
                <c:pt idx="21">
                  <c:v>-5</c:v>
                </c:pt>
                <c:pt idx="22">
                  <c:v>-7</c:v>
                </c:pt>
                <c:pt idx="23">
                  <c:v>-9</c:v>
                </c:pt>
                <c:pt idx="24">
                  <c:v>5</c:v>
                </c:pt>
                <c:pt idx="25">
                  <c:v>-17</c:v>
                </c:pt>
                <c:pt idx="26">
                  <c:v>-7</c:v>
                </c:pt>
                <c:pt idx="27">
                  <c:v>-11</c:v>
                </c:pt>
                <c:pt idx="28">
                  <c:v>-7</c:v>
                </c:pt>
                <c:pt idx="29">
                  <c:v>-10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1F0-443A-9788-144780838FB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6</c:v>
                </c:pt>
                <c:pt idx="1">
                  <c:v>11</c:v>
                </c:pt>
                <c:pt idx="2">
                  <c:v>8</c:v>
                </c:pt>
                <c:pt idx="3">
                  <c:v>5</c:v>
                </c:pt>
                <c:pt idx="4">
                  <c:v>6</c:v>
                </c:pt>
                <c:pt idx="5">
                  <c:v>-1</c:v>
                </c:pt>
                <c:pt idx="6">
                  <c:v>3</c:v>
                </c:pt>
                <c:pt idx="7">
                  <c:v>5</c:v>
                </c:pt>
                <c:pt idx="8">
                  <c:v>10</c:v>
                </c:pt>
                <c:pt idx="9">
                  <c:v>3</c:v>
                </c:pt>
                <c:pt idx="10">
                  <c:v>2</c:v>
                </c:pt>
                <c:pt idx="11">
                  <c:v>-1</c:v>
                </c:pt>
                <c:pt idx="12">
                  <c:v>4</c:v>
                </c:pt>
                <c:pt idx="13">
                  <c:v>-2</c:v>
                </c:pt>
                <c:pt idx="14">
                  <c:v>-1</c:v>
                </c:pt>
                <c:pt idx="15">
                  <c:v>0</c:v>
                </c:pt>
                <c:pt idx="16">
                  <c:v>-6</c:v>
                </c:pt>
                <c:pt idx="17">
                  <c:v>0</c:v>
                </c:pt>
                <c:pt idx="18">
                  <c:v>-4</c:v>
                </c:pt>
                <c:pt idx="19">
                  <c:v>12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</c:v>
                </c:pt>
                <c:pt idx="27">
                  <c:v>1</c:v>
                </c:pt>
                <c:pt idx="28">
                  <c:v>0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1F0-443A-9788-144780838F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451496"/>
        <c:axId val="386448544"/>
      </c:lineChart>
      <c:dateAx>
        <c:axId val="386451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48544"/>
        <c:crosses val="autoZero"/>
        <c:auto val="1"/>
        <c:lblOffset val="100"/>
        <c:baseTimeUnit val="days"/>
      </c:dateAx>
      <c:valAx>
        <c:axId val="38644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5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-25</c:v>
                </c:pt>
                <c:pt idx="1">
                  <c:v>-28</c:v>
                </c:pt>
                <c:pt idx="2">
                  <c:v>-24</c:v>
                </c:pt>
                <c:pt idx="3">
                  <c:v>-35</c:v>
                </c:pt>
                <c:pt idx="4">
                  <c:v>-26</c:v>
                </c:pt>
                <c:pt idx="5">
                  <c:v>-23</c:v>
                </c:pt>
                <c:pt idx="6">
                  <c:v>-24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23-4C6B-BEA4-0356F75A35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9</c:v>
                </c:pt>
                <c:pt idx="3">
                  <c:v>4</c:v>
                </c:pt>
                <c:pt idx="4">
                  <c:v>6</c:v>
                </c:pt>
                <c:pt idx="5">
                  <c:v>7</c:v>
                </c:pt>
                <c:pt idx="6">
                  <c:v>-8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23-4C6B-BEA4-0356F75A35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-2</c:v>
                </c:pt>
                <c:pt idx="4">
                  <c:v>1</c:v>
                </c:pt>
                <c:pt idx="5">
                  <c:v>0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23-4C6B-BEA4-0356F75A35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27</c:v>
                </c:pt>
                <c:pt idx="1">
                  <c:v>174</c:v>
                </c:pt>
                <c:pt idx="2">
                  <c:v>25</c:v>
                </c:pt>
                <c:pt idx="3">
                  <c:v>220</c:v>
                </c:pt>
                <c:pt idx="4">
                  <c:v>1130</c:v>
                </c:pt>
                <c:pt idx="5">
                  <c:v>188</c:v>
                </c:pt>
                <c:pt idx="6">
                  <c:v>307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123-4C6B-BEA4-0356F75A35D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124</c:v>
                </c:pt>
                <c:pt idx="1">
                  <c:v>47</c:v>
                </c:pt>
                <c:pt idx="2">
                  <c:v>71</c:v>
                </c:pt>
                <c:pt idx="3">
                  <c:v>99</c:v>
                </c:pt>
                <c:pt idx="4">
                  <c:v>166</c:v>
                </c:pt>
                <c:pt idx="5">
                  <c:v>152</c:v>
                </c:pt>
                <c:pt idx="6">
                  <c:v>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123-4C6B-BEA4-0356F75A35D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29</c:v>
                </c:pt>
                <c:pt idx="1">
                  <c:v>40</c:v>
                </c:pt>
                <c:pt idx="2">
                  <c:v>33</c:v>
                </c:pt>
                <c:pt idx="3">
                  <c:v>17</c:v>
                </c:pt>
                <c:pt idx="4">
                  <c:v>16</c:v>
                </c:pt>
                <c:pt idx="5">
                  <c:v>12</c:v>
                </c:pt>
                <c:pt idx="6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123-4C6B-BEA4-0356F75A35D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5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4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123-4C6B-BEA4-0356F75A35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495720"/>
        <c:axId val="396493424"/>
      </c:barChart>
      <c:catAx>
        <c:axId val="39649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493424"/>
        <c:crosses val="autoZero"/>
        <c:auto val="1"/>
        <c:lblAlgn val="ctr"/>
        <c:lblOffset val="100"/>
        <c:noMultiLvlLbl val="0"/>
      </c:catAx>
      <c:valAx>
        <c:axId val="39649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49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-3.2346567000032301E-3</c:v>
                </c:pt>
                <c:pt idx="1">
                  <c:v>-2.7446459798778199E-3</c:v>
                </c:pt>
                <c:pt idx="2">
                  <c:v>-3.23485011861117E-3</c:v>
                </c:pt>
                <c:pt idx="3">
                  <c:v>-3.1369258322901401E-3</c:v>
                </c:pt>
                <c:pt idx="4">
                  <c:v>-4.2153763203686004E-3</c:v>
                </c:pt>
                <c:pt idx="5">
                  <c:v>-4.5096624419626004E-3</c:v>
                </c:pt>
                <c:pt idx="6">
                  <c:v>-2.0588517881618001E-3</c:v>
                </c:pt>
                <c:pt idx="7">
                  <c:v>-5.8825547935468397E-4</c:v>
                </c:pt>
                <c:pt idx="8">
                  <c:v>-1.3726041929136401E-3</c:v>
                </c:pt>
                <c:pt idx="9">
                  <c:v>-6.8631151679747395E-4</c:v>
                </c:pt>
                <c:pt idx="10">
                  <c:v>-3.03940043414404E-3</c:v>
                </c:pt>
                <c:pt idx="11">
                  <c:v>-3.9219262148411597E-3</c:v>
                </c:pt>
                <c:pt idx="12">
                  <c:v>3.9220800359262501E-4</c:v>
                </c:pt>
                <c:pt idx="13">
                  <c:v>-3.9220646532747803E-4</c:v>
                </c:pt>
                <c:pt idx="14">
                  <c:v>-1.86298801706497E-3</c:v>
                </c:pt>
                <c:pt idx="15">
                  <c:v>-2.3532918631011699E-3</c:v>
                </c:pt>
                <c:pt idx="16">
                  <c:v>-4.0203015422268897E-3</c:v>
                </c:pt>
                <c:pt idx="17">
                  <c:v>-2.4515019371768301E-3</c:v>
                </c:pt>
                <c:pt idx="18">
                  <c:v>-3.4321868521747299E-3</c:v>
                </c:pt>
                <c:pt idx="19">
                  <c:v>-3.3342388079900102E-3</c:v>
                </c:pt>
                <c:pt idx="20">
                  <c:v>-3.2362808660287598E-3</c:v>
                </c:pt>
                <c:pt idx="21">
                  <c:v>-2.3537349851322398E-3</c:v>
                </c:pt>
                <c:pt idx="22">
                  <c:v>-3.33453638175342E-3</c:v>
                </c:pt>
                <c:pt idx="23">
                  <c:v>-3.0404139670733E-3</c:v>
                </c:pt>
                <c:pt idx="24">
                  <c:v>-7.8464681575609999E-4</c:v>
                </c:pt>
                <c:pt idx="25">
                  <c:v>-2.1577956744043298E-3</c:v>
                </c:pt>
                <c:pt idx="26">
                  <c:v>-2.6482609262832098E-3</c:v>
                </c:pt>
                <c:pt idx="27">
                  <c:v>-3.33493541014801E-3</c:v>
                </c:pt>
                <c:pt idx="28">
                  <c:v>-3.72740505906956E-3</c:v>
                </c:pt>
                <c:pt idx="29">
                  <c:v>-2.6485181050735799E-3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67-4711-B5EA-98D4105707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3.9936261726284799E-4</c:v>
                </c:pt>
                <c:pt idx="1">
                  <c:v>2.7955271565495202E-3</c:v>
                </c:pt>
                <c:pt idx="2">
                  <c:v>1.89691182754476E-3</c:v>
                </c:pt>
                <c:pt idx="3">
                  <c:v>5.9901342488920804E-4</c:v>
                </c:pt>
                <c:pt idx="4">
                  <c:v>-1.99669945579956E-4</c:v>
                </c:pt>
                <c:pt idx="5">
                  <c:v>3.99340688523248E-4</c:v>
                </c:pt>
                <c:pt idx="6">
                  <c:v>1.9966954689988099E-4</c:v>
                </c:pt>
                <c:pt idx="7">
                  <c:v>1.2978494634390801E-3</c:v>
                </c:pt>
                <c:pt idx="8">
                  <c:v>1.29783261952539E-3</c:v>
                </c:pt>
                <c:pt idx="9">
                  <c:v>1.0981518105029201E-3</c:v>
                </c:pt>
                <c:pt idx="10">
                  <c:v>3.9932354591322298E-4</c:v>
                </c:pt>
                <c:pt idx="11">
                  <c:v>1.39762682964327E-3</c:v>
                </c:pt>
                <c:pt idx="12">
                  <c:v>-9.9829092593479996E-4</c:v>
                </c:pt>
                <c:pt idx="13">
                  <c:v>0</c:v>
                </c:pt>
                <c:pt idx="14">
                  <c:v>-3.4940531215870599E-3</c:v>
                </c:pt>
                <c:pt idx="15">
                  <c:v>-1.9966715485285999E-3</c:v>
                </c:pt>
                <c:pt idx="16">
                  <c:v>-2.69556041200143E-3</c:v>
                </c:pt>
                <c:pt idx="17">
                  <c:v>-2.99514786046605E-4</c:v>
                </c:pt>
                <c:pt idx="18">
                  <c:v>1.9967712209357499E-4</c:v>
                </c:pt>
                <c:pt idx="19">
                  <c:v>1.9967672338483998E-3</c:v>
                </c:pt>
                <c:pt idx="20">
                  <c:v>1.19803641831039E-3</c:v>
                </c:pt>
                <c:pt idx="21">
                  <c:v>-6.9884620491568396E-4</c:v>
                </c:pt>
                <c:pt idx="22" formatCode="0.00E+00">
                  <c:v>9.98358698299995E-5</c:v>
                </c:pt>
                <c:pt idx="23">
                  <c:v>4.9917885079045E-4</c:v>
                </c:pt>
                <c:pt idx="24">
                  <c:v>2.79538761044277E-3</c:v>
                </c:pt>
                <c:pt idx="25" formatCode="0.00E+00">
                  <c:v>9.9832481096719702E-5</c:v>
                </c:pt>
                <c:pt idx="26">
                  <c:v>9.9832381431576409E-4</c:v>
                </c:pt>
                <c:pt idx="27">
                  <c:v>1.29780800228414E-3</c:v>
                </c:pt>
                <c:pt idx="28">
                  <c:v>-1.6971115161994301E-3</c:v>
                </c:pt>
                <c:pt idx="29">
                  <c:v>-1.2978131847836401E-3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67-4711-B5EA-98D4105707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6.50893351124418E-4</c:v>
                </c:pt>
                <c:pt idx="1">
                  <c:v>4.5562238017131402E-3</c:v>
                </c:pt>
                <c:pt idx="2">
                  <c:v>1.95257837975046E-3</c:v>
                </c:pt>
                <c:pt idx="3">
                  <c:v>3.90508050974318E-3</c:v>
                </c:pt>
                <c:pt idx="4">
                  <c:v>6.50821336526697E-3</c:v>
                </c:pt>
                <c:pt idx="5">
                  <c:v>7.8093477893037997E-3</c:v>
                </c:pt>
                <c:pt idx="6">
                  <c:v>5.85655348334787E-3</c:v>
                </c:pt>
                <c:pt idx="7">
                  <c:v>6.5069005680524197E-3</c:v>
                </c:pt>
                <c:pt idx="8">
                  <c:v>4.5545340386354601E-3</c:v>
                </c:pt>
                <c:pt idx="9">
                  <c:v>1.56148340923878E-2</c:v>
                </c:pt>
                <c:pt idx="10">
                  <c:v>5.8546485909812401E-3</c:v>
                </c:pt>
                <c:pt idx="11">
                  <c:v>-3.2523921344148601E-3</c:v>
                </c:pt>
                <c:pt idx="12">
                  <c:v>-3.2524979184013298E-3</c:v>
                </c:pt>
                <c:pt idx="13">
                  <c:v>0</c:v>
                </c:pt>
                <c:pt idx="14">
                  <c:v>-1.9515622255615601E-3</c:v>
                </c:pt>
                <c:pt idx="15">
                  <c:v>-3.2526671870934201E-3</c:v>
                </c:pt>
                <c:pt idx="16">
                  <c:v>-6.5055459779462003E-3</c:v>
                </c:pt>
                <c:pt idx="17">
                  <c:v>-4.5541784587358903E-3</c:v>
                </c:pt>
                <c:pt idx="18">
                  <c:v>-2.6025062134835799E-3</c:v>
                </c:pt>
                <c:pt idx="19">
                  <c:v>-1.30128697281612E-3</c:v>
                </c:pt>
                <c:pt idx="20">
                  <c:v>-4.55456367280015E-3</c:v>
                </c:pt>
                <c:pt idx="21">
                  <c:v>-2.60272635585776E-3</c:v>
                </c:pt>
                <c:pt idx="22">
                  <c:v>-5.8562867237980003E-3</c:v>
                </c:pt>
                <c:pt idx="23">
                  <c:v>-3.2536831693477002E-3</c:v>
                </c:pt>
                <c:pt idx="24">
                  <c:v>-3.2537890373339801E-3</c:v>
                </c:pt>
                <c:pt idx="25">
                  <c:v>-5.2062318595358604E-3</c:v>
                </c:pt>
                <c:pt idx="26">
                  <c:v>-6.50812865268721E-4</c:v>
                </c:pt>
                <c:pt idx="27">
                  <c:v>-6.5081710087014203E-4</c:v>
                </c:pt>
                <c:pt idx="28">
                  <c:v>-4.5557493556868797E-3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067-4711-B5EA-98D41057079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2.5419096596813701E-2</c:v>
                </c:pt>
                <c:pt idx="1">
                  <c:v>-2.3168561596229001E-2</c:v>
                </c:pt>
                <c:pt idx="2">
                  <c:v>-7.5830924943157104E-3</c:v>
                </c:pt>
                <c:pt idx="3">
                  <c:v>-2.62091551248302E-2</c:v>
                </c:pt>
                <c:pt idx="4">
                  <c:v>2.6701508089039799E-3</c:v>
                </c:pt>
                <c:pt idx="5">
                  <c:v>0.168761161994331</c:v>
                </c:pt>
                <c:pt idx="6">
                  <c:v>2.5928833832523999E-2</c:v>
                </c:pt>
                <c:pt idx="7">
                  <c:v>3.24026406637999E-2</c:v>
                </c:pt>
                <c:pt idx="8">
                  <c:v>-8.2342648345427403E-3</c:v>
                </c:pt>
                <c:pt idx="9">
                  <c:v>-1.2655169636796601E-2</c:v>
                </c:pt>
                <c:pt idx="10">
                  <c:v>-7.44872190832622E-3</c:v>
                </c:pt>
                <c:pt idx="11">
                  <c:v>3.7973142631847701E-2</c:v>
                </c:pt>
                <c:pt idx="12">
                  <c:v>4.1470062247471497E-2</c:v>
                </c:pt>
                <c:pt idx="13">
                  <c:v>-1.34343613443802E-2</c:v>
                </c:pt>
                <c:pt idx="14">
                  <c:v>9.6837235369558097E-4</c:v>
                </c:pt>
                <c:pt idx="15">
                  <c:v>9.2599709612152508E-3</c:v>
                </c:pt>
                <c:pt idx="16">
                  <c:v>2.4630452437809602E-2</c:v>
                </c:pt>
                <c:pt idx="17">
                  <c:v>-2.6015937484307199E-3</c:v>
                </c:pt>
                <c:pt idx="18">
                  <c:v>-3.5092177469612002E-3</c:v>
                </c:pt>
                <c:pt idx="19">
                  <c:v>6.7161524070448203E-2</c:v>
                </c:pt>
                <c:pt idx="20">
                  <c:v>2.7693092810558699E-2</c:v>
                </c:pt>
                <c:pt idx="21">
                  <c:v>9.3090733240645592E-3</c:v>
                </c:pt>
                <c:pt idx="22">
                  <c:v>1.2028137379461699E-2</c:v>
                </c:pt>
                <c:pt idx="23">
                  <c:v>3.7711834445046798E-2</c:v>
                </c:pt>
                <c:pt idx="24">
                  <c:v>4.20473431335057E-2</c:v>
                </c:pt>
                <c:pt idx="25">
                  <c:v>1.6123451288155101E-2</c:v>
                </c:pt>
                <c:pt idx="26">
                  <c:v>-3.3207747669419898E-3</c:v>
                </c:pt>
                <c:pt idx="27">
                  <c:v>5.3737958017974997E-3</c:v>
                </c:pt>
                <c:pt idx="28">
                  <c:v>2.49354877272722E-2</c:v>
                </c:pt>
                <c:pt idx="29">
                  <c:v>1.8289513951639601E-2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067-4711-B5EA-98D41057079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7.81414994720169</c:v>
                </c:pt>
                <c:pt idx="1">
                  <c:v>7.7375122428991201</c:v>
                </c:pt>
                <c:pt idx="2">
                  <c:v>3.60606060606061</c:v>
                </c:pt>
                <c:pt idx="3">
                  <c:v>6.2591400994442798</c:v>
                </c:pt>
                <c:pt idx="4">
                  <c:v>4.8444811450591798</c:v>
                </c:pt>
                <c:pt idx="5">
                  <c:v>6.2746127592544001</c:v>
                </c:pt>
                <c:pt idx="6">
                  <c:v>6.4229249011857696</c:v>
                </c:pt>
                <c:pt idx="7">
                  <c:v>4.4336118848653703</c:v>
                </c:pt>
                <c:pt idx="8">
                  <c:v>2.66725939097577</c:v>
                </c:pt>
                <c:pt idx="9">
                  <c:v>1.4505304178393601</c:v>
                </c:pt>
                <c:pt idx="10">
                  <c:v>1.4297908664105801</c:v>
                </c:pt>
                <c:pt idx="11">
                  <c:v>1.55691142436356</c:v>
                </c:pt>
                <c:pt idx="12">
                  <c:v>0.35218562253988001</c:v>
                </c:pt>
                <c:pt idx="13">
                  <c:v>0.103220478943022</c:v>
                </c:pt>
                <c:pt idx="14">
                  <c:v>8.2491235306248703E-2</c:v>
                </c:pt>
                <c:pt idx="15">
                  <c:v>2.0605810838656501E-2</c:v>
                </c:pt>
                <c:pt idx="16">
                  <c:v>0</c:v>
                </c:pt>
                <c:pt idx="17">
                  <c:v>4.1203131437989302E-2</c:v>
                </c:pt>
                <c:pt idx="18">
                  <c:v>4.11861614497529E-2</c:v>
                </c:pt>
                <c:pt idx="19">
                  <c:v>2.05846027171676E-2</c:v>
                </c:pt>
                <c:pt idx="20">
                  <c:v>2.05803663305207E-2</c:v>
                </c:pt>
                <c:pt idx="21">
                  <c:v>-2.0576131687242798E-2</c:v>
                </c:pt>
                <c:pt idx="22">
                  <c:v>2.05803663305207E-2</c:v>
                </c:pt>
                <c:pt idx="23">
                  <c:v>2.0576131687242798E-2</c:v>
                </c:pt>
                <c:pt idx="24">
                  <c:v>2.0571898786258001E-2</c:v>
                </c:pt>
                <c:pt idx="25">
                  <c:v>2.9411764705882399</c:v>
                </c:pt>
                <c:pt idx="26">
                  <c:v>8.1118881118881099</c:v>
                </c:pt>
                <c:pt idx="27">
                  <c:v>6.3389391979301397</c:v>
                </c:pt>
                <c:pt idx="28">
                  <c:v>5.4918317692040297</c:v>
                </c:pt>
                <c:pt idx="29">
                  <c:v>4.2833607907743003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067-4711-B5EA-98D41057079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4.03209726659252E-2</c:v>
                </c:pt>
                <c:pt idx="1">
                  <c:v>3.85330853042785E-2</c:v>
                </c:pt>
                <c:pt idx="2">
                  <c:v>4.8701226828177603E-2</c:v>
                </c:pt>
                <c:pt idx="3">
                  <c:v>3.2304172548533697E-2</c:v>
                </c:pt>
                <c:pt idx="4">
                  <c:v>3.18513603185136E-2</c:v>
                </c:pt>
                <c:pt idx="5">
                  <c:v>3.27256967477733E-2</c:v>
                </c:pt>
                <c:pt idx="6">
                  <c:v>2.82940458717219E-2</c:v>
                </c:pt>
                <c:pt idx="7">
                  <c:v>3.8451339167329603E-2</c:v>
                </c:pt>
                <c:pt idx="8">
                  <c:v>3.4902163492336997E-2</c:v>
                </c:pt>
                <c:pt idx="9">
                  <c:v>3.2240113767853497E-2</c:v>
                </c:pt>
                <c:pt idx="10">
                  <c:v>2.56071770736295E-2</c:v>
                </c:pt>
                <c:pt idx="11">
                  <c:v>1.10347506367051E-2</c:v>
                </c:pt>
                <c:pt idx="12">
                  <c:v>4.41341324553583E-4</c:v>
                </c:pt>
                <c:pt idx="13">
                  <c:v>4.4133937674053201E-4</c:v>
                </c:pt>
                <c:pt idx="14">
                  <c:v>-4.4133742894467403E-3</c:v>
                </c:pt>
                <c:pt idx="15">
                  <c:v>-2.2067845383848101E-3</c:v>
                </c:pt>
                <c:pt idx="16">
                  <c:v>-7.0618663630064096E-3</c:v>
                </c:pt>
                <c:pt idx="17">
                  <c:v>-2.6483869116718799E-3</c:v>
                </c:pt>
                <c:pt idx="18">
                  <c:v>-5.7383236149673097E-3</c:v>
                </c:pt>
                <c:pt idx="19">
                  <c:v>-1.32430451940989E-3</c:v>
                </c:pt>
                <c:pt idx="20">
                  <c:v>-2.20720342911125E-3</c:v>
                </c:pt>
                <c:pt idx="21">
                  <c:v>-2.2072521476563401E-3</c:v>
                </c:pt>
                <c:pt idx="22">
                  <c:v>-3.09022121569303E-3</c:v>
                </c:pt>
                <c:pt idx="23">
                  <c:v>-3.97326434569166E-3</c:v>
                </c:pt>
                <c:pt idx="24">
                  <c:v>2.2074567890333499E-3</c:v>
                </c:pt>
                <c:pt idx="25">
                  <c:v>-7.50518740894442E-3</c:v>
                </c:pt>
                <c:pt idx="26">
                  <c:v>-3.0906032416012901E-3</c:v>
                </c:pt>
                <c:pt idx="27">
                  <c:v>-4.8568123416016899E-3</c:v>
                </c:pt>
                <c:pt idx="28">
                  <c:v>-3.0908488795672799E-3</c:v>
                </c:pt>
                <c:pt idx="29">
                  <c:v>-4.4156348799830403E-3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067-4711-B5EA-98D41057079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1.4170662006093401E-2</c:v>
                </c:pt>
                <c:pt idx="1">
                  <c:v>2.59758660589888E-2</c:v>
                </c:pt>
                <c:pt idx="2">
                  <c:v>1.8886632985504501E-2</c:v>
                </c:pt>
                <c:pt idx="3">
                  <c:v>1.18019166312609E-2</c:v>
                </c:pt>
                <c:pt idx="4">
                  <c:v>1.41606287319157E-2</c:v>
                </c:pt>
                <c:pt idx="5">
                  <c:v>-2.3597706302947402E-3</c:v>
                </c:pt>
                <c:pt idx="6">
                  <c:v>7.07947895034925E-3</c:v>
                </c:pt>
                <c:pt idx="7">
                  <c:v>1.17982963260105E-2</c:v>
                </c:pt>
                <c:pt idx="8">
                  <c:v>2.3593808984522499E-2</c:v>
                </c:pt>
                <c:pt idx="9">
                  <c:v>7.0764730858140302E-3</c:v>
                </c:pt>
                <c:pt idx="10">
                  <c:v>4.7173149043564398E-3</c:v>
                </c:pt>
                <c:pt idx="11">
                  <c:v>-2.3585461921271701E-3</c:v>
                </c:pt>
                <c:pt idx="12">
                  <c:v>9.4344072833624192E-3</c:v>
                </c:pt>
                <c:pt idx="13">
                  <c:v>-4.7167586434602102E-3</c:v>
                </c:pt>
                <c:pt idx="14">
                  <c:v>-2.3584905660377401E-3</c:v>
                </c:pt>
                <c:pt idx="15">
                  <c:v>0</c:v>
                </c:pt>
                <c:pt idx="16">
                  <c:v>-1.4151277152763E-2</c:v>
                </c:pt>
                <c:pt idx="17">
                  <c:v>0</c:v>
                </c:pt>
                <c:pt idx="18">
                  <c:v>-9.4355200150968294E-3</c:v>
                </c:pt>
                <c:pt idx="19">
                  <c:v>2.8309231168463501E-2</c:v>
                </c:pt>
                <c:pt idx="20">
                  <c:v>0</c:v>
                </c:pt>
                <c:pt idx="21">
                  <c:v>0</c:v>
                </c:pt>
                <c:pt idx="22">
                  <c:v>4.7168698851442203E-3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4.7166474070230897E-3</c:v>
                </c:pt>
                <c:pt idx="27">
                  <c:v>2.3582124749439901E-3</c:v>
                </c:pt>
                <c:pt idx="28">
                  <c:v>0</c:v>
                </c:pt>
                <c:pt idx="29">
                  <c:v>7.0744705937838999E-3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067-4711-B5EA-98D4105707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497032"/>
        <c:axId val="396494408"/>
      </c:lineChart>
      <c:dateAx>
        <c:axId val="396497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494408"/>
        <c:crosses val="autoZero"/>
        <c:auto val="1"/>
        <c:lblOffset val="100"/>
        <c:baseTimeUnit val="days"/>
      </c:dateAx>
      <c:valAx>
        <c:axId val="396494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497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0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24-4579-8707-B55B33ADB8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5</c:v>
                </c:pt>
                <c:pt idx="6">
                  <c:v>1</c:v>
                </c:pt>
                <c:pt idx="7">
                  <c:v>0</c:v>
                </c:pt>
                <c:pt idx="8">
                  <c:v>3</c:v>
                </c:pt>
                <c:pt idx="9">
                  <c:v>4</c:v>
                </c:pt>
                <c:pt idx="10">
                  <c:v>2</c:v>
                </c:pt>
                <c:pt idx="11">
                  <c:v>2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5</c:v>
                </c:pt>
                <c:pt idx="17">
                  <c:v>2</c:v>
                </c:pt>
                <c:pt idx="18">
                  <c:v>4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2</c:v>
                </c:pt>
                <c:pt idx="24">
                  <c:v>3</c:v>
                </c:pt>
                <c:pt idx="25">
                  <c:v>3</c:v>
                </c:pt>
                <c:pt idx="26">
                  <c:v>2</c:v>
                </c:pt>
                <c:pt idx="27">
                  <c:v>0</c:v>
                </c:pt>
                <c:pt idx="28">
                  <c:v>2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624-4579-8707-B55B33ADB8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624-4579-8707-B55B33ADB8B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624-4579-8707-B55B33ADB8B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2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624-4579-8707-B55B33ADB8B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624-4579-8707-B55B33ADB8B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3</c:v>
                </c:pt>
                <c:pt idx="26">
                  <c:v>7</c:v>
                </c:pt>
                <c:pt idx="27">
                  <c:v>3</c:v>
                </c:pt>
                <c:pt idx="28">
                  <c:v>6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624-4579-8707-B55B33ADB8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562560"/>
        <c:axId val="437557968"/>
      </c:lineChart>
      <c:dateAx>
        <c:axId val="437562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557968"/>
        <c:crosses val="autoZero"/>
        <c:auto val="1"/>
        <c:lblOffset val="100"/>
        <c:baseTimeUnit val="days"/>
      </c:dateAx>
      <c:valAx>
        <c:axId val="43755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56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</c:v>
                </c:pt>
                <c:pt idx="12">
                  <c:v>4</c:v>
                </c:pt>
                <c:pt idx="13">
                  <c:v>4</c:v>
                </c:pt>
                <c:pt idx="14">
                  <c:v>8</c:v>
                </c:pt>
                <c:pt idx="15">
                  <c:v>0</c:v>
                </c:pt>
                <c:pt idx="16">
                  <c:v>3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05-4E66-A255-3804C72F57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5</c:v>
                </c:pt>
                <c:pt idx="10">
                  <c:v>16</c:v>
                </c:pt>
                <c:pt idx="11">
                  <c:v>3</c:v>
                </c:pt>
                <c:pt idx="12">
                  <c:v>8</c:v>
                </c:pt>
                <c:pt idx="13">
                  <c:v>3</c:v>
                </c:pt>
                <c:pt idx="14">
                  <c:v>3</c:v>
                </c:pt>
                <c:pt idx="15">
                  <c:v>6</c:v>
                </c:pt>
                <c:pt idx="16">
                  <c:v>16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05-4E66-A255-3804C72F57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B05-4E66-A255-3804C72F574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3</c:v>
                </c:pt>
                <c:pt idx="12">
                  <c:v>0</c:v>
                </c:pt>
                <c:pt idx="13">
                  <c:v>3</c:v>
                </c:pt>
                <c:pt idx="14">
                  <c:v>0</c:v>
                </c:pt>
                <c:pt idx="15">
                  <c:v>2</c:v>
                </c:pt>
                <c:pt idx="16">
                  <c:v>3</c:v>
                </c:pt>
                <c:pt idx="17">
                  <c:v>2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B05-4E66-A255-3804C72F574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3</c:v>
                </c:pt>
                <c:pt idx="19">
                  <c:v>4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B05-4E66-A255-3804C72F574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4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B05-4E66-A255-3804C72F574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3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4</c:v>
                </c:pt>
                <c:pt idx="14">
                  <c:v>3</c:v>
                </c:pt>
                <c:pt idx="15">
                  <c:v>4</c:v>
                </c:pt>
                <c:pt idx="16">
                  <c:v>2</c:v>
                </c:pt>
                <c:pt idx="17">
                  <c:v>1</c:v>
                </c:pt>
                <c:pt idx="18">
                  <c:v>4</c:v>
                </c:pt>
                <c:pt idx="19">
                  <c:v>2</c:v>
                </c:pt>
                <c:pt idx="20">
                  <c:v>3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B05-4E66-A255-3804C72F57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560920"/>
        <c:axId val="437554688"/>
      </c:lineChart>
      <c:catAx>
        <c:axId val="437560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554688"/>
        <c:crosses val="autoZero"/>
        <c:auto val="1"/>
        <c:lblAlgn val="ctr"/>
        <c:lblOffset val="100"/>
        <c:noMultiLvlLbl val="0"/>
      </c:catAx>
      <c:valAx>
        <c:axId val="437554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560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2</c:v>
                </c:pt>
                <c:pt idx="4">
                  <c:v>6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50-42E8-9317-FE912C300F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14</c:v>
                </c:pt>
                <c:pt idx="1">
                  <c:v>14</c:v>
                </c:pt>
                <c:pt idx="2">
                  <c:v>9</c:v>
                </c:pt>
                <c:pt idx="3">
                  <c:v>11</c:v>
                </c:pt>
                <c:pt idx="4">
                  <c:v>12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50-42E8-9317-FE912C300F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50-42E8-9317-FE912C300F4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5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50-42E8-9317-FE912C300F4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50-42E8-9317-FE912C300F4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050-42E8-9317-FE912C300F4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9</c:v>
                </c:pt>
                <c:pt idx="4">
                  <c:v>7</c:v>
                </c:pt>
                <c:pt idx="5">
                  <c:v>4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050-42E8-9317-FE912C300F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7557312"/>
        <c:axId val="437558952"/>
      </c:barChart>
      <c:catAx>
        <c:axId val="437557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558952"/>
        <c:crosses val="autoZero"/>
        <c:auto val="1"/>
        <c:lblAlgn val="ctr"/>
        <c:lblOffset val="100"/>
        <c:noMultiLvlLbl val="0"/>
      </c:catAx>
      <c:valAx>
        <c:axId val="43755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557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  <c:pt idx="4">
                  <c:v>Suzuki Motos Argentina</c:v>
                </c:pt>
                <c:pt idx="5">
                  <c:v>KTM Argentina</c:v>
                </c:pt>
                <c:pt idx="6">
                  <c:v>Kawasaki Argentina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1455</c:v>
                </c:pt>
                <c:pt idx="1">
                  <c:v>4873</c:v>
                </c:pt>
                <c:pt idx="2">
                  <c:v>201</c:v>
                </c:pt>
                <c:pt idx="3">
                  <c:v>1163</c:v>
                </c:pt>
                <c:pt idx="4">
                  <c:v>1028</c:v>
                </c:pt>
                <c:pt idx="5">
                  <c:v>532</c:v>
                </c:pt>
                <c:pt idx="6">
                  <c:v>694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5A-4F1F-8BB8-A808260BD7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  <c:pt idx="4">
                  <c:v>Suzuki Motos Argentina</c:v>
                </c:pt>
                <c:pt idx="5">
                  <c:v>KTM Argentina</c:v>
                </c:pt>
                <c:pt idx="6">
                  <c:v>Kawasaki Argentina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147</c:v>
                </c:pt>
                <c:pt idx="1">
                  <c:v>186</c:v>
                </c:pt>
                <c:pt idx="2">
                  <c:v>23</c:v>
                </c:pt>
                <c:pt idx="3">
                  <c:v>143</c:v>
                </c:pt>
                <c:pt idx="4">
                  <c:v>135</c:v>
                </c:pt>
                <c:pt idx="5">
                  <c:v>92</c:v>
                </c:pt>
                <c:pt idx="6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5A-4F1F-8BB8-A808260BD7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  <c:pt idx="4">
                  <c:v>Suzuki Motos Argentina</c:v>
                </c:pt>
                <c:pt idx="5">
                  <c:v>KTM Argentina</c:v>
                </c:pt>
                <c:pt idx="6">
                  <c:v>Kawasaki Argentina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13</c:v>
                </c:pt>
                <c:pt idx="2">
                  <c:v>5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5A-4F1F-8BB8-A808260BD7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  <c:pt idx="4">
                  <c:v>Suzuki Motos Argentina</c:v>
                </c:pt>
                <c:pt idx="5">
                  <c:v>KTM Argentina</c:v>
                </c:pt>
                <c:pt idx="6">
                  <c:v>Kawasaki Argentina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5A-4F1F-8BB8-A808260BD7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  <c:pt idx="4">
                  <c:v>Suzuki Motos Argentina</c:v>
                </c:pt>
                <c:pt idx="5">
                  <c:v>KTM Argentina</c:v>
                </c:pt>
                <c:pt idx="6">
                  <c:v>Kawasaki Argentina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5A-4F1F-8BB8-A808260BD7F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  <c:pt idx="4">
                  <c:v>Suzuki Motos Argentina</c:v>
                </c:pt>
                <c:pt idx="5">
                  <c:v>KTM Argentina</c:v>
                </c:pt>
                <c:pt idx="6">
                  <c:v>Kawasaki Argentina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C5A-4F1F-8BB8-A808260BD7F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  <c:pt idx="4">
                  <c:v>Suzuki Motos Argentina</c:v>
                </c:pt>
                <c:pt idx="5">
                  <c:v>KTM Argentina</c:v>
                </c:pt>
                <c:pt idx="6">
                  <c:v>Kawasaki Argentina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42</c:v>
                </c:pt>
                <c:pt idx="1">
                  <c:v>184</c:v>
                </c:pt>
                <c:pt idx="2">
                  <c:v>49</c:v>
                </c:pt>
                <c:pt idx="3">
                  <c:v>78</c:v>
                </c:pt>
                <c:pt idx="4">
                  <c:v>110</c:v>
                </c:pt>
                <c:pt idx="5">
                  <c:v>22</c:v>
                </c:pt>
                <c:pt idx="6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C5A-4F1F-8BB8-A808260BD7F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  <c:pt idx="4">
                  <c:v>Suzuki Motos Argentina</c:v>
                </c:pt>
                <c:pt idx="5">
                  <c:v>KTM Argentina</c:v>
                </c:pt>
                <c:pt idx="6">
                  <c:v>Kawasaki Argentina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147</c:v>
                </c:pt>
                <c:pt idx="1">
                  <c:v>152</c:v>
                </c:pt>
                <c:pt idx="2">
                  <c:v>9</c:v>
                </c:pt>
                <c:pt idx="3">
                  <c:v>68</c:v>
                </c:pt>
                <c:pt idx="4">
                  <c:v>90</c:v>
                </c:pt>
                <c:pt idx="5">
                  <c:v>23</c:v>
                </c:pt>
                <c:pt idx="6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C5A-4F1F-8BB8-A808260BD7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7563872"/>
        <c:axId val="437566496"/>
      </c:barChart>
      <c:catAx>
        <c:axId val="437563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566496"/>
        <c:crosses val="autoZero"/>
        <c:auto val="1"/>
        <c:lblAlgn val="ctr"/>
        <c:lblOffset val="100"/>
        <c:noMultiLvlLbl val="0"/>
      </c:catAx>
      <c:valAx>
        <c:axId val="43756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563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  <c:pt idx="4">
                  <c:v>Suzuki Motos Argentina</c:v>
                </c:pt>
                <c:pt idx="5">
                  <c:v>KTM Argentina</c:v>
                </c:pt>
                <c:pt idx="6">
                  <c:v>Kawasaki Argentina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16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8B-4E9A-8FA6-AE5388E43A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  <c:pt idx="4">
                  <c:v>Suzuki Motos Argentina</c:v>
                </c:pt>
                <c:pt idx="5">
                  <c:v>KTM Argentina</c:v>
                </c:pt>
                <c:pt idx="6">
                  <c:v>Kawasaki Argentina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8B-4E9A-8FA6-AE5388E43A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  <c:pt idx="4">
                  <c:v>Suzuki Motos Argentina</c:v>
                </c:pt>
                <c:pt idx="5">
                  <c:v>KTM Argentina</c:v>
                </c:pt>
                <c:pt idx="6">
                  <c:v>Kawasaki Argentina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</c:v>
                </c:pt>
                <c:pt idx="1">
                  <c:v>31</c:v>
                </c:pt>
                <c:pt idx="2">
                  <c:v>5</c:v>
                </c:pt>
                <c:pt idx="3">
                  <c:v>13</c:v>
                </c:pt>
                <c:pt idx="4">
                  <c:v>13</c:v>
                </c:pt>
                <c:pt idx="5">
                  <c:v>3</c:v>
                </c:pt>
                <c:pt idx="6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8B-4E9A-8FA6-AE5388E43A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  <c:pt idx="4">
                  <c:v>Suzuki Motos Argentina</c:v>
                </c:pt>
                <c:pt idx="5">
                  <c:v>KTM Argentina</c:v>
                </c:pt>
                <c:pt idx="6">
                  <c:v>Kawasaki Argentina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</c:v>
                </c:pt>
                <c:pt idx="1">
                  <c:v>17</c:v>
                </c:pt>
                <c:pt idx="2">
                  <c:v>0</c:v>
                </c:pt>
                <c:pt idx="3">
                  <c:v>5</c:v>
                </c:pt>
                <c:pt idx="4">
                  <c:v>0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48B-4E9A-8FA6-AE5388E43A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7565184"/>
        <c:axId val="386445592"/>
      </c:barChart>
      <c:catAx>
        <c:axId val="43756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45592"/>
        <c:crosses val="autoZero"/>
        <c:auto val="1"/>
        <c:lblAlgn val="ctr"/>
        <c:lblOffset val="100"/>
        <c:noMultiLvlLbl val="0"/>
      </c:catAx>
      <c:valAx>
        <c:axId val="386445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56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2.8682403909043898E-3</c:v>
                </c:pt>
                <c:pt idx="1">
                  <c:v>6.3738675353430998E-3</c:v>
                </c:pt>
                <c:pt idx="2">
                  <c:v>1.08355748100833E-2</c:v>
                </c:pt>
                <c:pt idx="3">
                  <c:v>7.0112542888774096E-3</c:v>
                </c:pt>
                <c:pt idx="4">
                  <c:v>3.5791717698465098E-3</c:v>
                </c:pt>
                <c:pt idx="5">
                  <c:v>3.0725310170371801E-3</c:v>
                </c:pt>
                <c:pt idx="6">
                  <c:v>1.1521991313889399E-2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A2-4C7F-B811-2988B39A09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3.0592807310097802E-3</c:v>
                </c:pt>
                <c:pt idx="1">
                  <c:v>2.2270707978889401E-2</c:v>
                </c:pt>
                <c:pt idx="2">
                  <c:v>1.1825098583162399E-2</c:v>
                </c:pt>
                <c:pt idx="3">
                  <c:v>1.64276697867743E-3</c:v>
                </c:pt>
                <c:pt idx="4">
                  <c:v>4.0184258553007304E-3</c:v>
                </c:pt>
                <c:pt idx="5">
                  <c:v>1.7970600098239299E-3</c:v>
                </c:pt>
                <c:pt idx="6">
                  <c:v>3.8603511322143598E-3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A2-4C7F-B811-2988B39A09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1.10648268680031E-2</c:v>
                </c:pt>
                <c:pt idx="3">
                  <c:v>2.8638375423066902E-2</c:v>
                </c:pt>
                <c:pt idx="4">
                  <c:v>2.11533454829472E-2</c:v>
                </c:pt>
                <c:pt idx="5">
                  <c:v>1.2366571205415299E-2</c:v>
                </c:pt>
                <c:pt idx="6">
                  <c:v>3.22181723509503E-2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A2-4C7F-B811-2988B39A09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8.5708569888986192E-3</c:v>
                </c:pt>
                <c:pt idx="1">
                  <c:v>4.0837612711811097E-3</c:v>
                </c:pt>
                <c:pt idx="2">
                  <c:v>2.6136072135559099E-3</c:v>
                </c:pt>
                <c:pt idx="3">
                  <c:v>7.5020207055771504E-3</c:v>
                </c:pt>
                <c:pt idx="4">
                  <c:v>2.2788396229306901E-3</c:v>
                </c:pt>
                <c:pt idx="5">
                  <c:v>6.1105168650265503E-3</c:v>
                </c:pt>
                <c:pt idx="6">
                  <c:v>1.2100033396092199E-3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1A2-4C7F-B811-2988B39A090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1">
                  <c:v>1.34866553094832</c:v>
                </c:pt>
                <c:pt idx="2">
                  <c:v>1.76036342986939</c:v>
                </c:pt>
                <c:pt idx="3">
                  <c:v>1.4977285633163</c:v>
                </c:pt>
                <c:pt idx="4">
                  <c:v>3.97501419647927</c:v>
                </c:pt>
                <c:pt idx="5">
                  <c:v>0.63884156729131203</c:v>
                </c:pt>
                <c:pt idx="6">
                  <c:v>0.88727995457126596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1A2-4C7F-B811-2988B39A090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1.91639505452144E-2</c:v>
                </c:pt>
                <c:pt idx="1">
                  <c:v>1.30462278711652E-2</c:v>
                </c:pt>
                <c:pt idx="3">
                  <c:v>0.10038961785608499</c:v>
                </c:pt>
                <c:pt idx="4">
                  <c:v>1.28251053648742E-2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1A2-4C7F-B811-2988B39A090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5.0340585523935402E-2</c:v>
                </c:pt>
                <c:pt idx="1">
                  <c:v>5.6633158714427298E-2</c:v>
                </c:pt>
                <c:pt idx="2">
                  <c:v>5.4273443767992799E-2</c:v>
                </c:pt>
                <c:pt idx="3">
                  <c:v>4.4310202883047302E-2</c:v>
                </c:pt>
                <c:pt idx="4">
                  <c:v>5.25879330919682E-2</c:v>
                </c:pt>
                <c:pt idx="5">
                  <c:v>0.113856246165463</c:v>
                </c:pt>
                <c:pt idx="6">
                  <c:v>6.4105589378136499E-2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1A2-4C7F-B811-2988B39A09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554704"/>
        <c:axId val="396549784"/>
      </c:barChart>
      <c:catAx>
        <c:axId val="39655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549784"/>
        <c:crosses val="autoZero"/>
        <c:auto val="1"/>
        <c:lblAlgn val="ctr"/>
        <c:lblOffset val="100"/>
        <c:noMultiLvlLbl val="0"/>
      </c:catAx>
      <c:valAx>
        <c:axId val="396549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554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1.61740286270504E-3</c:v>
                </c:pt>
                <c:pt idx="2">
                  <c:v>1.27925750130131E-2</c:v>
                </c:pt>
                <c:pt idx="3">
                  <c:v>3.3983896207952701E-3</c:v>
                </c:pt>
                <c:pt idx="4">
                  <c:v>0</c:v>
                </c:pt>
                <c:pt idx="5">
                  <c:v>4.8528983567792099E-3</c:v>
                </c:pt>
                <c:pt idx="6">
                  <c:v>1.5686658986739899E-3</c:v>
                </c:pt>
                <c:pt idx="7">
                  <c:v>0</c:v>
                </c:pt>
                <c:pt idx="8">
                  <c:v>4.1178408395689198E-3</c:v>
                </c:pt>
                <c:pt idx="9">
                  <c:v>3.1374363811240099E-3</c:v>
                </c:pt>
                <c:pt idx="10">
                  <c:v>3.2159321987367699E-2</c:v>
                </c:pt>
                <c:pt idx="11">
                  <c:v>1.0883558668754499E-2</c:v>
                </c:pt>
                <c:pt idx="12">
                  <c:v>1.47077712921954E-3</c:v>
                </c:pt>
                <c:pt idx="13">
                  <c:v>0</c:v>
                </c:pt>
                <c:pt idx="14">
                  <c:v>2.1179439862647399E-2</c:v>
                </c:pt>
                <c:pt idx="15">
                  <c:v>0</c:v>
                </c:pt>
                <c:pt idx="16">
                  <c:v>2.9417446310709E-3</c:v>
                </c:pt>
                <c:pt idx="17">
                  <c:v>0</c:v>
                </c:pt>
                <c:pt idx="18">
                  <c:v>3.1380547982819101E-3</c:v>
                </c:pt>
                <c:pt idx="19">
                  <c:v>4.2169017344214901E-3</c:v>
                </c:pt>
                <c:pt idx="20">
                  <c:v>3.5305470778838701E-3</c:v>
                </c:pt>
                <c:pt idx="21">
                  <c:v>0</c:v>
                </c:pt>
                <c:pt idx="22">
                  <c:v>4.1192018556023601E-3</c:v>
                </c:pt>
                <c:pt idx="23">
                  <c:v>1.96158818025426E-4</c:v>
                </c:pt>
                <c:pt idx="24">
                  <c:v>1.13283828463763E-2</c:v>
                </c:pt>
                <c:pt idx="25">
                  <c:v>0</c:v>
                </c:pt>
                <c:pt idx="26">
                  <c:v>3.04063763151984E-3</c:v>
                </c:pt>
                <c:pt idx="27">
                  <c:v>4.1196947894688802E-3</c:v>
                </c:pt>
                <c:pt idx="28">
                  <c:v>1.8637372640533099E-3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45-499C-AAD1-01136BE0B7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6.3897891169910504E-3</c:v>
                </c:pt>
                <c:pt idx="1">
                  <c:v>2.0300568216232301E-3</c:v>
                </c:pt>
                <c:pt idx="2">
                  <c:v>3.94354441778808E-2</c:v>
                </c:pt>
                <c:pt idx="3">
                  <c:v>4.6722907203114901E-2</c:v>
                </c:pt>
                <c:pt idx="4">
                  <c:v>1.1481033332934E-3</c:v>
                </c:pt>
                <c:pt idx="5">
                  <c:v>3.1747521347213099E-3</c:v>
                </c:pt>
                <c:pt idx="6">
                  <c:v>1.7970241280439599E-3</c:v>
                </c:pt>
                <c:pt idx="7">
                  <c:v>0</c:v>
                </c:pt>
                <c:pt idx="8">
                  <c:v>3.16136821354077E-3</c:v>
                </c:pt>
                <c:pt idx="9">
                  <c:v>3.3193968581035202E-3</c:v>
                </c:pt>
                <c:pt idx="10">
                  <c:v>1.4475449637414901E-3</c:v>
                </c:pt>
                <c:pt idx="11">
                  <c:v>6.9880853145387102E-4</c:v>
                </c:pt>
                <c:pt idx="12">
                  <c:v>2.5290163025049601E-3</c:v>
                </c:pt>
                <c:pt idx="13">
                  <c:v>0</c:v>
                </c:pt>
                <c:pt idx="14">
                  <c:v>0</c:v>
                </c:pt>
                <c:pt idx="15">
                  <c:v>4.74214227025818E-3</c:v>
                </c:pt>
                <c:pt idx="16">
                  <c:v>3.51026773279235E-2</c:v>
                </c:pt>
                <c:pt idx="17">
                  <c:v>1.04830384437979E-3</c:v>
                </c:pt>
                <c:pt idx="18">
                  <c:v>1.97180961204771E-3</c:v>
                </c:pt>
                <c:pt idx="19">
                  <c:v>8.8855254789947206E-3</c:v>
                </c:pt>
                <c:pt idx="20">
                  <c:v>0</c:v>
                </c:pt>
                <c:pt idx="21">
                  <c:v>0</c:v>
                </c:pt>
                <c:pt idx="22">
                  <c:v>3.04499402981498E-3</c:v>
                </c:pt>
                <c:pt idx="23">
                  <c:v>2.3461359141493999E-3</c:v>
                </c:pt>
                <c:pt idx="24">
                  <c:v>2.6622367047899002E-3</c:v>
                </c:pt>
                <c:pt idx="25">
                  <c:v>2.16303709042893E-3</c:v>
                </c:pt>
                <c:pt idx="26">
                  <c:v>3.4941159088095601E-3</c:v>
                </c:pt>
                <c:pt idx="27">
                  <c:v>0</c:v>
                </c:pt>
                <c:pt idx="28">
                  <c:v>2.59560563965207E-3</c:v>
                </c:pt>
                <c:pt idx="29">
                  <c:v>2.9201000720790499E-3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45-499C-AAD1-01136BE0B7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4.16571744719628E-2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1.23643178801052E-2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7.1554023287582098E-3</c:v>
                </c:pt>
                <c:pt idx="12">
                  <c:v>0</c:v>
                </c:pt>
                <c:pt idx="13">
                  <c:v>1.2359894095223201E-2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2.9929795111033001E-2</c:v>
                </c:pt>
                <c:pt idx="20">
                  <c:v>0</c:v>
                </c:pt>
                <c:pt idx="21">
                  <c:v>2.27741519881835E-2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5.0111286102903899E-2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1.10644667903284E-2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445-499C-AAD1-01136BE0B70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3.76077811712398E-3</c:v>
                </c:pt>
                <c:pt idx="2">
                  <c:v>4.0950264538708904E-3</c:v>
                </c:pt>
                <c:pt idx="3">
                  <c:v>0</c:v>
                </c:pt>
                <c:pt idx="4">
                  <c:v>1.3411260239739899E-2</c:v>
                </c:pt>
                <c:pt idx="5">
                  <c:v>2.6071967117792501E-3</c:v>
                </c:pt>
                <c:pt idx="6">
                  <c:v>1.1690692149548799E-2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1.87739064502298E-3</c:v>
                </c:pt>
                <c:pt idx="11">
                  <c:v>1.6348971831327099E-3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2.5209577299925199E-3</c:v>
                </c:pt>
                <c:pt idx="18">
                  <c:v>0</c:v>
                </c:pt>
                <c:pt idx="19">
                  <c:v>1.81456698080853E-3</c:v>
                </c:pt>
                <c:pt idx="20">
                  <c:v>1.39050862991976E-3</c:v>
                </c:pt>
                <c:pt idx="21">
                  <c:v>0</c:v>
                </c:pt>
                <c:pt idx="22">
                  <c:v>1.3538399797407501E-2</c:v>
                </c:pt>
                <c:pt idx="23">
                  <c:v>0</c:v>
                </c:pt>
                <c:pt idx="24">
                  <c:v>3.6240090600226501E-3</c:v>
                </c:pt>
                <c:pt idx="25">
                  <c:v>0</c:v>
                </c:pt>
                <c:pt idx="26">
                  <c:v>2.41514975136033E-3</c:v>
                </c:pt>
                <c:pt idx="27">
                  <c:v>5.25289679144611E-3</c:v>
                </c:pt>
                <c:pt idx="28">
                  <c:v>1.20737950352555E-3</c:v>
                </c:pt>
                <c:pt idx="29">
                  <c:v>8.3894744084817008E-3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445-499C-AAD1-01136BE0B70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1.5243902439024399</c:v>
                </c:pt>
                <c:pt idx="1">
                  <c:v>0</c:v>
                </c:pt>
                <c:pt idx="2">
                  <c:v>0.86335218815123504</c:v>
                </c:pt>
                <c:pt idx="3">
                  <c:v>0.59557572319909202</c:v>
                </c:pt>
                <c:pt idx="4">
                  <c:v>0</c:v>
                </c:pt>
                <c:pt idx="5">
                  <c:v>10.717922606924599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0.85594989561586599</c:v>
                </c:pt>
                <c:pt idx="12">
                  <c:v>1.1995863495346399</c:v>
                </c:pt>
                <c:pt idx="13">
                  <c:v>0</c:v>
                </c:pt>
                <c:pt idx="14">
                  <c:v>0.82457225314368199</c:v>
                </c:pt>
                <c:pt idx="15">
                  <c:v>0</c:v>
                </c:pt>
                <c:pt idx="16">
                  <c:v>1.65842604037907</c:v>
                </c:pt>
                <c:pt idx="17">
                  <c:v>2.3377960865087499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1.7230893979322901</c:v>
                </c:pt>
                <c:pt idx="26">
                  <c:v>1.55529953917051</c:v>
                </c:pt>
                <c:pt idx="27">
                  <c:v>0.53744177714080998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445-499C-AAD1-01136BE0B70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1.28228370305847E-2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0.173457092541345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5.2965867911953096E-3</c:v>
                </c:pt>
                <c:pt idx="17">
                  <c:v>0</c:v>
                </c:pt>
                <c:pt idx="18">
                  <c:v>2.6926812042023501E-2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2.07497273839009E-2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1.9134840275600602E-2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445-499C-AAD1-01136BE0B70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8.5001888930865105E-2</c:v>
                </c:pt>
                <c:pt idx="2">
                  <c:v>5.42939426844814E-2</c:v>
                </c:pt>
                <c:pt idx="3">
                  <c:v>0</c:v>
                </c:pt>
                <c:pt idx="4">
                  <c:v>3.77590031623165E-2</c:v>
                </c:pt>
                <c:pt idx="5">
                  <c:v>0</c:v>
                </c:pt>
                <c:pt idx="6">
                  <c:v>0.103829907732968</c:v>
                </c:pt>
                <c:pt idx="7">
                  <c:v>0</c:v>
                </c:pt>
                <c:pt idx="8">
                  <c:v>5.4259359739555098E-2</c:v>
                </c:pt>
                <c:pt idx="9">
                  <c:v>0</c:v>
                </c:pt>
                <c:pt idx="10">
                  <c:v>0</c:v>
                </c:pt>
                <c:pt idx="11">
                  <c:v>3.5379027312609099E-2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1.17927309606359E-2</c:v>
                </c:pt>
                <c:pt idx="16">
                  <c:v>0</c:v>
                </c:pt>
                <c:pt idx="17">
                  <c:v>5.42542400868068E-2</c:v>
                </c:pt>
                <c:pt idx="18">
                  <c:v>5.0718312849425601E-2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5.8958092587788599E-2</c:v>
                </c:pt>
                <c:pt idx="24">
                  <c:v>0</c:v>
                </c:pt>
                <c:pt idx="25">
                  <c:v>4.0877610860866803E-2</c:v>
                </c:pt>
                <c:pt idx="26">
                  <c:v>5.2555688816418901E-2</c:v>
                </c:pt>
                <c:pt idx="27">
                  <c:v>0.117124552922218</c:v>
                </c:pt>
                <c:pt idx="28">
                  <c:v>6.4063261488154194E-2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445-499C-AAD1-01136BE0B7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555688"/>
        <c:axId val="396551096"/>
      </c:lineChart>
      <c:dateAx>
        <c:axId val="396555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551096"/>
        <c:crosses val="autoZero"/>
        <c:auto val="1"/>
        <c:lblOffset val="100"/>
        <c:baseTimeUnit val="days"/>
      </c:dateAx>
      <c:valAx>
        <c:axId val="396551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555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5.5711897385131602E-3</c:v>
                </c:pt>
                <c:pt idx="1">
                  <c:v>6.3726364871674697E-3</c:v>
                </c:pt>
                <c:pt idx="2">
                  <c:v>9.2364909173087307E-3</c:v>
                </c:pt>
                <c:pt idx="3">
                  <c:v>2.6806226886920302E-3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A5-49A5-BE61-8177036FE8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1.47256881707159E-2</c:v>
                </c:pt>
                <c:pt idx="1">
                  <c:v>0</c:v>
                </c:pt>
                <c:pt idx="2">
                  <c:v>9.0014124214230998E-3</c:v>
                </c:pt>
                <c:pt idx="3">
                  <c:v>1.5327445480417699E-3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A5-49A5-BE61-8177036FE8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1.19293986723546E-2</c:v>
                </c:pt>
                <c:pt idx="1">
                  <c:v>0</c:v>
                </c:pt>
                <c:pt idx="2">
                  <c:v>3.0325885519255601E-2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A5-49A5-BE61-8177036FE8E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3.7612138771805901E-3</c:v>
                </c:pt>
                <c:pt idx="1">
                  <c:v>0</c:v>
                </c:pt>
                <c:pt idx="2">
                  <c:v>5.6369632752841896E-3</c:v>
                </c:pt>
                <c:pt idx="3">
                  <c:v>2.2638183545601802E-3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A5-49A5-BE61-8177036FE8E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1.20663768175999</c:v>
                </c:pt>
                <c:pt idx="1">
                  <c:v>0.53564070869386105</c:v>
                </c:pt>
                <c:pt idx="2">
                  <c:v>2.1114068099948802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A5-49A5-BE61-8177036FE8E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1.8100454615091702E-2</c:v>
                </c:pt>
                <c:pt idx="1">
                  <c:v>0</c:v>
                </c:pt>
                <c:pt idx="2">
                  <c:v>7.7250309238107703E-2</c:v>
                </c:pt>
                <c:pt idx="3">
                  <c:v>5.2978848318160103E-3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CA5-49A5-BE61-8177036FE8E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9.5909955744709702E-2</c:v>
                </c:pt>
                <c:pt idx="1">
                  <c:v>0</c:v>
                </c:pt>
                <c:pt idx="2">
                  <c:v>3.9356004242400697E-2</c:v>
                </c:pt>
                <c:pt idx="3">
                  <c:v>4.0104744155323301E-2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CA5-49A5-BE61-8177036FE8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7337552"/>
        <c:axId val="437339520"/>
      </c:barChart>
      <c:catAx>
        <c:axId val="43733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339520"/>
        <c:crosses val="autoZero"/>
        <c:auto val="1"/>
        <c:lblAlgn val="ctr"/>
        <c:lblOffset val="100"/>
        <c:noMultiLvlLbl val="0"/>
      </c:catAx>
      <c:valAx>
        <c:axId val="43733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33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6.2103436869568396E-3</c:v>
                </c:pt>
                <c:pt idx="12">
                  <c:v>7.8691591717624208E-3</c:v>
                </c:pt>
                <c:pt idx="13">
                  <c:v>4.6822722797714104E-3</c:v>
                </c:pt>
                <c:pt idx="14">
                  <c:v>3.2359159210985601E-3</c:v>
                </c:pt>
                <c:pt idx="15">
                  <c:v>0</c:v>
                </c:pt>
                <c:pt idx="16">
                  <c:v>2.5821955329978401E-3</c:v>
                </c:pt>
                <c:pt idx="17">
                  <c:v>0</c:v>
                </c:pt>
                <c:pt idx="18">
                  <c:v>3.2163043094555401E-2</c:v>
                </c:pt>
                <c:pt idx="19">
                  <c:v>0</c:v>
                </c:pt>
                <c:pt idx="20">
                  <c:v>1.1423763782060101E-2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67-4817-AE89-37ADF3AF1E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9.983686656004089E-4</c:v>
                </c:pt>
                <c:pt idx="5">
                  <c:v>2.89526913024119E-3</c:v>
                </c:pt>
                <c:pt idx="6">
                  <c:v>6.4893963264026598E-3</c:v>
                </c:pt>
                <c:pt idx="7">
                  <c:v>0</c:v>
                </c:pt>
                <c:pt idx="8">
                  <c:v>0</c:v>
                </c:pt>
                <c:pt idx="9">
                  <c:v>2.60773895454827E-2</c:v>
                </c:pt>
                <c:pt idx="10">
                  <c:v>7.4128873420830398E-3</c:v>
                </c:pt>
                <c:pt idx="11">
                  <c:v>4.3262642176017697E-3</c:v>
                </c:pt>
                <c:pt idx="12">
                  <c:v>2.5707993139210501E-3</c:v>
                </c:pt>
                <c:pt idx="13">
                  <c:v>1.63066882048067E-3</c:v>
                </c:pt>
                <c:pt idx="14">
                  <c:v>1.8636215091207601E-3</c:v>
                </c:pt>
                <c:pt idx="15">
                  <c:v>2.8486785925131701E-2</c:v>
                </c:pt>
                <c:pt idx="16">
                  <c:v>3.75012230016154E-3</c:v>
                </c:pt>
                <c:pt idx="17">
                  <c:v>0</c:v>
                </c:pt>
                <c:pt idx="18">
                  <c:v>6.3895594598426201E-3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67-4817-AE89-37ADF3AF1E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4.16560899250841E-2</c:v>
                </c:pt>
                <c:pt idx="12">
                  <c:v>0</c:v>
                </c:pt>
                <c:pt idx="13">
                  <c:v>2.9940314633654201E-2</c:v>
                </c:pt>
                <c:pt idx="14">
                  <c:v>0</c:v>
                </c:pt>
                <c:pt idx="15">
                  <c:v>1.2366651696509299E-2</c:v>
                </c:pt>
                <c:pt idx="16">
                  <c:v>0</c:v>
                </c:pt>
                <c:pt idx="17">
                  <c:v>1.4970157316827101E-2</c:v>
                </c:pt>
                <c:pt idx="18">
                  <c:v>0</c:v>
                </c:pt>
                <c:pt idx="19">
                  <c:v>1.10648988863505E-2</c:v>
                </c:pt>
                <c:pt idx="20">
                  <c:v>5.01174831911168E-2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67-4817-AE89-37ADF3AF1E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3.7517117184715501E-3</c:v>
                </c:pt>
                <c:pt idx="11">
                  <c:v>4.9619413050752802E-3</c:v>
                </c:pt>
                <c:pt idx="12">
                  <c:v>0</c:v>
                </c:pt>
                <c:pt idx="13">
                  <c:v>5.5872265914872002E-3</c:v>
                </c:pt>
                <c:pt idx="14">
                  <c:v>0</c:v>
                </c:pt>
                <c:pt idx="15">
                  <c:v>8.0177710112496903E-3</c:v>
                </c:pt>
                <c:pt idx="16">
                  <c:v>1.9767083247860901E-3</c:v>
                </c:pt>
                <c:pt idx="17">
                  <c:v>7.9875152715845991E-3</c:v>
                </c:pt>
                <c:pt idx="18">
                  <c:v>3.1667674182797498E-3</c:v>
                </c:pt>
                <c:pt idx="19">
                  <c:v>0</c:v>
                </c:pt>
                <c:pt idx="20">
                  <c:v>0</c:v>
                </c:pt>
                <c:pt idx="21">
                  <c:v>2.7532723095234799E-3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E67-4817-AE89-37ADF3AF1EE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0.73752711496746204</c:v>
                </c:pt>
                <c:pt idx="12">
                  <c:v>1.14967462039046</c:v>
                </c:pt>
                <c:pt idx="13">
                  <c:v>1.25813449023861</c:v>
                </c:pt>
                <c:pt idx="14">
                  <c:v>0.97613882863340595</c:v>
                </c:pt>
                <c:pt idx="15">
                  <c:v>0</c:v>
                </c:pt>
                <c:pt idx="16">
                  <c:v>1.7462039045553099</c:v>
                </c:pt>
                <c:pt idx="17">
                  <c:v>0</c:v>
                </c:pt>
                <c:pt idx="18">
                  <c:v>1.8293564714388999</c:v>
                </c:pt>
                <c:pt idx="19">
                  <c:v>2.8741865509761402</c:v>
                </c:pt>
                <c:pt idx="20">
                  <c:v>2.9501084598698499</c:v>
                </c:pt>
                <c:pt idx="21">
                  <c:v>0.88937093275488099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E67-4817-AE89-37ADF3AF1EE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5.3077147634086096E-3</c:v>
                </c:pt>
                <c:pt idx="13">
                  <c:v>2.07885494900171E-2</c:v>
                </c:pt>
                <c:pt idx="14">
                  <c:v>0</c:v>
                </c:pt>
                <c:pt idx="15">
                  <c:v>0</c:v>
                </c:pt>
                <c:pt idx="16">
                  <c:v>2.1120281662730101E-2</c:v>
                </c:pt>
                <c:pt idx="17">
                  <c:v>0</c:v>
                </c:pt>
                <c:pt idx="18">
                  <c:v>1.2826977344904201E-2</c:v>
                </c:pt>
                <c:pt idx="19">
                  <c:v>0.17382765850163201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E67-4817-AE89-37ADF3AF1EE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4.8378722801717997E-2</c:v>
                </c:pt>
                <c:pt idx="9">
                  <c:v>2.98925441701672E-2</c:v>
                </c:pt>
                <c:pt idx="10">
                  <c:v>5.4278567045829999E-2</c:v>
                </c:pt>
                <c:pt idx="11">
                  <c:v>5.4278567045829999E-2</c:v>
                </c:pt>
                <c:pt idx="12">
                  <c:v>7.7877944022277795E-2</c:v>
                </c:pt>
                <c:pt idx="13">
                  <c:v>8.25978194175674E-2</c:v>
                </c:pt>
                <c:pt idx="14">
                  <c:v>2.5959314674092598E-2</c:v>
                </c:pt>
                <c:pt idx="15">
                  <c:v>4.48388162552509E-2</c:v>
                </c:pt>
                <c:pt idx="16">
                  <c:v>6.9618162080521101E-2</c:v>
                </c:pt>
                <c:pt idx="17">
                  <c:v>5.8998442441119597E-2</c:v>
                </c:pt>
                <c:pt idx="18">
                  <c:v>5.0738660499362799E-2</c:v>
                </c:pt>
                <c:pt idx="19">
                  <c:v>6.25383489875867E-2</c:v>
                </c:pt>
                <c:pt idx="20">
                  <c:v>0.117210238983024</c:v>
                </c:pt>
                <c:pt idx="21">
                  <c:v>0</c:v>
                </c:pt>
                <c:pt idx="22">
                  <c:v>6.3718317836409105E-2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E67-4817-AE89-37ADF3AF1E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334928"/>
        <c:axId val="437335256"/>
      </c:lineChart>
      <c:catAx>
        <c:axId val="437334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335256"/>
        <c:crosses val="autoZero"/>
        <c:auto val="1"/>
        <c:lblAlgn val="ctr"/>
        <c:lblOffset val="100"/>
        <c:noMultiLvlLbl val="0"/>
      </c:catAx>
      <c:valAx>
        <c:axId val="437335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334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C1-424D-B8C9-604FAB4556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C1-424D-B8C9-604FAB4556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C1-424D-B8C9-604FAB4556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C1-424D-B8C9-604FAB45564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EC1-424D-B8C9-604FAB45564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EC1-424D-B8C9-604FAB45564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EC1-424D-B8C9-604FAB4556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624696"/>
        <c:axId val="281619448"/>
      </c:lineChart>
      <c:dateAx>
        <c:axId val="281624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19448"/>
        <c:crosses val="autoZero"/>
        <c:auto val="1"/>
        <c:lblOffset val="100"/>
        <c:baseTimeUnit val="days"/>
      </c:dateAx>
      <c:valAx>
        <c:axId val="281619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24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72011-F2DE-49F7-AE0E-93CE286D40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A4BBA8-FE05-45ED-AE42-BE9394ADF0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732967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9B330-FC71-4863-A3D7-044F79F00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EC1E59-3441-4485-964C-CC1A39C925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1198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212595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22209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94390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75858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005158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43108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76999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61498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5778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52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404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1019411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77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Yamaha Motor Argentina S.A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1001672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650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KTM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552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Bajaj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978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Kawasaki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652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Suzuki Motos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1.8593 %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574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5F2ACC-6406-413D-9EA2-27A1277816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384156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1CA0F-6D76-4B50-AA20-963F24C0D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BCED3E-A3D0-481C-ABC5-E3CA53ACCE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2105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29EFF6-EC2D-4133-8829-489A1A3F1F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A2645-61DC-4967-B86C-A5FB4C38F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086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F75AC-8407-42FF-ACE9-94E688308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8CA3A2-7C22-4D81-A5CC-CD12C235F8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03735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E411E6-2BF3-45C2-94D1-C2384D24A1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C8CFE-C84B-43A7-AEDC-2862E3410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487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714AD-D6D4-4BA0-BE1C-AAC252F7F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E4777B-A93C-4CA3-887C-55C543B87F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7163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10AF9-FA51-4046-A5A8-E7E6813A0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02EB6-33DA-4610-9404-F35D35B4B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492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8A9E8-E62E-4707-B3AB-4A2C5E483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46ED83-A92E-4CBB-8651-152B70850D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2007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B7BBF-AFFD-4A5A-B995-5859EBA626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7CA99-D4D3-4BA5-A955-6ECE306D8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762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18E44-43C5-40B3-96F0-12A451086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731AB4-9C25-4668-BE84-E4CEF1CE18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9897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82B283-B91E-4753-9B78-B8C9305392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4C0195-E89F-4ED5-99B5-C1C7D8809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162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0CC17-ABCE-467F-94C8-0A9AE9021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Interactions Distribution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788DEA-55E7-4292-8B6B-FF255AC2D6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8888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AEEF6A-009C-4176-B866-CE21682A51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5C5BF6-A40C-40A5-9165-3D8721146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817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A656B-7F5F-4FBF-8C56-28652EC8A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Fans Change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5E01E2-3310-4FEE-A150-8FE57C4877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59533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EED8D3-6AA9-4D60-AF89-88C071733C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3478BF-37F9-42F0-8AB2-348823329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648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67D2E-146C-4C04-9EE5-D16D57D03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202702-B54A-4B49-B632-786B83EB0E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6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39673-F3E2-4362-AB16-0993570AE8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12B65-EEC7-498E-89E6-94742FE03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856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50002-E5A8-4DF4-97DB-B5BF8C65D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6294A4-B876-4954-8E3D-10F85C645B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23771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1E8C33-FA1C-4C14-A242-C586E4F5A9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6D5A1-CF27-4DA5-AEAE-6264ECF37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175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854AD-F4D1-4FB6-A2CF-9617EE613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E47191-0092-49A9-BA12-1C6C987BF4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31940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97B57-65AF-4786-83AA-B269FBA047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71577C-87D3-407D-9836-369D90B1F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792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184BA-EC17-4DC5-99D5-F54487111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55C0B6-D5C6-4B51-8DD8-960F833D6B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48142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AC761C-6F11-447E-9333-8BA73F85EA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E7DD2-ADA2-4381-B549-F1031D1BC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604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FA03B-E313-4E3A-9DA5-2423CA732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E27AE9-7401-48F7-B5D3-E4394E3687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96734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7CD961-AAB1-400A-B711-E75838A932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819474-1BDA-41FD-8477-5C0F5559A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310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A1FE0-7B7A-49AE-8A10-65A69402D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Interactions Distribution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BF7BDD-45A7-48E9-884A-F3FE5C6184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82737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19161-288A-400C-938E-0AAC4E2F3D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881140-6BC9-4F93-99C5-1D41A6F92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057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BF2CA-CE07-4383-851D-D6D95E61F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CF296E-745B-425A-B951-24C0113D53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7046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74534-E150-410E-A9B4-482AD72255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B061E-9DA9-4E4D-B19D-522CB51B9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1541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8954D-EA02-4914-B2D3-D1E9E8E59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4113F3-D538-4C89-94E7-0FADB35683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5052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8583A-E03F-42CE-80AC-B75B6F7EF7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77E9F-766F-4768-8697-36B3EB590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452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3905D-4086-4A1E-AA97-1135669AD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E990D8-AC77-4ABD-8854-CBD9A3A578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1536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9DE0E9-586E-49E6-8E1F-D0D59FEAE3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295F79-9ED7-4575-9EF1-4C070D558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097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2B82E-03F1-47F2-A900-BBD5C226D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9C6FDD-1F1B-431A-9D19-623CA2E63F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5555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611B3F-B03E-43E2-8259-33844EA435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A9A269-A9B8-4C25-8923-59359CC98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2410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B385F-0797-4398-81AD-306E0311A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8FD50F-E77A-4F39-817C-59D86078A8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3599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E22266-F495-4024-94CF-A3BDAD666B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2E03D-6D55-4AF2-B370-BA3F03C50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158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75766-7BA2-488D-844D-A6FEBDA7F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28D11B-2C5F-477D-B716-B7DE10E548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7397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030055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786988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354308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05321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924304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16541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967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#TransporteIdeal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170.96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89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#ViajaSeguro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170.96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023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#MoveteConYamaha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170.96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461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12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427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#HondaArgentina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76.230769230769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83.230769230769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293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#KawasakiArgentina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934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985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#kawasaki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0.54545454545455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1.4545454545455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31.909090909091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327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690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FDF6B-DBDD-48BA-B4E6-453CC5A1E3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4398111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D938C-BB77-4C5D-A384-FCF385A77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A5FD83-EF52-4AC6-9A4D-43D961B2B3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0388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47888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8613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85464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1439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416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5268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2102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7278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7236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2750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8835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484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493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- 2021-09-21 09:00:31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¡¡Llegó la primavera y es el momento ideal para salir con tu nueva Yamaha!!
Aprovecha 12 ó 18 Cuotas Sin Interés y tené la tuya ingresando en: bit.ly/fz-fi-fz-s-disco
#TransporteIdeal #ViajaSeguro #MoveteConYamaha 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396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- 2021-09-22 10:00:33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¡¡Llegó la primavera y es el momento ideal para salir con tu nueva Yamaha!!
Aprovecha 12 ó 18 Cuotas Sin Interés y tené la tuya ingresando en: bit.ly/fz-25-xtz-125
#TransporteIdeal #ViajaSeguro #MoveteConYamaha #CuotasSinInteres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596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90CDC-0314-4887-8834-2949611C00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4765846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CACDA-C8F2-4D4E-8E73-0E50B119F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DF2C5B-BB83-4815-9615-5B2C7F005D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2458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23516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5812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6315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3397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7818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9678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5949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8099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399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4047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1008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7264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815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- 2021-10-05 15:33:23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Octubre cambiá la forma de moverte con Yamaha 🙋‍♀️🙋‍♂️🏍
No esperes más y tené la tuya en 12 ó 18 Cuotas Sin Interés ingresando a bit.ly/fz-fi-fz-s-disco
#TransporteIdeal #ViajaSeguro #MoveteConYamaha 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741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- 2021-10-05 15:34:40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Octubre cambiá la forma de moverte con Yamaha 🙋‍♀️🙋‍♂️🏍
No esperes más y tené la tuya en 12 ó 18 Cuotas Sin Interés ingresando a bit.ly/ybr-125-z-ybr-125-ed
#TransporteIdeal #ViajaSeguro #MoveteConYamaha 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133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8F24BC-C6DD-4B58-80DF-49CB16161C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523576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95CC1-281C-4EA0-98E8-3156E6A29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317B91-9C3B-4B0A-B188-1DC0741B47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4815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62008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8756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7006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730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3338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3481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0867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4068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0918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2362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8971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2143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45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- 2021-10-05 15:34:03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Octubre cambiá la forma de moverte con Yamaha 🙋‍♀️🙋‍♂️🏍
No esperes más y tené la tuya en 12 ó 18 Cuotas Sin Interés ingresando a bit.ly/fz-25-xtz-125
#TransporteIdeal #ViajaSeguro #MoveteConYamaha 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028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BF5F5C-95FC-4B8D-979E-221F2993D5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622335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F97AA-1E1A-4DCB-91B4-C31D838C9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D7CC9B-BC3D-4F20-936C-92E846D025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6394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10618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3452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7482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7428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13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2212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6133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7392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8154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4195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3440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2057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282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Suzuki Motos Argentina - 2021-09-24 19:04:42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Durante décadas Suzuki fue construyendo relaciones genuinas con cada uno de los clientes y usuarios, basándose en los valores de la marca confianza, respeto, calidad, innovación y espíritu deportivo. En eso mismo nos basamos para elegir nuestro Brand Ambassador, Sebastián Porto! Bienvenido a Suzuki! Sebastián Porto representa cada uno de esos valores, la sencillez y calidad de su personalidad, su pasión y emoción por las motos y el respeto que ha cosechado durante años dentro del mundo del motociclismo. Estamos orgulloso y muy felices que nos esté acompañando en esta nueva etapa de Suzuki Motos Argentina. 
#suzukimotosarg #suzuki #wayoflife #sebasporto #suzukiambassador #SebasPorto19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641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F4BF29-C7AC-4AB2-A3F4-661418906E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5827489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799D5-8486-4044-95E7-F2A366E9E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E1CDC0-7E78-4484-B276-50C217F7B4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0867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61334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2019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6646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8818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0761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6495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7439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2709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4058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2101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708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3711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733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KTM Argentina - 2021-09-30 19:24:35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Liviana, potente, rápida: ¡la KTM 390 DUKE es tu ticket al puro placer de conducir!
#KTM #ReadyToRace #KTM390Duke #CornerRocket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648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- 2021-09-29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🛣️ ¡Una nueva edición de #MiLeyenda llega desde La Pampa! Corría el año 1985 cuando el pampeano @javiparra66 se decidió a cruzar la Cordillera de los Andes en su Honda CB900F. ¿Una moto de asfalto en una aventura de ripio? Sí, y una experiencia inolvidable 🏔️ 
¿Vos también tenes una historia para contar? ¡Envianos una foto de tu Leyenda por MD! 
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821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037A0D-9044-4368-8FF4-344B7C1A83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2422510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4EBB0-F8F3-471B-A957-45672EAF2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C57889-C5B0-4792-8E47-E9C1340F26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4167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41335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7568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0783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5916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5992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5763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6274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9347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514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5804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9216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8362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892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- 2021-10-11 13:15:07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TNT600i es una moto pensada para los riders más exigentes.
Con su gran porte y su sonido característico, no pasaras desapercibido.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933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- 2021-09-23 17:12:27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#302S cuenta con un diseño único, ágil y moderno ideal para disfrutar la ruta al máximo nivel.
﻿
﻿﻿𝘜𝘯 𝘯𝘶𝘦𝘷𝘰 𝘤𝘢𝘮𝘪𝘯𝘰 𝘤𝘰𝘮𝘪𝘦𝘯𝘻𝘢. #Benelli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7035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953A63-68A0-481A-BB84-3EC40A0AFC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0948429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E6F37-65AC-4848-BD11-F853C19E8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B511A7-8BEF-405C-860D-19E20D2553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4762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27521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793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4698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6017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0758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5335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4315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3909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966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3562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4467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829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04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- 2021-09-21 11:00:04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Feliz día de la primavera para vos, de parte de toda la familia Honda 🏍️🌼
#DíaDeLaPrimavera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162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- 2021-10-03 20:25:07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Segunda victoria para @marcmarquez93 👏👏👏 Volvió esa vieja costumbre de ganar 😉 Ahora a no aflojar!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735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90D91-D657-46FA-B1A8-A186977DE1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9442049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8188D-3F56-4419-8B59-49A432924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962621-C16E-4259-AE65-1F4116D2AE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5989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927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3740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1619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862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7828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0918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6645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5624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3623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1446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1714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9284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827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- 2021-10-13 12:00:01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¡Llega a #MiLeyenda una pieza de colección! @carlosdibella_22 nos compartió este ícono de Honda que, tras años de aventuras, hoy se dedica a reposar para que todos los fanáticos puedan apreciarla.
¿Vos también tenes una leyenda que querés compartir? Envianos tu foto por MD 😉
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786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0FC4AD-A12B-445E-8078-AB8758FCEF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9009889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1DF3F-D317-4984-B745-558845932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340293-01CA-4F9F-87C2-FD6851B748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6361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14176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5470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7052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6413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9688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7279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7977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1845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0380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3780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1220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9901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152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- 2021-09-25 15:20:04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#302S cuenta con un moderno, potente y eficiente motor:
- Un motor bicilíndrico en línea de 8 válvulas DOHC
﻿- Cilindrada 300cc
﻿- Potencia 38HP a 11.500 RPM
﻿- Par máximo de 26.5 Nm a 10.000 RPM
﻿
Sentí la al máximo la adrenalina en cada curva de la ruta arriba de tu #Benelli.
﻿
﻿﻿𝘜𝘯 𝘯𝘶𝘦𝘷𝘰 𝘤𝘢𝘮𝘪𝘯𝘰 𝘤𝘰𝘮𝘪𝘦𝘯𝘻𝘢.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367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46148-98FB-4D50-999D-EB43BBC830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5022372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C6FA0-99A3-4C6E-94AD-BEB6D15DB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94DCAC-E1E8-4404-BF1A-3B578B0E26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2476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89712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4815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0183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1467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7767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2098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3918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7000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088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5802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8380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4535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544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- 2021-10-08 16:01:03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team de Yamaha Factory MXGP se prepara para el Gran Premio de Francia de este fin de semana.
#yamaha #mxgp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690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D49661-281F-4DF8-9BFD-9895FBCD68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4099141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9D09C-BBE1-4544-A8B5-C2E253E7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25223B-AA35-4AAE-8913-F6E39FE9D5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3337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63261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5538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8837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9996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7533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7870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2816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1693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4652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7245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6497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7942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545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Suzuki Motos Argentina - 2021-10-06 18:00:45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Versátil, poderosa y equipada para explorar sin límites. Así desembarca la V-strom 650 XT en Argentina. Esta 650 cc tiene un motor bicilíndrico 4 Tiempos, conjunto de frenado con sistema ABS de doble canal, control de tracción con 2 modos de operación, parabrisas regulable en 3 posiciones, suspensión delantera con 150mm de recorrido y monoamortiguador trasero progresivo con precarga regulable. Llegó la V-strom 650 XT, poné a prueba la aventura! #vstrom650xt #suzukivstrom650xt #suzukiwayoflife #suzukiadventure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685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B3DA3B-69D1-4A49-BF15-8001B9F333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5415130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37C60-0132-411F-9824-C44BEA098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DBACC6-7455-4CBD-BE78-395DA5845D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8363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71625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4703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5254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9332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4477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1349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4730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681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0788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9961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2920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2704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06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- 2021-10-18 11:32:39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#Repostby @valerianquevedo
...
🙆‍♀️Me preguntaron mucho ¿Qué me hizo el "clic" para viajar así: en moto y sola?
Y yo creo que la última gota que derrama el vaso, nunca es la única responsable de ese suceso 🤷‍♀️
✅Fueron muchos clics, en diferentes momentos y por muchos años.
⚠️Intentos frustrados de vivir otro tipo de vida
⚠️Pérdida de personas que amaba
⚠️Trabajos en los cuales no era feliz. Y me hicieron replantearme mil veces la vida..y me llevaron al que actualmente tengo y Amo.. Porque es el que quise siempre 👉 @soldiersanrafael_ 💪😍 Hoy lo sigo a distancia, mientras @anitapena90 lo cuida de cerca❤
⚠️Y Situaciones en que sentí la muerte de cerca y me hicieron reflexionar. Siempre que me pasa algo fuerte ( me han pasado un par😬POR SUERTE).. me freno unos días y en calma pienso..."si me hubiera muerto"¿Qué me faltaba hacer?¿Qué meta o sueño tenía sin cumplir?¿Cómo hubiera hablado con tal persona?¿Valía la pena una discusión x sólo ser diferentes?¿Me dí el gusto que quería?¿Disfruto lo que hago en mi día a día?¿Agradecí el café de la mañana y tener una ducha con agua caliente?¿Le dije a mi vieja que la amo?¿Jugué con Uma estos días?🐕 ¿corrí en la montaña?..o tenía demasiado trabajo y esas son "gustadas" que no eran importantes?¿Aproveché el tiempo libre en algo que me estimule, me ayude a crecer en algún aspecto...ó sólo perdí el tiempo viendo Nada en el celu?
🌎Lo que me trajo a Viajar sola en moto, es ser consciente de que ME VOY A MORIR, y no sé cuándo ni cómo, pero lo que sí sé..es que cdo eso pase..voy a llevar viviendo una vida ELEGIDA, en la que paso cada uno de mis días con agradecimiento, abundancia de cosas hermosas y simples, nuevos conocimientos, aprendizajes y cumpliendo un Sueño✨ No deseo juntar cosas.. de hecho cada día me desprendo de más. Hace 2 meses viajo con 16 prendas de ropa en total, que voy descubriendo como combinar y son TODO mi armario😅 .✅Lo que deseo es seguir acumulando VIDA VIVIDA, realmente vivida!! en historias, momentos, personas, experiencias..Y MUCHA MUCHA AVENTURA!
.
.
🤔Si todavía no te has parado a reflexionar sobre tu vida..hacelo! Y te vas a dar cuenta que quizás podés potenciar mucho más la alegría de 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738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78EF6-947D-4072-A010-4AA945E52D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872065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417FB-4C22-4D7A-967F-FD4D66156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58EA79-9922-4FF9-93DA-93B16BE763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7480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56010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6117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0665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0713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0319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7971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4718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6377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7894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677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0231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8075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639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Suzuki Motos Argentina - 2021-10-14 20:39:16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nuevo concesionario se une a la familia Suzuki !Bienvenido Suzuki Mar del Plata Centro! Ya podés visitar el showroom que está ubicado en Av Juan B Justo 3.045 con el mejor asesoramiento y servicio postventa.
@suzukimardelplatacentro #suzukimotosarg #suzuki #suzukiwayoflife #concesionariossuzuki #redsuzuki #suzukimardelplatacentro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2.7173 %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20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D96181-7A13-45B9-8139-B10E2E1DFC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6535792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1A48F-61C4-4E3B-A5B5-6F4EB9D7F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2C2FA5-2187-49D5-8912-1AF4DC12FD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9841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56020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5096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5153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0577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1859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1932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8325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8777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4261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4489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3347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1293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382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Suzuki Motos Argentina - 2021-10-05 16:00:45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Llegó la V-Strom 650 XT a Argentina, el modelo que elegís para empezar tu viaje. Recorré el país de punta a punta! De la costa a la montaña. De la calle a la autopista. De la ciudad a la ruta. Cada recorrido es una escapada hacia la libertad. Ve a cualquier sitio. Ve más allá. Ve con V-Strom 650XT. #vstrom650xt #suzukivstrom650xt #suzukiwayoflife #suzukiadventure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2.7812 %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110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- 2021-09-30 13:00:01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🇺🇸 🏁 Llega el GP de las Américas y tenemos al piloto con más victorias (6), más poles (7) y la mejor vuelta de la historia. ¿Todo eso? Sí, Marc Márquez conoce bien el circuito estadounidense y buscará volver a hacer historia🤩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95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5A1CFF-A9B6-4532-A81C-4052381669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6447081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82661-7473-4842-9D0F-04CF9BDEC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52C84A-AA60-4B55-9646-48FCA5C8EA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4725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36666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7799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1192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754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1171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6801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9140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2794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2971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4514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3382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245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734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KTM Argentina - 2021-10-18 16:43:30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Nueva KTM 350 EXC-F 2022 💥 🔥
Consulta por disponibilidad en nuestros concesionarios oficiales
https://www.ktm.com/es-ar/dealer-search.html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998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- 2021-10-05 11:09:19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 se renueva y vuelve con todo. Conocé más sobre este referente absoluto de la categoría que evolucionó en diseño y equipamiento. Pedí tu cotización en bit.ly/MT-03-Yamaha
.
#MT03 #YamahaMT03 #TransporteIdeal #ViajaSeguro #MoveteConYamaha #Yamaha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557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C1FC89-C25E-4696-A63A-1CDB4CA017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4555470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B8CBC-D4A5-4AF7-B2DF-D08A512CD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EF152C-1E3D-4956-83A8-DB99DA5A71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3488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99948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8496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6812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8496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0521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1692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2694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7605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5880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5039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5280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2859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67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Kawasaki Argentina - 2021-10-16 20:50:53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el segundo día de acción en el circuito San Juan Villicum por el round 12 del WorldSBK, estuvimos presentes junto a toda nuestra red de concesionarios para apoyar a los pilotos del Kawasaki Racing Team, Jonathan Rea y Alex Lowes, como también a los representantes nacionales Luciano Ribodino y Marco Solorza.
Además disfrutamos de un Tour Box en donde conocimos desde adentro cómo trabaja el KRT, el staff completo que lo conforma, su historia y cada detalle del equipo que hoy pelea por revalidar el título.
💚💚💚🇦🇷🇦🇷🇦🇷
#KawasakiArgentina 
#ArgWorldSBK 
#kawalove 
#kawasaki
#sanjuan
#sbk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728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0CF39-6943-49AD-965F-CE15748C34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5469516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C6A80-096A-4906-9E6C-78950F644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6105B7-F451-4660-8BCE-E60B87DEF7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1553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77315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2377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1724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0812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7642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5755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4034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7675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4761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1581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4932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2899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317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Kawasaki Argentina - 2021-10-17 13:37:18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¡Sigue la acción en San Juan Villicum!
Continuamos disfrutando del #WorldSBK en nuestro stand exclusivo además de haber disfrutado de la Superpole Race en donde Jonathan Rea subió al 3er escalón del podio.
¡Tenemos mucho por delante y ansiosos por vivir la Carrera 2!
#kawasaki
#KawasakiArgentina 
#ArgWorldSBK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194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BDE38-91D6-41FE-9DBD-5CC2FB5A48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0763854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398BE-AD24-446B-BCA8-B9237189A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A8B5EE-26B1-4F7A-81DD-7BBE1858A5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8551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75470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7609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6068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432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4194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8133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3590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7500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0530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7143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9082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0873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134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- 2021-10-16 11:10:02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﻿﻿﻿Imponente por donde la mires.
Conocé más acerca de la Leoncino 500 en nuestra web oficial o en historias destacas.
¡Viví la leyenda!
#Benelli #Leoncino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037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D765E2-04F5-4315-B42A-71CA6528BA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5603442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62E02-98D7-4336-BD41-06CF55759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0D6FB7-6BF4-4193-BF63-8EAF5BFC4E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19926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2AB6F-8C87-4EC7-9B31-9486795144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65ABEE-6BF3-454A-BDB4-FD756A4B1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3009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56ABE-E568-4E2E-BE9F-85ADCC65C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73D3B4-7D6D-433B-A333-9F8BD5499B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7738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65093584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965404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581385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184407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56150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318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Bajaj Argentina - 2021-10-16 10:49:20</a:t>
                      </a:r>
                      <a:r>
                        <a:rPr lang="es-ES" sz="1000"/>
                        <a:t>
 SOMOS CONCESIONARIO EXCLUSIVOS BAJAJ.
TE OFRECEMOS FINANCIACIÓN A TASA 0 % INTERÉS.
CONTACTANOS Y LLEVATE TU BAJAJ.
TENEMOS TODA LA LINEA DE REPUESTOS Y ACCESORIOS Y CONTAMOS CON UN SERVICIO POST VENTA OFICIAL BAJAJ.
Bajaj Argentina
#dominar400
#dominar400ug
#rouserns200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994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Bajaj Argentina - 2021-09-22 07:30:04</a:t>
                      </a:r>
                      <a:r>
                        <a:rPr lang="es-ES" sz="1000"/>
                        <a:t>
 buenas...quiero viajar de bs as..a neuquen en una NS200... Q recomiendan???? alguno q haya hecho ese viaje???? son 1200km aproximadamente... los leo!!, graciassssSSS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325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EBC63-A487-4909-B0E6-6FDD90261E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6535856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1447</Words>
  <Application>Microsoft Office PowerPoint</Application>
  <PresentationFormat>On-screen Show (4:3)</PresentationFormat>
  <Paragraphs>770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FACEBOOK NUEVO - La emilia usar</vt:lpstr>
      <vt:lpstr>Facebook Key Metrics Table | La Emilia</vt:lpstr>
      <vt:lpstr>Facebook Fan Distribution | La Emilia</vt:lpstr>
      <vt:lpstr>Facebook +/- Fan Distribution | La Emilia</vt:lpstr>
      <vt:lpstr>Facebook Key Metrics Radar | La Emilia</vt:lpstr>
      <vt:lpstr>Facebook Page Likes Total | La Emilia</vt:lpstr>
      <vt:lpstr>Facebook Posts Distribution | La Emilia</vt:lpstr>
      <vt:lpstr>Facebook Interactions Distribution | La Emilia</vt:lpstr>
      <vt:lpstr>Facebook Fans Change | La Emilia</vt:lpstr>
      <vt:lpstr>Facebook Fans Change Per Weekday | La Emilia</vt:lpstr>
      <vt:lpstr>Facebook Fans Change Rate | La Emilia</vt:lpstr>
      <vt:lpstr>Facebook Own Posts | La Emilia</vt:lpstr>
      <vt:lpstr>Facebook Own Posts By Hour | La Emilia</vt:lpstr>
      <vt:lpstr>Facebook Own Posts By Weekday | La Emilia</vt:lpstr>
      <vt:lpstr>Facebook Interactions Distribution | La Emilia</vt:lpstr>
      <vt:lpstr>Facebook Post Type Distribution Per Profile | La Emilia</vt:lpstr>
      <vt:lpstr>Facebook Interaction Rate By Weekday | La Emilia</vt:lpstr>
      <vt:lpstr>Facebook Interaction Rate | La Emilia</vt:lpstr>
      <vt:lpstr>Facebook Interaction Rate By Post Type | La Emilia</vt:lpstr>
      <vt:lpstr>Facebook Interaction Rate By Hour | La Emilia</vt:lpstr>
      <vt:lpstr>Facebook Hashtag Detection | La Emilia</vt:lpstr>
      <vt:lpstr>Facebook Post Table + Reactions | La Emilia - 1 of 18</vt:lpstr>
      <vt:lpstr>Facebook Post Table + Reactions | La Emilia - 2 of 18</vt:lpstr>
      <vt:lpstr>Facebook Post Table + Reactions | La Emilia - 3 of 18</vt:lpstr>
      <vt:lpstr>Facebook Post Table + Reactions | La Emilia - 4 of 18</vt:lpstr>
      <vt:lpstr>Facebook Post Table + Reactions | La Emilia - 5 of 18</vt:lpstr>
      <vt:lpstr>Facebook Post Table + Reactions | La Emilia - 6 of 18</vt:lpstr>
      <vt:lpstr>Facebook Post Table + Reactions | La Emilia - 7 of 18</vt:lpstr>
      <vt:lpstr>Facebook Post Table + Reactions | La Emilia - 8 of 18</vt:lpstr>
      <vt:lpstr>Facebook Post Table + Reactions | La Emilia - 9 of 18</vt:lpstr>
      <vt:lpstr>Facebook Post Table + Reactions | La Emilia - 10 of 18</vt:lpstr>
      <vt:lpstr>Facebook Post Table + Reactions | La Emilia - 11 of 18</vt:lpstr>
      <vt:lpstr>Facebook Post Table + Reactions | La Emilia - 12 of 18</vt:lpstr>
      <vt:lpstr>Facebook Post Table + Reactions | La Emilia - 13 of 18</vt:lpstr>
      <vt:lpstr>Facebook Post Table + Reactions | La Emilia - 14 of 18</vt:lpstr>
      <vt:lpstr>Facebook Post Table + Reactions | La Emilia - 15 of 18</vt:lpstr>
      <vt:lpstr>Facebook Post Table + Reactions | La Emilia - 16 of 18</vt:lpstr>
      <vt:lpstr>Facebook Post Table + Reactions | La Emilia - 17 of 18</vt:lpstr>
      <vt:lpstr>Facebook Post Table + Reactions | La Emilia - 18 of 18</vt:lpstr>
      <vt:lpstr>Facebook User Posts | La Emilia</vt:lpstr>
      <vt:lpstr>Facebook User Posts Table | La Emilia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2021-10-19T17:43:07Z</dcterms:created>
  <dcterms:modified xsi:type="dcterms:W3CDTF">2021-10-19T17:44:07Z</dcterms:modified>
</cp:coreProperties>
</file>