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Benelli</c:v>
                </c:pt>
                <c:pt idx="1">
                  <c:v>Honda Argentina</c:v>
                </c:pt>
                <c:pt idx="2">
                  <c:v>Yamaha Motor Argentina S.A</c:v>
                </c:pt>
                <c:pt idx="3">
                  <c:v>KTM Argentina</c:v>
                </c:pt>
                <c:pt idx="4">
                  <c:v>Bajaj Argentina</c:v>
                </c:pt>
                <c:pt idx="5">
                  <c:v>Kawasaki Argentina</c:v>
                </c:pt>
                <c:pt idx="6">
                  <c:v>Suzuki Motos Argentina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1656990</c:v>
                </c:pt>
                <c:pt idx="1">
                  <c:v>1019411</c:v>
                </c:pt>
                <c:pt idx="2">
                  <c:v>1001672</c:v>
                </c:pt>
                <c:pt idx="3">
                  <c:v>226458</c:v>
                </c:pt>
                <c:pt idx="4">
                  <c:v>153645</c:v>
                </c:pt>
                <c:pt idx="5">
                  <c:v>42409</c:v>
                </c:pt>
                <c:pt idx="6">
                  <c:v>6330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5C-4888-B07A-372B166248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Benelli</c:v>
                </c:pt>
                <c:pt idx="1">
                  <c:v>Honda Argentina</c:v>
                </c:pt>
                <c:pt idx="2">
                  <c:v>Yamaha Motor Argentina S.A</c:v>
                </c:pt>
                <c:pt idx="3">
                  <c:v>KTM Argentina</c:v>
                </c:pt>
                <c:pt idx="4">
                  <c:v>Bajaj Argentina</c:v>
                </c:pt>
                <c:pt idx="5">
                  <c:v>Kawasaki Argentina</c:v>
                </c:pt>
                <c:pt idx="6">
                  <c:v>Suzuki Motos Argentina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8623</c:v>
                </c:pt>
                <c:pt idx="1">
                  <c:v>-790</c:v>
                </c:pt>
                <c:pt idx="2">
                  <c:v>76</c:v>
                </c:pt>
                <c:pt idx="3">
                  <c:v>769</c:v>
                </c:pt>
                <c:pt idx="4">
                  <c:v>10</c:v>
                </c:pt>
                <c:pt idx="5">
                  <c:v>68</c:v>
                </c:pt>
                <c:pt idx="6">
                  <c:v>3489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89-4F03-893D-35D0B37DD1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61.521900000000002</c:v>
                </c:pt>
                <c:pt idx="1">
                  <c:v>43.75</c:v>
                </c:pt>
                <c:pt idx="2">
                  <c:v>33.161000000000001</c:v>
                </c:pt>
                <c:pt idx="3">
                  <c:v>0</c:v>
                </c:pt>
                <c:pt idx="4">
                  <c:v>0.33829999999999999</c:v>
                </c:pt>
                <c:pt idx="5">
                  <c:v>-6.3100000000000003E-2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4C-4030-978B-E70B1D8D51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60.451300000000003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0.45440000000000003</c:v>
                </c:pt>
                <c:pt idx="5">
                  <c:v>6.1999999999999998E-3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4C-4030-978B-E70B1D8D513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9.2725000000000009</c:v>
                </c:pt>
                <c:pt idx="1">
                  <c:v>12.5</c:v>
                </c:pt>
                <c:pt idx="2">
                  <c:v>5.3175999999999997</c:v>
                </c:pt>
                <c:pt idx="3">
                  <c:v>0</c:v>
                </c:pt>
                <c:pt idx="4">
                  <c:v>1.2602</c:v>
                </c:pt>
                <c:pt idx="5">
                  <c:v>5.3E-3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4C-4030-978B-E70B1D8D513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100</c:v>
                </c:pt>
                <c:pt idx="1">
                  <c:v>29.6875</c:v>
                </c:pt>
                <c:pt idx="2">
                  <c:v>26.9572</c:v>
                </c:pt>
                <c:pt idx="3">
                  <c:v>0</c:v>
                </c:pt>
                <c:pt idx="4">
                  <c:v>0.25009999999999999</c:v>
                </c:pt>
                <c:pt idx="5">
                  <c:v>0.42599999999999999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F4C-4030-978B-E70B1D8D513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 Motos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0.38200000000000001</c:v>
                </c:pt>
                <c:pt idx="1">
                  <c:v>25</c:v>
                </c:pt>
                <c:pt idx="2">
                  <c:v>25.1846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F4C-4030-978B-E70B1D8D513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13.6668</c:v>
                </c:pt>
                <c:pt idx="1">
                  <c:v>12.5</c:v>
                </c:pt>
                <c:pt idx="2">
                  <c:v>12.4077</c:v>
                </c:pt>
                <c:pt idx="3">
                  <c:v>0</c:v>
                </c:pt>
                <c:pt idx="4">
                  <c:v>1.9984</c:v>
                </c:pt>
                <c:pt idx="5">
                  <c:v>0.27750000000000002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F4C-4030-978B-E70B1D8D513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2.5594000000000001</c:v>
                </c:pt>
                <c:pt idx="1">
                  <c:v>51.5625</c:v>
                </c:pt>
                <c:pt idx="2">
                  <c:v>15.491099999999999</c:v>
                </c:pt>
                <c:pt idx="3">
                  <c:v>0</c:v>
                </c:pt>
                <c:pt idx="4">
                  <c:v>3.2269000000000001</c:v>
                </c:pt>
                <c:pt idx="5">
                  <c:v>0.1308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F4C-4030-978B-E70B1D8D51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5038712"/>
        <c:axId val="385039040"/>
      </c:radarChart>
      <c:catAx>
        <c:axId val="385038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039040"/>
        <c:crosses val="autoZero"/>
        <c:auto val="1"/>
        <c:lblAlgn val="ctr"/>
        <c:lblOffset val="100"/>
        <c:noMultiLvlLbl val="0"/>
      </c:catAx>
      <c:valAx>
        <c:axId val="38503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038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1020168</c:v>
                </c:pt>
                <c:pt idx="1">
                  <c:v>1020140</c:v>
                </c:pt>
                <c:pt idx="2">
                  <c:v>1020107</c:v>
                </c:pt>
                <c:pt idx="3">
                  <c:v>1020075</c:v>
                </c:pt>
                <c:pt idx="4">
                  <c:v>1020032</c:v>
                </c:pt>
                <c:pt idx="5">
                  <c:v>1019986</c:v>
                </c:pt>
                <c:pt idx="6">
                  <c:v>1019965</c:v>
                </c:pt>
                <c:pt idx="7">
                  <c:v>1019959</c:v>
                </c:pt>
                <c:pt idx="8">
                  <c:v>1019945</c:v>
                </c:pt>
                <c:pt idx="9">
                  <c:v>1019938</c:v>
                </c:pt>
                <c:pt idx="10">
                  <c:v>1019907</c:v>
                </c:pt>
                <c:pt idx="11">
                  <c:v>1019867</c:v>
                </c:pt>
                <c:pt idx="12">
                  <c:v>1019871</c:v>
                </c:pt>
                <c:pt idx="13">
                  <c:v>1019867</c:v>
                </c:pt>
                <c:pt idx="14">
                  <c:v>1019848</c:v>
                </c:pt>
                <c:pt idx="15">
                  <c:v>1019824</c:v>
                </c:pt>
                <c:pt idx="16">
                  <c:v>1019783</c:v>
                </c:pt>
                <c:pt idx="17">
                  <c:v>1019758</c:v>
                </c:pt>
                <c:pt idx="18">
                  <c:v>1019723</c:v>
                </c:pt>
                <c:pt idx="19">
                  <c:v>1019689</c:v>
                </c:pt>
                <c:pt idx="20">
                  <c:v>1019656</c:v>
                </c:pt>
                <c:pt idx="21">
                  <c:v>1019632</c:v>
                </c:pt>
                <c:pt idx="22">
                  <c:v>1019598</c:v>
                </c:pt>
                <c:pt idx="23">
                  <c:v>1019567</c:v>
                </c:pt>
                <c:pt idx="24">
                  <c:v>1019559</c:v>
                </c:pt>
                <c:pt idx="25">
                  <c:v>1019537</c:v>
                </c:pt>
                <c:pt idx="26">
                  <c:v>1019510</c:v>
                </c:pt>
                <c:pt idx="27">
                  <c:v>1019476</c:v>
                </c:pt>
                <c:pt idx="28">
                  <c:v>1019438</c:v>
                </c:pt>
                <c:pt idx="29">
                  <c:v>1019411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5B-4686-98D0-7A95E6291D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1001600</c:v>
                </c:pt>
                <c:pt idx="1">
                  <c:v>1001628</c:v>
                </c:pt>
                <c:pt idx="2">
                  <c:v>1001647</c:v>
                </c:pt>
                <c:pt idx="3">
                  <c:v>1001653</c:v>
                </c:pt>
                <c:pt idx="4">
                  <c:v>1001651</c:v>
                </c:pt>
                <c:pt idx="5">
                  <c:v>1001655</c:v>
                </c:pt>
                <c:pt idx="6">
                  <c:v>1001657</c:v>
                </c:pt>
                <c:pt idx="7">
                  <c:v>1001670</c:v>
                </c:pt>
                <c:pt idx="8">
                  <c:v>1001683</c:v>
                </c:pt>
                <c:pt idx="9">
                  <c:v>1001694</c:v>
                </c:pt>
                <c:pt idx="10">
                  <c:v>1001698</c:v>
                </c:pt>
                <c:pt idx="11">
                  <c:v>1001712</c:v>
                </c:pt>
                <c:pt idx="12">
                  <c:v>1001702</c:v>
                </c:pt>
                <c:pt idx="13">
                  <c:v>1001702</c:v>
                </c:pt>
                <c:pt idx="14">
                  <c:v>1001667</c:v>
                </c:pt>
                <c:pt idx="15">
                  <c:v>1001647</c:v>
                </c:pt>
                <c:pt idx="16">
                  <c:v>1001620</c:v>
                </c:pt>
                <c:pt idx="17">
                  <c:v>1001617</c:v>
                </c:pt>
                <c:pt idx="18">
                  <c:v>1001619</c:v>
                </c:pt>
                <c:pt idx="19">
                  <c:v>1001639</c:v>
                </c:pt>
                <c:pt idx="20">
                  <c:v>1001651</c:v>
                </c:pt>
                <c:pt idx="21">
                  <c:v>1001644</c:v>
                </c:pt>
                <c:pt idx="22">
                  <c:v>1001645</c:v>
                </c:pt>
                <c:pt idx="23">
                  <c:v>1001650</c:v>
                </c:pt>
                <c:pt idx="24">
                  <c:v>1001678</c:v>
                </c:pt>
                <c:pt idx="25">
                  <c:v>1001679</c:v>
                </c:pt>
                <c:pt idx="26">
                  <c:v>1001689</c:v>
                </c:pt>
                <c:pt idx="27">
                  <c:v>1001702</c:v>
                </c:pt>
                <c:pt idx="28">
                  <c:v>1001685</c:v>
                </c:pt>
                <c:pt idx="29">
                  <c:v>1001672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15B-4686-98D0-7A95E6291D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153636</c:v>
                </c:pt>
                <c:pt idx="1">
                  <c:v>153643</c:v>
                </c:pt>
                <c:pt idx="2">
                  <c:v>153646</c:v>
                </c:pt>
                <c:pt idx="3">
                  <c:v>153652</c:v>
                </c:pt>
                <c:pt idx="4">
                  <c:v>153662</c:v>
                </c:pt>
                <c:pt idx="5">
                  <c:v>153674</c:v>
                </c:pt>
                <c:pt idx="6">
                  <c:v>153683</c:v>
                </c:pt>
                <c:pt idx="7">
                  <c:v>153693</c:v>
                </c:pt>
                <c:pt idx="8">
                  <c:v>153700</c:v>
                </c:pt>
                <c:pt idx="9">
                  <c:v>153724</c:v>
                </c:pt>
                <c:pt idx="10">
                  <c:v>153733</c:v>
                </c:pt>
                <c:pt idx="11">
                  <c:v>153728</c:v>
                </c:pt>
                <c:pt idx="12">
                  <c:v>153723</c:v>
                </c:pt>
                <c:pt idx="13">
                  <c:v>153723</c:v>
                </c:pt>
                <c:pt idx="14">
                  <c:v>153720</c:v>
                </c:pt>
                <c:pt idx="15">
                  <c:v>153715</c:v>
                </c:pt>
                <c:pt idx="16">
                  <c:v>153705</c:v>
                </c:pt>
                <c:pt idx="17">
                  <c:v>153698</c:v>
                </c:pt>
                <c:pt idx="18">
                  <c:v>153694</c:v>
                </c:pt>
                <c:pt idx="19">
                  <c:v>153692</c:v>
                </c:pt>
                <c:pt idx="20">
                  <c:v>153685</c:v>
                </c:pt>
                <c:pt idx="21">
                  <c:v>153681</c:v>
                </c:pt>
                <c:pt idx="22">
                  <c:v>153672</c:v>
                </c:pt>
                <c:pt idx="23">
                  <c:v>153667</c:v>
                </c:pt>
                <c:pt idx="24">
                  <c:v>153662</c:v>
                </c:pt>
                <c:pt idx="25">
                  <c:v>153654</c:v>
                </c:pt>
                <c:pt idx="26">
                  <c:v>153653</c:v>
                </c:pt>
                <c:pt idx="27">
                  <c:v>153652</c:v>
                </c:pt>
                <c:pt idx="28">
                  <c:v>153645</c:v>
                </c:pt>
                <c:pt idx="29">
                  <c:v>153645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15B-4686-98D0-7A95E6291D5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1648786</c:v>
                </c:pt>
                <c:pt idx="1">
                  <c:v>1648404</c:v>
                </c:pt>
                <c:pt idx="2">
                  <c:v>1648279</c:v>
                </c:pt>
                <c:pt idx="3">
                  <c:v>1647847</c:v>
                </c:pt>
                <c:pt idx="4">
                  <c:v>1647891</c:v>
                </c:pt>
                <c:pt idx="5">
                  <c:v>1650672</c:v>
                </c:pt>
                <c:pt idx="6">
                  <c:v>1651100</c:v>
                </c:pt>
                <c:pt idx="7">
                  <c:v>1651635</c:v>
                </c:pt>
                <c:pt idx="8">
                  <c:v>1651499</c:v>
                </c:pt>
                <c:pt idx="9">
                  <c:v>1651290</c:v>
                </c:pt>
                <c:pt idx="10">
                  <c:v>1651167</c:v>
                </c:pt>
                <c:pt idx="11">
                  <c:v>1651794</c:v>
                </c:pt>
                <c:pt idx="12">
                  <c:v>1652479</c:v>
                </c:pt>
                <c:pt idx="13">
                  <c:v>1652257</c:v>
                </c:pt>
                <c:pt idx="14">
                  <c:v>1652273</c:v>
                </c:pt>
                <c:pt idx="15">
                  <c:v>1652426</c:v>
                </c:pt>
                <c:pt idx="16">
                  <c:v>1652833</c:v>
                </c:pt>
                <c:pt idx="17">
                  <c:v>1652790</c:v>
                </c:pt>
                <c:pt idx="18">
                  <c:v>1652732</c:v>
                </c:pt>
                <c:pt idx="19">
                  <c:v>1653842</c:v>
                </c:pt>
                <c:pt idx="20">
                  <c:v>1654300</c:v>
                </c:pt>
                <c:pt idx="21">
                  <c:v>1654454</c:v>
                </c:pt>
                <c:pt idx="22">
                  <c:v>1654653</c:v>
                </c:pt>
                <c:pt idx="23">
                  <c:v>1655277</c:v>
                </c:pt>
                <c:pt idx="24">
                  <c:v>1655973</c:v>
                </c:pt>
                <c:pt idx="25">
                  <c:v>1656240</c:v>
                </c:pt>
                <c:pt idx="26">
                  <c:v>1656185</c:v>
                </c:pt>
                <c:pt idx="27">
                  <c:v>1656274</c:v>
                </c:pt>
                <c:pt idx="28">
                  <c:v>1656687</c:v>
                </c:pt>
                <c:pt idx="29">
                  <c:v>1656990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15B-4686-98D0-7A95E6291D5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 Motos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3063</c:v>
                </c:pt>
                <c:pt idx="1">
                  <c:v>3300</c:v>
                </c:pt>
                <c:pt idx="2">
                  <c:v>3419</c:v>
                </c:pt>
                <c:pt idx="3">
                  <c:v>3633</c:v>
                </c:pt>
                <c:pt idx="4">
                  <c:v>3809</c:v>
                </c:pt>
                <c:pt idx="5">
                  <c:v>4048</c:v>
                </c:pt>
                <c:pt idx="6">
                  <c:v>4308</c:v>
                </c:pt>
                <c:pt idx="7">
                  <c:v>4499</c:v>
                </c:pt>
                <c:pt idx="8">
                  <c:v>4619</c:v>
                </c:pt>
                <c:pt idx="9">
                  <c:v>4686</c:v>
                </c:pt>
                <c:pt idx="10">
                  <c:v>4753</c:v>
                </c:pt>
                <c:pt idx="11">
                  <c:v>4827</c:v>
                </c:pt>
                <c:pt idx="12">
                  <c:v>4844</c:v>
                </c:pt>
                <c:pt idx="13">
                  <c:v>4849</c:v>
                </c:pt>
                <c:pt idx="14">
                  <c:v>4853</c:v>
                </c:pt>
                <c:pt idx="15">
                  <c:v>4854</c:v>
                </c:pt>
                <c:pt idx="16">
                  <c:v>4854</c:v>
                </c:pt>
                <c:pt idx="17">
                  <c:v>4856</c:v>
                </c:pt>
                <c:pt idx="18">
                  <c:v>4858</c:v>
                </c:pt>
                <c:pt idx="19">
                  <c:v>4859</c:v>
                </c:pt>
                <c:pt idx="20">
                  <c:v>4860</c:v>
                </c:pt>
                <c:pt idx="21">
                  <c:v>4859</c:v>
                </c:pt>
                <c:pt idx="22">
                  <c:v>4860</c:v>
                </c:pt>
                <c:pt idx="23">
                  <c:v>4861</c:v>
                </c:pt>
                <c:pt idx="24">
                  <c:v>4862</c:v>
                </c:pt>
                <c:pt idx="25">
                  <c:v>5005</c:v>
                </c:pt>
                <c:pt idx="26">
                  <c:v>5411</c:v>
                </c:pt>
                <c:pt idx="27">
                  <c:v>5754</c:v>
                </c:pt>
                <c:pt idx="28">
                  <c:v>6070</c:v>
                </c:pt>
                <c:pt idx="29">
                  <c:v>6330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15B-4686-98D0-7A95E6291D5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225780</c:v>
                </c:pt>
                <c:pt idx="1">
                  <c:v>225867</c:v>
                </c:pt>
                <c:pt idx="2">
                  <c:v>225977</c:v>
                </c:pt>
                <c:pt idx="3">
                  <c:v>226050</c:v>
                </c:pt>
                <c:pt idx="4">
                  <c:v>226122</c:v>
                </c:pt>
                <c:pt idx="5">
                  <c:v>226196</c:v>
                </c:pt>
                <c:pt idx="6">
                  <c:v>226260</c:v>
                </c:pt>
                <c:pt idx="7">
                  <c:v>226347</c:v>
                </c:pt>
                <c:pt idx="8">
                  <c:v>226426</c:v>
                </c:pt>
                <c:pt idx="9">
                  <c:v>226499</c:v>
                </c:pt>
                <c:pt idx="10">
                  <c:v>226557</c:v>
                </c:pt>
                <c:pt idx="11">
                  <c:v>226582</c:v>
                </c:pt>
                <c:pt idx="12">
                  <c:v>226583</c:v>
                </c:pt>
                <c:pt idx="13">
                  <c:v>226584</c:v>
                </c:pt>
                <c:pt idx="14">
                  <c:v>226574</c:v>
                </c:pt>
                <c:pt idx="15">
                  <c:v>226569</c:v>
                </c:pt>
                <c:pt idx="16">
                  <c:v>226553</c:v>
                </c:pt>
                <c:pt idx="17">
                  <c:v>226547</c:v>
                </c:pt>
                <c:pt idx="18">
                  <c:v>226534</c:v>
                </c:pt>
                <c:pt idx="19">
                  <c:v>226531</c:v>
                </c:pt>
                <c:pt idx="20">
                  <c:v>226526</c:v>
                </c:pt>
                <c:pt idx="21">
                  <c:v>226521</c:v>
                </c:pt>
                <c:pt idx="22">
                  <c:v>226514</c:v>
                </c:pt>
                <c:pt idx="23">
                  <c:v>226505</c:v>
                </c:pt>
                <c:pt idx="24">
                  <c:v>226510</c:v>
                </c:pt>
                <c:pt idx="25">
                  <c:v>226493</c:v>
                </c:pt>
                <c:pt idx="26">
                  <c:v>226486</c:v>
                </c:pt>
                <c:pt idx="27">
                  <c:v>226475</c:v>
                </c:pt>
                <c:pt idx="28">
                  <c:v>226468</c:v>
                </c:pt>
                <c:pt idx="29">
                  <c:v>226458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15B-4686-98D0-7A95E6291D5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42347</c:v>
                </c:pt>
                <c:pt idx="1">
                  <c:v>42358</c:v>
                </c:pt>
                <c:pt idx="2">
                  <c:v>42366</c:v>
                </c:pt>
                <c:pt idx="3">
                  <c:v>42371</c:v>
                </c:pt>
                <c:pt idx="4">
                  <c:v>42377</c:v>
                </c:pt>
                <c:pt idx="5">
                  <c:v>42376</c:v>
                </c:pt>
                <c:pt idx="6">
                  <c:v>42379</c:v>
                </c:pt>
                <c:pt idx="7">
                  <c:v>42384</c:v>
                </c:pt>
                <c:pt idx="8">
                  <c:v>42394</c:v>
                </c:pt>
                <c:pt idx="9">
                  <c:v>42397</c:v>
                </c:pt>
                <c:pt idx="10">
                  <c:v>42399</c:v>
                </c:pt>
                <c:pt idx="11">
                  <c:v>42398</c:v>
                </c:pt>
                <c:pt idx="12">
                  <c:v>42402</c:v>
                </c:pt>
                <c:pt idx="13">
                  <c:v>42400</c:v>
                </c:pt>
                <c:pt idx="14">
                  <c:v>42399</c:v>
                </c:pt>
                <c:pt idx="15">
                  <c:v>42399</c:v>
                </c:pt>
                <c:pt idx="16">
                  <c:v>42393</c:v>
                </c:pt>
                <c:pt idx="17">
                  <c:v>42393</c:v>
                </c:pt>
                <c:pt idx="18">
                  <c:v>42389</c:v>
                </c:pt>
                <c:pt idx="19">
                  <c:v>42401</c:v>
                </c:pt>
                <c:pt idx="20">
                  <c:v>42401</c:v>
                </c:pt>
                <c:pt idx="21">
                  <c:v>42401</c:v>
                </c:pt>
                <c:pt idx="22">
                  <c:v>42403</c:v>
                </c:pt>
                <c:pt idx="23">
                  <c:v>42403</c:v>
                </c:pt>
                <c:pt idx="24">
                  <c:v>42403</c:v>
                </c:pt>
                <c:pt idx="25">
                  <c:v>42403</c:v>
                </c:pt>
                <c:pt idx="26">
                  <c:v>42405</c:v>
                </c:pt>
                <c:pt idx="27">
                  <c:v>42406</c:v>
                </c:pt>
                <c:pt idx="28">
                  <c:v>42406</c:v>
                </c:pt>
                <c:pt idx="29">
                  <c:v>42409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15B-4686-98D0-7A95E6291D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755288"/>
        <c:axId val="385039696"/>
      </c:lineChart>
      <c:dateAx>
        <c:axId val="377755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039696"/>
        <c:crosses val="autoZero"/>
        <c:auto val="1"/>
        <c:lblOffset val="100"/>
        <c:baseTimeUnit val="days"/>
      </c:dateAx>
      <c:valAx>
        <c:axId val="385039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755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Benelli</c:v>
                </c:pt>
                <c:pt idx="1">
                  <c:v>Honda Argentina</c:v>
                </c:pt>
                <c:pt idx="2">
                  <c:v>Yamaha Motor Argentina S.A</c:v>
                </c:pt>
                <c:pt idx="3">
                  <c:v>KTM Argentina</c:v>
                </c:pt>
                <c:pt idx="4">
                  <c:v>Bajaj Argentina</c:v>
                </c:pt>
                <c:pt idx="5">
                  <c:v>Kawasaki Argentina</c:v>
                </c:pt>
                <c:pt idx="6">
                  <c:v>Suzuki Motos Argentina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19</c:v>
                </c:pt>
                <c:pt idx="1">
                  <c:v>28</c:v>
                </c:pt>
                <c:pt idx="2">
                  <c:v>64</c:v>
                </c:pt>
                <c:pt idx="3">
                  <c:v>8</c:v>
                </c:pt>
                <c:pt idx="4">
                  <c:v>8</c:v>
                </c:pt>
                <c:pt idx="5">
                  <c:v>33</c:v>
                </c:pt>
                <c:pt idx="6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2A-490D-97E2-B650CB809E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Benelli</c:v>
                </c:pt>
                <c:pt idx="1">
                  <c:v>Honda Argentina</c:v>
                </c:pt>
                <c:pt idx="2">
                  <c:v>Yamaha Motor Argentina S.A</c:v>
                </c:pt>
                <c:pt idx="3">
                  <c:v>KTM Argentina</c:v>
                </c:pt>
                <c:pt idx="4">
                  <c:v>Bajaj Argentina</c:v>
                </c:pt>
                <c:pt idx="5">
                  <c:v>Kawasaki Argentina</c:v>
                </c:pt>
                <c:pt idx="6">
                  <c:v>Suzuki Motos Argentina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1460</c:v>
                </c:pt>
                <c:pt idx="1">
                  <c:v>1796</c:v>
                </c:pt>
                <c:pt idx="2">
                  <c:v>5416</c:v>
                </c:pt>
                <c:pt idx="3">
                  <c:v>672</c:v>
                </c:pt>
                <c:pt idx="4">
                  <c:v>288</c:v>
                </c:pt>
                <c:pt idx="5">
                  <c:v>839</c:v>
                </c:pt>
                <c:pt idx="6">
                  <c:v>1364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C8-46A4-ADAE-EA6AB5C07D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-33</c:v>
                </c:pt>
                <c:pt idx="1">
                  <c:v>-28</c:v>
                </c:pt>
                <c:pt idx="2">
                  <c:v>-33</c:v>
                </c:pt>
                <c:pt idx="3">
                  <c:v>-32</c:v>
                </c:pt>
                <c:pt idx="4">
                  <c:v>-43</c:v>
                </c:pt>
                <c:pt idx="5">
                  <c:v>-46</c:v>
                </c:pt>
                <c:pt idx="6">
                  <c:v>-21</c:v>
                </c:pt>
                <c:pt idx="7">
                  <c:v>-6</c:v>
                </c:pt>
                <c:pt idx="8">
                  <c:v>-14</c:v>
                </c:pt>
                <c:pt idx="9">
                  <c:v>-7</c:v>
                </c:pt>
                <c:pt idx="10">
                  <c:v>-31</c:v>
                </c:pt>
                <c:pt idx="11">
                  <c:v>-40</c:v>
                </c:pt>
                <c:pt idx="12">
                  <c:v>4</c:v>
                </c:pt>
                <c:pt idx="13">
                  <c:v>-4</c:v>
                </c:pt>
                <c:pt idx="14">
                  <c:v>-19</c:v>
                </c:pt>
                <c:pt idx="15">
                  <c:v>-24</c:v>
                </c:pt>
                <c:pt idx="16">
                  <c:v>-41</c:v>
                </c:pt>
                <c:pt idx="17">
                  <c:v>-25</c:v>
                </c:pt>
                <c:pt idx="18">
                  <c:v>-35</c:v>
                </c:pt>
                <c:pt idx="19">
                  <c:v>-34</c:v>
                </c:pt>
                <c:pt idx="20">
                  <c:v>-33</c:v>
                </c:pt>
                <c:pt idx="21">
                  <c:v>-24</c:v>
                </c:pt>
                <c:pt idx="22">
                  <c:v>-34</c:v>
                </c:pt>
                <c:pt idx="23">
                  <c:v>-31</c:v>
                </c:pt>
                <c:pt idx="24">
                  <c:v>-8</c:v>
                </c:pt>
                <c:pt idx="25">
                  <c:v>-22</c:v>
                </c:pt>
                <c:pt idx="26">
                  <c:v>-27</c:v>
                </c:pt>
                <c:pt idx="27">
                  <c:v>-34</c:v>
                </c:pt>
                <c:pt idx="28">
                  <c:v>-38</c:v>
                </c:pt>
                <c:pt idx="29">
                  <c:v>-27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C9-48BB-A8C0-9430631FB7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4</c:v>
                </c:pt>
                <c:pt idx="1">
                  <c:v>28</c:v>
                </c:pt>
                <c:pt idx="2">
                  <c:v>19</c:v>
                </c:pt>
                <c:pt idx="3">
                  <c:v>6</c:v>
                </c:pt>
                <c:pt idx="4">
                  <c:v>-2</c:v>
                </c:pt>
                <c:pt idx="5">
                  <c:v>4</c:v>
                </c:pt>
                <c:pt idx="6">
                  <c:v>2</c:v>
                </c:pt>
                <c:pt idx="7">
                  <c:v>13</c:v>
                </c:pt>
                <c:pt idx="8">
                  <c:v>13</c:v>
                </c:pt>
                <c:pt idx="9">
                  <c:v>11</c:v>
                </c:pt>
                <c:pt idx="10">
                  <c:v>4</c:v>
                </c:pt>
                <c:pt idx="11">
                  <c:v>14</c:v>
                </c:pt>
                <c:pt idx="12">
                  <c:v>-10</c:v>
                </c:pt>
                <c:pt idx="13">
                  <c:v>0</c:v>
                </c:pt>
                <c:pt idx="14">
                  <c:v>-35</c:v>
                </c:pt>
                <c:pt idx="15">
                  <c:v>-20</c:v>
                </c:pt>
                <c:pt idx="16">
                  <c:v>-27</c:v>
                </c:pt>
                <c:pt idx="17">
                  <c:v>-3</c:v>
                </c:pt>
                <c:pt idx="18">
                  <c:v>2</c:v>
                </c:pt>
                <c:pt idx="19">
                  <c:v>20</c:v>
                </c:pt>
                <c:pt idx="20">
                  <c:v>12</c:v>
                </c:pt>
                <c:pt idx="21">
                  <c:v>-7</c:v>
                </c:pt>
                <c:pt idx="22">
                  <c:v>1</c:v>
                </c:pt>
                <c:pt idx="23">
                  <c:v>5</c:v>
                </c:pt>
                <c:pt idx="24">
                  <c:v>28</c:v>
                </c:pt>
                <c:pt idx="25">
                  <c:v>1</c:v>
                </c:pt>
                <c:pt idx="26">
                  <c:v>10</c:v>
                </c:pt>
                <c:pt idx="27">
                  <c:v>13</c:v>
                </c:pt>
                <c:pt idx="28">
                  <c:v>-17</c:v>
                </c:pt>
                <c:pt idx="29">
                  <c:v>-13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9C9-48BB-A8C0-9430631FB73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</c:v>
                </c:pt>
                <c:pt idx="1">
                  <c:v>7</c:v>
                </c:pt>
                <c:pt idx="2">
                  <c:v>3</c:v>
                </c:pt>
                <c:pt idx="3">
                  <c:v>6</c:v>
                </c:pt>
                <c:pt idx="4">
                  <c:v>10</c:v>
                </c:pt>
                <c:pt idx="5">
                  <c:v>12</c:v>
                </c:pt>
                <c:pt idx="6">
                  <c:v>9</c:v>
                </c:pt>
                <c:pt idx="7">
                  <c:v>10</c:v>
                </c:pt>
                <c:pt idx="8">
                  <c:v>7</c:v>
                </c:pt>
                <c:pt idx="9">
                  <c:v>24</c:v>
                </c:pt>
                <c:pt idx="10">
                  <c:v>9</c:v>
                </c:pt>
                <c:pt idx="11">
                  <c:v>-5</c:v>
                </c:pt>
                <c:pt idx="12">
                  <c:v>-5</c:v>
                </c:pt>
                <c:pt idx="13">
                  <c:v>0</c:v>
                </c:pt>
                <c:pt idx="14">
                  <c:v>-3</c:v>
                </c:pt>
                <c:pt idx="15">
                  <c:v>-5</c:v>
                </c:pt>
                <c:pt idx="16">
                  <c:v>-10</c:v>
                </c:pt>
                <c:pt idx="17">
                  <c:v>-7</c:v>
                </c:pt>
                <c:pt idx="18">
                  <c:v>-4</c:v>
                </c:pt>
                <c:pt idx="19">
                  <c:v>-2</c:v>
                </c:pt>
                <c:pt idx="20">
                  <c:v>-7</c:v>
                </c:pt>
                <c:pt idx="21">
                  <c:v>-4</c:v>
                </c:pt>
                <c:pt idx="22">
                  <c:v>-9</c:v>
                </c:pt>
                <c:pt idx="23">
                  <c:v>-5</c:v>
                </c:pt>
                <c:pt idx="24">
                  <c:v>-5</c:v>
                </c:pt>
                <c:pt idx="25">
                  <c:v>-8</c:v>
                </c:pt>
                <c:pt idx="26">
                  <c:v>-1</c:v>
                </c:pt>
                <c:pt idx="27">
                  <c:v>-1</c:v>
                </c:pt>
                <c:pt idx="28">
                  <c:v>-7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9C9-48BB-A8C0-9430631FB73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419</c:v>
                </c:pt>
                <c:pt idx="1">
                  <c:v>-382</c:v>
                </c:pt>
                <c:pt idx="2">
                  <c:v>-125</c:v>
                </c:pt>
                <c:pt idx="3">
                  <c:v>-432</c:v>
                </c:pt>
                <c:pt idx="4">
                  <c:v>44</c:v>
                </c:pt>
                <c:pt idx="5">
                  <c:v>2781</c:v>
                </c:pt>
                <c:pt idx="6">
                  <c:v>428</c:v>
                </c:pt>
                <c:pt idx="7">
                  <c:v>535</c:v>
                </c:pt>
                <c:pt idx="8">
                  <c:v>-136</c:v>
                </c:pt>
                <c:pt idx="9">
                  <c:v>-209</c:v>
                </c:pt>
                <c:pt idx="10">
                  <c:v>-123</c:v>
                </c:pt>
                <c:pt idx="11">
                  <c:v>627</c:v>
                </c:pt>
                <c:pt idx="12">
                  <c:v>685</c:v>
                </c:pt>
                <c:pt idx="13">
                  <c:v>-222</c:v>
                </c:pt>
                <c:pt idx="14">
                  <c:v>16</c:v>
                </c:pt>
                <c:pt idx="15">
                  <c:v>153</c:v>
                </c:pt>
                <c:pt idx="16">
                  <c:v>407</c:v>
                </c:pt>
                <c:pt idx="17">
                  <c:v>-43</c:v>
                </c:pt>
                <c:pt idx="18">
                  <c:v>-58</c:v>
                </c:pt>
                <c:pt idx="19">
                  <c:v>1110</c:v>
                </c:pt>
                <c:pt idx="20">
                  <c:v>458</c:v>
                </c:pt>
                <c:pt idx="21">
                  <c:v>154</c:v>
                </c:pt>
                <c:pt idx="22">
                  <c:v>199</c:v>
                </c:pt>
                <c:pt idx="23">
                  <c:v>624</c:v>
                </c:pt>
                <c:pt idx="24">
                  <c:v>696</c:v>
                </c:pt>
                <c:pt idx="25">
                  <c:v>267</c:v>
                </c:pt>
                <c:pt idx="26">
                  <c:v>-55</c:v>
                </c:pt>
                <c:pt idx="27">
                  <c:v>89</c:v>
                </c:pt>
                <c:pt idx="28">
                  <c:v>413</c:v>
                </c:pt>
                <c:pt idx="29">
                  <c:v>303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9C9-48BB-A8C0-9430631FB73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 Motos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222</c:v>
                </c:pt>
                <c:pt idx="1">
                  <c:v>237</c:v>
                </c:pt>
                <c:pt idx="2">
                  <c:v>119</c:v>
                </c:pt>
                <c:pt idx="3">
                  <c:v>214</c:v>
                </c:pt>
                <c:pt idx="4">
                  <c:v>176</c:v>
                </c:pt>
                <c:pt idx="5">
                  <c:v>239</c:v>
                </c:pt>
                <c:pt idx="6">
                  <c:v>260</c:v>
                </c:pt>
                <c:pt idx="7">
                  <c:v>191</c:v>
                </c:pt>
                <c:pt idx="8">
                  <c:v>120</c:v>
                </c:pt>
                <c:pt idx="9">
                  <c:v>67</c:v>
                </c:pt>
                <c:pt idx="10">
                  <c:v>67</c:v>
                </c:pt>
                <c:pt idx="11">
                  <c:v>74</c:v>
                </c:pt>
                <c:pt idx="12">
                  <c:v>17</c:v>
                </c:pt>
                <c:pt idx="13">
                  <c:v>5</c:v>
                </c:pt>
                <c:pt idx="14">
                  <c:v>4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-1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143</c:v>
                </c:pt>
                <c:pt idx="26">
                  <c:v>406</c:v>
                </c:pt>
                <c:pt idx="27">
                  <c:v>343</c:v>
                </c:pt>
                <c:pt idx="28">
                  <c:v>316</c:v>
                </c:pt>
                <c:pt idx="29">
                  <c:v>260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9C9-48BB-A8C0-9430631FB73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91</c:v>
                </c:pt>
                <c:pt idx="1">
                  <c:v>87</c:v>
                </c:pt>
                <c:pt idx="2">
                  <c:v>110</c:v>
                </c:pt>
                <c:pt idx="3">
                  <c:v>73</c:v>
                </c:pt>
                <c:pt idx="4">
                  <c:v>72</c:v>
                </c:pt>
                <c:pt idx="5">
                  <c:v>74</c:v>
                </c:pt>
                <c:pt idx="6">
                  <c:v>64</c:v>
                </c:pt>
                <c:pt idx="7">
                  <c:v>87</c:v>
                </c:pt>
                <c:pt idx="8">
                  <c:v>79</c:v>
                </c:pt>
                <c:pt idx="9">
                  <c:v>73</c:v>
                </c:pt>
                <c:pt idx="10">
                  <c:v>58</c:v>
                </c:pt>
                <c:pt idx="11">
                  <c:v>25</c:v>
                </c:pt>
                <c:pt idx="12">
                  <c:v>1</c:v>
                </c:pt>
                <c:pt idx="13">
                  <c:v>1</c:v>
                </c:pt>
                <c:pt idx="14">
                  <c:v>-10</c:v>
                </c:pt>
                <c:pt idx="15">
                  <c:v>-5</c:v>
                </c:pt>
                <c:pt idx="16">
                  <c:v>-16</c:v>
                </c:pt>
                <c:pt idx="17">
                  <c:v>-6</c:v>
                </c:pt>
                <c:pt idx="18">
                  <c:v>-13</c:v>
                </c:pt>
                <c:pt idx="19">
                  <c:v>-3</c:v>
                </c:pt>
                <c:pt idx="20">
                  <c:v>-5</c:v>
                </c:pt>
                <c:pt idx="21">
                  <c:v>-5</c:v>
                </c:pt>
                <c:pt idx="22">
                  <c:v>-7</c:v>
                </c:pt>
                <c:pt idx="23">
                  <c:v>-9</c:v>
                </c:pt>
                <c:pt idx="24">
                  <c:v>5</c:v>
                </c:pt>
                <c:pt idx="25">
                  <c:v>-17</c:v>
                </c:pt>
                <c:pt idx="26">
                  <c:v>-7</c:v>
                </c:pt>
                <c:pt idx="27">
                  <c:v>-11</c:v>
                </c:pt>
                <c:pt idx="28">
                  <c:v>-7</c:v>
                </c:pt>
                <c:pt idx="29">
                  <c:v>-10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9C9-48BB-A8C0-9430631FB73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6</c:v>
                </c:pt>
                <c:pt idx="1">
                  <c:v>11</c:v>
                </c:pt>
                <c:pt idx="2">
                  <c:v>8</c:v>
                </c:pt>
                <c:pt idx="3">
                  <c:v>5</c:v>
                </c:pt>
                <c:pt idx="4">
                  <c:v>6</c:v>
                </c:pt>
                <c:pt idx="5">
                  <c:v>-1</c:v>
                </c:pt>
                <c:pt idx="6">
                  <c:v>3</c:v>
                </c:pt>
                <c:pt idx="7">
                  <c:v>5</c:v>
                </c:pt>
                <c:pt idx="8">
                  <c:v>10</c:v>
                </c:pt>
                <c:pt idx="9">
                  <c:v>3</c:v>
                </c:pt>
                <c:pt idx="10">
                  <c:v>2</c:v>
                </c:pt>
                <c:pt idx="11">
                  <c:v>-1</c:v>
                </c:pt>
                <c:pt idx="12">
                  <c:v>4</c:v>
                </c:pt>
                <c:pt idx="13">
                  <c:v>-2</c:v>
                </c:pt>
                <c:pt idx="14">
                  <c:v>-1</c:v>
                </c:pt>
                <c:pt idx="15">
                  <c:v>0</c:v>
                </c:pt>
                <c:pt idx="16">
                  <c:v>-6</c:v>
                </c:pt>
                <c:pt idx="17">
                  <c:v>0</c:v>
                </c:pt>
                <c:pt idx="18">
                  <c:v>-4</c:v>
                </c:pt>
                <c:pt idx="19">
                  <c:v>12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2</c:v>
                </c:pt>
                <c:pt idx="27">
                  <c:v>1</c:v>
                </c:pt>
                <c:pt idx="28">
                  <c:v>0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9C9-48BB-A8C0-9430631FB7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2117328"/>
        <c:axId val="62113392"/>
      </c:lineChart>
      <c:dateAx>
        <c:axId val="62117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113392"/>
        <c:crosses val="autoZero"/>
        <c:auto val="1"/>
        <c:lblOffset val="100"/>
        <c:baseTimeUnit val="days"/>
      </c:dateAx>
      <c:valAx>
        <c:axId val="6211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117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-25</c:v>
                </c:pt>
                <c:pt idx="1">
                  <c:v>-28</c:v>
                </c:pt>
                <c:pt idx="2">
                  <c:v>-24</c:v>
                </c:pt>
                <c:pt idx="3">
                  <c:v>-35</c:v>
                </c:pt>
                <c:pt idx="4">
                  <c:v>-26</c:v>
                </c:pt>
                <c:pt idx="5">
                  <c:v>-23</c:v>
                </c:pt>
                <c:pt idx="6">
                  <c:v>-24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42-4CB1-ACBD-51F5C02CBA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9</c:v>
                </c:pt>
                <c:pt idx="3">
                  <c:v>4</c:v>
                </c:pt>
                <c:pt idx="4">
                  <c:v>6</c:v>
                </c:pt>
                <c:pt idx="5">
                  <c:v>7</c:v>
                </c:pt>
                <c:pt idx="6">
                  <c:v>-8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42-4CB1-ACBD-51F5C02CBA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-2</c:v>
                </c:pt>
                <c:pt idx="4">
                  <c:v>1</c:v>
                </c:pt>
                <c:pt idx="5">
                  <c:v>0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42-4CB1-ACBD-51F5C02CBAB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27</c:v>
                </c:pt>
                <c:pt idx="1">
                  <c:v>174</c:v>
                </c:pt>
                <c:pt idx="2">
                  <c:v>25</c:v>
                </c:pt>
                <c:pt idx="3">
                  <c:v>220</c:v>
                </c:pt>
                <c:pt idx="4">
                  <c:v>1130</c:v>
                </c:pt>
                <c:pt idx="5">
                  <c:v>188</c:v>
                </c:pt>
                <c:pt idx="6">
                  <c:v>307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142-4CB1-ACBD-51F5C02CBAB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 Motos 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124</c:v>
                </c:pt>
                <c:pt idx="1">
                  <c:v>47</c:v>
                </c:pt>
                <c:pt idx="2">
                  <c:v>71</c:v>
                </c:pt>
                <c:pt idx="3">
                  <c:v>99</c:v>
                </c:pt>
                <c:pt idx="4">
                  <c:v>166</c:v>
                </c:pt>
                <c:pt idx="5">
                  <c:v>152</c:v>
                </c:pt>
                <c:pt idx="6">
                  <c:v>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142-4CB1-ACBD-51F5C02CBAB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 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29</c:v>
                </c:pt>
                <c:pt idx="1">
                  <c:v>40</c:v>
                </c:pt>
                <c:pt idx="2">
                  <c:v>33</c:v>
                </c:pt>
                <c:pt idx="3">
                  <c:v>17</c:v>
                </c:pt>
                <c:pt idx="4">
                  <c:v>16</c:v>
                </c:pt>
                <c:pt idx="5">
                  <c:v>12</c:v>
                </c:pt>
                <c:pt idx="6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142-4CB1-ACBD-51F5C02CBAB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 Argentina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5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4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142-4CB1-ACBD-51F5C02CBA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2109784"/>
        <c:axId val="62116344"/>
      </c:barChart>
      <c:catAx>
        <c:axId val="62109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116344"/>
        <c:crosses val="autoZero"/>
        <c:auto val="1"/>
        <c:lblAlgn val="ctr"/>
        <c:lblOffset val="100"/>
        <c:noMultiLvlLbl val="0"/>
      </c:catAx>
      <c:valAx>
        <c:axId val="62116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109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-3.2346567000032301E-3</c:v>
                </c:pt>
                <c:pt idx="1">
                  <c:v>-2.7446459798778199E-3</c:v>
                </c:pt>
                <c:pt idx="2">
                  <c:v>-3.23485011861117E-3</c:v>
                </c:pt>
                <c:pt idx="3">
                  <c:v>-3.1369258322901401E-3</c:v>
                </c:pt>
                <c:pt idx="4">
                  <c:v>-4.2153763203686004E-3</c:v>
                </c:pt>
                <c:pt idx="5">
                  <c:v>-4.5096624419626004E-3</c:v>
                </c:pt>
                <c:pt idx="6">
                  <c:v>-2.0588517881618001E-3</c:v>
                </c:pt>
                <c:pt idx="7">
                  <c:v>-5.8825547935468397E-4</c:v>
                </c:pt>
                <c:pt idx="8">
                  <c:v>-1.3726041929136401E-3</c:v>
                </c:pt>
                <c:pt idx="9">
                  <c:v>-6.8631151679747395E-4</c:v>
                </c:pt>
                <c:pt idx="10">
                  <c:v>-3.03940043414404E-3</c:v>
                </c:pt>
                <c:pt idx="11">
                  <c:v>-3.9219262148411597E-3</c:v>
                </c:pt>
                <c:pt idx="12">
                  <c:v>3.9220800359262501E-4</c:v>
                </c:pt>
                <c:pt idx="13">
                  <c:v>-3.9220646532747803E-4</c:v>
                </c:pt>
                <c:pt idx="14">
                  <c:v>-1.86298801706497E-3</c:v>
                </c:pt>
                <c:pt idx="15">
                  <c:v>-2.3532918631011699E-3</c:v>
                </c:pt>
                <c:pt idx="16">
                  <c:v>-4.0203015422268897E-3</c:v>
                </c:pt>
                <c:pt idx="17">
                  <c:v>-2.4515019371768301E-3</c:v>
                </c:pt>
                <c:pt idx="18">
                  <c:v>-3.4321868521747299E-3</c:v>
                </c:pt>
                <c:pt idx="19">
                  <c:v>-3.3342388079900102E-3</c:v>
                </c:pt>
                <c:pt idx="20">
                  <c:v>-3.2362808660287598E-3</c:v>
                </c:pt>
                <c:pt idx="21">
                  <c:v>-2.3537349851322398E-3</c:v>
                </c:pt>
                <c:pt idx="22">
                  <c:v>-3.33453638175342E-3</c:v>
                </c:pt>
                <c:pt idx="23">
                  <c:v>-3.0404139670733E-3</c:v>
                </c:pt>
                <c:pt idx="24">
                  <c:v>-7.8464681575609999E-4</c:v>
                </c:pt>
                <c:pt idx="25">
                  <c:v>-2.1577956744043298E-3</c:v>
                </c:pt>
                <c:pt idx="26">
                  <c:v>-2.6482609262832098E-3</c:v>
                </c:pt>
                <c:pt idx="27">
                  <c:v>-3.33493541014801E-3</c:v>
                </c:pt>
                <c:pt idx="28">
                  <c:v>-3.72740505906956E-3</c:v>
                </c:pt>
                <c:pt idx="29">
                  <c:v>-2.6485181050735799E-3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17-4DD0-B663-2E2C0A7A06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3.9936261726284799E-4</c:v>
                </c:pt>
                <c:pt idx="1">
                  <c:v>2.7955271565495202E-3</c:v>
                </c:pt>
                <c:pt idx="2">
                  <c:v>1.89691182754476E-3</c:v>
                </c:pt>
                <c:pt idx="3">
                  <c:v>5.9901342488920804E-4</c:v>
                </c:pt>
                <c:pt idx="4">
                  <c:v>-1.99669945579956E-4</c:v>
                </c:pt>
                <c:pt idx="5">
                  <c:v>3.99340688523248E-4</c:v>
                </c:pt>
                <c:pt idx="6">
                  <c:v>1.9966954689988099E-4</c:v>
                </c:pt>
                <c:pt idx="7">
                  <c:v>1.2978494634390801E-3</c:v>
                </c:pt>
                <c:pt idx="8">
                  <c:v>1.29783261952539E-3</c:v>
                </c:pt>
                <c:pt idx="9">
                  <c:v>1.0981518105029201E-3</c:v>
                </c:pt>
                <c:pt idx="10">
                  <c:v>3.9932354591322298E-4</c:v>
                </c:pt>
                <c:pt idx="11">
                  <c:v>1.39762682964327E-3</c:v>
                </c:pt>
                <c:pt idx="12">
                  <c:v>-9.9829092593479996E-4</c:v>
                </c:pt>
                <c:pt idx="13">
                  <c:v>0</c:v>
                </c:pt>
                <c:pt idx="14">
                  <c:v>-3.4940531215870599E-3</c:v>
                </c:pt>
                <c:pt idx="15">
                  <c:v>-1.9966715485285999E-3</c:v>
                </c:pt>
                <c:pt idx="16">
                  <c:v>-2.69556041200143E-3</c:v>
                </c:pt>
                <c:pt idx="17">
                  <c:v>-2.99514786046605E-4</c:v>
                </c:pt>
                <c:pt idx="18">
                  <c:v>1.9967712209357499E-4</c:v>
                </c:pt>
                <c:pt idx="19">
                  <c:v>1.9967672338483998E-3</c:v>
                </c:pt>
                <c:pt idx="20">
                  <c:v>1.19803641831039E-3</c:v>
                </c:pt>
                <c:pt idx="21">
                  <c:v>-6.9884620491568396E-4</c:v>
                </c:pt>
                <c:pt idx="22" formatCode="0.00E+00">
                  <c:v>9.98358698299995E-5</c:v>
                </c:pt>
                <c:pt idx="23">
                  <c:v>4.9917885079045E-4</c:v>
                </c:pt>
                <c:pt idx="24">
                  <c:v>2.79538761044277E-3</c:v>
                </c:pt>
                <c:pt idx="25" formatCode="0.00E+00">
                  <c:v>9.9832481096719702E-5</c:v>
                </c:pt>
                <c:pt idx="26">
                  <c:v>9.9832381431576409E-4</c:v>
                </c:pt>
                <c:pt idx="27">
                  <c:v>1.29780800228414E-3</c:v>
                </c:pt>
                <c:pt idx="28">
                  <c:v>-1.6971115161994301E-3</c:v>
                </c:pt>
                <c:pt idx="29">
                  <c:v>-1.2978131847836401E-3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317-4DD0-B663-2E2C0A7A06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6.50893351124418E-4</c:v>
                </c:pt>
                <c:pt idx="1">
                  <c:v>4.5562238017131402E-3</c:v>
                </c:pt>
                <c:pt idx="2">
                  <c:v>1.95257837975046E-3</c:v>
                </c:pt>
                <c:pt idx="3">
                  <c:v>3.90508050974318E-3</c:v>
                </c:pt>
                <c:pt idx="4">
                  <c:v>6.50821336526697E-3</c:v>
                </c:pt>
                <c:pt idx="5">
                  <c:v>7.8093477893037997E-3</c:v>
                </c:pt>
                <c:pt idx="6">
                  <c:v>5.85655348334787E-3</c:v>
                </c:pt>
                <c:pt idx="7">
                  <c:v>6.5069005680524197E-3</c:v>
                </c:pt>
                <c:pt idx="8">
                  <c:v>4.5545340386354601E-3</c:v>
                </c:pt>
                <c:pt idx="9">
                  <c:v>1.56148340923878E-2</c:v>
                </c:pt>
                <c:pt idx="10">
                  <c:v>5.8546485909812401E-3</c:v>
                </c:pt>
                <c:pt idx="11">
                  <c:v>-3.2523921344148601E-3</c:v>
                </c:pt>
                <c:pt idx="12">
                  <c:v>-3.2524979184013298E-3</c:v>
                </c:pt>
                <c:pt idx="13">
                  <c:v>0</c:v>
                </c:pt>
                <c:pt idx="14">
                  <c:v>-1.9515622255615601E-3</c:v>
                </c:pt>
                <c:pt idx="15">
                  <c:v>-3.2526671870934201E-3</c:v>
                </c:pt>
                <c:pt idx="16">
                  <c:v>-6.5055459779462003E-3</c:v>
                </c:pt>
                <c:pt idx="17">
                  <c:v>-4.5541784587358903E-3</c:v>
                </c:pt>
                <c:pt idx="18">
                  <c:v>-2.6025062134835799E-3</c:v>
                </c:pt>
                <c:pt idx="19">
                  <c:v>-1.30128697281612E-3</c:v>
                </c:pt>
                <c:pt idx="20">
                  <c:v>-4.55456367280015E-3</c:v>
                </c:pt>
                <c:pt idx="21">
                  <c:v>-2.60272635585776E-3</c:v>
                </c:pt>
                <c:pt idx="22">
                  <c:v>-5.8562867237980003E-3</c:v>
                </c:pt>
                <c:pt idx="23">
                  <c:v>-3.2536831693477002E-3</c:v>
                </c:pt>
                <c:pt idx="24">
                  <c:v>-3.2537890373339801E-3</c:v>
                </c:pt>
                <c:pt idx="25">
                  <c:v>-5.2062318595358604E-3</c:v>
                </c:pt>
                <c:pt idx="26">
                  <c:v>-6.50812865268721E-4</c:v>
                </c:pt>
                <c:pt idx="27">
                  <c:v>-6.5081710087014203E-4</c:v>
                </c:pt>
                <c:pt idx="28">
                  <c:v>-4.5557493556868797E-3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317-4DD0-B663-2E2C0A7A06E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2.5419096596813701E-2</c:v>
                </c:pt>
                <c:pt idx="1">
                  <c:v>-2.3168561596229001E-2</c:v>
                </c:pt>
                <c:pt idx="2">
                  <c:v>-7.5830924943157104E-3</c:v>
                </c:pt>
                <c:pt idx="3">
                  <c:v>-2.62091551248302E-2</c:v>
                </c:pt>
                <c:pt idx="4">
                  <c:v>2.6701508089039799E-3</c:v>
                </c:pt>
                <c:pt idx="5">
                  <c:v>0.168761161994331</c:v>
                </c:pt>
                <c:pt idx="6">
                  <c:v>2.5928833832523999E-2</c:v>
                </c:pt>
                <c:pt idx="7">
                  <c:v>3.24026406637999E-2</c:v>
                </c:pt>
                <c:pt idx="8">
                  <c:v>-8.2342648345427403E-3</c:v>
                </c:pt>
                <c:pt idx="9">
                  <c:v>-1.2655169636796601E-2</c:v>
                </c:pt>
                <c:pt idx="10">
                  <c:v>-7.44872190832622E-3</c:v>
                </c:pt>
                <c:pt idx="11">
                  <c:v>3.7973142631847701E-2</c:v>
                </c:pt>
                <c:pt idx="12">
                  <c:v>4.1470062247471497E-2</c:v>
                </c:pt>
                <c:pt idx="13">
                  <c:v>-1.34343613443802E-2</c:v>
                </c:pt>
                <c:pt idx="14">
                  <c:v>9.6837235369558097E-4</c:v>
                </c:pt>
                <c:pt idx="15">
                  <c:v>9.2599709612152508E-3</c:v>
                </c:pt>
                <c:pt idx="16">
                  <c:v>2.4630452437809602E-2</c:v>
                </c:pt>
                <c:pt idx="17">
                  <c:v>-2.6015937484307199E-3</c:v>
                </c:pt>
                <c:pt idx="18">
                  <c:v>-3.5092177469612002E-3</c:v>
                </c:pt>
                <c:pt idx="19">
                  <c:v>6.7161524070448203E-2</c:v>
                </c:pt>
                <c:pt idx="20">
                  <c:v>2.7693092810558699E-2</c:v>
                </c:pt>
                <c:pt idx="21">
                  <c:v>9.3090733240645592E-3</c:v>
                </c:pt>
                <c:pt idx="22">
                  <c:v>1.2028137379461699E-2</c:v>
                </c:pt>
                <c:pt idx="23">
                  <c:v>3.7711834445046798E-2</c:v>
                </c:pt>
                <c:pt idx="24">
                  <c:v>4.20473431335057E-2</c:v>
                </c:pt>
                <c:pt idx="25">
                  <c:v>1.6123451288155101E-2</c:v>
                </c:pt>
                <c:pt idx="26">
                  <c:v>-3.3207747669419898E-3</c:v>
                </c:pt>
                <c:pt idx="27">
                  <c:v>5.3737958017974997E-3</c:v>
                </c:pt>
                <c:pt idx="28">
                  <c:v>2.49354877272722E-2</c:v>
                </c:pt>
                <c:pt idx="29">
                  <c:v>1.8289513951639601E-2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317-4DD0-B663-2E2C0A7A06E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 Motos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7.81414994720169</c:v>
                </c:pt>
                <c:pt idx="1">
                  <c:v>7.7375122428991201</c:v>
                </c:pt>
                <c:pt idx="2">
                  <c:v>3.60606060606061</c:v>
                </c:pt>
                <c:pt idx="3">
                  <c:v>6.2591400994442798</c:v>
                </c:pt>
                <c:pt idx="4">
                  <c:v>4.8444811450591798</c:v>
                </c:pt>
                <c:pt idx="5">
                  <c:v>6.2746127592544001</c:v>
                </c:pt>
                <c:pt idx="6">
                  <c:v>6.4229249011857696</c:v>
                </c:pt>
                <c:pt idx="7">
                  <c:v>4.4336118848653703</c:v>
                </c:pt>
                <c:pt idx="8">
                  <c:v>2.66725939097577</c:v>
                </c:pt>
                <c:pt idx="9">
                  <c:v>1.4505304178393601</c:v>
                </c:pt>
                <c:pt idx="10">
                  <c:v>1.4297908664105801</c:v>
                </c:pt>
                <c:pt idx="11">
                  <c:v>1.55691142436356</c:v>
                </c:pt>
                <c:pt idx="12">
                  <c:v>0.35218562253988001</c:v>
                </c:pt>
                <c:pt idx="13">
                  <c:v>0.103220478943022</c:v>
                </c:pt>
                <c:pt idx="14">
                  <c:v>8.2491235306248703E-2</c:v>
                </c:pt>
                <c:pt idx="15">
                  <c:v>2.0605810838656501E-2</c:v>
                </c:pt>
                <c:pt idx="16">
                  <c:v>0</c:v>
                </c:pt>
                <c:pt idx="17">
                  <c:v>4.1203131437989302E-2</c:v>
                </c:pt>
                <c:pt idx="18">
                  <c:v>4.11861614497529E-2</c:v>
                </c:pt>
                <c:pt idx="19">
                  <c:v>2.05846027171676E-2</c:v>
                </c:pt>
                <c:pt idx="20">
                  <c:v>2.05803663305207E-2</c:v>
                </c:pt>
                <c:pt idx="21">
                  <c:v>-2.0576131687242798E-2</c:v>
                </c:pt>
                <c:pt idx="22">
                  <c:v>2.05803663305207E-2</c:v>
                </c:pt>
                <c:pt idx="23">
                  <c:v>2.0576131687242798E-2</c:v>
                </c:pt>
                <c:pt idx="24">
                  <c:v>2.0571898786258001E-2</c:v>
                </c:pt>
                <c:pt idx="25">
                  <c:v>2.9411764705882399</c:v>
                </c:pt>
                <c:pt idx="26">
                  <c:v>8.1118881118881099</c:v>
                </c:pt>
                <c:pt idx="27">
                  <c:v>6.3389391979301397</c:v>
                </c:pt>
                <c:pt idx="28">
                  <c:v>5.4918317692040297</c:v>
                </c:pt>
                <c:pt idx="29">
                  <c:v>4.2833607907743003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317-4DD0-B663-2E2C0A7A06E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4.03209726659252E-2</c:v>
                </c:pt>
                <c:pt idx="1">
                  <c:v>3.85330853042785E-2</c:v>
                </c:pt>
                <c:pt idx="2">
                  <c:v>4.8701226828177603E-2</c:v>
                </c:pt>
                <c:pt idx="3">
                  <c:v>3.2304172548533697E-2</c:v>
                </c:pt>
                <c:pt idx="4">
                  <c:v>3.18513603185136E-2</c:v>
                </c:pt>
                <c:pt idx="5">
                  <c:v>3.27256967477733E-2</c:v>
                </c:pt>
                <c:pt idx="6">
                  <c:v>2.82940458717219E-2</c:v>
                </c:pt>
                <c:pt idx="7">
                  <c:v>3.8451339167329603E-2</c:v>
                </c:pt>
                <c:pt idx="8">
                  <c:v>3.4902163492336997E-2</c:v>
                </c:pt>
                <c:pt idx="9">
                  <c:v>3.2240113767853497E-2</c:v>
                </c:pt>
                <c:pt idx="10">
                  <c:v>2.56071770736295E-2</c:v>
                </c:pt>
                <c:pt idx="11">
                  <c:v>1.10347506367051E-2</c:v>
                </c:pt>
                <c:pt idx="12">
                  <c:v>4.41341324553583E-4</c:v>
                </c:pt>
                <c:pt idx="13">
                  <c:v>4.4133937674053201E-4</c:v>
                </c:pt>
                <c:pt idx="14">
                  <c:v>-4.4133742894467403E-3</c:v>
                </c:pt>
                <c:pt idx="15">
                  <c:v>-2.2067845383848101E-3</c:v>
                </c:pt>
                <c:pt idx="16">
                  <c:v>-7.0618663630064096E-3</c:v>
                </c:pt>
                <c:pt idx="17">
                  <c:v>-2.6483869116718799E-3</c:v>
                </c:pt>
                <c:pt idx="18">
                  <c:v>-5.7383236149673097E-3</c:v>
                </c:pt>
                <c:pt idx="19">
                  <c:v>-1.32430451940989E-3</c:v>
                </c:pt>
                <c:pt idx="20">
                  <c:v>-2.20720342911125E-3</c:v>
                </c:pt>
                <c:pt idx="21">
                  <c:v>-2.2072521476563401E-3</c:v>
                </c:pt>
                <c:pt idx="22">
                  <c:v>-3.09022121569303E-3</c:v>
                </c:pt>
                <c:pt idx="23">
                  <c:v>-3.97326434569166E-3</c:v>
                </c:pt>
                <c:pt idx="24">
                  <c:v>2.2074567890333499E-3</c:v>
                </c:pt>
                <c:pt idx="25">
                  <c:v>-7.50518740894442E-3</c:v>
                </c:pt>
                <c:pt idx="26">
                  <c:v>-3.0906032416012901E-3</c:v>
                </c:pt>
                <c:pt idx="27">
                  <c:v>-4.8568123416016899E-3</c:v>
                </c:pt>
                <c:pt idx="28">
                  <c:v>-3.0908488795672799E-3</c:v>
                </c:pt>
                <c:pt idx="29">
                  <c:v>-4.4156348799830403E-3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317-4DD0-B663-2E2C0A7A06E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1.4170662006093401E-2</c:v>
                </c:pt>
                <c:pt idx="1">
                  <c:v>2.59758660589888E-2</c:v>
                </c:pt>
                <c:pt idx="2">
                  <c:v>1.8886632985504501E-2</c:v>
                </c:pt>
                <c:pt idx="3">
                  <c:v>1.18019166312609E-2</c:v>
                </c:pt>
                <c:pt idx="4">
                  <c:v>1.41606287319157E-2</c:v>
                </c:pt>
                <c:pt idx="5">
                  <c:v>-2.3597706302947402E-3</c:v>
                </c:pt>
                <c:pt idx="6">
                  <c:v>7.07947895034925E-3</c:v>
                </c:pt>
                <c:pt idx="7">
                  <c:v>1.17982963260105E-2</c:v>
                </c:pt>
                <c:pt idx="8">
                  <c:v>2.3593808984522499E-2</c:v>
                </c:pt>
                <c:pt idx="9">
                  <c:v>7.0764730858140302E-3</c:v>
                </c:pt>
                <c:pt idx="10">
                  <c:v>4.7173149043564398E-3</c:v>
                </c:pt>
                <c:pt idx="11">
                  <c:v>-2.3585461921271701E-3</c:v>
                </c:pt>
                <c:pt idx="12">
                  <c:v>9.4344072833624192E-3</c:v>
                </c:pt>
                <c:pt idx="13">
                  <c:v>-4.7167586434602102E-3</c:v>
                </c:pt>
                <c:pt idx="14">
                  <c:v>-2.3584905660377401E-3</c:v>
                </c:pt>
                <c:pt idx="15">
                  <c:v>0</c:v>
                </c:pt>
                <c:pt idx="16">
                  <c:v>-1.4151277152763E-2</c:v>
                </c:pt>
                <c:pt idx="17">
                  <c:v>0</c:v>
                </c:pt>
                <c:pt idx="18">
                  <c:v>-9.4355200150968294E-3</c:v>
                </c:pt>
                <c:pt idx="19">
                  <c:v>2.8309231168463501E-2</c:v>
                </c:pt>
                <c:pt idx="20">
                  <c:v>0</c:v>
                </c:pt>
                <c:pt idx="21">
                  <c:v>0</c:v>
                </c:pt>
                <c:pt idx="22">
                  <c:v>4.7168698851442203E-3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4.7166474070230897E-3</c:v>
                </c:pt>
                <c:pt idx="27">
                  <c:v>2.3582124749439901E-3</c:v>
                </c:pt>
                <c:pt idx="28">
                  <c:v>0</c:v>
                </c:pt>
                <c:pt idx="29">
                  <c:v>7.0744705937838999E-3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317-4DD0-B663-2E2C0A7A06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642976"/>
        <c:axId val="387647240"/>
      </c:lineChart>
      <c:dateAx>
        <c:axId val="387642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647240"/>
        <c:crosses val="autoZero"/>
        <c:auto val="1"/>
        <c:lblOffset val="100"/>
        <c:baseTimeUnit val="days"/>
      </c:dateAx>
      <c:valAx>
        <c:axId val="387647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64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0</c:v>
                </c:pt>
                <c:pt idx="26">
                  <c:v>2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43-4E67-9240-F7A2FB999B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5</c:v>
                </c:pt>
                <c:pt idx="6">
                  <c:v>1</c:v>
                </c:pt>
                <c:pt idx="7">
                  <c:v>0</c:v>
                </c:pt>
                <c:pt idx="8">
                  <c:v>3</c:v>
                </c:pt>
                <c:pt idx="9">
                  <c:v>4</c:v>
                </c:pt>
                <c:pt idx="10">
                  <c:v>2</c:v>
                </c:pt>
                <c:pt idx="11">
                  <c:v>2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5</c:v>
                </c:pt>
                <c:pt idx="17">
                  <c:v>2</c:v>
                </c:pt>
                <c:pt idx="18">
                  <c:v>4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2</c:v>
                </c:pt>
                <c:pt idx="24">
                  <c:v>3</c:v>
                </c:pt>
                <c:pt idx="25">
                  <c:v>3</c:v>
                </c:pt>
                <c:pt idx="26">
                  <c:v>2</c:v>
                </c:pt>
                <c:pt idx="27">
                  <c:v>0</c:v>
                </c:pt>
                <c:pt idx="28">
                  <c:v>2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243-4E67-9240-F7A2FB999B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243-4E67-9240-F7A2FB999B6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243-4E67-9240-F7A2FB999B6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 Motos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2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243-4E67-9240-F7A2FB999B6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243-4E67-9240-F7A2FB999B6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3</c:v>
                </c:pt>
                <c:pt idx="26">
                  <c:v>7</c:v>
                </c:pt>
                <c:pt idx="27">
                  <c:v>3</c:v>
                </c:pt>
                <c:pt idx="28">
                  <c:v>6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243-4E67-9240-F7A2FB999B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651832"/>
        <c:axId val="387642648"/>
      </c:lineChart>
      <c:dateAx>
        <c:axId val="387651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642648"/>
        <c:crosses val="autoZero"/>
        <c:auto val="1"/>
        <c:lblOffset val="100"/>
        <c:baseTimeUnit val="days"/>
      </c:dateAx>
      <c:valAx>
        <c:axId val="387642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651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6</c:v>
                </c:pt>
                <c:pt idx="12">
                  <c:v>4</c:v>
                </c:pt>
                <c:pt idx="13">
                  <c:v>4</c:v>
                </c:pt>
                <c:pt idx="14">
                  <c:v>8</c:v>
                </c:pt>
                <c:pt idx="15">
                  <c:v>0</c:v>
                </c:pt>
                <c:pt idx="16">
                  <c:v>3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D1-422C-86BD-6F57F4A899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5</c:v>
                </c:pt>
                <c:pt idx="10">
                  <c:v>16</c:v>
                </c:pt>
                <c:pt idx="11">
                  <c:v>3</c:v>
                </c:pt>
                <c:pt idx="12">
                  <c:v>8</c:v>
                </c:pt>
                <c:pt idx="13">
                  <c:v>3</c:v>
                </c:pt>
                <c:pt idx="14">
                  <c:v>3</c:v>
                </c:pt>
                <c:pt idx="15">
                  <c:v>6</c:v>
                </c:pt>
                <c:pt idx="16">
                  <c:v>16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BD1-422C-86BD-6F57F4A899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BD1-422C-86BD-6F57F4A8996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3</c:v>
                </c:pt>
                <c:pt idx="12">
                  <c:v>0</c:v>
                </c:pt>
                <c:pt idx="13">
                  <c:v>3</c:v>
                </c:pt>
                <c:pt idx="14">
                  <c:v>0</c:v>
                </c:pt>
                <c:pt idx="15">
                  <c:v>2</c:v>
                </c:pt>
                <c:pt idx="16">
                  <c:v>3</c:v>
                </c:pt>
                <c:pt idx="17">
                  <c:v>2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BD1-422C-86BD-6F57F4A8996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 Motos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3</c:v>
                </c:pt>
                <c:pt idx="19">
                  <c:v>4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BD1-422C-86BD-6F57F4A8996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4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BD1-422C-86BD-6F57F4A8996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3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4</c:v>
                </c:pt>
                <c:pt idx="14">
                  <c:v>3</c:v>
                </c:pt>
                <c:pt idx="15">
                  <c:v>4</c:v>
                </c:pt>
                <c:pt idx="16">
                  <c:v>2</c:v>
                </c:pt>
                <c:pt idx="17">
                  <c:v>1</c:v>
                </c:pt>
                <c:pt idx="18">
                  <c:v>4</c:v>
                </c:pt>
                <c:pt idx="19">
                  <c:v>2</c:v>
                </c:pt>
                <c:pt idx="20">
                  <c:v>3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BD1-422C-86BD-6F57F4A899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644288"/>
        <c:axId val="387642320"/>
      </c:lineChart>
      <c:catAx>
        <c:axId val="387644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642320"/>
        <c:crosses val="autoZero"/>
        <c:auto val="1"/>
        <c:lblAlgn val="ctr"/>
        <c:lblOffset val="100"/>
        <c:noMultiLvlLbl val="0"/>
      </c:catAx>
      <c:valAx>
        <c:axId val="38764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644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2</c:v>
                </c:pt>
                <c:pt idx="4">
                  <c:v>6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13-4A6F-B967-7B706E1CB9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14</c:v>
                </c:pt>
                <c:pt idx="1">
                  <c:v>14</c:v>
                </c:pt>
                <c:pt idx="2">
                  <c:v>9</c:v>
                </c:pt>
                <c:pt idx="3">
                  <c:v>11</c:v>
                </c:pt>
                <c:pt idx="4">
                  <c:v>12</c:v>
                </c:pt>
                <c:pt idx="5">
                  <c:v>1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13-4A6F-B967-7B706E1CB9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A13-4A6F-B967-7B706E1CB9E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5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A13-4A6F-B967-7B706E1CB9E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 Motos 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1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A13-4A6F-B967-7B706E1CB9E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 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A13-4A6F-B967-7B706E1CB9E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 Argentina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9</c:v>
                </c:pt>
                <c:pt idx="4">
                  <c:v>7</c:v>
                </c:pt>
                <c:pt idx="5">
                  <c:v>4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A13-4A6F-B967-7B706E1CB9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653800"/>
        <c:axId val="387657080"/>
      </c:barChart>
      <c:catAx>
        <c:axId val="387653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657080"/>
        <c:crosses val="autoZero"/>
        <c:auto val="1"/>
        <c:lblAlgn val="ctr"/>
        <c:lblOffset val="100"/>
        <c:noMultiLvlLbl val="0"/>
      </c:catAx>
      <c:valAx>
        <c:axId val="387657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653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  <c:pt idx="4">
                  <c:v>Suzuki Motos Argentina</c:v>
                </c:pt>
                <c:pt idx="5">
                  <c:v>KTM Argentina</c:v>
                </c:pt>
                <c:pt idx="6">
                  <c:v>Kawasaki Argentina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1455</c:v>
                </c:pt>
                <c:pt idx="1">
                  <c:v>4873</c:v>
                </c:pt>
                <c:pt idx="2">
                  <c:v>201</c:v>
                </c:pt>
                <c:pt idx="3">
                  <c:v>1163</c:v>
                </c:pt>
                <c:pt idx="4">
                  <c:v>1028</c:v>
                </c:pt>
                <c:pt idx="5">
                  <c:v>532</c:v>
                </c:pt>
                <c:pt idx="6">
                  <c:v>694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03-43C6-BB0F-74DDC133AD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  <c:pt idx="4">
                  <c:v>Suzuki Motos Argentina</c:v>
                </c:pt>
                <c:pt idx="5">
                  <c:v>KTM Argentina</c:v>
                </c:pt>
                <c:pt idx="6">
                  <c:v>Kawasaki Argentina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147</c:v>
                </c:pt>
                <c:pt idx="1">
                  <c:v>186</c:v>
                </c:pt>
                <c:pt idx="2">
                  <c:v>23</c:v>
                </c:pt>
                <c:pt idx="3">
                  <c:v>143</c:v>
                </c:pt>
                <c:pt idx="4">
                  <c:v>135</c:v>
                </c:pt>
                <c:pt idx="5">
                  <c:v>92</c:v>
                </c:pt>
                <c:pt idx="6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03-43C6-BB0F-74DDC133AD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  <c:pt idx="4">
                  <c:v>Suzuki Motos Argentina</c:v>
                </c:pt>
                <c:pt idx="5">
                  <c:v>KTM Argentina</c:v>
                </c:pt>
                <c:pt idx="6">
                  <c:v>Kawasaki Argentina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13</c:v>
                </c:pt>
                <c:pt idx="2">
                  <c:v>5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03-43C6-BB0F-74DDC133ADE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  <c:pt idx="4">
                  <c:v>Suzuki Motos Argentina</c:v>
                </c:pt>
                <c:pt idx="5">
                  <c:v>KTM Argentina</c:v>
                </c:pt>
                <c:pt idx="6">
                  <c:v>Kawasaki Argentina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5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103-43C6-BB0F-74DDC133ADE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  <c:pt idx="4">
                  <c:v>Suzuki Motos Argentina</c:v>
                </c:pt>
                <c:pt idx="5">
                  <c:v>KTM Argentina</c:v>
                </c:pt>
                <c:pt idx="6">
                  <c:v>Kawasaki Argentina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103-43C6-BB0F-74DDC133ADE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  <c:pt idx="4">
                  <c:v>Suzuki Motos Argentina</c:v>
                </c:pt>
                <c:pt idx="5">
                  <c:v>KTM Argentina</c:v>
                </c:pt>
                <c:pt idx="6">
                  <c:v>Kawasaki Argentina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103-43C6-BB0F-74DDC133ADE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  <c:pt idx="4">
                  <c:v>Suzuki Motos Argentina</c:v>
                </c:pt>
                <c:pt idx="5">
                  <c:v>KTM Argentina</c:v>
                </c:pt>
                <c:pt idx="6">
                  <c:v>Kawasaki Argentina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42</c:v>
                </c:pt>
                <c:pt idx="1">
                  <c:v>184</c:v>
                </c:pt>
                <c:pt idx="2">
                  <c:v>49</c:v>
                </c:pt>
                <c:pt idx="3">
                  <c:v>78</c:v>
                </c:pt>
                <c:pt idx="4">
                  <c:v>110</c:v>
                </c:pt>
                <c:pt idx="5">
                  <c:v>22</c:v>
                </c:pt>
                <c:pt idx="6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103-43C6-BB0F-74DDC133ADE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  <c:pt idx="4">
                  <c:v>Suzuki Motos Argentina</c:v>
                </c:pt>
                <c:pt idx="5">
                  <c:v>KTM Argentina</c:v>
                </c:pt>
                <c:pt idx="6">
                  <c:v>Kawasaki Argentina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147</c:v>
                </c:pt>
                <c:pt idx="1">
                  <c:v>152</c:v>
                </c:pt>
                <c:pt idx="2">
                  <c:v>9</c:v>
                </c:pt>
                <c:pt idx="3">
                  <c:v>68</c:v>
                </c:pt>
                <c:pt idx="4">
                  <c:v>90</c:v>
                </c:pt>
                <c:pt idx="5">
                  <c:v>23</c:v>
                </c:pt>
                <c:pt idx="6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103-43C6-BB0F-74DDC133AD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7758568"/>
        <c:axId val="377760864"/>
      </c:barChart>
      <c:catAx>
        <c:axId val="377758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760864"/>
        <c:crosses val="autoZero"/>
        <c:auto val="1"/>
        <c:lblAlgn val="ctr"/>
        <c:lblOffset val="100"/>
        <c:noMultiLvlLbl val="0"/>
      </c:catAx>
      <c:valAx>
        <c:axId val="377760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758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  <c:pt idx="4">
                  <c:v>Suzuki Motos Argentina</c:v>
                </c:pt>
                <c:pt idx="5">
                  <c:v>KTM Argentina</c:v>
                </c:pt>
                <c:pt idx="6">
                  <c:v>Kawasaki Argentina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</c:v>
                </c:pt>
                <c:pt idx="1">
                  <c:v>16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92-41CA-82E0-FAD26569E1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  <c:pt idx="4">
                  <c:v>Suzuki Motos Argentina</c:v>
                </c:pt>
                <c:pt idx="5">
                  <c:v>KTM Argentina</c:v>
                </c:pt>
                <c:pt idx="6">
                  <c:v>Kawasaki Argentina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92-41CA-82E0-FAD26569E11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  <c:pt idx="4">
                  <c:v>Suzuki Motos Argentina</c:v>
                </c:pt>
                <c:pt idx="5">
                  <c:v>KTM Argentina</c:v>
                </c:pt>
                <c:pt idx="6">
                  <c:v>Kawasaki Argentina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</c:v>
                </c:pt>
                <c:pt idx="1">
                  <c:v>31</c:v>
                </c:pt>
                <c:pt idx="2">
                  <c:v>5</c:v>
                </c:pt>
                <c:pt idx="3">
                  <c:v>13</c:v>
                </c:pt>
                <c:pt idx="4">
                  <c:v>13</c:v>
                </c:pt>
                <c:pt idx="5">
                  <c:v>3</c:v>
                </c:pt>
                <c:pt idx="6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92-41CA-82E0-FAD26569E11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Honda Argentina</c:v>
                </c:pt>
                <c:pt idx="1">
                  <c:v>Yamaha Motor Argentina S.A</c:v>
                </c:pt>
                <c:pt idx="2">
                  <c:v>Bajaj Argentina</c:v>
                </c:pt>
                <c:pt idx="3">
                  <c:v>Benelli</c:v>
                </c:pt>
                <c:pt idx="4">
                  <c:v>Suzuki Motos Argentina</c:v>
                </c:pt>
                <c:pt idx="5">
                  <c:v>KTM Argentina</c:v>
                </c:pt>
                <c:pt idx="6">
                  <c:v>Kawasaki Argentina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6</c:v>
                </c:pt>
                <c:pt idx="1">
                  <c:v>17</c:v>
                </c:pt>
                <c:pt idx="2">
                  <c:v>0</c:v>
                </c:pt>
                <c:pt idx="3">
                  <c:v>5</c:v>
                </c:pt>
                <c:pt idx="4">
                  <c:v>0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92-41CA-82E0-FAD26569E1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1406720"/>
        <c:axId val="321409344"/>
      </c:barChart>
      <c:catAx>
        <c:axId val="321406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09344"/>
        <c:crosses val="autoZero"/>
        <c:auto val="1"/>
        <c:lblAlgn val="ctr"/>
        <c:lblOffset val="100"/>
        <c:noMultiLvlLbl val="0"/>
      </c:catAx>
      <c:valAx>
        <c:axId val="32140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06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2.8682403909043898E-3</c:v>
                </c:pt>
                <c:pt idx="1">
                  <c:v>6.3738675353430998E-3</c:v>
                </c:pt>
                <c:pt idx="2">
                  <c:v>1.08355748100833E-2</c:v>
                </c:pt>
                <c:pt idx="3">
                  <c:v>7.0112542888774096E-3</c:v>
                </c:pt>
                <c:pt idx="4">
                  <c:v>3.5791717698465098E-3</c:v>
                </c:pt>
                <c:pt idx="5">
                  <c:v>3.0725310170371801E-3</c:v>
                </c:pt>
                <c:pt idx="6">
                  <c:v>1.1521991313889399E-2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60-4A79-8A6B-749AD8CA13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3.0592807310097802E-3</c:v>
                </c:pt>
                <c:pt idx="1">
                  <c:v>2.2270707978889401E-2</c:v>
                </c:pt>
                <c:pt idx="2">
                  <c:v>1.1825098583162399E-2</c:v>
                </c:pt>
                <c:pt idx="3">
                  <c:v>1.64276697867743E-3</c:v>
                </c:pt>
                <c:pt idx="4">
                  <c:v>4.0184258553007304E-3</c:v>
                </c:pt>
                <c:pt idx="5">
                  <c:v>1.7970600098239299E-3</c:v>
                </c:pt>
                <c:pt idx="6">
                  <c:v>3.8603511322143598E-3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60-4A79-8A6B-749AD8CA13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1.10648268680031E-2</c:v>
                </c:pt>
                <c:pt idx="3">
                  <c:v>2.8638375423066902E-2</c:v>
                </c:pt>
                <c:pt idx="4">
                  <c:v>2.11533454829472E-2</c:v>
                </c:pt>
                <c:pt idx="5">
                  <c:v>1.2366571205415299E-2</c:v>
                </c:pt>
                <c:pt idx="6">
                  <c:v>3.22181723509503E-2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60-4A79-8A6B-749AD8CA137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8.5708569888986192E-3</c:v>
                </c:pt>
                <c:pt idx="1">
                  <c:v>4.0837612711811097E-3</c:v>
                </c:pt>
                <c:pt idx="2">
                  <c:v>2.6136072135559099E-3</c:v>
                </c:pt>
                <c:pt idx="3">
                  <c:v>7.5020207055771504E-3</c:v>
                </c:pt>
                <c:pt idx="4">
                  <c:v>2.2788396229306901E-3</c:v>
                </c:pt>
                <c:pt idx="5">
                  <c:v>6.1105168650265503E-3</c:v>
                </c:pt>
                <c:pt idx="6">
                  <c:v>1.2100033396092199E-3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360-4A79-8A6B-749AD8CA137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 Motos 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1">
                  <c:v>1.34866553094832</c:v>
                </c:pt>
                <c:pt idx="2">
                  <c:v>1.76036342986939</c:v>
                </c:pt>
                <c:pt idx="3">
                  <c:v>1.4977285633163</c:v>
                </c:pt>
                <c:pt idx="4">
                  <c:v>3.97501419647927</c:v>
                </c:pt>
                <c:pt idx="5">
                  <c:v>0.63884156729131203</c:v>
                </c:pt>
                <c:pt idx="6">
                  <c:v>0.88727995457126596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360-4A79-8A6B-749AD8CA137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 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1.91639505452144E-2</c:v>
                </c:pt>
                <c:pt idx="1">
                  <c:v>1.30462278711652E-2</c:v>
                </c:pt>
                <c:pt idx="3">
                  <c:v>0.10038961785608499</c:v>
                </c:pt>
                <c:pt idx="4">
                  <c:v>1.28251053648742E-2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360-4A79-8A6B-749AD8CA137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 Argentina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5.0340585523935402E-2</c:v>
                </c:pt>
                <c:pt idx="1">
                  <c:v>5.6633158714427298E-2</c:v>
                </c:pt>
                <c:pt idx="2">
                  <c:v>5.4273443767992799E-2</c:v>
                </c:pt>
                <c:pt idx="3">
                  <c:v>4.4310202883047302E-2</c:v>
                </c:pt>
                <c:pt idx="4">
                  <c:v>5.25879330919682E-2</c:v>
                </c:pt>
                <c:pt idx="5">
                  <c:v>0.113856246165463</c:v>
                </c:pt>
                <c:pt idx="6">
                  <c:v>6.4105589378136499E-2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360-4A79-8A6B-749AD8CA13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410656"/>
        <c:axId val="321406392"/>
      </c:barChart>
      <c:catAx>
        <c:axId val="321410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06392"/>
        <c:crosses val="autoZero"/>
        <c:auto val="1"/>
        <c:lblAlgn val="ctr"/>
        <c:lblOffset val="100"/>
        <c:noMultiLvlLbl val="0"/>
      </c:catAx>
      <c:valAx>
        <c:axId val="321406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10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1.61740286270504E-3</c:v>
                </c:pt>
                <c:pt idx="2">
                  <c:v>1.27925750130131E-2</c:v>
                </c:pt>
                <c:pt idx="3">
                  <c:v>3.3983896207952701E-3</c:v>
                </c:pt>
                <c:pt idx="4">
                  <c:v>0</c:v>
                </c:pt>
                <c:pt idx="5">
                  <c:v>4.8528983567792099E-3</c:v>
                </c:pt>
                <c:pt idx="6">
                  <c:v>1.5686658986739899E-3</c:v>
                </c:pt>
                <c:pt idx="7">
                  <c:v>0</c:v>
                </c:pt>
                <c:pt idx="8">
                  <c:v>4.1178408395689198E-3</c:v>
                </c:pt>
                <c:pt idx="9">
                  <c:v>3.1374363811240099E-3</c:v>
                </c:pt>
                <c:pt idx="10">
                  <c:v>3.2159321987367699E-2</c:v>
                </c:pt>
                <c:pt idx="11">
                  <c:v>1.0883558668754499E-2</c:v>
                </c:pt>
                <c:pt idx="12">
                  <c:v>1.47077712921954E-3</c:v>
                </c:pt>
                <c:pt idx="13">
                  <c:v>0</c:v>
                </c:pt>
                <c:pt idx="14">
                  <c:v>2.1179439862647399E-2</c:v>
                </c:pt>
                <c:pt idx="15">
                  <c:v>0</c:v>
                </c:pt>
                <c:pt idx="16">
                  <c:v>2.9417446310709E-3</c:v>
                </c:pt>
                <c:pt idx="17">
                  <c:v>0</c:v>
                </c:pt>
                <c:pt idx="18">
                  <c:v>3.1380547982819101E-3</c:v>
                </c:pt>
                <c:pt idx="19">
                  <c:v>4.2169017344214901E-3</c:v>
                </c:pt>
                <c:pt idx="20">
                  <c:v>3.5305470778838701E-3</c:v>
                </c:pt>
                <c:pt idx="21">
                  <c:v>0</c:v>
                </c:pt>
                <c:pt idx="22">
                  <c:v>4.1192018556023601E-3</c:v>
                </c:pt>
                <c:pt idx="23">
                  <c:v>1.96158818025426E-4</c:v>
                </c:pt>
                <c:pt idx="24">
                  <c:v>1.13283828463763E-2</c:v>
                </c:pt>
                <c:pt idx="25">
                  <c:v>0</c:v>
                </c:pt>
                <c:pt idx="26">
                  <c:v>3.04063763151984E-3</c:v>
                </c:pt>
                <c:pt idx="27">
                  <c:v>4.1196947894688802E-3</c:v>
                </c:pt>
                <c:pt idx="28">
                  <c:v>1.8637372640533099E-3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51-4B63-84C3-E9AEE4EEB6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6.3897891169910504E-3</c:v>
                </c:pt>
                <c:pt idx="1">
                  <c:v>2.0300568216232301E-3</c:v>
                </c:pt>
                <c:pt idx="2">
                  <c:v>3.94354441778808E-2</c:v>
                </c:pt>
                <c:pt idx="3">
                  <c:v>4.6722907203114901E-2</c:v>
                </c:pt>
                <c:pt idx="4">
                  <c:v>1.1481033332934E-3</c:v>
                </c:pt>
                <c:pt idx="5">
                  <c:v>3.1747521347213099E-3</c:v>
                </c:pt>
                <c:pt idx="6">
                  <c:v>1.7970241280439599E-3</c:v>
                </c:pt>
                <c:pt idx="7">
                  <c:v>0</c:v>
                </c:pt>
                <c:pt idx="8">
                  <c:v>3.16136821354077E-3</c:v>
                </c:pt>
                <c:pt idx="9">
                  <c:v>3.3193968581035202E-3</c:v>
                </c:pt>
                <c:pt idx="10">
                  <c:v>1.4475449637414901E-3</c:v>
                </c:pt>
                <c:pt idx="11">
                  <c:v>6.9880853145387102E-4</c:v>
                </c:pt>
                <c:pt idx="12">
                  <c:v>2.5290163025049601E-3</c:v>
                </c:pt>
                <c:pt idx="13">
                  <c:v>0</c:v>
                </c:pt>
                <c:pt idx="14">
                  <c:v>0</c:v>
                </c:pt>
                <c:pt idx="15">
                  <c:v>4.74214227025818E-3</c:v>
                </c:pt>
                <c:pt idx="16">
                  <c:v>3.51026773279235E-2</c:v>
                </c:pt>
                <c:pt idx="17">
                  <c:v>1.04830384437979E-3</c:v>
                </c:pt>
                <c:pt idx="18">
                  <c:v>1.97180961204771E-3</c:v>
                </c:pt>
                <c:pt idx="19">
                  <c:v>8.8855254789947206E-3</c:v>
                </c:pt>
                <c:pt idx="20">
                  <c:v>0</c:v>
                </c:pt>
                <c:pt idx="21">
                  <c:v>0</c:v>
                </c:pt>
                <c:pt idx="22">
                  <c:v>3.04499402981498E-3</c:v>
                </c:pt>
                <c:pt idx="23">
                  <c:v>2.3461359141493999E-3</c:v>
                </c:pt>
                <c:pt idx="24">
                  <c:v>2.6622367047899002E-3</c:v>
                </c:pt>
                <c:pt idx="25">
                  <c:v>2.16303709042893E-3</c:v>
                </c:pt>
                <c:pt idx="26">
                  <c:v>3.4941159088095601E-3</c:v>
                </c:pt>
                <c:pt idx="27">
                  <c:v>0</c:v>
                </c:pt>
                <c:pt idx="28">
                  <c:v>2.59560563965207E-3</c:v>
                </c:pt>
                <c:pt idx="29">
                  <c:v>2.9201000720790499E-3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A51-4B63-84C3-E9AEE4EEB6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4.16571744719628E-2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1.23643178801052E-2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7.1554023287582098E-3</c:v>
                </c:pt>
                <c:pt idx="12">
                  <c:v>0</c:v>
                </c:pt>
                <c:pt idx="13">
                  <c:v>1.2359894095223201E-2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2.9929795111033001E-2</c:v>
                </c:pt>
                <c:pt idx="20">
                  <c:v>0</c:v>
                </c:pt>
                <c:pt idx="21">
                  <c:v>2.27741519881835E-2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5.0111286102903899E-2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1.10644667903284E-2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A51-4B63-84C3-E9AEE4EEB67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3.76077811712398E-3</c:v>
                </c:pt>
                <c:pt idx="2">
                  <c:v>4.0950264538708904E-3</c:v>
                </c:pt>
                <c:pt idx="3">
                  <c:v>0</c:v>
                </c:pt>
                <c:pt idx="4">
                  <c:v>1.3411260239739899E-2</c:v>
                </c:pt>
                <c:pt idx="5">
                  <c:v>2.6071967117792501E-3</c:v>
                </c:pt>
                <c:pt idx="6">
                  <c:v>1.1690692149548799E-2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1.87739064502298E-3</c:v>
                </c:pt>
                <c:pt idx="11">
                  <c:v>1.6348971831327099E-3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2.5209577299925199E-3</c:v>
                </c:pt>
                <c:pt idx="18">
                  <c:v>0</c:v>
                </c:pt>
                <c:pt idx="19">
                  <c:v>1.81456698080853E-3</c:v>
                </c:pt>
                <c:pt idx="20">
                  <c:v>1.39050862991976E-3</c:v>
                </c:pt>
                <c:pt idx="21">
                  <c:v>0</c:v>
                </c:pt>
                <c:pt idx="22">
                  <c:v>1.3538399797407501E-2</c:v>
                </c:pt>
                <c:pt idx="23">
                  <c:v>0</c:v>
                </c:pt>
                <c:pt idx="24">
                  <c:v>3.6240090600226501E-3</c:v>
                </c:pt>
                <c:pt idx="25">
                  <c:v>0</c:v>
                </c:pt>
                <c:pt idx="26">
                  <c:v>2.41514975136033E-3</c:v>
                </c:pt>
                <c:pt idx="27">
                  <c:v>5.25289679144611E-3</c:v>
                </c:pt>
                <c:pt idx="28">
                  <c:v>1.20737950352555E-3</c:v>
                </c:pt>
                <c:pt idx="29">
                  <c:v>8.3894744084817008E-3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A51-4B63-84C3-E9AEE4EEB67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 Motos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1.5243902439024399</c:v>
                </c:pt>
                <c:pt idx="1">
                  <c:v>0</c:v>
                </c:pt>
                <c:pt idx="2">
                  <c:v>0.86335218815123504</c:v>
                </c:pt>
                <c:pt idx="3">
                  <c:v>0.59557572319909202</c:v>
                </c:pt>
                <c:pt idx="4">
                  <c:v>0</c:v>
                </c:pt>
                <c:pt idx="5">
                  <c:v>10.717922606924599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0.85594989561586599</c:v>
                </c:pt>
                <c:pt idx="12">
                  <c:v>1.1995863495346399</c:v>
                </c:pt>
                <c:pt idx="13">
                  <c:v>0</c:v>
                </c:pt>
                <c:pt idx="14">
                  <c:v>0.82457225314368199</c:v>
                </c:pt>
                <c:pt idx="15">
                  <c:v>0</c:v>
                </c:pt>
                <c:pt idx="16">
                  <c:v>1.65842604037907</c:v>
                </c:pt>
                <c:pt idx="17">
                  <c:v>2.3377960865087499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1.7230893979322901</c:v>
                </c:pt>
                <c:pt idx="26">
                  <c:v>1.55529953917051</c:v>
                </c:pt>
                <c:pt idx="27">
                  <c:v>0.53744177714080998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A51-4B63-84C3-E9AEE4EEB67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1.28228370305847E-2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0.173457092541345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5.2965867911953096E-3</c:v>
                </c:pt>
                <c:pt idx="17">
                  <c:v>0</c:v>
                </c:pt>
                <c:pt idx="18">
                  <c:v>2.6926812042023501E-2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2.07497273839009E-2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1.9134840275600602E-2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A51-4B63-84C3-E9AEE4EEB67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0</c:v>
                </c:pt>
                <c:pt idx="1">
                  <c:v>8.5001888930865105E-2</c:v>
                </c:pt>
                <c:pt idx="2">
                  <c:v>5.42939426844814E-2</c:v>
                </c:pt>
                <c:pt idx="3">
                  <c:v>0</c:v>
                </c:pt>
                <c:pt idx="4">
                  <c:v>3.77590031623165E-2</c:v>
                </c:pt>
                <c:pt idx="5">
                  <c:v>0</c:v>
                </c:pt>
                <c:pt idx="6">
                  <c:v>0.103829907732968</c:v>
                </c:pt>
                <c:pt idx="7">
                  <c:v>0</c:v>
                </c:pt>
                <c:pt idx="8">
                  <c:v>5.4259359739555098E-2</c:v>
                </c:pt>
                <c:pt idx="9">
                  <c:v>0</c:v>
                </c:pt>
                <c:pt idx="10">
                  <c:v>0</c:v>
                </c:pt>
                <c:pt idx="11">
                  <c:v>3.5379027312609099E-2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1.17927309606359E-2</c:v>
                </c:pt>
                <c:pt idx="16">
                  <c:v>0</c:v>
                </c:pt>
                <c:pt idx="17">
                  <c:v>5.42542400868068E-2</c:v>
                </c:pt>
                <c:pt idx="18">
                  <c:v>5.0718312849425601E-2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5.8958092587788599E-2</c:v>
                </c:pt>
                <c:pt idx="24">
                  <c:v>0</c:v>
                </c:pt>
                <c:pt idx="25">
                  <c:v>4.0877610860866803E-2</c:v>
                </c:pt>
                <c:pt idx="26">
                  <c:v>5.2555688816418901E-2</c:v>
                </c:pt>
                <c:pt idx="27">
                  <c:v>0.117124552922218</c:v>
                </c:pt>
                <c:pt idx="28">
                  <c:v>6.4063261488154194E-2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A51-4B63-84C3-E9AEE4EEB6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2111424"/>
        <c:axId val="62114376"/>
      </c:lineChart>
      <c:dateAx>
        <c:axId val="62111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114376"/>
        <c:crosses val="autoZero"/>
        <c:auto val="1"/>
        <c:lblOffset val="100"/>
        <c:baseTimeUnit val="days"/>
      </c:dateAx>
      <c:valAx>
        <c:axId val="62114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11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5.5711897385131602E-3</c:v>
                </c:pt>
                <c:pt idx="1">
                  <c:v>6.3726364871674697E-3</c:v>
                </c:pt>
                <c:pt idx="2">
                  <c:v>9.2364909173087307E-3</c:v>
                </c:pt>
                <c:pt idx="3">
                  <c:v>2.6806226886920302E-3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8C-4AD1-959C-48CEFB3D34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1.47256881707159E-2</c:v>
                </c:pt>
                <c:pt idx="1">
                  <c:v>0</c:v>
                </c:pt>
                <c:pt idx="2">
                  <c:v>9.0014124214230998E-3</c:v>
                </c:pt>
                <c:pt idx="3">
                  <c:v>1.5327445480417699E-3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8C-4AD1-959C-48CEFB3D342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1.19293986723546E-2</c:v>
                </c:pt>
                <c:pt idx="1">
                  <c:v>0</c:v>
                </c:pt>
                <c:pt idx="2">
                  <c:v>3.0325885519255601E-2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D8C-4AD1-959C-48CEFB3D342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3.7612138771805901E-3</c:v>
                </c:pt>
                <c:pt idx="1">
                  <c:v>0</c:v>
                </c:pt>
                <c:pt idx="2">
                  <c:v>5.6369632752841896E-3</c:v>
                </c:pt>
                <c:pt idx="3">
                  <c:v>2.2638183545601802E-3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D8C-4AD1-959C-48CEFB3D342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 Motos 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1.20663768175999</c:v>
                </c:pt>
                <c:pt idx="1">
                  <c:v>0.53564070869386105</c:v>
                </c:pt>
                <c:pt idx="2">
                  <c:v>2.1114068099948802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8C-4AD1-959C-48CEFB3D342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 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1.8100454615091702E-2</c:v>
                </c:pt>
                <c:pt idx="1">
                  <c:v>0</c:v>
                </c:pt>
                <c:pt idx="2">
                  <c:v>7.7250309238107703E-2</c:v>
                </c:pt>
                <c:pt idx="3">
                  <c:v>5.2978848318160103E-3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D8C-4AD1-959C-48CEFB3D342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 Argentina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9.5909955744709702E-2</c:v>
                </c:pt>
                <c:pt idx="1">
                  <c:v>0</c:v>
                </c:pt>
                <c:pt idx="2">
                  <c:v>3.9356004242400697E-2</c:v>
                </c:pt>
                <c:pt idx="3">
                  <c:v>4.0104744155323301E-2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D8C-4AD1-959C-48CEFB3D34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3733640"/>
        <c:axId val="423726096"/>
      </c:barChart>
      <c:catAx>
        <c:axId val="423733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726096"/>
        <c:crosses val="autoZero"/>
        <c:auto val="1"/>
        <c:lblAlgn val="ctr"/>
        <c:lblOffset val="100"/>
        <c:noMultiLvlLbl val="0"/>
      </c:catAx>
      <c:valAx>
        <c:axId val="423726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733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6.2103436869568396E-3</c:v>
                </c:pt>
                <c:pt idx="12">
                  <c:v>7.8691591717624208E-3</c:v>
                </c:pt>
                <c:pt idx="13">
                  <c:v>4.6822722797714104E-3</c:v>
                </c:pt>
                <c:pt idx="14">
                  <c:v>3.2359159210985601E-3</c:v>
                </c:pt>
                <c:pt idx="15">
                  <c:v>0</c:v>
                </c:pt>
                <c:pt idx="16">
                  <c:v>2.5821955329978401E-3</c:v>
                </c:pt>
                <c:pt idx="17">
                  <c:v>0</c:v>
                </c:pt>
                <c:pt idx="18">
                  <c:v>3.2163043094555401E-2</c:v>
                </c:pt>
                <c:pt idx="19">
                  <c:v>0</c:v>
                </c:pt>
                <c:pt idx="20">
                  <c:v>1.1423763782060101E-2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D3-49D5-AF37-8AC69BE3EA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9.983686656004089E-4</c:v>
                </c:pt>
                <c:pt idx="5">
                  <c:v>2.89526913024119E-3</c:v>
                </c:pt>
                <c:pt idx="6">
                  <c:v>6.4893963264026598E-3</c:v>
                </c:pt>
                <c:pt idx="7">
                  <c:v>0</c:v>
                </c:pt>
                <c:pt idx="8">
                  <c:v>0</c:v>
                </c:pt>
                <c:pt idx="9">
                  <c:v>2.60773895454827E-2</c:v>
                </c:pt>
                <c:pt idx="10">
                  <c:v>7.4128873420830398E-3</c:v>
                </c:pt>
                <c:pt idx="11">
                  <c:v>4.3262642176017697E-3</c:v>
                </c:pt>
                <c:pt idx="12">
                  <c:v>2.5707993139210501E-3</c:v>
                </c:pt>
                <c:pt idx="13">
                  <c:v>1.63066882048067E-3</c:v>
                </c:pt>
                <c:pt idx="14">
                  <c:v>1.8636215091207601E-3</c:v>
                </c:pt>
                <c:pt idx="15">
                  <c:v>2.8486785925131701E-2</c:v>
                </c:pt>
                <c:pt idx="16">
                  <c:v>3.75012230016154E-3</c:v>
                </c:pt>
                <c:pt idx="17">
                  <c:v>0</c:v>
                </c:pt>
                <c:pt idx="18">
                  <c:v>6.3895594598426201E-3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D3-49D5-AF37-8AC69BE3EA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4.16560899250841E-2</c:v>
                </c:pt>
                <c:pt idx="12">
                  <c:v>0</c:v>
                </c:pt>
                <c:pt idx="13">
                  <c:v>2.9940314633654201E-2</c:v>
                </c:pt>
                <c:pt idx="14">
                  <c:v>0</c:v>
                </c:pt>
                <c:pt idx="15">
                  <c:v>1.2366651696509299E-2</c:v>
                </c:pt>
                <c:pt idx="16">
                  <c:v>0</c:v>
                </c:pt>
                <c:pt idx="17">
                  <c:v>1.4970157316827101E-2</c:v>
                </c:pt>
                <c:pt idx="18">
                  <c:v>0</c:v>
                </c:pt>
                <c:pt idx="19">
                  <c:v>1.10648988863505E-2</c:v>
                </c:pt>
                <c:pt idx="20">
                  <c:v>5.01174831911168E-2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AD3-49D5-AF37-8AC69BE3EA8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3.7517117184715501E-3</c:v>
                </c:pt>
                <c:pt idx="11">
                  <c:v>4.9619413050752802E-3</c:v>
                </c:pt>
                <c:pt idx="12">
                  <c:v>0</c:v>
                </c:pt>
                <c:pt idx="13">
                  <c:v>5.5872265914872002E-3</c:v>
                </c:pt>
                <c:pt idx="14">
                  <c:v>0</c:v>
                </c:pt>
                <c:pt idx="15">
                  <c:v>8.0177710112496903E-3</c:v>
                </c:pt>
                <c:pt idx="16">
                  <c:v>1.9767083247860901E-3</c:v>
                </c:pt>
                <c:pt idx="17">
                  <c:v>7.9875152715845991E-3</c:v>
                </c:pt>
                <c:pt idx="18">
                  <c:v>3.1667674182797498E-3</c:v>
                </c:pt>
                <c:pt idx="19">
                  <c:v>0</c:v>
                </c:pt>
                <c:pt idx="20">
                  <c:v>0</c:v>
                </c:pt>
                <c:pt idx="21">
                  <c:v>2.7532723095234799E-3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AD3-49D5-AF37-8AC69BE3EA8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 Motos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0.73752711496746204</c:v>
                </c:pt>
                <c:pt idx="12">
                  <c:v>1.14967462039046</c:v>
                </c:pt>
                <c:pt idx="13">
                  <c:v>1.25813449023861</c:v>
                </c:pt>
                <c:pt idx="14">
                  <c:v>0.97613882863340595</c:v>
                </c:pt>
                <c:pt idx="15">
                  <c:v>0</c:v>
                </c:pt>
                <c:pt idx="16">
                  <c:v>1.7462039045553099</c:v>
                </c:pt>
                <c:pt idx="17">
                  <c:v>0</c:v>
                </c:pt>
                <c:pt idx="18">
                  <c:v>1.8293564714388999</c:v>
                </c:pt>
                <c:pt idx="19">
                  <c:v>2.8741865509761402</c:v>
                </c:pt>
                <c:pt idx="20">
                  <c:v>2.9501084598698499</c:v>
                </c:pt>
                <c:pt idx="21">
                  <c:v>0.88937093275488099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AD3-49D5-AF37-8AC69BE3EA8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5.3077147634086096E-3</c:v>
                </c:pt>
                <c:pt idx="13">
                  <c:v>2.07885494900171E-2</c:v>
                </c:pt>
                <c:pt idx="14">
                  <c:v>0</c:v>
                </c:pt>
                <c:pt idx="15">
                  <c:v>0</c:v>
                </c:pt>
                <c:pt idx="16">
                  <c:v>2.1120281662730101E-2</c:v>
                </c:pt>
                <c:pt idx="17">
                  <c:v>0</c:v>
                </c:pt>
                <c:pt idx="18">
                  <c:v>1.2826977344904201E-2</c:v>
                </c:pt>
                <c:pt idx="19">
                  <c:v>0.17382765850163201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AD3-49D5-AF37-8AC69BE3EA8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4.8378722801717997E-2</c:v>
                </c:pt>
                <c:pt idx="9">
                  <c:v>2.98925441701672E-2</c:v>
                </c:pt>
                <c:pt idx="10">
                  <c:v>5.4278567045829999E-2</c:v>
                </c:pt>
                <c:pt idx="11">
                  <c:v>5.4278567045829999E-2</c:v>
                </c:pt>
                <c:pt idx="12">
                  <c:v>7.7877944022277795E-2</c:v>
                </c:pt>
                <c:pt idx="13">
                  <c:v>8.25978194175674E-2</c:v>
                </c:pt>
                <c:pt idx="14">
                  <c:v>2.5959314674092598E-2</c:v>
                </c:pt>
                <c:pt idx="15">
                  <c:v>4.48388162552509E-2</c:v>
                </c:pt>
                <c:pt idx="16">
                  <c:v>6.9618162080521101E-2</c:v>
                </c:pt>
                <c:pt idx="17">
                  <c:v>5.8998442441119597E-2</c:v>
                </c:pt>
                <c:pt idx="18">
                  <c:v>5.0738660499362799E-2</c:v>
                </c:pt>
                <c:pt idx="19">
                  <c:v>6.25383489875867E-2</c:v>
                </c:pt>
                <c:pt idx="20">
                  <c:v>0.117210238983024</c:v>
                </c:pt>
                <c:pt idx="21">
                  <c:v>0</c:v>
                </c:pt>
                <c:pt idx="22">
                  <c:v>6.3718317836409105E-2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AD3-49D5-AF37-8AC69BE3EA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3728064"/>
        <c:axId val="423734624"/>
      </c:lineChart>
      <c:catAx>
        <c:axId val="423728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734624"/>
        <c:crosses val="autoZero"/>
        <c:auto val="1"/>
        <c:lblAlgn val="ctr"/>
        <c:lblOffset val="100"/>
        <c:noMultiLvlLbl val="0"/>
      </c:catAx>
      <c:valAx>
        <c:axId val="423734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728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AD-4697-AA06-ED63823256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Argentina S.A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DAD-4697-AA06-ED63823256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DAD-4697-AA06-ED638232569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DAD-4697-AA06-ED638232569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 Motos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DAD-4697-AA06-ED638232569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KTM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DAD-4697-AA06-ED638232569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Kawasaki Argentina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DAD-4697-AA06-ED63823256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753040"/>
        <c:axId val="292761568"/>
      </c:lineChart>
      <c:dateAx>
        <c:axId val="292753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761568"/>
        <c:crosses val="autoZero"/>
        <c:auto val="1"/>
        <c:lblOffset val="100"/>
        <c:baseTimeUnit val="days"/>
      </c:dateAx>
      <c:valAx>
        <c:axId val="292761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753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822D1-5A8F-4F57-8A89-82B4C263CA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884938-4347-4559-BC8D-F6B72AEFDC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095126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62B24-0AFC-4F85-AEAC-9B27A6C07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La Emilia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3167A1-F010-4AFC-95CE-78B3A333C9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8681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106630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604415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268838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974274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830231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697401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370493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889039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2541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054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1656990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173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Honda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1019411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594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Yamaha Motor Argentina S.A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1001672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18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KTM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942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Bajaj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555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Kawasaki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286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Suzuki Motos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1.8593 %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3246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2FF420-DE35-45D6-B296-B2B5E1C92E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4149546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7EB88-802C-4CA5-B98A-7C29BDCA9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238321-5FFB-46D5-B66C-FC617F6536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92499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0FCB28-09EF-4BB9-B540-E57986B1E7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D6C6A8-70F4-4688-9EB8-C49F66483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492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6BA47-2B23-4EFC-9278-C58E4D262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115C02-157F-4FFF-AED3-3E00E9F25B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27340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47A21F-A9B8-4DCF-BC9E-98558A0D89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A7826-FB23-4A7F-9792-F3C00EBC6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247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DE36-1711-4D4E-B11D-E3472A338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E28143-42BC-410E-9D16-2E1BFA65DB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30760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FA0020-D2EB-4190-AA0C-672AE10D32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F3205C-3AEE-4836-BA45-AA4C59D57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739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0244A-745C-44FE-8E20-1FCB9CD4F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E1ECD6-454B-43B5-B4F4-F4F18E9CD4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11020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7F168A-6C51-4649-8863-EFDB529573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3EE0FE-8FDF-44E4-A786-639CCD455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971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B8777-779E-491D-B610-CE897603C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E2ACE4-1451-47CB-8227-7F4FA751E2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96170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0D67F4-6952-4F22-8118-913C7E8BF2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B80E7-2475-4E70-9FC8-99D91AAA4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204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77C31-DB26-4910-B9EE-1F803D4C0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Interactions Distribution | La Emilia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E81558-DA82-4E81-8D20-76DB30CA84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3542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699DE8-06D8-40B5-879C-C47E32413B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F8AA4-30BA-4FE1-89FC-02412659F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802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21492-9E4D-4287-9835-6DF3C5EE5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Fans Change | La Emilia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C55313-5FFA-42B2-9B1F-223F8D6316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13450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9C0C5C-3ECF-4005-A20F-D93BEA73AE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8DB7D-46D9-4726-B7B3-DD0DFF237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623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BAE30-EA27-486E-830C-29B661E10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746122-1BB8-4655-936E-8DC5BAEB7A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59071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C7EDA7-2BA9-4A73-8929-477CECA077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300CD0-8F75-4201-A36A-D17D313E8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168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0303A-09EC-4F18-AB4F-EB4033CCD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49D9C6-0A1F-4748-8C67-05F2831DED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49163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899A8C-46A5-4024-A3A4-472CEE672C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815AF5-966D-4FCB-9EBA-0A45E19B5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765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D80DB-2156-4E9A-B904-FD6B31CF7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F138AA-AF09-43CA-AA1D-59D0002228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69334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B7C221-6049-42FB-92C1-ACB5A30DB3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A41DE8-E7D7-47B4-9956-41D866D32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543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AB665-017D-4B0A-9332-30F4ABEFC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90B4AC-4C27-47F2-870A-857BEDC2BC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9044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60CD5-1BD1-41C7-8D4F-77B49EA3A9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81463-170C-4E79-AA38-11D80D505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527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979D6-7356-4554-8C2A-63F07491E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8D966B-6BED-4A31-9751-166620F56A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43904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92B9D2-A92C-4149-AC94-FDA4924418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1B955F-6AEA-424B-9230-5DCD85C4E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761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93ACE-5523-4F26-910F-98F611990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Interactions Distribution | La Emilia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B15644-67F9-450F-BE0C-3AD75FB0F1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58203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98030C-3346-4D6C-A6F5-99E23A3CDE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49574A-2F80-4FDA-91B4-DD2EC4BE2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8553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DFD2E-2202-420C-956D-BC83A073B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D64248-1B52-4B9F-AED1-D6487B12D3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85688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1EBC8-660D-4CE3-9EE8-C5B11D84BD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83FA7E-672F-49C6-97B6-5F214626E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2357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DA446-9D8A-417A-8968-3FE5A332E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99CC8A-6945-473A-A7DB-BC54111304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96339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031C60-E2D0-4D4C-B58A-1EEE55897A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CDCFA-AF49-403A-96D7-9CECAA257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2547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3C7DB-91FA-41CB-ADEC-B7C715AEB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B3C06E-0255-4471-A7B9-A13F3E0FE8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39480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443A1-7F3F-40DF-8A75-545802F901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E1975-5AF6-4640-BC15-6BDC79BB7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1615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6AC48-C8F2-4F66-A931-F650CC080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ABEDB1-14B8-4B55-9562-756BDB109A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57277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850CA1-B451-43F4-8060-8A88E1394C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AFB5D0-0870-43DC-AA19-0E92FBD16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320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51E43-8365-4B58-879E-9BAD955A6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48DEE2-C003-4A70-8455-4720F92F8A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26657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AC2AA5-25E1-474A-86BD-5F1756F0E0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C75D1-69CE-4F6E-BD31-959FA8A7C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7369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3A544-8ACD-4D79-BB93-DDC73A92D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La Emilia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9BAD6D-E91F-47CA-BCCC-645936A81D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42186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6457671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1337924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030436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764789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468239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91361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150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#TransporteIdeal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161.68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170.96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095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#ViajaSeguro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161.68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170.96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611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#MoveteConYamaha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161.68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170.96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076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333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95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#HondaArgentina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76.230769230769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2.3846153846154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4.6153846153846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83.230769230769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153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#KawasakiArgentina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377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801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#kawasaki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0.54545454545455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1.4545454545455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31.909090909091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215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784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5F5079-8376-400F-9BB7-2F7FD5D0B7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6530774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D8D84-7997-40CD-8FB7-E26A174F4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329A8F-4E59-4E11-8ABC-4205B8C517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96498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41484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2803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1265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024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9159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6921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5144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5601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2941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2783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369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431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58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- 2021-09-21 09:00:31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¡¡Llegó la primavera y es el momento ideal para salir con tu nueva Yamaha!!
Aprovecha 12 ó 18 Cuotas Sin Interés y tené la tuya ingresando en: bit.ly/fz-fi-fz-s-disco
#TransporteIdeal #ViajaSeguro #MoveteConYamaha 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963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- 2021-09-22 10:00:33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¡¡Llegó la primavera y es el momento ideal para salir con tu nueva Yamaha!!
Aprovecha 12 ó 18 Cuotas Sin Interés y tené la tuya ingresando en: bit.ly/fz-25-xtz-125
#TransporteIdeal #ViajaSeguro #MoveteConYamaha #CuotasSinInteres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071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651B22-21B0-46E5-8904-45AEF8BD3E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0216228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C1E1B-692F-4323-B7F3-60E1B51A0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1E621C-E50A-4F86-A07C-211EFC99A8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2150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28401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8905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0965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361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2445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6307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7007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8613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8071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88511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4138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6280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246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- 2021-10-05 15:33:23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Octubre cambiá la forma de moverte con Yamaha 🙋‍♀️🙋‍♂️🏍
No esperes más y tené la tuya en 12 ó 18 Cuotas Sin Interés ingresando a bit.ly/fz-fi-fz-s-disco
#TransporteIdeal #ViajaSeguro #MoveteConYamaha 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390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- 2021-10-05 15:34:40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Octubre cambiá la forma de moverte con Yamaha 🙋‍♀️🙋‍♂️🏍
No esperes más y tené la tuya en 12 ó 18 Cuotas Sin Interés ingresando a bit.ly/ybr-125-z-ybr-125-ed
#TransporteIdeal #ViajaSeguro #MoveteConYamaha 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048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74D0DF-72E6-40A3-9EC3-CDC8726358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8451444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012E0-FA00-4AAC-9410-D1C8E259C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3AAB08-401F-4893-B83B-E6B0DF01E8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9776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56022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6089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3255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79609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5397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5952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6177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8391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21301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4249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1338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6409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086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- 2021-10-05 15:34:03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Octubre cambiá la forma de moverte con Yamaha 🙋‍♀️🙋‍♂️🏍
No esperes más y tené la tuya en 12 ó 18 Cuotas Sin Interés ingresando a bit.ly/fz-25-xtz-125
#TransporteIdeal #ViajaSeguro #MoveteConYamaha 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817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043CBC-DFBD-49D7-A153-6B3D70A6E9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0166874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668A0-7E0F-409B-B890-E16B664C5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93187B-547B-4A4E-8204-240F9BFBE1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7757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47978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8531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1551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7271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0267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9776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5159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0818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4440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6424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3777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6493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43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Suzuki Motos Argentina - 2021-09-24 19:04:42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Durante décadas Suzuki fue construyendo relaciones genuinas con cada uno de los clientes y usuarios, basándose en los valores de la marca confianza, respeto, calidad, innovación y espíritu deportivo. En eso mismo nos basamos para elegir nuestro Brand Ambassador, Sebastián Porto! Bienvenido a Suzuki! Sebastián Porto representa cada uno de esos valores, la sencillez y calidad de su personalidad, su pasión y emoción por las motos y el respeto que ha cosechado durante años dentro del mundo del motociclismo. Estamos orgulloso y muy felices que nos esté acompañando en esta nueva etapa de Suzuki Motos Argentina. 
#suzukimotosarg #suzuki #wayoflife #sebasporto #suzukiambassador #SebasPorto19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778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DBDD6E-9AC5-4FAB-8504-9F78E2A03C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3230350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69ED9-F85D-462B-9241-65779331C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99C4D0-26D0-4B8B-865D-48637E7561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8338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48924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645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1512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2626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0057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9803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2129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8979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7749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9879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6641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6650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413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KTM Argentina - 2021-09-30 19:24:35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Liviana, potente, rápida: ¡la KTM 390 DUKE es tu ticket al puro placer de conducir!
#KTM #ReadyToRace #KTM390Duke #CornerRocket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785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Argentina - 2021-09-29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🛣️ ¡Una nueva edición de #MiLeyenda llega desde La Pampa! Corría el año 1985 cuando el pampeano @javiparra66 se decidió a cruzar la Cordillera de los Andes en su Honda CB900F. ¿Una moto de asfalto en una aventura de ripio? Sí, y una experiencia inolvidable 🏔️ 
¿Vos también tenes una historia para contar? ¡Envianos una foto de tu Leyenda por MD! 
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490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C6452D-3C89-4273-AC23-200D635F02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1899177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1AE74-96E0-4865-ABB6-151070549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971FEB-8F04-4004-A120-CEB7AD543C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3932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92269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5664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9437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2849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5602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765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0311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8971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19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8068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4339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1891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335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- 2021-10-11 13:15:07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TNT600i es una moto pensada para los riders más exigentes.
Con su gran porte y su sonido característico, no pasaras desapercibido.
#Benelli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672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- 2021-09-23 17:12:27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#302S cuenta con un diseño único, ágil y moderno ideal para disfrutar la ruta al máximo nivel.
﻿
﻿﻿𝘜𝘯 𝘯𝘶𝘦𝘷𝘰 𝘤𝘢𝘮𝘪𝘯𝘰 𝘤𝘰𝘮𝘪𝘦𝘯𝘻𝘢. #Benelli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8592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DC2D82-07F5-4E04-A0A4-A533BC72A4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0108189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19011-0EA1-43FA-B9C3-02D061F26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8D4733-EED2-44D5-95FD-3172BC3323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9361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91702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6098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7717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1286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3110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2535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2060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4421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1249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43847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0960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1937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376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Argentina - 2021-09-21 11:00:04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Feliz día de la primavera para vos, de parte de toda la familia Honda 🏍️🌼
#DíaDeLaPrimavera 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341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Argentina - 2021-10-03 20:25:07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Segunda victoria para @marcmarquez93 👏👏👏 Volvió esa vieja costumbre de ganar 😉 Ahora a no aflojar!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5846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B987CE-5121-40C5-B73A-0413C25055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6795715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079F2-3A69-4D4D-9736-E47DE4AE2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005A98-CDD7-404E-994A-7399B14EE3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2794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98503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8967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3572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5729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21126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1437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873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5380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8276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7443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8847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4288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34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Argentina - 2021-10-13 12:00:01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¡Llega a #MiLeyenda una pieza de colección! @carlosdibella_22 nos compartió este ícono de Honda que, tras años de aventuras, hoy se dedica a reposar para que todos los fanáticos puedan apreciarla.
¿Vos también tenes una leyenda que querés compartir? Envianos tu foto por MD 😉
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174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289EDB-7BD2-49B5-9E6A-191A816AE9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4609309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B8528-21F0-4A9D-8830-917F209DF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- 9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F6E227-C451-44B3-BD52-63377FF947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8209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98956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2016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8881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5489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9760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7647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0080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25167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3406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3198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4786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6709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097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- 2021-09-25 15:20:04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#302S cuenta con un moderno, potente y eficiente motor:
- Un motor bicilíndrico en línea de 8 válvulas DOHC
﻿- Cilindrada 300cc
﻿- Potencia 38HP a 11.500 RPM
﻿- Par máximo de 26.5 Nm a 10.000 RPM
﻿
Sentí la al máximo la adrenalina en cada curva de la ruta arriba de tu #Benelli.
﻿
﻿﻿𝘜𝘯 𝘯𝘶𝘦𝘷𝘰 𝘤𝘢𝘮𝘪𝘯𝘰 𝘤𝘰𝘮𝘪𝘦𝘯𝘻𝘢.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4743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5ABBD0-60C6-4C76-98D5-ED98A93D58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4436619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18FF4-3A35-4B63-A301-10183F3AC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- 10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E6016C-1012-48D5-8B5B-23A71BF80A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553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61086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4596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859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8084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7905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6655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3869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4938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5138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648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3344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4158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822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- 2021-10-08 16:01:03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team de Yamaha Factory MXGP se prepara para el Gran Premio de Francia de este fin de semana.
#yamaha #mxgp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93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479D40-0027-4594-B055-5177F5EAAF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4062186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A330A-F97D-4F34-812C-4F4215AB6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ACE825-5170-4405-9B98-9311B1F572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8587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937040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1075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1939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5200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6619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6539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755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086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3788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9814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04963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4802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774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Suzuki Motos Argentina - 2021-10-06 18:00:45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Versátil, poderosa y equipada para explorar sin límites. Así desembarca la V-strom 650 XT en Argentina. Esta 650 cc tiene un motor bicilíndrico 4 Tiempos, conjunto de frenado con sistema ABS de doble canal, control de tracción con 2 modos de operación, parabrisas regulable en 3 posiciones, suspensión delantera con 150mm de recorrido y monoamortiguador trasero progresivo con precarga regulable. Llegó la V-strom 650 XT, poné a prueba la aventura! #vstrom650xt #suzukivstrom650xt #suzukiwayoflife #suzukiadventure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747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2B7D63-8873-4469-8F43-810C5F4EB4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40231689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7A189-38E3-4841-A1F7-304D3F6EF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EFBC5F-BC35-4756-86D8-7900ED4CDA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93685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78493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5926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6520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6074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3113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6296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352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5077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8300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17547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354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0193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55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- 2021-10-18 11:32:39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#Repostby @valerianquevedo
...
🙆‍♀️Me preguntaron mucho ¿Qué me hizo el "clic" para viajar así: en moto y sola?
Y yo creo que la última gota que derrama el vaso, nunca es la única responsable de ese suceso 🤷‍♀️
✅Fueron muchos clics, en diferentes momentos y por muchos años.
⚠️Intentos frustrados de vivir otro tipo de vida
⚠️Pérdida de personas que amaba
⚠️Trabajos en los cuales no era feliz. Y me hicieron replantearme mil veces la vida..y me llevaron al que actualmente tengo y Amo.. Porque es el que quise siempre 👉 @soldiersanrafael_ 💪😍 Hoy lo sigo a distancia, mientras @anitapena90 lo cuida de cerca❤
⚠️Y Situaciones en que sentí la muerte de cerca y me hicieron reflexionar. Siempre que me pasa algo fuerte ( me han pasado un par😬POR SUERTE).. me freno unos días y en calma pienso..."si me hubiera muerto"¿Qué me faltaba hacer?¿Qué meta o sueño tenía sin cumplir?¿Cómo hubiera hablado con tal persona?¿Valía la pena una discusión x sólo ser diferentes?¿Me dí el gusto que quería?¿Disfruto lo que hago en mi día a día?¿Agradecí el café de la mañana y tener una ducha con agua caliente?¿Le dije a mi vieja que la amo?¿Jugué con Uma estos días?🐕 ¿corrí en la montaña?..o tenía demasiado trabajo y esas son "gustadas" que no eran importantes?¿Aproveché el tiempo libre en algo que me estimule, me ayude a crecer en algún aspecto...ó sólo perdí el tiempo viendo Nada en el celu?
🌎Lo que me trajo a Viajar sola en moto, es ser consciente de que ME VOY A MORIR, y no sé cuándo ni cómo, pero lo que sí sé..es que cdo eso pase..voy a llevar viviendo una vida ELEGIDA, en la que paso cada uno de mis días con agradecimiento, abundancia de cosas hermosas y simples, nuevos conocimientos, aprendizajes y cumpliendo un Sueño✨ No deseo juntar cosas.. de hecho cada día me desprendo de más. Hace 2 meses viajo con 16 prendas de ropa en total, que voy descubriendo como combinar y son TODO mi armario😅 .✅Lo que deseo es seguir acumulando VIDA VIVIDA, realmente vivida!! en historias, momentos, personas, experiencias..Y MUCHA MUCHA AVENTURA!
.
.
🤔Si todavía no te has parado a reflexionar sobre tu vida..hacelo! Y te vas a dar cuenta que quizás podés potenciar mucho más la alegría de 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9292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16392F-34D1-4109-962E-E3F52A0B79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6183825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FB403-5F53-462B-BD8F-9ABB6DE4E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5C3C3A-FAE4-4978-85AD-77AE6D93B4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50348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29797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4119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9373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9539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0585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8999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5906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7021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4319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2194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8905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5345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993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Suzuki Motos Argentina - 2021-10-14 20:39:16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nuevo concesionario se une a la familia Suzuki !Bienvenido Suzuki Mar del Plata Centro! Ya podés visitar el showroom que está ubicado en Av Juan B Justo 3.045 con el mejor asesoramiento y servicio postventa.
@suzukimardelplatacentro #suzukimotosarg #suzuki #suzukiwayoflife #concesionariossuzuki #redsuzuki #suzukimardelplatacentro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2.7173 %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799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59F656-5431-4E9D-B4AC-5E78E4ABB3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2712115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87644-594E-47CA-84E5-10B7CC8A0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930EC4-1CBE-471C-B21E-42C8547F72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0161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1573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80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1877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7695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7848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9689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6397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9686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7795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4015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9995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1934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729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Suzuki Motos Argentina - 2021-10-05 16:00:45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Llegó la V-Strom 650 XT a Argentina, el modelo que elegís para empezar tu viaje. Recorré el país de punta a punta! De la costa a la montaña. De la calle a la autopista. De la ciudad a la ruta. Cada recorrido es una escapada hacia la libertad. Ve a cualquier sitio. Ve más allá. Ve con V-Strom 650XT. #vstrom650xt #suzukivstrom650xt #suzukiwayoflife #suzukiadventure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2.7812 %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329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 Argentina - 2021-09-30 13:00:01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🇺🇸 🏁 Llega el GP de las Américas y tenemos al piloto con más victorias (6), más poles (7) y la mejor vuelta de la historia. ¿Todo eso? Sí, Marc Márquez conoce bien el circuito estadounidense y buscará volver a hacer historia🤩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719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D26C3B-AA3C-4E36-A325-8BF3E79273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9101095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ED6EF-3DA5-43C1-995D-818D4EE46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D24E79-E8BF-4092-8BD6-052107C394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3992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15766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2039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4169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6235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5969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303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7841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7032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771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8914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18062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7996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603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KTM Argentina - 2021-10-18 16:43:30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Nueva KTM 350 EXC-F 2022 💥 🔥
Consulta por disponibilidad en nuestros concesionarios oficiales
https://www.ktm.com/es-ar/dealer-search.html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116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 Motor Argentina S.A - 2021-10-05 11:09:19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MT-03 se renueva y vuelve con todo. Conocé más sobre este referente absoluto de la categoría que evolucionó en diseño y equipamiento. Pedí tu cotización en bit.ly/MT-03-Yamaha
.
#MT03 #YamahaMT03 #TransporteIdeal #ViajaSeguro #MoveteConYamaha #Yamaha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833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FCE3DA-C907-4624-9467-D65EFA8F38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2480948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E68F4-3F3D-4232-B13E-CFD2854CE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9E3050-EB88-4563-AFAA-6F2DFB8798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3180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29967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532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2713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9937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3979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7409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7311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4362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9829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6994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3038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9487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41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Kawasaki Argentina - 2021-10-16 20:50:53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el segundo día de acción en el circuito San Juan Villicum por el round 12 del WorldSBK, estuvimos presentes junto a toda nuestra red de concesionarios para apoyar a los pilotos del Kawasaki Racing Team, Jonathan Rea y Alex Lowes, como también a los representantes nacionales Luciano Ribodino y Marco Solorza.
Además disfrutamos de un Tour Box en donde conocimos desde adentro cómo trabaja el KRT, el staff completo que lo conforma, su historia y cada detalle del equipo que hoy pelea por revalidar el título.
💚💚💚🇦🇷🇦🇷🇦🇷
#KawasakiArgentina 
#ArgWorldSBK 
#kawalove 
#kawasaki
#sanjuan
#sbk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450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DDD58A-68BF-4049-88ED-EEBD32934D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5737115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3AF07-940B-4D60-8D57-6A87DDEBB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F321ED-FC94-4CC5-BBE1-C865A151FB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4862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61041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34562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6000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2637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428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6051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4959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8422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2504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0245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0222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8023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324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Kawasaki Argentina - 2021-10-17 13:37:18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¡Sigue la acción en San Juan Villicum!
Continuamos disfrutando del #WorldSBK en nuestro stand exclusivo además de haber disfrutado de la Superpole Race en donde Jonathan Rea subió al 3er escalón del podio.
¡Tenemos mucho por delante y ansiosos por vivir la Carrera 2!
#kawasaki
#KawasakiArgentina 
#ArgWorldSBK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217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C9206C-65B4-4272-B4F9-41DA1EC014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3995690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3F8A1-597D-4C99-B3CF-42A889562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La Emilia - 18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CA8173-1DE8-4E1C-84BF-5B605CD146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0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0296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7865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508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8926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2931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3364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6316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6697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2997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5570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0772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9093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530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 - 2021-10-16 11:10:02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﻿﻿﻿Imponente por donde la mires.
Conocé más acerca de la Leoncino 500 en nuestra web oficial o en historias destacas.
¡Viví la leyenda!
#Benelli #Leoncino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574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88411F-2F0D-4194-8B9C-3CC28D3DBA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7762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BCCDD-2E60-42B2-856A-B5C5BE405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3B122E-3648-45AD-B2B9-718009588E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2199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7272AA-AA69-4B00-82F0-28F0935CBA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D33329-5359-4DA0-BC85-BEA5F1935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747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57BE6-7F2B-46DD-AEC6-1D679A198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La Emilia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1F9C7E-8A18-4ACA-8880-49461F98A0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684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2335160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3978276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2674833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248463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85008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478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Bajaj Argentina - 2021-10-16 10:49:20</a:t>
                      </a:r>
                      <a:r>
                        <a:rPr lang="es-ES" sz="1000"/>
                        <a:t>
 SOMOS CONCESIONARIO EXCLUSIVOS BAJAJ.
TE OFRECEMOS FINANCIACIÓN A TASA 0 % INTERÉS.
CONTACTANOS Y LLEVATE TU BAJAJ.
TENEMOS TODA LA LINEA DE REPUESTOS Y ACCESORIOS Y CONTAMOS CON UN SERVICIO POST VENTA OFICIAL BAJAJ.
Bajaj Argentina
#dominar400
#dominar400ug
#rouserns200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642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Bajaj Argentina - 2021-09-22 07:30:04</a:t>
                      </a:r>
                      <a:r>
                        <a:rPr lang="es-ES" sz="1000"/>
                        <a:t>
 buenas...quiero viajar de bs as..a neuquen en una NS200... Q recomiendan???? alguno q haya hecho ese viaje???? son 1200km aproximadamente... los leo!!, graciassssSSS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5369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643195-48D4-4937-A324-7BAEF040C2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2879767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1447</Words>
  <Application>Microsoft Office PowerPoint</Application>
  <PresentationFormat>On-screen Show (4:3)</PresentationFormat>
  <Paragraphs>770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quintly_template</vt:lpstr>
      <vt:lpstr>FACEBOOK NUEVO - La emilia usar</vt:lpstr>
      <vt:lpstr>Facebook Key Metrics Table | La Emilia</vt:lpstr>
      <vt:lpstr>Facebook Fan Distribution | La Emilia</vt:lpstr>
      <vt:lpstr>Facebook +/- Fan Distribution | La Emilia</vt:lpstr>
      <vt:lpstr>Facebook Key Metrics Radar | La Emilia</vt:lpstr>
      <vt:lpstr>Facebook Page Likes Total | La Emilia</vt:lpstr>
      <vt:lpstr>Facebook Posts Distribution | La Emilia</vt:lpstr>
      <vt:lpstr>Facebook Interactions Distribution | La Emilia</vt:lpstr>
      <vt:lpstr>Facebook Fans Change | La Emilia</vt:lpstr>
      <vt:lpstr>Facebook Fans Change Per Weekday | La Emilia</vt:lpstr>
      <vt:lpstr>Facebook Fans Change Rate | La Emilia</vt:lpstr>
      <vt:lpstr>Facebook Own Posts | La Emilia</vt:lpstr>
      <vt:lpstr>Facebook Own Posts By Hour | La Emilia</vt:lpstr>
      <vt:lpstr>Facebook Own Posts By Weekday | La Emilia</vt:lpstr>
      <vt:lpstr>Facebook Interactions Distribution | La Emilia</vt:lpstr>
      <vt:lpstr>Facebook Post Type Distribution Per Profile | La Emilia</vt:lpstr>
      <vt:lpstr>Facebook Interaction Rate By Weekday | La Emilia</vt:lpstr>
      <vt:lpstr>Facebook Interaction Rate | La Emilia</vt:lpstr>
      <vt:lpstr>Facebook Interaction Rate By Post Type | La Emilia</vt:lpstr>
      <vt:lpstr>Facebook Interaction Rate By Hour | La Emilia</vt:lpstr>
      <vt:lpstr>Facebook Hashtag Detection | La Emilia</vt:lpstr>
      <vt:lpstr>Facebook Post Table + Reactions | La Emilia - 1 of 18</vt:lpstr>
      <vt:lpstr>Facebook Post Table + Reactions | La Emilia - 2 of 18</vt:lpstr>
      <vt:lpstr>Facebook Post Table + Reactions | La Emilia - 3 of 18</vt:lpstr>
      <vt:lpstr>Facebook Post Table + Reactions | La Emilia - 4 of 18</vt:lpstr>
      <vt:lpstr>Facebook Post Table + Reactions | La Emilia - 5 of 18</vt:lpstr>
      <vt:lpstr>Facebook Post Table + Reactions | La Emilia - 6 of 18</vt:lpstr>
      <vt:lpstr>Facebook Post Table + Reactions | La Emilia - 7 of 18</vt:lpstr>
      <vt:lpstr>Facebook Post Table + Reactions | La Emilia - 8 of 18</vt:lpstr>
      <vt:lpstr>Facebook Post Table + Reactions | La Emilia - 9 of 18</vt:lpstr>
      <vt:lpstr>Facebook Post Table + Reactions | La Emilia - 10 of 18</vt:lpstr>
      <vt:lpstr>Facebook Post Table + Reactions | La Emilia - 11 of 18</vt:lpstr>
      <vt:lpstr>Facebook Post Table + Reactions | La Emilia - 12 of 18</vt:lpstr>
      <vt:lpstr>Facebook Post Table + Reactions | La Emilia - 13 of 18</vt:lpstr>
      <vt:lpstr>Facebook Post Table + Reactions | La Emilia - 14 of 18</vt:lpstr>
      <vt:lpstr>Facebook Post Table + Reactions | La Emilia - 15 of 18</vt:lpstr>
      <vt:lpstr>Facebook Post Table + Reactions | La Emilia - 16 of 18</vt:lpstr>
      <vt:lpstr>Facebook Post Table + Reactions | La Emilia - 17 of 18</vt:lpstr>
      <vt:lpstr>Facebook Post Table + Reactions | La Emilia - 18 of 18</vt:lpstr>
      <vt:lpstr>Facebook User Posts | La Emilia</vt:lpstr>
      <vt:lpstr>Facebook User Posts Table | La Emilia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2021-10-19T17:41:49Z</dcterms:created>
  <dcterms:modified xsi:type="dcterms:W3CDTF">2021-10-19T17:43:02Z</dcterms:modified>
</cp:coreProperties>
</file>