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719249</c:v>
                </c:pt>
                <c:pt idx="1">
                  <c:v>274230</c:v>
                </c:pt>
                <c:pt idx="2">
                  <c:v>87022</c:v>
                </c:pt>
                <c:pt idx="3">
                  <c:v>33314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8D-4435-BDF9-263651E0B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-805</c:v>
                </c:pt>
                <c:pt idx="1">
                  <c:v>1966</c:v>
                </c:pt>
                <c:pt idx="2">
                  <c:v>-46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E-4C0B-8BEA-F5460B0C0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38.127299999999998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10.543799999999999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39-46DC-B8C9-BF2A7704CA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12.099</c:v>
                </c:pt>
                <c:pt idx="1">
                  <c:v>28.571400000000001</c:v>
                </c:pt>
                <c:pt idx="2">
                  <c:v>13.7476</c:v>
                </c:pt>
                <c:pt idx="3">
                  <c:v>0</c:v>
                </c:pt>
                <c:pt idx="4">
                  <c:v>15.926</c:v>
                </c:pt>
                <c:pt idx="5">
                  <c:v>-7.3164999999999996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39-46DC-B8C9-BF2A7704CA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19.047599999999999</c:v>
                </c:pt>
                <c:pt idx="2">
                  <c:v>23.917100000000001</c:v>
                </c:pt>
                <c:pt idx="3">
                  <c:v>0</c:v>
                </c:pt>
                <c:pt idx="4">
                  <c:v>5.0269000000000004</c:v>
                </c:pt>
                <c:pt idx="5">
                  <c:v>-15.4824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39-46DC-B8C9-BF2A7704CA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4.6318000000000001</c:v>
                </c:pt>
                <c:pt idx="1">
                  <c:v>42.857100000000003</c:v>
                </c:pt>
                <c:pt idx="2">
                  <c:v>49.529200000000003</c:v>
                </c:pt>
                <c:pt idx="3">
                  <c:v>0</c:v>
                </c:pt>
                <c:pt idx="4">
                  <c:v>100</c:v>
                </c:pt>
                <c:pt idx="5">
                  <c:v>14.981400000000001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39-46DC-B8C9-BF2A7704C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270576"/>
        <c:axId val="405270904"/>
      </c:radarChart>
      <c:catAx>
        <c:axId val="40527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70904"/>
        <c:crosses val="autoZero"/>
        <c:auto val="1"/>
        <c:lblAlgn val="ctr"/>
        <c:lblOffset val="100"/>
        <c:noMultiLvlLbl val="0"/>
      </c:catAx>
      <c:valAx>
        <c:axId val="40527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7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272296</c:v>
                </c:pt>
                <c:pt idx="1">
                  <c:v>272331</c:v>
                </c:pt>
                <c:pt idx="2">
                  <c:v>272392</c:v>
                </c:pt>
                <c:pt idx="3">
                  <c:v>272423</c:v>
                </c:pt>
                <c:pt idx="4">
                  <c:v>272436</c:v>
                </c:pt>
                <c:pt idx="5">
                  <c:v>272471</c:v>
                </c:pt>
                <c:pt idx="6">
                  <c:v>272509</c:v>
                </c:pt>
                <c:pt idx="7">
                  <c:v>272551</c:v>
                </c:pt>
                <c:pt idx="8">
                  <c:v>272592</c:v>
                </c:pt>
                <c:pt idx="9">
                  <c:v>272627</c:v>
                </c:pt>
                <c:pt idx="10">
                  <c:v>272655</c:v>
                </c:pt>
                <c:pt idx="11">
                  <c:v>272692</c:v>
                </c:pt>
                <c:pt idx="12">
                  <c:v>272695</c:v>
                </c:pt>
                <c:pt idx="13">
                  <c:v>272694</c:v>
                </c:pt>
                <c:pt idx="14">
                  <c:v>272685</c:v>
                </c:pt>
                <c:pt idx="15">
                  <c:v>272714</c:v>
                </c:pt>
                <c:pt idx="16">
                  <c:v>272891</c:v>
                </c:pt>
                <c:pt idx="17">
                  <c:v>273003</c:v>
                </c:pt>
                <c:pt idx="18">
                  <c:v>273111</c:v>
                </c:pt>
                <c:pt idx="19">
                  <c:v>273224</c:v>
                </c:pt>
                <c:pt idx="20">
                  <c:v>273340</c:v>
                </c:pt>
                <c:pt idx="21">
                  <c:v>273459</c:v>
                </c:pt>
                <c:pt idx="22">
                  <c:v>273595</c:v>
                </c:pt>
                <c:pt idx="23">
                  <c:v>273711</c:v>
                </c:pt>
                <c:pt idx="24">
                  <c:v>273749</c:v>
                </c:pt>
                <c:pt idx="25">
                  <c:v>273841</c:v>
                </c:pt>
                <c:pt idx="26">
                  <c:v>273941</c:v>
                </c:pt>
                <c:pt idx="27">
                  <c:v>274038</c:v>
                </c:pt>
                <c:pt idx="28">
                  <c:v>274109</c:v>
                </c:pt>
                <c:pt idx="29">
                  <c:v>274230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2D-456E-B630-4FDAD1CF71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87067</c:v>
                </c:pt>
                <c:pt idx="1">
                  <c:v>87070</c:v>
                </c:pt>
                <c:pt idx="2">
                  <c:v>87072</c:v>
                </c:pt>
                <c:pt idx="3">
                  <c:v>87067</c:v>
                </c:pt>
                <c:pt idx="4">
                  <c:v>87058</c:v>
                </c:pt>
                <c:pt idx="5">
                  <c:v>87057</c:v>
                </c:pt>
                <c:pt idx="6">
                  <c:v>87053</c:v>
                </c:pt>
                <c:pt idx="7">
                  <c:v>87051</c:v>
                </c:pt>
                <c:pt idx="8">
                  <c:v>87053</c:v>
                </c:pt>
                <c:pt idx="9">
                  <c:v>87058</c:v>
                </c:pt>
                <c:pt idx="10">
                  <c:v>87055</c:v>
                </c:pt>
                <c:pt idx="11">
                  <c:v>87051</c:v>
                </c:pt>
                <c:pt idx="12">
                  <c:v>87050</c:v>
                </c:pt>
                <c:pt idx="13">
                  <c:v>87052</c:v>
                </c:pt>
                <c:pt idx="14">
                  <c:v>87050</c:v>
                </c:pt>
                <c:pt idx="15">
                  <c:v>87050</c:v>
                </c:pt>
                <c:pt idx="16">
                  <c:v>87043</c:v>
                </c:pt>
                <c:pt idx="17">
                  <c:v>87039</c:v>
                </c:pt>
                <c:pt idx="18">
                  <c:v>87040</c:v>
                </c:pt>
                <c:pt idx="19">
                  <c:v>87041</c:v>
                </c:pt>
                <c:pt idx="20">
                  <c:v>87037</c:v>
                </c:pt>
                <c:pt idx="21">
                  <c:v>87035</c:v>
                </c:pt>
                <c:pt idx="22">
                  <c:v>87035</c:v>
                </c:pt>
                <c:pt idx="23">
                  <c:v>87035</c:v>
                </c:pt>
                <c:pt idx="24">
                  <c:v>87041</c:v>
                </c:pt>
                <c:pt idx="25">
                  <c:v>87032</c:v>
                </c:pt>
                <c:pt idx="26">
                  <c:v>87027</c:v>
                </c:pt>
                <c:pt idx="27">
                  <c:v>87028</c:v>
                </c:pt>
                <c:pt idx="28">
                  <c:v>87022</c:v>
                </c:pt>
                <c:pt idx="29">
                  <c:v>87022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2D-456E-B630-4FDAD1CF71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720030</c:v>
                </c:pt>
                <c:pt idx="1">
                  <c:v>719919</c:v>
                </c:pt>
                <c:pt idx="2">
                  <c:v>719855</c:v>
                </c:pt>
                <c:pt idx="3">
                  <c:v>719801</c:v>
                </c:pt>
                <c:pt idx="4">
                  <c:v>719774</c:v>
                </c:pt>
                <c:pt idx="5">
                  <c:v>719766</c:v>
                </c:pt>
                <c:pt idx="6">
                  <c:v>719751</c:v>
                </c:pt>
                <c:pt idx="7">
                  <c:v>719751</c:v>
                </c:pt>
                <c:pt idx="8">
                  <c:v>719734</c:v>
                </c:pt>
                <c:pt idx="9">
                  <c:v>719711</c:v>
                </c:pt>
                <c:pt idx="10">
                  <c:v>719671</c:v>
                </c:pt>
                <c:pt idx="11">
                  <c:v>719630</c:v>
                </c:pt>
                <c:pt idx="12">
                  <c:v>719596</c:v>
                </c:pt>
                <c:pt idx="13">
                  <c:v>719581</c:v>
                </c:pt>
                <c:pt idx="14">
                  <c:v>719552</c:v>
                </c:pt>
                <c:pt idx="15">
                  <c:v>719536</c:v>
                </c:pt>
                <c:pt idx="16">
                  <c:v>719512</c:v>
                </c:pt>
                <c:pt idx="17">
                  <c:v>719465</c:v>
                </c:pt>
                <c:pt idx="18">
                  <c:v>719443</c:v>
                </c:pt>
                <c:pt idx="19">
                  <c:v>719435</c:v>
                </c:pt>
                <c:pt idx="20">
                  <c:v>719424</c:v>
                </c:pt>
                <c:pt idx="21">
                  <c:v>719396</c:v>
                </c:pt>
                <c:pt idx="22">
                  <c:v>719375</c:v>
                </c:pt>
                <c:pt idx="23">
                  <c:v>719350</c:v>
                </c:pt>
                <c:pt idx="24">
                  <c:v>719431</c:v>
                </c:pt>
                <c:pt idx="25">
                  <c:v>719391</c:v>
                </c:pt>
                <c:pt idx="26">
                  <c:v>719354</c:v>
                </c:pt>
                <c:pt idx="27">
                  <c:v>719326</c:v>
                </c:pt>
                <c:pt idx="28">
                  <c:v>719272</c:v>
                </c:pt>
                <c:pt idx="29">
                  <c:v>719249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2D-456E-B630-4FDAD1CF71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33279</c:v>
                </c:pt>
                <c:pt idx="1">
                  <c:v>33281</c:v>
                </c:pt>
                <c:pt idx="2">
                  <c:v>33279</c:v>
                </c:pt>
                <c:pt idx="3">
                  <c:v>33277</c:v>
                </c:pt>
                <c:pt idx="4">
                  <c:v>33276</c:v>
                </c:pt>
                <c:pt idx="5">
                  <c:v>33274</c:v>
                </c:pt>
                <c:pt idx="6">
                  <c:v>33275</c:v>
                </c:pt>
                <c:pt idx="7">
                  <c:v>33275</c:v>
                </c:pt>
                <c:pt idx="8">
                  <c:v>33274</c:v>
                </c:pt>
                <c:pt idx="9">
                  <c:v>33276</c:v>
                </c:pt>
                <c:pt idx="10">
                  <c:v>33282</c:v>
                </c:pt>
                <c:pt idx="11">
                  <c:v>33288</c:v>
                </c:pt>
                <c:pt idx="12">
                  <c:v>33292</c:v>
                </c:pt>
                <c:pt idx="13">
                  <c:v>33297</c:v>
                </c:pt>
                <c:pt idx="14">
                  <c:v>33297</c:v>
                </c:pt>
                <c:pt idx="15">
                  <c:v>33295</c:v>
                </c:pt>
                <c:pt idx="16">
                  <c:v>33295</c:v>
                </c:pt>
                <c:pt idx="17">
                  <c:v>33291</c:v>
                </c:pt>
                <c:pt idx="18">
                  <c:v>33293</c:v>
                </c:pt>
                <c:pt idx="19">
                  <c:v>33291</c:v>
                </c:pt>
                <c:pt idx="20">
                  <c:v>33293</c:v>
                </c:pt>
                <c:pt idx="21">
                  <c:v>33299</c:v>
                </c:pt>
                <c:pt idx="22">
                  <c:v>33304</c:v>
                </c:pt>
                <c:pt idx="23">
                  <c:v>33304</c:v>
                </c:pt>
                <c:pt idx="24">
                  <c:v>33306</c:v>
                </c:pt>
                <c:pt idx="25">
                  <c:v>33308</c:v>
                </c:pt>
                <c:pt idx="26">
                  <c:v>33308</c:v>
                </c:pt>
                <c:pt idx="27">
                  <c:v>33312</c:v>
                </c:pt>
                <c:pt idx="28">
                  <c:v>33313</c:v>
                </c:pt>
                <c:pt idx="29">
                  <c:v>33314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2D-456E-B630-4FDAD1CF7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145656"/>
        <c:axId val="407146968"/>
      </c:lineChart>
      <c:dateAx>
        <c:axId val="407145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46968"/>
        <c:crosses val="autoZero"/>
        <c:auto val="1"/>
        <c:lblOffset val="100"/>
        <c:baseTimeUnit val="days"/>
      </c:dateAx>
      <c:valAx>
        <c:axId val="40714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4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4</c:v>
                </c:pt>
                <c:pt idx="1">
                  <c:v>21</c:v>
                </c:pt>
                <c:pt idx="2">
                  <c:v>6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A8-4608-A666-238588DF3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127</c:v>
                </c:pt>
                <c:pt idx="1">
                  <c:v>531</c:v>
                </c:pt>
                <c:pt idx="2">
                  <c:v>73</c:v>
                </c:pt>
                <c:pt idx="3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7-4DF8-A364-4ECE10586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</c:v>
                </c:pt>
                <c:pt idx="1">
                  <c:v>35</c:v>
                </c:pt>
                <c:pt idx="2">
                  <c:v>61</c:v>
                </c:pt>
                <c:pt idx="3">
                  <c:v>31</c:v>
                </c:pt>
                <c:pt idx="4">
                  <c:v>13</c:v>
                </c:pt>
                <c:pt idx="5">
                  <c:v>35</c:v>
                </c:pt>
                <c:pt idx="6">
                  <c:v>38</c:v>
                </c:pt>
                <c:pt idx="7">
                  <c:v>42</c:v>
                </c:pt>
                <c:pt idx="8">
                  <c:v>41</c:v>
                </c:pt>
                <c:pt idx="9">
                  <c:v>35</c:v>
                </c:pt>
                <c:pt idx="10">
                  <c:v>28</c:v>
                </c:pt>
                <c:pt idx="11">
                  <c:v>37</c:v>
                </c:pt>
                <c:pt idx="12">
                  <c:v>3</c:v>
                </c:pt>
                <c:pt idx="13">
                  <c:v>-1</c:v>
                </c:pt>
                <c:pt idx="14">
                  <c:v>-9</c:v>
                </c:pt>
                <c:pt idx="15">
                  <c:v>29</c:v>
                </c:pt>
                <c:pt idx="16">
                  <c:v>177</c:v>
                </c:pt>
                <c:pt idx="17">
                  <c:v>112</c:v>
                </c:pt>
                <c:pt idx="18">
                  <c:v>108</c:v>
                </c:pt>
                <c:pt idx="19">
                  <c:v>113</c:v>
                </c:pt>
                <c:pt idx="20">
                  <c:v>116</c:v>
                </c:pt>
                <c:pt idx="21">
                  <c:v>119</c:v>
                </c:pt>
                <c:pt idx="22">
                  <c:v>136</c:v>
                </c:pt>
                <c:pt idx="23">
                  <c:v>116</c:v>
                </c:pt>
                <c:pt idx="24">
                  <c:v>38</c:v>
                </c:pt>
                <c:pt idx="25">
                  <c:v>92</c:v>
                </c:pt>
                <c:pt idx="26">
                  <c:v>100</c:v>
                </c:pt>
                <c:pt idx="27">
                  <c:v>97</c:v>
                </c:pt>
                <c:pt idx="28">
                  <c:v>71</c:v>
                </c:pt>
                <c:pt idx="29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0E-4293-871E-52FF93BCDB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</c:v>
                </c:pt>
                <c:pt idx="1">
                  <c:v>3</c:v>
                </c:pt>
                <c:pt idx="2">
                  <c:v>2</c:v>
                </c:pt>
                <c:pt idx="3">
                  <c:v>-5</c:v>
                </c:pt>
                <c:pt idx="4">
                  <c:v>-9</c:v>
                </c:pt>
                <c:pt idx="5">
                  <c:v>-1</c:v>
                </c:pt>
                <c:pt idx="6">
                  <c:v>-4</c:v>
                </c:pt>
                <c:pt idx="7">
                  <c:v>-2</c:v>
                </c:pt>
                <c:pt idx="8">
                  <c:v>2</c:v>
                </c:pt>
                <c:pt idx="9">
                  <c:v>5</c:v>
                </c:pt>
                <c:pt idx="10">
                  <c:v>-3</c:v>
                </c:pt>
                <c:pt idx="11">
                  <c:v>-4</c:v>
                </c:pt>
                <c:pt idx="12">
                  <c:v>-1</c:v>
                </c:pt>
                <c:pt idx="13">
                  <c:v>2</c:v>
                </c:pt>
                <c:pt idx="14">
                  <c:v>-2</c:v>
                </c:pt>
                <c:pt idx="15">
                  <c:v>0</c:v>
                </c:pt>
                <c:pt idx="16">
                  <c:v>-7</c:v>
                </c:pt>
                <c:pt idx="17">
                  <c:v>-4</c:v>
                </c:pt>
                <c:pt idx="18">
                  <c:v>1</c:v>
                </c:pt>
                <c:pt idx="19">
                  <c:v>1</c:v>
                </c:pt>
                <c:pt idx="20">
                  <c:v>-4</c:v>
                </c:pt>
                <c:pt idx="21">
                  <c:v>-2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-9</c:v>
                </c:pt>
                <c:pt idx="26">
                  <c:v>-5</c:v>
                </c:pt>
                <c:pt idx="27">
                  <c:v>1</c:v>
                </c:pt>
                <c:pt idx="28">
                  <c:v>-6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0E-4293-871E-52FF93BCDB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-24</c:v>
                </c:pt>
                <c:pt idx="1">
                  <c:v>-111</c:v>
                </c:pt>
                <c:pt idx="2">
                  <c:v>-64</c:v>
                </c:pt>
                <c:pt idx="3">
                  <c:v>-54</c:v>
                </c:pt>
                <c:pt idx="4">
                  <c:v>-27</c:v>
                </c:pt>
                <c:pt idx="5">
                  <c:v>-8</c:v>
                </c:pt>
                <c:pt idx="6">
                  <c:v>-15</c:v>
                </c:pt>
                <c:pt idx="7">
                  <c:v>0</c:v>
                </c:pt>
                <c:pt idx="8">
                  <c:v>-17</c:v>
                </c:pt>
                <c:pt idx="9">
                  <c:v>-23</c:v>
                </c:pt>
                <c:pt idx="10">
                  <c:v>-40</c:v>
                </c:pt>
                <c:pt idx="11">
                  <c:v>-41</c:v>
                </c:pt>
                <c:pt idx="12">
                  <c:v>-34</c:v>
                </c:pt>
                <c:pt idx="13">
                  <c:v>-15</c:v>
                </c:pt>
                <c:pt idx="14">
                  <c:v>-29</c:v>
                </c:pt>
                <c:pt idx="15">
                  <c:v>-16</c:v>
                </c:pt>
                <c:pt idx="16">
                  <c:v>-24</c:v>
                </c:pt>
                <c:pt idx="17">
                  <c:v>-47</c:v>
                </c:pt>
                <c:pt idx="18">
                  <c:v>-22</c:v>
                </c:pt>
                <c:pt idx="19">
                  <c:v>-8</c:v>
                </c:pt>
                <c:pt idx="20">
                  <c:v>-11</c:v>
                </c:pt>
                <c:pt idx="21">
                  <c:v>-28</c:v>
                </c:pt>
                <c:pt idx="22">
                  <c:v>-21</c:v>
                </c:pt>
                <c:pt idx="23">
                  <c:v>-25</c:v>
                </c:pt>
                <c:pt idx="24">
                  <c:v>81</c:v>
                </c:pt>
                <c:pt idx="25">
                  <c:v>-40</c:v>
                </c:pt>
                <c:pt idx="26">
                  <c:v>-37</c:v>
                </c:pt>
                <c:pt idx="27">
                  <c:v>-28</c:v>
                </c:pt>
                <c:pt idx="28">
                  <c:v>-54</c:v>
                </c:pt>
                <c:pt idx="29">
                  <c:v>-23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0E-4293-871E-52FF93BCDB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-2</c:v>
                </c:pt>
                <c:pt idx="3">
                  <c:v>-2</c:v>
                </c:pt>
                <c:pt idx="4">
                  <c:v>-1</c:v>
                </c:pt>
                <c:pt idx="5">
                  <c:v>-2</c:v>
                </c:pt>
                <c:pt idx="6">
                  <c:v>1</c:v>
                </c:pt>
                <c:pt idx="7">
                  <c:v>0</c:v>
                </c:pt>
                <c:pt idx="8">
                  <c:v>-1</c:v>
                </c:pt>
                <c:pt idx="9">
                  <c:v>2</c:v>
                </c:pt>
                <c:pt idx="10">
                  <c:v>6</c:v>
                </c:pt>
                <c:pt idx="11">
                  <c:v>6</c:v>
                </c:pt>
                <c:pt idx="12">
                  <c:v>4</c:v>
                </c:pt>
                <c:pt idx="13">
                  <c:v>5</c:v>
                </c:pt>
                <c:pt idx="14">
                  <c:v>0</c:v>
                </c:pt>
                <c:pt idx="15">
                  <c:v>-2</c:v>
                </c:pt>
                <c:pt idx="16">
                  <c:v>0</c:v>
                </c:pt>
                <c:pt idx="17">
                  <c:v>-4</c:v>
                </c:pt>
                <c:pt idx="18">
                  <c:v>2</c:v>
                </c:pt>
                <c:pt idx="19">
                  <c:v>-2</c:v>
                </c:pt>
                <c:pt idx="20">
                  <c:v>2</c:v>
                </c:pt>
                <c:pt idx="21">
                  <c:v>6</c:v>
                </c:pt>
                <c:pt idx="22">
                  <c:v>5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4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0E-4293-871E-52FF93BCD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706624"/>
        <c:axId val="399707280"/>
      </c:lineChart>
      <c:dateAx>
        <c:axId val="39970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07280"/>
        <c:crosses val="autoZero"/>
        <c:auto val="1"/>
        <c:lblOffset val="100"/>
        <c:baseTimeUnit val="days"/>
      </c:dateAx>
      <c:valAx>
        <c:axId val="39970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0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72</c:v>
                </c:pt>
                <c:pt idx="1">
                  <c:v>97</c:v>
                </c:pt>
                <c:pt idx="2">
                  <c:v>52</c:v>
                </c:pt>
                <c:pt idx="3">
                  <c:v>63</c:v>
                </c:pt>
                <c:pt idx="4">
                  <c:v>63</c:v>
                </c:pt>
                <c:pt idx="5">
                  <c:v>63</c:v>
                </c:pt>
                <c:pt idx="6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E9-4C1D-9FF0-231FA5A7DC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-2</c:v>
                </c:pt>
                <c:pt idx="3">
                  <c:v>-5</c:v>
                </c:pt>
                <c:pt idx="4">
                  <c:v>-2</c:v>
                </c:pt>
                <c:pt idx="5">
                  <c:v>-1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E9-4C1D-9FF0-231FA5A7DC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-38</c:v>
                </c:pt>
                <c:pt idx="1">
                  <c:v>-34</c:v>
                </c:pt>
                <c:pt idx="2">
                  <c:v>-15</c:v>
                </c:pt>
                <c:pt idx="3">
                  <c:v>-33</c:v>
                </c:pt>
                <c:pt idx="4">
                  <c:v>-22</c:v>
                </c:pt>
                <c:pt idx="5">
                  <c:v>-17</c:v>
                </c:pt>
                <c:pt idx="6">
                  <c:v>-27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E9-4C1D-9FF0-231FA5A7DC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E9-4C1D-9FF0-231FA5A7D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786368"/>
        <c:axId val="409785056"/>
      </c:barChart>
      <c:catAx>
        <c:axId val="4097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85056"/>
        <c:crosses val="autoZero"/>
        <c:auto val="1"/>
        <c:lblAlgn val="ctr"/>
        <c:lblOffset val="100"/>
        <c:noMultiLvlLbl val="0"/>
      </c:catAx>
      <c:valAx>
        <c:axId val="40978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1.1753298269326799E-2</c:v>
                </c:pt>
                <c:pt idx="1">
                  <c:v>1.28536592531657E-2</c:v>
                </c:pt>
                <c:pt idx="2">
                  <c:v>2.23992127227528E-2</c:v>
                </c:pt>
                <c:pt idx="3">
                  <c:v>1.13806572880261E-2</c:v>
                </c:pt>
                <c:pt idx="4">
                  <c:v>4.7719906175322903E-3</c:v>
                </c:pt>
                <c:pt idx="5">
                  <c:v>1.2847053986991401E-2</c:v>
                </c:pt>
                <c:pt idx="6">
                  <c:v>1.3946438336556901E-2</c:v>
                </c:pt>
                <c:pt idx="7">
                  <c:v>1.5412335005449401E-2</c:v>
                </c:pt>
                <c:pt idx="8">
                  <c:v>1.5043056161966E-2</c:v>
                </c:pt>
                <c:pt idx="9">
                  <c:v>1.2839701825438799E-2</c:v>
                </c:pt>
                <c:pt idx="10">
                  <c:v>1.02704427661237E-2</c:v>
                </c:pt>
                <c:pt idx="11">
                  <c:v>1.3570262786305E-2</c:v>
                </c:pt>
                <c:pt idx="12">
                  <c:v>1.1001422850688699E-3</c:v>
                </c:pt>
                <c:pt idx="13">
                  <c:v>-3.6671006069051502E-4</c:v>
                </c:pt>
                <c:pt idx="14">
                  <c:v>-3.3004026491231901E-3</c:v>
                </c:pt>
                <c:pt idx="15">
                  <c:v>1.06349817555054E-2</c:v>
                </c:pt>
                <c:pt idx="16">
                  <c:v>6.4903158620386203E-2</c:v>
                </c:pt>
                <c:pt idx="17">
                  <c:v>4.1042027769329199E-2</c:v>
                </c:pt>
                <c:pt idx="18">
                  <c:v>3.9560004835111698E-2</c:v>
                </c:pt>
                <c:pt idx="19">
                  <c:v>4.1375118541545401E-2</c:v>
                </c:pt>
                <c:pt idx="20">
                  <c:v>4.2456006792961097E-2</c:v>
                </c:pt>
                <c:pt idx="21">
                  <c:v>4.3535523523816497E-2</c:v>
                </c:pt>
                <c:pt idx="22">
                  <c:v>4.9733232404126401E-2</c:v>
                </c:pt>
                <c:pt idx="23">
                  <c:v>4.2398435643926202E-2</c:v>
                </c:pt>
                <c:pt idx="24">
                  <c:v>1.3883256427399701E-2</c:v>
                </c:pt>
                <c:pt idx="25">
                  <c:v>3.3607428702935899E-2</c:v>
                </c:pt>
                <c:pt idx="26">
                  <c:v>3.6517541200915903E-2</c:v>
                </c:pt>
                <c:pt idx="27">
                  <c:v>3.5409084437889898E-2</c:v>
                </c:pt>
                <c:pt idx="28">
                  <c:v>2.59088155657245E-2</c:v>
                </c:pt>
                <c:pt idx="29">
                  <c:v>4.4143023395802401E-2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6F-4EE7-84A6-9B1F9BDA24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-1.1485275876326601E-3</c:v>
                </c:pt>
                <c:pt idx="1">
                  <c:v>3.4456223368210699E-3</c:v>
                </c:pt>
                <c:pt idx="2">
                  <c:v>2.2970024118525302E-3</c:v>
                </c:pt>
                <c:pt idx="3">
                  <c:v>-5.7423741271591302E-3</c:v>
                </c:pt>
                <c:pt idx="4">
                  <c:v>-1.0336867010463199E-2</c:v>
                </c:pt>
                <c:pt idx="5">
                  <c:v>-1.1486595143467601E-3</c:v>
                </c:pt>
                <c:pt idx="6">
                  <c:v>-4.5946908347404601E-3</c:v>
                </c:pt>
                <c:pt idx="7">
                  <c:v>-2.2974509781397501E-3</c:v>
                </c:pt>
                <c:pt idx="8">
                  <c:v>2.2975037621624098E-3</c:v>
                </c:pt>
                <c:pt idx="9">
                  <c:v>5.7436274453493896E-3</c:v>
                </c:pt>
                <c:pt idx="10">
                  <c:v>-3.44597854304027E-3</c:v>
                </c:pt>
                <c:pt idx="11">
                  <c:v>-4.5947963930848303E-3</c:v>
                </c:pt>
                <c:pt idx="12">
                  <c:v>-1.1487518810812101E-3</c:v>
                </c:pt>
                <c:pt idx="13">
                  <c:v>2.2975301550832898E-3</c:v>
                </c:pt>
                <c:pt idx="14">
                  <c:v>-2.2974773698479101E-3</c:v>
                </c:pt>
                <c:pt idx="15">
                  <c:v>0</c:v>
                </c:pt>
                <c:pt idx="16">
                  <c:v>-8.0413555427914993E-3</c:v>
                </c:pt>
                <c:pt idx="17">
                  <c:v>-4.59542984501913E-3</c:v>
                </c:pt>
                <c:pt idx="18">
                  <c:v>1.1489102586197E-3</c:v>
                </c:pt>
                <c:pt idx="19">
                  <c:v>1.1488970588235301E-3</c:v>
                </c:pt>
                <c:pt idx="20">
                  <c:v>-4.5955354373226403E-3</c:v>
                </c:pt>
                <c:pt idx="21">
                  <c:v>-2.29787331824397E-3</c:v>
                </c:pt>
                <c:pt idx="22">
                  <c:v>0</c:v>
                </c:pt>
                <c:pt idx="23">
                  <c:v>0</c:v>
                </c:pt>
                <c:pt idx="24">
                  <c:v>6.8937783650255598E-3</c:v>
                </c:pt>
                <c:pt idx="25">
                  <c:v>-1.0339954733975899E-2</c:v>
                </c:pt>
                <c:pt idx="26">
                  <c:v>-5.7450133284309198E-3</c:v>
                </c:pt>
                <c:pt idx="27">
                  <c:v>1.14906867983499E-3</c:v>
                </c:pt>
                <c:pt idx="28">
                  <c:v>-6.8943328583904E-3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6F-4EE7-84A6-9B1F9BDA24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-3.3330833520819302E-3</c:v>
                </c:pt>
                <c:pt idx="1">
                  <c:v>-1.54160243323195E-2</c:v>
                </c:pt>
                <c:pt idx="2">
                  <c:v>-8.8898890014015505E-3</c:v>
                </c:pt>
                <c:pt idx="3">
                  <c:v>-7.5015107209090697E-3</c:v>
                </c:pt>
                <c:pt idx="4">
                  <c:v>-3.7510367448780999E-3</c:v>
                </c:pt>
                <c:pt idx="5">
                  <c:v>-1.1114599860511799E-3</c:v>
                </c:pt>
                <c:pt idx="6">
                  <c:v>-2.0840106367902901E-3</c:v>
                </c:pt>
                <c:pt idx="7">
                  <c:v>0</c:v>
                </c:pt>
                <c:pt idx="8">
                  <c:v>-2.3619279445252599E-3</c:v>
                </c:pt>
                <c:pt idx="9">
                  <c:v>-3.1956250503658301E-3</c:v>
                </c:pt>
                <c:pt idx="10">
                  <c:v>-5.5577863892590203E-3</c:v>
                </c:pt>
                <c:pt idx="11">
                  <c:v>-5.6970476787309796E-3</c:v>
                </c:pt>
                <c:pt idx="12">
                  <c:v>-4.7246501674471598E-3</c:v>
                </c:pt>
                <c:pt idx="13">
                  <c:v>-2.0845029711115699E-3</c:v>
                </c:pt>
                <c:pt idx="14">
                  <c:v>-4.0301230855178203E-3</c:v>
                </c:pt>
                <c:pt idx="15">
                  <c:v>-2.22360579916392E-3</c:v>
                </c:pt>
                <c:pt idx="16">
                  <c:v>-3.3354828667363401E-3</c:v>
                </c:pt>
                <c:pt idx="17">
                  <c:v>-6.5322051612759797E-3</c:v>
                </c:pt>
                <c:pt idx="18">
                  <c:v>-3.0578276914095901E-3</c:v>
                </c:pt>
                <c:pt idx="19">
                  <c:v>-1.11197134449845E-3</c:v>
                </c:pt>
                <c:pt idx="20">
                  <c:v>-1.52897760047815E-3</c:v>
                </c:pt>
                <c:pt idx="21">
                  <c:v>-3.89200249088159E-3</c:v>
                </c:pt>
                <c:pt idx="22">
                  <c:v>-2.9191154802083999E-3</c:v>
                </c:pt>
                <c:pt idx="23">
                  <c:v>-3.4752389226759299E-3</c:v>
                </c:pt>
                <c:pt idx="24">
                  <c:v>1.12601654271217E-2</c:v>
                </c:pt>
                <c:pt idx="25">
                  <c:v>-5.5599494600594096E-3</c:v>
                </c:pt>
                <c:pt idx="26">
                  <c:v>-5.1432392120557497E-3</c:v>
                </c:pt>
                <c:pt idx="27">
                  <c:v>-3.89238121981667E-3</c:v>
                </c:pt>
                <c:pt idx="28">
                  <c:v>-7.5070274117715703E-3</c:v>
                </c:pt>
                <c:pt idx="29">
                  <c:v>-3.19767765184798E-3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6F-4EE7-84A6-9B1F9BDA24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3.00498828054571E-3</c:v>
                </c:pt>
                <c:pt idx="1">
                  <c:v>6.0097959674269103E-3</c:v>
                </c:pt>
                <c:pt idx="2">
                  <c:v>-6.0094348126558698E-3</c:v>
                </c:pt>
                <c:pt idx="3">
                  <c:v>-6.0097959674269103E-3</c:v>
                </c:pt>
                <c:pt idx="4">
                  <c:v>-3.0050785828049402E-3</c:v>
                </c:pt>
                <c:pt idx="5">
                  <c:v>-6.0103377809832903E-3</c:v>
                </c:pt>
                <c:pt idx="6">
                  <c:v>3.0053495221494301E-3</c:v>
                </c:pt>
                <c:pt idx="7">
                  <c:v>0</c:v>
                </c:pt>
                <c:pt idx="8">
                  <c:v>-3.0052592036063099E-3</c:v>
                </c:pt>
                <c:pt idx="9">
                  <c:v>6.0106990442988497E-3</c:v>
                </c:pt>
                <c:pt idx="10">
                  <c:v>1.80310133429499E-2</c:v>
                </c:pt>
                <c:pt idx="11">
                  <c:v>1.8027762754642199E-2</c:v>
                </c:pt>
                <c:pt idx="12">
                  <c:v>1.20163422254266E-2</c:v>
                </c:pt>
                <c:pt idx="13">
                  <c:v>1.50186230926349E-2</c:v>
                </c:pt>
                <c:pt idx="14">
                  <c:v>0</c:v>
                </c:pt>
                <c:pt idx="15">
                  <c:v>-6.0065471363786498E-3</c:v>
                </c:pt>
                <c:pt idx="16">
                  <c:v>0</c:v>
                </c:pt>
                <c:pt idx="17">
                  <c:v>-1.20138158882715E-2</c:v>
                </c:pt>
                <c:pt idx="18">
                  <c:v>6.00762968970593E-3</c:v>
                </c:pt>
                <c:pt idx="19">
                  <c:v>-6.0072687952422398E-3</c:v>
                </c:pt>
                <c:pt idx="20">
                  <c:v>6.00762968970593E-3</c:v>
                </c:pt>
                <c:pt idx="21">
                  <c:v>1.8021806385726698E-2</c:v>
                </c:pt>
                <c:pt idx="22">
                  <c:v>1.50154659299078E-2</c:v>
                </c:pt>
                <c:pt idx="23">
                  <c:v>0</c:v>
                </c:pt>
                <c:pt idx="24">
                  <c:v>6.0052846504924304E-3</c:v>
                </c:pt>
                <c:pt idx="25">
                  <c:v>6.0049240377109203E-3</c:v>
                </c:pt>
                <c:pt idx="26">
                  <c:v>0</c:v>
                </c:pt>
                <c:pt idx="27">
                  <c:v>1.2009126936471701E-2</c:v>
                </c:pt>
                <c:pt idx="28">
                  <c:v>3.00192122958694E-3</c:v>
                </c:pt>
                <c:pt idx="29">
                  <c:v>3.0018311169813599E-3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6F-4EE7-84A6-9B1F9BDA2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87024"/>
        <c:axId val="409789320"/>
      </c:lineChart>
      <c:dateAx>
        <c:axId val="40978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89320"/>
        <c:crosses val="autoZero"/>
        <c:auto val="1"/>
        <c:lblOffset val="100"/>
        <c:baseTimeUnit val="days"/>
      </c:dateAx>
      <c:valAx>
        <c:axId val="40978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8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63-4718-A171-E0477FE694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63-4718-A171-E0477FE694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63-4718-A171-E0477FE694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63-4718-A171-E0477FE69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90960"/>
        <c:axId val="409791288"/>
      </c:lineChart>
      <c:dateAx>
        <c:axId val="40979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91288"/>
        <c:crosses val="autoZero"/>
        <c:auto val="1"/>
        <c:lblOffset val="100"/>
        <c:baseTimeUnit val="days"/>
      </c:dateAx>
      <c:valAx>
        <c:axId val="40979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9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3B-433E-8DBE-3AE9B6ED81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3B-433E-8DBE-3AE9B6ED81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3B-433E-8DBE-3AE9B6ED81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3B-433E-8DBE-3AE9B6ED8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96536"/>
        <c:axId val="409794240"/>
      </c:lineChart>
      <c:catAx>
        <c:axId val="40979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94240"/>
        <c:crosses val="autoZero"/>
        <c:auto val="1"/>
        <c:lblAlgn val="ctr"/>
        <c:lblOffset val="100"/>
        <c:noMultiLvlLbl val="0"/>
      </c:catAx>
      <c:valAx>
        <c:axId val="40979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9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CC-41AF-8555-C695CD1155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CC-41AF-8555-C695CD1155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CC-41AF-8555-C695CD1155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CC-41AF-8555-C695CD115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141720"/>
        <c:axId val="407148280"/>
      </c:barChart>
      <c:catAx>
        <c:axId val="40714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48280"/>
        <c:crosses val="autoZero"/>
        <c:auto val="1"/>
        <c:lblAlgn val="ctr"/>
        <c:lblOffset val="100"/>
        <c:noMultiLvlLbl val="0"/>
      </c:catAx>
      <c:valAx>
        <c:axId val="40714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4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313</c:v>
                </c:pt>
                <c:pt idx="1">
                  <c:v>39</c:v>
                </c:pt>
                <c:pt idx="2">
                  <c:v>78</c:v>
                </c:pt>
                <c:pt idx="3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DA-49AB-9CDB-F173595DC7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</c:v>
                </c:pt>
                <c:pt idx="1">
                  <c:v>6</c:v>
                </c:pt>
                <c:pt idx="2">
                  <c:v>13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DA-49AB-9CDB-F173595DC7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DA-49AB-9CDB-F173595DC7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DA-49AB-9CDB-F173595DC7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DA-49AB-9CDB-F173595DC7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DA-49AB-9CDB-F173595DC7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170</c:v>
                </c:pt>
                <c:pt idx="1">
                  <c:v>21</c:v>
                </c:pt>
                <c:pt idx="2">
                  <c:v>22</c:v>
                </c:pt>
                <c:pt idx="3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DA-49AB-9CDB-F173595DC79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28</c:v>
                </c:pt>
                <c:pt idx="1">
                  <c:v>7</c:v>
                </c:pt>
                <c:pt idx="2">
                  <c:v>12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DA-49AB-9CDB-F173595DC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154840"/>
        <c:axId val="407155168"/>
      </c:barChart>
      <c:catAx>
        <c:axId val="40715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55168"/>
        <c:crosses val="autoZero"/>
        <c:auto val="1"/>
        <c:lblAlgn val="ctr"/>
        <c:lblOffset val="100"/>
        <c:noMultiLvlLbl val="0"/>
      </c:catAx>
      <c:valAx>
        <c:axId val="40715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5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E-446B-A80C-C20E61D7BE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</c:v>
                </c:pt>
                <c:pt idx="1">
                  <c:v>6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0E-446B-A80C-C20E61D7BE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0E-446B-A80C-C20E61D7B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075824"/>
        <c:axId val="403073200"/>
      </c:barChart>
      <c:catAx>
        <c:axId val="40307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73200"/>
        <c:crosses val="autoZero"/>
        <c:auto val="1"/>
        <c:lblAlgn val="ctr"/>
        <c:lblOffset val="100"/>
        <c:noMultiLvlLbl val="0"/>
      </c:catAx>
      <c:valAx>
        <c:axId val="40307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7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1.0173349483830601E-2</c:v>
                </c:pt>
                <c:pt idx="2">
                  <c:v>6.0381390821296699E-3</c:v>
                </c:pt>
                <c:pt idx="3">
                  <c:v>1.5186834661114E-2</c:v>
                </c:pt>
                <c:pt idx="4">
                  <c:v>1.4637912926375E-2</c:v>
                </c:pt>
                <c:pt idx="5">
                  <c:v>1.8297391157968701E-3</c:v>
                </c:pt>
                <c:pt idx="6">
                  <c:v>1.8297391157968701E-3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E-461C-B0D8-D68E87F011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8.0419098387022707E-3</c:v>
                </c:pt>
                <c:pt idx="1">
                  <c:v>3.10187950921373E-2</c:v>
                </c:pt>
                <c:pt idx="2">
                  <c:v>2.2976885253435001E-2</c:v>
                </c:pt>
                <c:pt idx="3">
                  <c:v>2.2976885253435E-3</c:v>
                </c:pt>
                <c:pt idx="5">
                  <c:v>1.1488442626717501E-2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9E-461C-B0D8-D68E87F011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7.5037623030436099E-3</c:v>
                </c:pt>
                <c:pt idx="1">
                  <c:v>2.64021266218201E-3</c:v>
                </c:pt>
                <c:pt idx="3">
                  <c:v>2.64021266218201E-3</c:v>
                </c:pt>
                <c:pt idx="4">
                  <c:v>4.8635496408615999E-3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9E-461C-B0D8-D68E87F011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6.4071760371616202E-2</c:v>
                </c:pt>
                <c:pt idx="2">
                  <c:v>0.115629505045651</c:v>
                </c:pt>
                <c:pt idx="3">
                  <c:v>0.14416146083613601</c:v>
                </c:pt>
                <c:pt idx="4">
                  <c:v>7.4082972929681204E-2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9E-461C-B0D8-D68E87F01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063032"/>
        <c:axId val="403068608"/>
      </c:barChart>
      <c:catAx>
        <c:axId val="40306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68608"/>
        <c:crosses val="autoZero"/>
        <c:auto val="1"/>
        <c:lblAlgn val="ctr"/>
        <c:lblOffset val="100"/>
        <c:noMultiLvlLbl val="0"/>
      </c:catAx>
      <c:valAx>
        <c:axId val="4030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6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4.4059171467280599E-3</c:v>
                </c:pt>
                <c:pt idx="3">
                  <c:v>1.24813239013682E-2</c:v>
                </c:pt>
                <c:pt idx="4">
                  <c:v>0</c:v>
                </c:pt>
                <c:pt idx="5">
                  <c:v>3.2299148844020797E-2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1.1738423896496399E-2</c:v>
                </c:pt>
                <c:pt idx="10">
                  <c:v>7.8858278835538306E-3</c:v>
                </c:pt>
                <c:pt idx="11">
                  <c:v>1.02687101399845E-2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2.0161142513617902E-2</c:v>
                </c:pt>
                <c:pt idx="17">
                  <c:v>3.4805291869850199E-3</c:v>
                </c:pt>
                <c:pt idx="18">
                  <c:v>2.0142314608305199E-2</c:v>
                </c:pt>
                <c:pt idx="19">
                  <c:v>1.0860267406629201E-2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1.02319360650166E-2</c:v>
                </c:pt>
                <c:pt idx="24">
                  <c:v>1.09597048186169E-3</c:v>
                </c:pt>
                <c:pt idx="25">
                  <c:v>0</c:v>
                </c:pt>
                <c:pt idx="26">
                  <c:v>8.39750119573115E-3</c:v>
                </c:pt>
                <c:pt idx="27">
                  <c:v>1.8248907802868E-3</c:v>
                </c:pt>
                <c:pt idx="28">
                  <c:v>1.8243314737314499E-3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D0-4ED6-9EBF-2C0D8F28F0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2.2970287932559199E-2</c:v>
                </c:pt>
                <c:pt idx="4">
                  <c:v>0</c:v>
                </c:pt>
                <c:pt idx="5">
                  <c:v>0</c:v>
                </c:pt>
                <c:pt idx="6">
                  <c:v>1.14869909827121E-2</c:v>
                </c:pt>
                <c:pt idx="7">
                  <c:v>0</c:v>
                </c:pt>
                <c:pt idx="8">
                  <c:v>5.7436934246197701E-3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3.1018082393217399E-2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2.29789971965623E-3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1.03422123141275E-2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D0-4ED6-9EBF-2C0D8F28F0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7.50027084311378E-3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4.8626644622587799E-3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2.6399081867721202E-3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2.6408915649923401E-3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D0-4ED6-9EBF-2C0D8F28F0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6.3100961538461495E-2</c:v>
                </c:pt>
                <c:pt idx="2">
                  <c:v>0</c:v>
                </c:pt>
                <c:pt idx="3">
                  <c:v>0.10216960153855401</c:v>
                </c:pt>
                <c:pt idx="4">
                  <c:v>0</c:v>
                </c:pt>
                <c:pt idx="5">
                  <c:v>8.1141998497370402E-2</c:v>
                </c:pt>
                <c:pt idx="6">
                  <c:v>0</c:v>
                </c:pt>
                <c:pt idx="7">
                  <c:v>0</c:v>
                </c:pt>
                <c:pt idx="8">
                  <c:v>6.3112339965137904E-2</c:v>
                </c:pt>
                <c:pt idx="9">
                  <c:v>0</c:v>
                </c:pt>
                <c:pt idx="10">
                  <c:v>0.12921061329967801</c:v>
                </c:pt>
                <c:pt idx="11">
                  <c:v>0</c:v>
                </c:pt>
                <c:pt idx="12">
                  <c:v>5.40702913787924E-2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0.14417878168929499</c:v>
                </c:pt>
                <c:pt idx="19">
                  <c:v>8.7108013937282194E-2</c:v>
                </c:pt>
                <c:pt idx="20">
                  <c:v>0</c:v>
                </c:pt>
                <c:pt idx="21">
                  <c:v>0</c:v>
                </c:pt>
                <c:pt idx="22">
                  <c:v>6.6064082159694906E-2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D0-4ED6-9EBF-2C0D8F28F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069264"/>
        <c:axId val="403070248"/>
      </c:lineChart>
      <c:dateAx>
        <c:axId val="40306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70248"/>
        <c:crosses val="autoZero"/>
        <c:auto val="1"/>
        <c:lblOffset val="100"/>
        <c:baseTimeUnit val="days"/>
      </c:dateAx>
      <c:valAx>
        <c:axId val="40307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6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Album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1.46508980761991E-2</c:v>
                </c:pt>
                <c:pt idx="1">
                  <c:v>3.2912826188698E-3</c:v>
                </c:pt>
                <c:pt idx="2">
                  <c:v>7.11857476373964E-3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F-4B27-98FF-FD9540F121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Album</c:v>
                </c:pt>
                <c:pt idx="2">
                  <c:v>Photo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1.3976844502372399E-2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3F-4B27-98FF-FD9540F121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Album</c:v>
                </c:pt>
                <c:pt idx="2">
                  <c:v>Photo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4.4111039522146097E-3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3F-4B27-98FF-FD9540F121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Album</c:v>
                </c:pt>
                <c:pt idx="2">
                  <c:v>Photo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6.6847269783061505E-2</c:v>
                </c:pt>
                <c:pt idx="2">
                  <c:v>0.10454973151258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3F-4B27-98FF-FD9540F12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066312"/>
        <c:axId val="403069592"/>
      </c:barChart>
      <c:catAx>
        <c:axId val="40306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69592"/>
        <c:crosses val="autoZero"/>
        <c:auto val="1"/>
        <c:lblAlgn val="ctr"/>
        <c:lblOffset val="100"/>
        <c:noMultiLvlLbl val="0"/>
      </c:catAx>
      <c:valAx>
        <c:axId val="40306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6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3.2937232613715799E-3</c:v>
                </c:pt>
                <c:pt idx="12">
                  <c:v>0</c:v>
                </c:pt>
                <c:pt idx="13">
                  <c:v>8.0513235277971905E-3</c:v>
                </c:pt>
                <c:pt idx="14">
                  <c:v>1.09790775379053E-2</c:v>
                </c:pt>
                <c:pt idx="15">
                  <c:v>0</c:v>
                </c:pt>
                <c:pt idx="16">
                  <c:v>1.1711016040432299E-2</c:v>
                </c:pt>
                <c:pt idx="17">
                  <c:v>1.18025083532482E-2</c:v>
                </c:pt>
                <c:pt idx="18">
                  <c:v>4.3916310151621103E-3</c:v>
                </c:pt>
                <c:pt idx="19">
                  <c:v>0</c:v>
                </c:pt>
                <c:pt idx="20">
                  <c:v>1.75665240606484E-2</c:v>
                </c:pt>
                <c:pt idx="21">
                  <c:v>1.6468616306857899E-3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1-4402-AF66-6EF8940726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8.6163319700381397E-3</c:v>
                </c:pt>
                <c:pt idx="16">
                  <c:v>0</c:v>
                </c:pt>
                <c:pt idx="17">
                  <c:v>0</c:v>
                </c:pt>
                <c:pt idx="18">
                  <c:v>2.2976885253435001E-2</c:v>
                </c:pt>
                <c:pt idx="19">
                  <c:v>2.0679196728091501E-2</c:v>
                </c:pt>
                <c:pt idx="20">
                  <c:v>2.2976885253435E-3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F1-4402-AF66-6EF8940726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2.6401869808211301E-3</c:v>
                </c:pt>
                <c:pt idx="14">
                  <c:v>0</c:v>
                </c:pt>
                <c:pt idx="15">
                  <c:v>0</c:v>
                </c:pt>
                <c:pt idx="16">
                  <c:v>6.1835958235021103E-3</c:v>
                </c:pt>
                <c:pt idx="17">
                  <c:v>0</c:v>
                </c:pt>
                <c:pt idx="18">
                  <c:v>0</c:v>
                </c:pt>
                <c:pt idx="19">
                  <c:v>2.6401869808211301E-3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F1-4402-AF66-6EF8940726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9.19780153772225E-2</c:v>
                </c:pt>
                <c:pt idx="17">
                  <c:v>0</c:v>
                </c:pt>
                <c:pt idx="18">
                  <c:v>5.4060547813551199E-2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F1-4402-AF66-6EF894072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86040"/>
        <c:axId val="409786696"/>
      </c:lineChart>
      <c:catAx>
        <c:axId val="40978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86696"/>
        <c:crosses val="autoZero"/>
        <c:auto val="1"/>
        <c:lblAlgn val="ctr"/>
        <c:lblOffset val="100"/>
        <c:noMultiLvlLbl val="0"/>
      </c:catAx>
      <c:valAx>
        <c:axId val="4097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8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D5-4454-A8A6-FB924397B1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D5-4454-A8A6-FB924397B1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D5-4454-A8A6-FB924397B1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D5-4454-A8A6-FB924397B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538152"/>
        <c:axId val="526536512"/>
      </c:lineChart>
      <c:dateAx>
        <c:axId val="526538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536512"/>
        <c:crosses val="autoZero"/>
        <c:auto val="1"/>
        <c:lblOffset val="100"/>
        <c:baseTimeUnit val="days"/>
      </c:dateAx>
      <c:valAx>
        <c:axId val="52653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53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45C67-963B-4C2C-A9DC-42737A91D0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D5331-EFDA-4C04-A9EA-1E5C11FE9E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9407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8DED5-0F5C-49F4-AC4C-A7D48885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3690D6-697A-4FA9-9752-456E62D40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32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18612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9554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9623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4543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5235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8918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019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6647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108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7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71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9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1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831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CD239-E190-4A3C-AF0B-48245CC24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9393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39201-6FA6-42F4-9485-974A22B5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E15785-BC2A-4829-9BE8-426C95FE6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4655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6D934-AB6F-446C-B35C-0D0CE435D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A9E9-235B-4D5A-B099-5E05E8AB5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349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F14C9-D753-4934-97E9-5E7FA8F31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0D7639-0A49-4F63-989C-10CD9AB820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169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16E03-4545-4744-8E54-DD757BF84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A80DE-C07A-41A1-BF71-435F5AE9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09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3D5E5-3496-4840-811A-97A0F1C71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76490B-A05B-49BD-A32B-BCD309286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47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667A4-C4E3-4568-AFBC-E7B1BF6BB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A14D1-8D00-4C68-9D24-0DBBEB318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40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7046-DF7A-40B6-A9F6-FE9A3DEF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2C3CB-0784-46E9-B252-EA99F3A0F1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3312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3AB1E-C473-451D-89F5-3920FBEB2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0843-EBB1-49B3-A6A7-AD4B2C87B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27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382C-6F04-4902-9011-ADB0E7F3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37885D-2100-4C39-BA5E-14828D9257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701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C4AA5-2217-4E93-A72B-CB239ADF3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B4F5E-CE51-404E-8675-478850EF5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279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AEB80-DA56-4563-A57B-324FF05F9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41A1FB-D6DE-4474-A6E8-09CA8CE9F0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843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EA51B-CCF7-4498-8252-91E950150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11977-FA88-4EF9-BC02-6AA78313D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360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35899-08F7-4068-89F8-1C714B59C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B2797-6460-4809-883B-B61FCE5D0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748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0E894-EA4E-49C1-BF2A-0B891C95D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115A8-5216-43B0-96D3-B5A717250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57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F0B0A-ECB9-4DEF-A007-A6AE5EB6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0C4726-C330-4C3E-8A20-6AFE2F9490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849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5580A-12C6-498A-8ED3-58FB232819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C3A02-D5BA-42D8-8F50-F06A58DE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76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4813C-F1B8-4C62-BC0D-C0BD437F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CC205-D64A-45DA-A7F2-0E15A9B4AF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759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378B9-8C07-44A7-8888-4D5885285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94AC-6579-4402-A958-C3EAC95C0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90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E21B-B698-4110-9235-3E44BA9DB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F34639-833F-48F7-9A48-3CFB56A4D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784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54855-75EB-418D-BF67-A588A602A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DA250-2D91-44D1-9DC2-BC77E385C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269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4FDD-8C81-4D30-A81B-34E40781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9D644-EBA4-4A53-AFBE-BE6469478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4990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8429E-1045-4B02-9503-A28DA8EA9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DE7A9-4F4F-4439-9E76-02B59A26A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53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CA89-5DAE-44E1-AEDF-EEC86C631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3A471-5301-4303-B6FE-9F24DF9F96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9482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2004B-FF76-4179-8803-36F369E13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A925B-B95C-4322-94B1-F1530137D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4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86D2-ABF9-4796-8A84-B3B5C41FA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14E98E-00B5-4A9F-A8C9-7B44E28BE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104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0C90E-3778-458D-AADC-015FC6FD1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CFECB-D278-41F4-9F15-0990C2410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920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32C6-CED8-4051-A5A7-F1C74A40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0F961B-34AC-4874-A0E9-8C33577F2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3342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08B8E-0136-4015-BF46-41E290B82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715C3-0348-44E9-A86F-9EB666CC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24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51E9C-230D-4D4E-B17F-640B613FD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FCFD5D-C5BD-42EA-86C5-C5B4F6EAF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086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0F514-22B5-4B17-9480-A8EE4A9EF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F2C7A-48D7-42FA-A2C7-9FA2F0E2F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117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A4B3-12A4-42CB-95A8-8F7A1F057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10A626-A8FD-4C0C-A163-A6044A407A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0364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5CDC2-A1EB-404A-B889-D30AA8393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AB36A-9462-4731-8932-23B5D7516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344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CBCD2-6D74-4A2A-B2E4-874FC7205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890405-E6AA-4334-B673-A1A7BAF20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5008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5CDEB-3431-4F94-835A-79798B8D6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05C8D-9373-455D-9B8A-2C9DF730D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05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35FD3-E9BA-4E78-8DF2-50AFD29C1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C4C753-4C4C-4F74-ABC0-356419182C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7922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4B081-8970-4F99-ABB3-E5E9C9B80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6050A-396A-4394-9D2C-1AEA4C836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299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CFCD-B45B-47FF-8E8E-51420B6C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756C0-BB9F-451C-8469-692E87457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082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77609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08885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479066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62824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410756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4274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2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30.5625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4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3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27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9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07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16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5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2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29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92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C8E6-B699-4274-900B-7F49D8F17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05023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5745B-03FF-4846-9507-528AB8F39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0F545A-1F96-4351-846D-6668BD468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878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5709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572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460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481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434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110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11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498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898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43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07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998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- 2021-09-24 17:31:01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Blitz una moto ideal para andar por la ciudad de una manera cómoda y económica gracias a su motor monocilíndrico 110cc economico y de bajo consumo. 
﻿
﻿#MotomelTeBanca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7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- 2021-10-05 14:33:43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Skua 150 es la moto que te banca en todas, ciudad, tierra, lo que necesites.
Porque lo que importa no es el camino que tomes sino llegar a tiempo.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20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1FD7F-CA4A-4FAB-941A-B5E35D3A3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12528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B8FB-A453-44A0-B74F-35514DA9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FF0F3-3ED4-44A2-B597-488A268FD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206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7776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14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4988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038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07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81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745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256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22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523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572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49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7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- 2021-10-07 17:05:58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diseño renovado y gracias a su bajo consumo, la Blitz 110 es una opción al alcance de todos.
Además, viene equipada con:
- Sistema de balizas
- Asiento biplaza de doble costura y material antideslizante
- Espacioso baúl porta casco
- Tablero completo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71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98A38-A712-46CA-8DDE-293E269CD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7814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BA348-2792-4F97-BBA2-BE8788C7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12FC88-589E-4B79-9104-B8ADB6E73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391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8018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074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491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357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013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665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050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8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597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90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285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527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- 2021-10-08 20:04:02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#JugadorMotomel de Septiembre!
﻿¡Te podes ganar una #BiciMotomel para vos y otra para el jugador elegido!
﻿¿Cómo participar? Re fácil:
﻿- Seguir a la cuenta de @motomeloficial y @motomelbicicletas
- Darle like a la publicación
- Comentar eligiendo el #JugadorMotomel del mes
Podes participar en Facebook, Twitter o Instagram.
Podes elegir entre estos jugadores:
Martin Ojeda
Julián Alvarez
Germán Guiffrey
Mauro Luna Diale
¿Para vos cuál de estos 4 fue el #JugadorMotomel del mes?
Tenes tiempo hasta el 15/10.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150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9C11E-86BA-4733-A259-C78C5C7A4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225129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ED14D-A4D9-4A87-BF84-4A716E779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AF889-6B8C-4749-8614-654BBEEC7E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457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1595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08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28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831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423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327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02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73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069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63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241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331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07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- 2021-09-20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RZ 400, CFMoto by Zanella, perfecta para enfrentar la ciudad con su diseño deportivo y motor de última generación
Inyección electrónica y sistema de freno ABS.
¡Viví la experiencia, desafiá tus límites! 
#Zanella #CFMoto 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32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FAD08-34F2-423F-BD3A-DFCED9018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808163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00005-3772-417D-B3F8-D27EC1DA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1023D-C633-498F-8D66-AF88D1CC3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5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060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239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52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165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11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297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026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216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3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577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832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05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5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- 2021-10-07 16:00:17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Enamorate de sus detalles 
✔️ Motor 223cc⁣
✔️ Transmisión 17.7hp a 8500rpm⁣
✔️ Frenos de Disco Delantero y Trasero⁣
✔️ Neumáticos Delantero 100/80/17 - Trasero 130/70/17⁣
✔️ Encendido Electrónico⁣
⁣
Para más información visitá: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16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927A3-F90E-45D0-9B02-E0BCFDFF1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78849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8FA0-9401-474F-A4C2-39B715FC0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4F838-6764-4720-987C-58D5FFE0F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178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282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437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674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94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03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182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68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207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994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214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278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304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5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- 2021-09-29 16:00:30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#Gilera⁣
⁣
☑️ Tablero digital⁣
☑️ Freno delantero de disco⁣
☑️ Llantas de aleación⁣
☑️ Encendido electronico y patada⁣
⁣
¿Te gustaría conocer más? Encontrá todos los detalles en 💻 www.gilera.com.ar⁣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881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E3E0F-1C79-4A71-9448-BEF1C64FB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817394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B62-6D71-4FF6-8CFD-8BAF0639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92F8D-9E7F-428B-8DF1-3FD7164CB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835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3546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7826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214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918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322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0442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141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840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20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38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25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415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0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- 2021-09-29 20:10:02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SKUA XTREME
👉﻿Cilindrada de 125 CC﻿
﻿﻿👉Motor Monocilíndrico 4T﻿
﻿﻿👉Freno a disco en ambas ruedas
﻿﻿
﻿Desde nuestra web vas a poder conocer todos sus detalles! Ingresá visitando el link en nuestra bio.
﻿
﻿#MotomelTeBanca
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73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AA534-B096-4E0B-A445-2D7EF3284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647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C09C7-14A9-4C83-A272-5E2FEEAC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8AC2B-5A7A-45DE-AE76-102CFA96F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572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4460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163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77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992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229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877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490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263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5751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788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36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53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1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- 2021-09-24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#SAPUCAI150 🏍  Un clásico durable, confiable y eficiente que te llevará  a donde quieras. 🇦🇷💥
⁣
✅48 cuotas sin interés con BNA💳⁣
⁣
#Zanella #Sapucai150F⁣#Street #Elencanntodeloclásico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35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- 2021-09-22 17:30:09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@motomelbicicletas.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05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87F7B-6DB6-4C90-BF30-6287A4423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59543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D7E09-0E9F-4099-8224-5355CBA94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3A339-3DE5-4CC0-930E-6F7B6D107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168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131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440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252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753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163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660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99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273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13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368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047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35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09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- 2021-09-22 16:00:18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
🏁 Motor 4 tiempos, refrigerado por aire
🏁Potencia 7,5hp/ 7500rp
🏁Transmisión 4 marchas
🏁Freno delantero de disco
🏁Llantas de aleación
🏁Encendido Electrónico y patada
🏁 Tablero digital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62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760C7-9204-477F-9120-4B9F2C22F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97713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DB5E8-D1A8-45E6-8CEA-40C5CEA0D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2B5A7-F65A-4342-A0D2-BB6D4CF79A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317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8977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226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647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520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144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4148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09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56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31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656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017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07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78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- 2021-09-28 16:24:55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disfrutar de la primavera arriba de tu XMM y no te olvides de frenar a recargar energías en una @axion_energy_oficial
﻿
﻿#MotomelTeBanca﻿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829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E2BAE-A384-41D3-A9D0-241909756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605981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F287-F03A-48F1-92E6-C59912D8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943575-D11B-48CD-AF12-489109841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070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8387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688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585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192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171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599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139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238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335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253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09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8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1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- 2021-10-08 16:00:09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
🏁 Motor 4 tiempos, refrigerado por aire
🏁Potencia 7,5hp/ 7500rp
🏁Transmisión 4 marchas
🏁Freno delantero de disco
🏁Llantas de aleación
🏁Encendido Electrónico y patada
🏁 Tablero digital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05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468C9-6701-41DD-A5DC-CFDB053E3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35543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D7CE7-9589-4D9D-9893-9ACD7F7F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3B1E0-2434-42E1-86A7-C2AF3B9151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347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9806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249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18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795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939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932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92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02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179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331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125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830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18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- 2021-09-30 17:14:52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#Skua150 una gran alternativa para cualquier camino que decidas tomar.
﻿
﻿#MotomelTeBanca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6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- 2021-10-12 17:32:35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Ideal para ﻿un uso ON/OFF urbano, la Skua 150 V6 viene disponible en 4 colores distintos.
﻿Y vos, ¿Con cuál te quedas?
#MotomelTeBanca 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004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9D76B-1C4F-4B2A-B196-D5154F9E2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32153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DC893-3E88-4EDB-B681-1AAC95105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4D5BC-EC23-42D2-BD3D-C9EAF7F8E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306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428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123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663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1323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436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714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052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083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915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54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613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47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- 2021-10-05 19:55:29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618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7D2E3-81C8-4847-9EC0-85404BC4D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5256303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FCAE-98C1-4692-9367-510288D21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968DD-6035-4A20-BA12-F5B45A7EE6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468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16370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18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271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47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352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18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791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084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600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92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06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08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6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- 2021-09-24 16:00:15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
⁣
✅ Motor 223cc⁣
✅ Transmisión 17.7hp a 8500rpm⁣
✅ Frenos de Disco Delantero y Trasero⁣
✅ Neumáticos Delantero 100/80/17 - Trasero 130/70/17⁣
✅ Encendido Electrónico⁣
⁣
Para más información visitá: 💻 www.gilera.com.ar⁣
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086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8C551-BD06-4F5E-92B5-15845CF68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763462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8A887-3AF8-4E99-A6ED-B2B6633D2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5A1BA-4456-40AE-81A9-0B6CF2F79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22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9144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674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29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760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1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391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500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755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38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52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241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304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27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- 2021-09-21 17:34:37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disfrutar de la mejor estación del año arriba de tu Motomel. Feliz día de la primavera! 🌷🌼🌸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5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- 2021-10-15 18:20:11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Blitz 110 es un modelo práctico y de fácil maniobrabilidad. Ideal para
moverse libremente por la ciudad.
Su completo tablero y su cómodo baúl porta casco son algunos de sus puntos más destacados.
Conocé todos sus detalles ingresando en nuestra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624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A1A40-87E9-4300-8193-2B39E0214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39374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7FB43-8F24-4E0E-9152-811C6173F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5D0934-82AA-4EF5-8FD0-C07E96067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950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307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787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555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167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241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09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062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5373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5726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262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280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534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17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- 2021-10-08 13:04:01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Strato Euro 150 es la mejor alternativa para moverte libremente por la ciudad sin resignar estilo.
Movilzá tus sentimientos arriba de tu Motomel.
Podes verla detalle en nuestra web oficial o en nuestras historias destacadas.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716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FDC17-0C8E-42FE-8B40-BD595C4E8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5720163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8A096-0C2D-4636-ADB7-AAB874E97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F4D173-11CC-4ABF-AC5D-41DCB72E1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084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2419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999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58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257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854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05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886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11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799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24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254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845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6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- 2021-10-11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
➡️ Motor cg 4t con balanceador interno, refrigerado por aire
➡️Potencia 13.7hp / 8000rpm
➡️ Transmisión 5 marchas
➡️ Encendido electrónico por CDI
Más detalles en nuestra nueva web 💻www.gilera.com.ar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61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EA1E7-A7BB-402A-B943-CB00A9A76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383064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9FA63-B924-4FAA-8C43-7C9A47F68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C7068-9C53-493F-A2C5-28E9B338F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26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946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47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754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685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05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980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925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146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41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596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036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717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5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- 2021-09-20 16:00:36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nuevo clásico de Gilera 😎 Ya viste todos sus colores? 
✅ Motor 4 tiempos, refrigerado por aire
✅ Transmisión 5 marchas
✅Potencia 11.4 hp / 8000 rpm
✅ Freno delantero de disco
✅Encendido Eléctrico y patada
Para conocer más visitá 💻 https://gilera.com.ar/modelo/ac1-1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709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395A8-9236-435B-9FBA-FBE9A57CC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51990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65BCB-EACB-4845-95AB-A0E71638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06F15-ECBA-42DD-A3A9-6D0761DD61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764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1874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942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616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956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720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499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900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76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55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33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954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484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36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- 2021-09-27 16:00:45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Descubrí su variedad de colores!
✅ Motor 4 tiempos, refrigerado por aire
✅ Transmisión 5 marchas
✅Potencia 11.4 hp / 8000 rpm
✅ Freno Delantero de disco
✅Encendido Eléctrico y patada
Más info en 💻https://gilera.com.ar/modelo/ac1-1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54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3D93B-263A-4859-9E43-56FB552A2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4552671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6FBE9-7205-4A94-B4A6-3F386C91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EF321B-3CB8-4E52-A939-1AD34F74E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674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1985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914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448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610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136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864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57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81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22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753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356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428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- 2021-09-22 18:31:41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tasa preferencial.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50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18F76-5709-4ED6-9FA5-3CC6EDDC2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96566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84C12-2DA2-4CC4-B722-73FCF710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7F4A1-ED6D-455A-895F-6882F6CC1F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130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9386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070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32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26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736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661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007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111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534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670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037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0495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20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 - 2021-09-28 13:00:06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por la ciudad con un estilo único😎
Con la Exclusive Edizione, ¡descubrí tu mejor versión!🛵
⁣
⁣
#Zanella #ExclusiveEdizione #NosImpulsaNuestraHistoria⁣⁣
#TuMejorVersión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0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7F520-F2A4-41A5-93AF-2843F1587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834021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7A9D-45C9-4E01-9B8C-59E588811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0C82D-82AF-4678-BC67-2C12376B4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0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C83D6-5CBB-4669-8526-878257CC3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68378-78B3-4B93-BE1E-31CEE8E9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297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BA133-C639-48D2-ADBB-CD743C63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61E16-124C-41FB-B517-D0676BEC6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855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4209293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98061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23981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64861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7792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24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- 2021-10-18 09:55:24</a:t>
                      </a:r>
                      <a:r>
                        <a:rPr lang="es-ES" sz="1000"/>
                        <a:t>
 Buen día. Realice un reclamos por una dominar 400 que está hce un mes en service por garantía. Me dicen que no hay repuestos. La moto la utilizo para ir a trabajar. Espero de manera urgente una respuesta y ver que solución me dan ya que todo este tiempo me pase llendo y volviendo al trabajo en taxi. Es un gasto insostenible. El número de reclamos es 8035. Quedo atento a su respuesta.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12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AE417-6091-4482-BDDA-D127D9D2B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86210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1408</Words>
  <Application>Microsoft Office PowerPoint</Application>
  <PresentationFormat>On-screen Show (4:3)</PresentationFormat>
  <Paragraphs>780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Fan Distribution | Motomel</vt:lpstr>
      <vt:lpstr>Facebook +/- Fan Distribution | Motomel</vt:lpstr>
      <vt:lpstr>Facebook Key Metrics Radar | Motomel</vt:lpstr>
      <vt:lpstr>Facebook Page Likes Total | Motomel</vt:lpstr>
      <vt:lpstr>Facebook Posts Distribution | Motomel</vt:lpstr>
      <vt:lpstr>Facebook Interactions Distribution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</vt:lpstr>
      <vt:lpstr>Facebook Post Table + Reactions | Motomel - 1 of 21</vt:lpstr>
      <vt:lpstr>Facebook Post Table + Reactions | Motomel - 2 of 21</vt:lpstr>
      <vt:lpstr>Facebook Post Table + Reactions | Motomel - 3 of 21</vt:lpstr>
      <vt:lpstr>Facebook Post Table + Reactions | Motomel - 4 of 21</vt:lpstr>
      <vt:lpstr>Facebook Post Table + Reactions | Motomel - 5 of 21</vt:lpstr>
      <vt:lpstr>Facebook Post Table + Reactions | Motomel - 6 of 21</vt:lpstr>
      <vt:lpstr>Facebook Post Table + Reactions | Motomel - 7 of 21</vt:lpstr>
      <vt:lpstr>Facebook Post Table + Reactions | Motomel - 8 of 21</vt:lpstr>
      <vt:lpstr>Facebook Post Table + Reactions | Motomel - 9 of 21</vt:lpstr>
      <vt:lpstr>Facebook Post Table + Reactions | Motomel - 10 of 21</vt:lpstr>
      <vt:lpstr>Facebook Post Table + Reactions | Motomel - 11 of 21</vt:lpstr>
      <vt:lpstr>Facebook Post Table + Reactions | Motomel - 12 of 21</vt:lpstr>
      <vt:lpstr>Facebook Post Table + Reactions | Motomel - 13 of 21</vt:lpstr>
      <vt:lpstr>Facebook Post Table + Reactions | Motomel - 14 of 21</vt:lpstr>
      <vt:lpstr>Facebook Post Table + Reactions | Motomel - 15 of 21</vt:lpstr>
      <vt:lpstr>Facebook Post Table + Reactions | Motomel - 16 of 21</vt:lpstr>
      <vt:lpstr>Facebook Post Table + Reactions | Motomel - 17 of 21</vt:lpstr>
      <vt:lpstr>Facebook Post Table + Reactions | Motomel - 18 of 21</vt:lpstr>
      <vt:lpstr>Facebook Post Table + Reactions | Motomel - 19 of 21</vt:lpstr>
      <vt:lpstr>Facebook Post Table + Reactions | Motomel - 20 of 21</vt:lpstr>
      <vt:lpstr>Facebook Post Table + Reactions | Motomel - 21 of 21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2021-10-19T17:36:36Z</dcterms:created>
  <dcterms:modified xsi:type="dcterms:W3CDTF">2021-10-19T17:37:46Z</dcterms:modified>
</cp:coreProperties>
</file>