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hondamotosargentina</c:v>
                </c:pt>
                <c:pt idx="1">
                  <c:v>yamahamotorarg</c:v>
                </c:pt>
                <c:pt idx="2">
                  <c:v>ktmargentina</c:v>
                </c:pt>
                <c:pt idx="3">
                  <c:v>benelliarg</c:v>
                </c:pt>
                <c:pt idx="4">
                  <c:v>kawasaki.argentina</c:v>
                </c:pt>
                <c:pt idx="5">
                  <c:v>bajajarg</c:v>
                </c:pt>
                <c:pt idx="6">
                  <c:v>suzukimotos.arg</c:v>
                </c:pt>
              </c:strCache>
            </c:strRef>
          </c:cat>
          <c:val>
            <c:numRef>
              <c:f>Sheet1!$A$2:$G$2</c:f>
              <c:numCache>
                <c:formatCode>General</c:formatCode>
                <c:ptCount val="7"/>
                <c:pt idx="0">
                  <c:v>175107</c:v>
                </c:pt>
                <c:pt idx="1">
                  <c:v>173573</c:v>
                </c:pt>
                <c:pt idx="2">
                  <c:v>101788</c:v>
                </c:pt>
                <c:pt idx="3">
                  <c:v>62186</c:v>
                </c:pt>
                <c:pt idx="4">
                  <c:v>52069</c:v>
                </c:pt>
                <c:pt idx="5">
                  <c:v>44940</c:v>
                </c:pt>
                <c:pt idx="6">
                  <c:v>4325</c:v>
                </c:pt>
              </c:numCache>
            </c:numRef>
          </c:val>
          <c:extLst>
            <c:ext xmlns:c16="http://schemas.microsoft.com/office/drawing/2014/chart" uri="{C3380CC4-5D6E-409C-BE32-E72D297353CC}">
              <c16:uniqueId val="{00000000-402E-496D-8094-DDF4BEF76AE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31.034500000000001</c:v>
                </c:pt>
                <c:pt idx="2">
                  <c:v>75</c:v>
                </c:pt>
                <c:pt idx="3">
                  <c:v>17.647099999999998</c:v>
                </c:pt>
                <c:pt idx="4">
                  <c:v>38.709699999999998</c:v>
                </c:pt>
                <c:pt idx="5">
                  <c:v>100</c:v>
                </c:pt>
                <c:pt idx="6">
                  <c:v>2.5935999999999999</c:v>
                </c:pt>
                <c:pt idx="7">
                  <c:v>0.74119999999999997</c:v>
                </c:pt>
              </c:numCache>
            </c:numRef>
          </c:val>
          <c:extLst>
            <c:ext xmlns:c16="http://schemas.microsoft.com/office/drawing/2014/chart" uri="{C3380CC4-5D6E-409C-BE32-E72D297353CC}">
              <c16:uniqueId val="{00000000-0EDB-4ECC-9912-AA56526D2784}"/>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99.123999999999995</c:v>
                </c:pt>
                <c:pt idx="1">
                  <c:v>100</c:v>
                </c:pt>
                <c:pt idx="2">
                  <c:v>100</c:v>
                </c:pt>
                <c:pt idx="3">
                  <c:v>100</c:v>
                </c:pt>
                <c:pt idx="4">
                  <c:v>100</c:v>
                </c:pt>
                <c:pt idx="5">
                  <c:v>93.1327</c:v>
                </c:pt>
                <c:pt idx="6">
                  <c:v>1.2016</c:v>
                </c:pt>
                <c:pt idx="7">
                  <c:v>0.86</c:v>
                </c:pt>
              </c:numCache>
            </c:numRef>
          </c:val>
          <c:extLst>
            <c:ext xmlns:c16="http://schemas.microsoft.com/office/drawing/2014/chart" uri="{C3380CC4-5D6E-409C-BE32-E72D297353CC}">
              <c16:uniqueId val="{00000001-0EDB-4ECC-9912-AA56526D2784}"/>
            </c:ext>
          </c:extLst>
        </c:ser>
        <c:ser>
          <c:idx val="2"/>
          <c:order val="2"/>
          <c:tx>
            <c:strRef>
              <c:f>Sheet1!$D$1</c:f>
              <c:strCache>
                <c:ptCount val="1"/>
                <c:pt idx="0">
                  <c:v>bajajarg</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25.664300000000001</c:v>
                </c:pt>
                <c:pt idx="1">
                  <c:v>10.344799999999999</c:v>
                </c:pt>
                <c:pt idx="2">
                  <c:v>31.25</c:v>
                </c:pt>
                <c:pt idx="3">
                  <c:v>0</c:v>
                </c:pt>
                <c:pt idx="4">
                  <c:v>12.9032</c:v>
                </c:pt>
                <c:pt idx="5">
                  <c:v>19.986499999999999</c:v>
                </c:pt>
                <c:pt idx="6">
                  <c:v>11.1751</c:v>
                </c:pt>
                <c:pt idx="7">
                  <c:v>1.2688999999999999</c:v>
                </c:pt>
              </c:numCache>
            </c:numRef>
          </c:val>
          <c:extLst>
            <c:ext xmlns:c16="http://schemas.microsoft.com/office/drawing/2014/chart" uri="{C3380CC4-5D6E-409C-BE32-E72D297353CC}">
              <c16:uniqueId val="{00000002-0EDB-4ECC-9912-AA56526D2784}"/>
            </c:ext>
          </c:extLst>
        </c:ser>
        <c:ser>
          <c:idx val="3"/>
          <c:order val="3"/>
          <c:tx>
            <c:strRef>
              <c:f>Sheet1!$E$1</c:f>
              <c:strCache>
                <c:ptCount val="1"/>
                <c:pt idx="0">
                  <c:v>benelliarg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35.513100000000001</c:v>
                </c:pt>
                <c:pt idx="1">
                  <c:v>44.827599999999997</c:v>
                </c:pt>
                <c:pt idx="2">
                  <c:v>6.25</c:v>
                </c:pt>
                <c:pt idx="3">
                  <c:v>29.411799999999999</c:v>
                </c:pt>
                <c:pt idx="4">
                  <c:v>30.645199999999999</c:v>
                </c:pt>
                <c:pt idx="5">
                  <c:v>66.338899999999995</c:v>
                </c:pt>
                <c:pt idx="6">
                  <c:v>8.2774999999999999</c:v>
                </c:pt>
                <c:pt idx="7">
                  <c:v>1.4776</c:v>
                </c:pt>
              </c:numCache>
            </c:numRef>
          </c:val>
          <c:extLst>
            <c:ext xmlns:c16="http://schemas.microsoft.com/office/drawing/2014/chart" uri="{C3380CC4-5D6E-409C-BE32-E72D297353CC}">
              <c16:uniqueId val="{00000003-0EDB-4ECC-9912-AA56526D2784}"/>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Sheet1!$F$2:$F$9</c:f>
              <c:numCache>
                <c:formatCode>General</c:formatCode>
                <c:ptCount val="8"/>
                <c:pt idx="0">
                  <c:v>2.4699</c:v>
                </c:pt>
                <c:pt idx="1">
                  <c:v>41.379300000000001</c:v>
                </c:pt>
                <c:pt idx="2">
                  <c:v>12.5</c:v>
                </c:pt>
                <c:pt idx="3">
                  <c:v>0</c:v>
                </c:pt>
                <c:pt idx="4">
                  <c:v>22.5806</c:v>
                </c:pt>
                <c:pt idx="5">
                  <c:v>29.353000000000002</c:v>
                </c:pt>
                <c:pt idx="6">
                  <c:v>100</c:v>
                </c:pt>
                <c:pt idx="7">
                  <c:v>100</c:v>
                </c:pt>
              </c:numCache>
            </c:numRef>
          </c:val>
          <c:extLst>
            <c:ext xmlns:c16="http://schemas.microsoft.com/office/drawing/2014/chart" uri="{C3380CC4-5D6E-409C-BE32-E72D297353CC}">
              <c16:uniqueId val="{00000004-0EDB-4ECC-9912-AA56526D2784}"/>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Sheet1!$G$2:$G$9</c:f>
              <c:numCache>
                <c:formatCode>General</c:formatCode>
                <c:ptCount val="8"/>
                <c:pt idx="0">
                  <c:v>58.128999999999998</c:v>
                </c:pt>
                <c:pt idx="1">
                  <c:v>48.2759</c:v>
                </c:pt>
                <c:pt idx="2">
                  <c:v>62.5</c:v>
                </c:pt>
                <c:pt idx="3">
                  <c:v>29.411799999999999</c:v>
                </c:pt>
                <c:pt idx="4">
                  <c:v>46.7742</c:v>
                </c:pt>
                <c:pt idx="5">
                  <c:v>78.309799999999996</c:v>
                </c:pt>
                <c:pt idx="6">
                  <c:v>3.4337</c:v>
                </c:pt>
                <c:pt idx="7">
                  <c:v>0.62580000000000002</c:v>
                </c:pt>
              </c:numCache>
            </c:numRef>
          </c:val>
          <c:extLst>
            <c:ext xmlns:c16="http://schemas.microsoft.com/office/drawing/2014/chart" uri="{C3380CC4-5D6E-409C-BE32-E72D297353CC}">
              <c16:uniqueId val="{00000005-0EDB-4ECC-9912-AA56526D2784}"/>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Sheet1!$H$2:$H$9</c:f>
              <c:numCache>
                <c:formatCode>General</c:formatCode>
                <c:ptCount val="8"/>
                <c:pt idx="0">
                  <c:v>29.735499999999998</c:v>
                </c:pt>
                <c:pt idx="1">
                  <c:v>65.517200000000003</c:v>
                </c:pt>
                <c:pt idx="2">
                  <c:v>75</c:v>
                </c:pt>
                <c:pt idx="3">
                  <c:v>11.764699999999999</c:v>
                </c:pt>
                <c:pt idx="4">
                  <c:v>53.2258</c:v>
                </c:pt>
                <c:pt idx="5">
                  <c:v>53.099699999999999</c:v>
                </c:pt>
                <c:pt idx="6">
                  <c:v>3.2604000000000002</c:v>
                </c:pt>
                <c:pt idx="7">
                  <c:v>1.3728</c:v>
                </c:pt>
              </c:numCache>
            </c:numRef>
          </c:val>
          <c:extLst>
            <c:ext xmlns:c16="http://schemas.microsoft.com/office/drawing/2014/chart" uri="{C3380CC4-5D6E-409C-BE32-E72D297353CC}">
              <c16:uniqueId val="{00000006-0EDB-4ECC-9912-AA56526D2784}"/>
            </c:ext>
          </c:extLst>
        </c:ser>
        <c:dLbls>
          <c:showLegendKey val="0"/>
          <c:showVal val="0"/>
          <c:showCatName val="0"/>
          <c:showSerName val="0"/>
          <c:showPercent val="0"/>
          <c:showBubbleSize val="0"/>
        </c:dLbls>
        <c:axId val="391625224"/>
        <c:axId val="391623912"/>
      </c:radarChart>
      <c:catAx>
        <c:axId val="391625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23912"/>
        <c:crosses val="autoZero"/>
        <c:auto val="1"/>
        <c:lblAlgn val="ctr"/>
        <c:lblOffset val="100"/>
        <c:noMultiLvlLbl val="0"/>
      </c:catAx>
      <c:valAx>
        <c:axId val="391623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25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173851</c:v>
                </c:pt>
                <c:pt idx="1">
                  <c:v>173911</c:v>
                </c:pt>
                <c:pt idx="2">
                  <c:v>173953</c:v>
                </c:pt>
                <c:pt idx="3">
                  <c:v>174022</c:v>
                </c:pt>
                <c:pt idx="4">
                  <c:v>174090</c:v>
                </c:pt>
                <c:pt idx="5">
                  <c:v>174141</c:v>
                </c:pt>
                <c:pt idx="6">
                  <c:v>174168</c:v>
                </c:pt>
                <c:pt idx="7">
                  <c:v>174212</c:v>
                </c:pt>
                <c:pt idx="8">
                  <c:v>174275</c:v>
                </c:pt>
                <c:pt idx="9">
                  <c:v>174317</c:v>
                </c:pt>
                <c:pt idx="10">
                  <c:v>174376</c:v>
                </c:pt>
                <c:pt idx="11">
                  <c:v>174429</c:v>
                </c:pt>
                <c:pt idx="12">
                  <c:v>174466</c:v>
                </c:pt>
                <c:pt idx="13">
                  <c:v>174503</c:v>
                </c:pt>
                <c:pt idx="14">
                  <c:v>174580</c:v>
                </c:pt>
                <c:pt idx="15">
                  <c:v>174608</c:v>
                </c:pt>
                <c:pt idx="16">
                  <c:v>174642</c:v>
                </c:pt>
                <c:pt idx="17">
                  <c:v>174692</c:v>
                </c:pt>
                <c:pt idx="18">
                  <c:v>174720</c:v>
                </c:pt>
                <c:pt idx="19">
                  <c:v>174764</c:v>
                </c:pt>
                <c:pt idx="20">
                  <c:v>174806</c:v>
                </c:pt>
                <c:pt idx="21">
                  <c:v>174840</c:v>
                </c:pt>
                <c:pt idx="22">
                  <c:v>174864</c:v>
                </c:pt>
                <c:pt idx="23">
                  <c:v>174892</c:v>
                </c:pt>
                <c:pt idx="24">
                  <c:v>174949</c:v>
                </c:pt>
                <c:pt idx="25">
                  <c:v>174970</c:v>
                </c:pt>
                <c:pt idx="26">
                  <c:v>174990</c:v>
                </c:pt>
                <c:pt idx="27">
                  <c:v>175029</c:v>
                </c:pt>
                <c:pt idx="28">
                  <c:v>175057</c:v>
                </c:pt>
                <c:pt idx="29">
                  <c:v>175107</c:v>
                </c:pt>
              </c:numCache>
            </c:numRef>
          </c:val>
          <c:smooth val="0"/>
          <c:extLst>
            <c:ext xmlns:c16="http://schemas.microsoft.com/office/drawing/2014/chart" uri="{C3380CC4-5D6E-409C-BE32-E72D297353CC}">
              <c16:uniqueId val="{00000000-0064-4575-8560-F975D48E799C}"/>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172137</c:v>
                </c:pt>
                <c:pt idx="1">
                  <c:v>172213</c:v>
                </c:pt>
                <c:pt idx="2">
                  <c:v>172282</c:v>
                </c:pt>
                <c:pt idx="3">
                  <c:v>172360</c:v>
                </c:pt>
                <c:pt idx="4">
                  <c:v>172464</c:v>
                </c:pt>
                <c:pt idx="5">
                  <c:v>172540</c:v>
                </c:pt>
                <c:pt idx="6">
                  <c:v>172604</c:v>
                </c:pt>
                <c:pt idx="7">
                  <c:v>172663</c:v>
                </c:pt>
                <c:pt idx="8">
                  <c:v>172748</c:v>
                </c:pt>
                <c:pt idx="9">
                  <c:v>172843</c:v>
                </c:pt>
                <c:pt idx="10">
                  <c:v>172891</c:v>
                </c:pt>
                <c:pt idx="11">
                  <c:v>172982</c:v>
                </c:pt>
                <c:pt idx="12">
                  <c:v>172988</c:v>
                </c:pt>
                <c:pt idx="13">
                  <c:v>172998</c:v>
                </c:pt>
                <c:pt idx="14">
                  <c:v>173002</c:v>
                </c:pt>
                <c:pt idx="15">
                  <c:v>172994</c:v>
                </c:pt>
                <c:pt idx="16">
                  <c:v>173003</c:v>
                </c:pt>
                <c:pt idx="17">
                  <c:v>173076</c:v>
                </c:pt>
                <c:pt idx="18">
                  <c:v>173111</c:v>
                </c:pt>
                <c:pt idx="19">
                  <c:v>173144</c:v>
                </c:pt>
                <c:pt idx="20">
                  <c:v>173181</c:v>
                </c:pt>
                <c:pt idx="21">
                  <c:v>173226</c:v>
                </c:pt>
                <c:pt idx="22">
                  <c:v>173284</c:v>
                </c:pt>
                <c:pt idx="23">
                  <c:v>173344</c:v>
                </c:pt>
                <c:pt idx="24">
                  <c:v>173382</c:v>
                </c:pt>
                <c:pt idx="25">
                  <c:v>173426</c:v>
                </c:pt>
                <c:pt idx="26">
                  <c:v>173471</c:v>
                </c:pt>
                <c:pt idx="27">
                  <c:v>173521</c:v>
                </c:pt>
                <c:pt idx="28">
                  <c:v>173548</c:v>
                </c:pt>
                <c:pt idx="29">
                  <c:v>173573</c:v>
                </c:pt>
              </c:numCache>
            </c:numRef>
          </c:val>
          <c:smooth val="0"/>
          <c:extLst>
            <c:ext xmlns:c16="http://schemas.microsoft.com/office/drawing/2014/chart" uri="{C3380CC4-5D6E-409C-BE32-E72D297353CC}">
              <c16:uniqueId val="{00000001-0064-4575-8560-F975D48E799C}"/>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44415</c:v>
                </c:pt>
                <c:pt idx="1">
                  <c:v>44449</c:v>
                </c:pt>
                <c:pt idx="2">
                  <c:v>44492</c:v>
                </c:pt>
                <c:pt idx="3">
                  <c:v>44543</c:v>
                </c:pt>
                <c:pt idx="4">
                  <c:v>44610</c:v>
                </c:pt>
                <c:pt idx="5">
                  <c:v>44658</c:v>
                </c:pt>
                <c:pt idx="6">
                  <c:v>44692</c:v>
                </c:pt>
                <c:pt idx="7">
                  <c:v>44720</c:v>
                </c:pt>
                <c:pt idx="8">
                  <c:v>44758</c:v>
                </c:pt>
                <c:pt idx="9">
                  <c:v>44804</c:v>
                </c:pt>
                <c:pt idx="10">
                  <c:v>44837</c:v>
                </c:pt>
                <c:pt idx="11">
                  <c:v>44839</c:v>
                </c:pt>
                <c:pt idx="12">
                  <c:v>44852</c:v>
                </c:pt>
                <c:pt idx="13">
                  <c:v>44862</c:v>
                </c:pt>
                <c:pt idx="14">
                  <c:v>44867</c:v>
                </c:pt>
                <c:pt idx="15">
                  <c:v>44874</c:v>
                </c:pt>
                <c:pt idx="16">
                  <c:v>44877</c:v>
                </c:pt>
                <c:pt idx="17">
                  <c:v>44881</c:v>
                </c:pt>
                <c:pt idx="18">
                  <c:v>44883</c:v>
                </c:pt>
                <c:pt idx="19">
                  <c:v>44873</c:v>
                </c:pt>
                <c:pt idx="20">
                  <c:v>44878</c:v>
                </c:pt>
                <c:pt idx="21">
                  <c:v>44882</c:v>
                </c:pt>
                <c:pt idx="22">
                  <c:v>44885</c:v>
                </c:pt>
                <c:pt idx="23">
                  <c:v>44878</c:v>
                </c:pt>
                <c:pt idx="24">
                  <c:v>44904</c:v>
                </c:pt>
                <c:pt idx="25">
                  <c:v>44915</c:v>
                </c:pt>
                <c:pt idx="26">
                  <c:v>44923</c:v>
                </c:pt>
                <c:pt idx="27">
                  <c:v>44929</c:v>
                </c:pt>
                <c:pt idx="28">
                  <c:v>44937</c:v>
                </c:pt>
                <c:pt idx="29">
                  <c:v>44940</c:v>
                </c:pt>
              </c:numCache>
            </c:numRef>
          </c:val>
          <c:smooth val="0"/>
          <c:extLst>
            <c:ext xmlns:c16="http://schemas.microsoft.com/office/drawing/2014/chart" uri="{C3380CC4-5D6E-409C-BE32-E72D297353CC}">
              <c16:uniqueId val="{00000002-0064-4575-8560-F975D48E799C}"/>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Sheet1!$E$2:$E$31</c:f>
              <c:numCache>
                <c:formatCode>General</c:formatCode>
                <c:ptCount val="30"/>
                <c:pt idx="0">
                  <c:v>61289</c:v>
                </c:pt>
                <c:pt idx="1">
                  <c:v>61323</c:v>
                </c:pt>
                <c:pt idx="2">
                  <c:v>61345</c:v>
                </c:pt>
                <c:pt idx="3">
                  <c:v>61378</c:v>
                </c:pt>
                <c:pt idx="4">
                  <c:v>61440</c:v>
                </c:pt>
                <c:pt idx="5">
                  <c:v>61476</c:v>
                </c:pt>
                <c:pt idx="6">
                  <c:v>61498</c:v>
                </c:pt>
                <c:pt idx="7">
                  <c:v>61529</c:v>
                </c:pt>
                <c:pt idx="8">
                  <c:v>61575</c:v>
                </c:pt>
                <c:pt idx="9">
                  <c:v>61609</c:v>
                </c:pt>
                <c:pt idx="10">
                  <c:v>61636</c:v>
                </c:pt>
                <c:pt idx="11">
                  <c:v>61663</c:v>
                </c:pt>
                <c:pt idx="12">
                  <c:v>61678</c:v>
                </c:pt>
                <c:pt idx="13">
                  <c:v>61701</c:v>
                </c:pt>
                <c:pt idx="14">
                  <c:v>61727</c:v>
                </c:pt>
                <c:pt idx="15">
                  <c:v>61737</c:v>
                </c:pt>
                <c:pt idx="16">
                  <c:v>61756</c:v>
                </c:pt>
                <c:pt idx="17">
                  <c:v>61786</c:v>
                </c:pt>
                <c:pt idx="18">
                  <c:v>61806</c:v>
                </c:pt>
                <c:pt idx="19">
                  <c:v>61824</c:v>
                </c:pt>
                <c:pt idx="20">
                  <c:v>61862</c:v>
                </c:pt>
                <c:pt idx="21">
                  <c:v>61880</c:v>
                </c:pt>
                <c:pt idx="22">
                  <c:v>61915</c:v>
                </c:pt>
                <c:pt idx="23">
                  <c:v>61941</c:v>
                </c:pt>
                <c:pt idx="24">
                  <c:v>61973</c:v>
                </c:pt>
                <c:pt idx="25">
                  <c:v>62008</c:v>
                </c:pt>
                <c:pt idx="26">
                  <c:v>62039</c:v>
                </c:pt>
                <c:pt idx="27">
                  <c:v>62084</c:v>
                </c:pt>
                <c:pt idx="28">
                  <c:v>62148</c:v>
                </c:pt>
                <c:pt idx="29">
                  <c:v>62186</c:v>
                </c:pt>
              </c:numCache>
            </c:numRef>
          </c:val>
          <c:smooth val="0"/>
          <c:extLst>
            <c:ext xmlns:c16="http://schemas.microsoft.com/office/drawing/2014/chart" uri="{C3380CC4-5D6E-409C-BE32-E72D297353CC}">
              <c16:uniqueId val="{00000003-0064-4575-8560-F975D48E799C}"/>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Sheet1!$F$2:$F$31</c:f>
              <c:numCache>
                <c:formatCode>General</c:formatCode>
                <c:ptCount val="30"/>
                <c:pt idx="0">
                  <c:v>2274</c:v>
                </c:pt>
                <c:pt idx="1">
                  <c:v>2400</c:v>
                </c:pt>
                <c:pt idx="2">
                  <c:v>2465</c:v>
                </c:pt>
                <c:pt idx="3">
                  <c:v>2591</c:v>
                </c:pt>
                <c:pt idx="4">
                  <c:v>2733</c:v>
                </c:pt>
                <c:pt idx="5">
                  <c:v>2879</c:v>
                </c:pt>
                <c:pt idx="6">
                  <c:v>3002</c:v>
                </c:pt>
                <c:pt idx="7">
                  <c:v>3126</c:v>
                </c:pt>
                <c:pt idx="8">
                  <c:v>3255</c:v>
                </c:pt>
                <c:pt idx="9">
                  <c:v>3325</c:v>
                </c:pt>
                <c:pt idx="10">
                  <c:v>3467</c:v>
                </c:pt>
                <c:pt idx="11">
                  <c:v>3578</c:v>
                </c:pt>
                <c:pt idx="12">
                  <c:v>3575</c:v>
                </c:pt>
                <c:pt idx="13">
                  <c:v>3580</c:v>
                </c:pt>
                <c:pt idx="14">
                  <c:v>3586</c:v>
                </c:pt>
                <c:pt idx="15">
                  <c:v>3593</c:v>
                </c:pt>
                <c:pt idx="16">
                  <c:v>3606</c:v>
                </c:pt>
                <c:pt idx="17">
                  <c:v>3628</c:v>
                </c:pt>
                <c:pt idx="18">
                  <c:v>3645</c:v>
                </c:pt>
                <c:pt idx="19">
                  <c:v>3654</c:v>
                </c:pt>
                <c:pt idx="20">
                  <c:v>3664</c:v>
                </c:pt>
                <c:pt idx="21">
                  <c:v>3687</c:v>
                </c:pt>
                <c:pt idx="22">
                  <c:v>3693</c:v>
                </c:pt>
                <c:pt idx="23">
                  <c:v>3698</c:v>
                </c:pt>
                <c:pt idx="24">
                  <c:v>3777</c:v>
                </c:pt>
                <c:pt idx="25">
                  <c:v>3860</c:v>
                </c:pt>
                <c:pt idx="26">
                  <c:v>3988</c:v>
                </c:pt>
                <c:pt idx="27">
                  <c:v>4113</c:v>
                </c:pt>
                <c:pt idx="28">
                  <c:v>4229</c:v>
                </c:pt>
                <c:pt idx="29">
                  <c:v>4325</c:v>
                </c:pt>
              </c:numCache>
            </c:numRef>
          </c:val>
          <c:smooth val="0"/>
          <c:extLst>
            <c:ext xmlns:c16="http://schemas.microsoft.com/office/drawing/2014/chart" uri="{C3380CC4-5D6E-409C-BE32-E72D297353CC}">
              <c16:uniqueId val="{00000004-0064-4575-8560-F975D48E799C}"/>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Sheet1!$G$2:$G$31</c:f>
              <c:numCache>
                <c:formatCode>General</c:formatCode>
                <c:ptCount val="30"/>
                <c:pt idx="0">
                  <c:v>101159</c:v>
                </c:pt>
                <c:pt idx="1">
                  <c:v>101179</c:v>
                </c:pt>
                <c:pt idx="2">
                  <c:v>101181</c:v>
                </c:pt>
                <c:pt idx="3">
                  <c:v>101179</c:v>
                </c:pt>
                <c:pt idx="4">
                  <c:v>101169</c:v>
                </c:pt>
                <c:pt idx="5">
                  <c:v>101178</c:v>
                </c:pt>
                <c:pt idx="6">
                  <c:v>101348</c:v>
                </c:pt>
                <c:pt idx="7">
                  <c:v>101400</c:v>
                </c:pt>
                <c:pt idx="8">
                  <c:v>101486</c:v>
                </c:pt>
                <c:pt idx="9">
                  <c:v>101546</c:v>
                </c:pt>
                <c:pt idx="10">
                  <c:v>101570</c:v>
                </c:pt>
                <c:pt idx="11">
                  <c:v>101599</c:v>
                </c:pt>
                <c:pt idx="12">
                  <c:v>101624</c:v>
                </c:pt>
                <c:pt idx="13">
                  <c:v>101646</c:v>
                </c:pt>
                <c:pt idx="14">
                  <c:v>101658</c:v>
                </c:pt>
                <c:pt idx="15">
                  <c:v>101671</c:v>
                </c:pt>
                <c:pt idx="16">
                  <c:v>101684</c:v>
                </c:pt>
                <c:pt idx="17">
                  <c:v>101709</c:v>
                </c:pt>
                <c:pt idx="18">
                  <c:v>101709</c:v>
                </c:pt>
                <c:pt idx="19">
                  <c:v>101708</c:v>
                </c:pt>
                <c:pt idx="20">
                  <c:v>101701</c:v>
                </c:pt>
                <c:pt idx="21">
                  <c:v>101719</c:v>
                </c:pt>
                <c:pt idx="22">
                  <c:v>101726</c:v>
                </c:pt>
                <c:pt idx="23">
                  <c:v>101739</c:v>
                </c:pt>
                <c:pt idx="24">
                  <c:v>101751</c:v>
                </c:pt>
                <c:pt idx="25">
                  <c:v>101757</c:v>
                </c:pt>
                <c:pt idx="26">
                  <c:v>101772</c:v>
                </c:pt>
                <c:pt idx="27">
                  <c:v>101791</c:v>
                </c:pt>
                <c:pt idx="28">
                  <c:v>101784</c:v>
                </c:pt>
                <c:pt idx="29">
                  <c:v>101788</c:v>
                </c:pt>
              </c:numCache>
            </c:numRef>
          </c:val>
          <c:smooth val="0"/>
          <c:extLst>
            <c:ext xmlns:c16="http://schemas.microsoft.com/office/drawing/2014/chart" uri="{C3380CC4-5D6E-409C-BE32-E72D297353CC}">
              <c16:uniqueId val="{00000005-0064-4575-8560-F975D48E799C}"/>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Sheet1!$H$2:$H$31</c:f>
              <c:numCache>
                <c:formatCode>General</c:formatCode>
                <c:ptCount val="30"/>
                <c:pt idx="0">
                  <c:v>51376</c:v>
                </c:pt>
                <c:pt idx="1">
                  <c:v>51404</c:v>
                </c:pt>
                <c:pt idx="2">
                  <c:v>51444</c:v>
                </c:pt>
                <c:pt idx="3">
                  <c:v>51457</c:v>
                </c:pt>
                <c:pt idx="4">
                  <c:v>51482</c:v>
                </c:pt>
                <c:pt idx="5">
                  <c:v>51505</c:v>
                </c:pt>
                <c:pt idx="6">
                  <c:v>51519</c:v>
                </c:pt>
                <c:pt idx="7">
                  <c:v>51548</c:v>
                </c:pt>
                <c:pt idx="8">
                  <c:v>51578</c:v>
                </c:pt>
                <c:pt idx="9">
                  <c:v>51595</c:v>
                </c:pt>
                <c:pt idx="10">
                  <c:v>51613</c:v>
                </c:pt>
                <c:pt idx="11">
                  <c:v>51637</c:v>
                </c:pt>
                <c:pt idx="12">
                  <c:v>51649</c:v>
                </c:pt>
                <c:pt idx="13">
                  <c:v>51661</c:v>
                </c:pt>
                <c:pt idx="14">
                  <c:v>51674</c:v>
                </c:pt>
                <c:pt idx="15">
                  <c:v>51679</c:v>
                </c:pt>
                <c:pt idx="16">
                  <c:v>51689</c:v>
                </c:pt>
                <c:pt idx="17">
                  <c:v>51700</c:v>
                </c:pt>
                <c:pt idx="18">
                  <c:v>51716</c:v>
                </c:pt>
                <c:pt idx="19">
                  <c:v>51733</c:v>
                </c:pt>
                <c:pt idx="20">
                  <c:v>51759</c:v>
                </c:pt>
                <c:pt idx="21">
                  <c:v>51789</c:v>
                </c:pt>
                <c:pt idx="22">
                  <c:v>51830</c:v>
                </c:pt>
                <c:pt idx="23">
                  <c:v>51901</c:v>
                </c:pt>
                <c:pt idx="24">
                  <c:v>51964</c:v>
                </c:pt>
                <c:pt idx="25">
                  <c:v>51999</c:v>
                </c:pt>
                <c:pt idx="26">
                  <c:v>52016</c:v>
                </c:pt>
                <c:pt idx="27">
                  <c:v>52029</c:v>
                </c:pt>
                <c:pt idx="28">
                  <c:v>52050</c:v>
                </c:pt>
                <c:pt idx="29">
                  <c:v>52069</c:v>
                </c:pt>
              </c:numCache>
            </c:numRef>
          </c:val>
          <c:smooth val="0"/>
          <c:extLst>
            <c:ext xmlns:c16="http://schemas.microsoft.com/office/drawing/2014/chart" uri="{C3380CC4-5D6E-409C-BE32-E72D297353CC}">
              <c16:uniqueId val="{00000006-0064-4575-8560-F975D48E799C}"/>
            </c:ext>
          </c:extLst>
        </c:ser>
        <c:dLbls>
          <c:showLegendKey val="0"/>
          <c:showVal val="0"/>
          <c:showCatName val="0"/>
          <c:showSerName val="0"/>
          <c:showPercent val="0"/>
          <c:showBubbleSize val="0"/>
        </c:dLbls>
        <c:smooth val="0"/>
        <c:axId val="391625552"/>
        <c:axId val="391628504"/>
      </c:lineChart>
      <c:dateAx>
        <c:axId val="391625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28504"/>
        <c:crosses val="autoZero"/>
        <c:auto val="1"/>
        <c:lblOffset val="100"/>
        <c:baseTimeUnit val="days"/>
      </c:dateAx>
      <c:valAx>
        <c:axId val="39162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25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69</c:v>
                </c:pt>
                <c:pt idx="1">
                  <c:v>60</c:v>
                </c:pt>
                <c:pt idx="2">
                  <c:v>42</c:v>
                </c:pt>
                <c:pt idx="3">
                  <c:v>69</c:v>
                </c:pt>
                <c:pt idx="4">
                  <c:v>68</c:v>
                </c:pt>
                <c:pt idx="5">
                  <c:v>51</c:v>
                </c:pt>
                <c:pt idx="6">
                  <c:v>27</c:v>
                </c:pt>
                <c:pt idx="7">
                  <c:v>44</c:v>
                </c:pt>
                <c:pt idx="8">
                  <c:v>63</c:v>
                </c:pt>
                <c:pt idx="9">
                  <c:v>42</c:v>
                </c:pt>
                <c:pt idx="10">
                  <c:v>59</c:v>
                </c:pt>
                <c:pt idx="11">
                  <c:v>53</c:v>
                </c:pt>
                <c:pt idx="12">
                  <c:v>37</c:v>
                </c:pt>
                <c:pt idx="13">
                  <c:v>37</c:v>
                </c:pt>
                <c:pt idx="14">
                  <c:v>77</c:v>
                </c:pt>
                <c:pt idx="15">
                  <c:v>28</c:v>
                </c:pt>
                <c:pt idx="16">
                  <c:v>34</c:v>
                </c:pt>
                <c:pt idx="17">
                  <c:v>50</c:v>
                </c:pt>
                <c:pt idx="18">
                  <c:v>28</c:v>
                </c:pt>
                <c:pt idx="19">
                  <c:v>44</c:v>
                </c:pt>
                <c:pt idx="20">
                  <c:v>42</c:v>
                </c:pt>
                <c:pt idx="21">
                  <c:v>34</c:v>
                </c:pt>
                <c:pt idx="22">
                  <c:v>24</c:v>
                </c:pt>
                <c:pt idx="23">
                  <c:v>28</c:v>
                </c:pt>
                <c:pt idx="24">
                  <c:v>57</c:v>
                </c:pt>
                <c:pt idx="25">
                  <c:v>21</c:v>
                </c:pt>
                <c:pt idx="26">
                  <c:v>20</c:v>
                </c:pt>
                <c:pt idx="27">
                  <c:v>39</c:v>
                </c:pt>
                <c:pt idx="28">
                  <c:v>28</c:v>
                </c:pt>
                <c:pt idx="29">
                  <c:v>50</c:v>
                </c:pt>
              </c:numCache>
            </c:numRef>
          </c:val>
          <c:smooth val="0"/>
          <c:extLst>
            <c:ext xmlns:c16="http://schemas.microsoft.com/office/drawing/2014/chart" uri="{C3380CC4-5D6E-409C-BE32-E72D297353CC}">
              <c16:uniqueId val="{00000000-2B54-4B00-A0C1-5A72D51A13DE}"/>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86</c:v>
                </c:pt>
                <c:pt idx="1">
                  <c:v>76</c:v>
                </c:pt>
                <c:pt idx="2">
                  <c:v>69</c:v>
                </c:pt>
                <c:pt idx="3">
                  <c:v>78</c:v>
                </c:pt>
                <c:pt idx="4">
                  <c:v>104</c:v>
                </c:pt>
                <c:pt idx="5">
                  <c:v>76</c:v>
                </c:pt>
                <c:pt idx="6">
                  <c:v>64</c:v>
                </c:pt>
                <c:pt idx="7">
                  <c:v>59</c:v>
                </c:pt>
                <c:pt idx="8">
                  <c:v>85</c:v>
                </c:pt>
                <c:pt idx="9">
                  <c:v>95</c:v>
                </c:pt>
                <c:pt idx="10">
                  <c:v>48</c:v>
                </c:pt>
                <c:pt idx="11">
                  <c:v>91</c:v>
                </c:pt>
                <c:pt idx="12">
                  <c:v>6</c:v>
                </c:pt>
                <c:pt idx="13">
                  <c:v>10</c:v>
                </c:pt>
                <c:pt idx="14">
                  <c:v>4</c:v>
                </c:pt>
                <c:pt idx="15">
                  <c:v>-8</c:v>
                </c:pt>
                <c:pt idx="16">
                  <c:v>9</c:v>
                </c:pt>
                <c:pt idx="17">
                  <c:v>73</c:v>
                </c:pt>
                <c:pt idx="18">
                  <c:v>35</c:v>
                </c:pt>
                <c:pt idx="19">
                  <c:v>33</c:v>
                </c:pt>
                <c:pt idx="20">
                  <c:v>37</c:v>
                </c:pt>
                <c:pt idx="21">
                  <c:v>45</c:v>
                </c:pt>
                <c:pt idx="22">
                  <c:v>58</c:v>
                </c:pt>
                <c:pt idx="23">
                  <c:v>60</c:v>
                </c:pt>
                <c:pt idx="24">
                  <c:v>38</c:v>
                </c:pt>
                <c:pt idx="25">
                  <c:v>44</c:v>
                </c:pt>
                <c:pt idx="26">
                  <c:v>45</c:v>
                </c:pt>
                <c:pt idx="27">
                  <c:v>50</c:v>
                </c:pt>
                <c:pt idx="28">
                  <c:v>27</c:v>
                </c:pt>
                <c:pt idx="29">
                  <c:v>25</c:v>
                </c:pt>
              </c:numCache>
            </c:numRef>
          </c:val>
          <c:smooth val="0"/>
          <c:extLst>
            <c:ext xmlns:c16="http://schemas.microsoft.com/office/drawing/2014/chart" uri="{C3380CC4-5D6E-409C-BE32-E72D297353CC}">
              <c16:uniqueId val="{00000001-2B54-4B00-A0C1-5A72D51A13DE}"/>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54</c:v>
                </c:pt>
                <c:pt idx="1">
                  <c:v>34</c:v>
                </c:pt>
                <c:pt idx="2">
                  <c:v>43</c:v>
                </c:pt>
                <c:pt idx="3">
                  <c:v>51</c:v>
                </c:pt>
                <c:pt idx="4">
                  <c:v>67</c:v>
                </c:pt>
                <c:pt idx="5">
                  <c:v>48</c:v>
                </c:pt>
                <c:pt idx="6">
                  <c:v>34</c:v>
                </c:pt>
                <c:pt idx="7">
                  <c:v>28</c:v>
                </c:pt>
                <c:pt idx="8">
                  <c:v>38</c:v>
                </c:pt>
                <c:pt idx="9">
                  <c:v>46</c:v>
                </c:pt>
                <c:pt idx="10">
                  <c:v>33</c:v>
                </c:pt>
                <c:pt idx="11">
                  <c:v>2</c:v>
                </c:pt>
                <c:pt idx="12">
                  <c:v>13</c:v>
                </c:pt>
                <c:pt idx="13">
                  <c:v>10</c:v>
                </c:pt>
                <c:pt idx="14">
                  <c:v>5</c:v>
                </c:pt>
                <c:pt idx="15">
                  <c:v>7</c:v>
                </c:pt>
                <c:pt idx="16">
                  <c:v>3</c:v>
                </c:pt>
                <c:pt idx="17">
                  <c:v>4</c:v>
                </c:pt>
                <c:pt idx="18">
                  <c:v>2</c:v>
                </c:pt>
                <c:pt idx="19">
                  <c:v>-10</c:v>
                </c:pt>
                <c:pt idx="20">
                  <c:v>5</c:v>
                </c:pt>
                <c:pt idx="21">
                  <c:v>4</c:v>
                </c:pt>
                <c:pt idx="22">
                  <c:v>3</c:v>
                </c:pt>
                <c:pt idx="23">
                  <c:v>-7</c:v>
                </c:pt>
                <c:pt idx="24">
                  <c:v>26</c:v>
                </c:pt>
                <c:pt idx="25">
                  <c:v>11</c:v>
                </c:pt>
                <c:pt idx="26">
                  <c:v>8</c:v>
                </c:pt>
                <c:pt idx="27">
                  <c:v>6</c:v>
                </c:pt>
                <c:pt idx="28">
                  <c:v>8</c:v>
                </c:pt>
                <c:pt idx="29">
                  <c:v>3</c:v>
                </c:pt>
              </c:numCache>
            </c:numRef>
          </c:val>
          <c:smooth val="0"/>
          <c:extLst>
            <c:ext xmlns:c16="http://schemas.microsoft.com/office/drawing/2014/chart" uri="{C3380CC4-5D6E-409C-BE32-E72D297353CC}">
              <c16:uniqueId val="{00000002-2B54-4B00-A0C1-5A72D51A13DE}"/>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Sheet1!$E$2:$E$31</c:f>
              <c:numCache>
                <c:formatCode>General</c:formatCode>
                <c:ptCount val="30"/>
                <c:pt idx="0">
                  <c:v>34</c:v>
                </c:pt>
                <c:pt idx="1">
                  <c:v>34</c:v>
                </c:pt>
                <c:pt idx="2">
                  <c:v>22</c:v>
                </c:pt>
                <c:pt idx="3">
                  <c:v>33</c:v>
                </c:pt>
                <c:pt idx="4">
                  <c:v>62</c:v>
                </c:pt>
                <c:pt idx="5">
                  <c:v>36</c:v>
                </c:pt>
                <c:pt idx="6">
                  <c:v>22</c:v>
                </c:pt>
                <c:pt idx="7">
                  <c:v>31</c:v>
                </c:pt>
                <c:pt idx="8">
                  <c:v>46</c:v>
                </c:pt>
                <c:pt idx="9">
                  <c:v>34</c:v>
                </c:pt>
                <c:pt idx="10">
                  <c:v>27</c:v>
                </c:pt>
                <c:pt idx="11">
                  <c:v>27</c:v>
                </c:pt>
                <c:pt idx="12">
                  <c:v>15</c:v>
                </c:pt>
                <c:pt idx="13">
                  <c:v>23</c:v>
                </c:pt>
                <c:pt idx="14">
                  <c:v>26</c:v>
                </c:pt>
                <c:pt idx="15">
                  <c:v>10</c:v>
                </c:pt>
                <c:pt idx="16">
                  <c:v>19</c:v>
                </c:pt>
                <c:pt idx="17">
                  <c:v>30</c:v>
                </c:pt>
                <c:pt idx="18">
                  <c:v>20</c:v>
                </c:pt>
                <c:pt idx="19">
                  <c:v>18</c:v>
                </c:pt>
                <c:pt idx="20">
                  <c:v>38</c:v>
                </c:pt>
                <c:pt idx="21">
                  <c:v>18</c:v>
                </c:pt>
                <c:pt idx="22">
                  <c:v>35</c:v>
                </c:pt>
                <c:pt idx="23">
                  <c:v>26</c:v>
                </c:pt>
                <c:pt idx="24">
                  <c:v>32</c:v>
                </c:pt>
                <c:pt idx="25">
                  <c:v>35</c:v>
                </c:pt>
                <c:pt idx="26">
                  <c:v>31</c:v>
                </c:pt>
                <c:pt idx="27">
                  <c:v>45</c:v>
                </c:pt>
                <c:pt idx="28">
                  <c:v>64</c:v>
                </c:pt>
                <c:pt idx="29">
                  <c:v>38</c:v>
                </c:pt>
              </c:numCache>
            </c:numRef>
          </c:val>
          <c:smooth val="0"/>
          <c:extLst>
            <c:ext xmlns:c16="http://schemas.microsoft.com/office/drawing/2014/chart" uri="{C3380CC4-5D6E-409C-BE32-E72D297353CC}">
              <c16:uniqueId val="{00000003-2B54-4B00-A0C1-5A72D51A13DE}"/>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Sheet1!$F$2:$F$31</c:f>
              <c:numCache>
                <c:formatCode>General</c:formatCode>
                <c:ptCount val="30"/>
                <c:pt idx="0">
                  <c:v>142</c:v>
                </c:pt>
                <c:pt idx="1">
                  <c:v>126</c:v>
                </c:pt>
                <c:pt idx="2">
                  <c:v>65</c:v>
                </c:pt>
                <c:pt idx="3">
                  <c:v>126</c:v>
                </c:pt>
                <c:pt idx="4">
                  <c:v>142</c:v>
                </c:pt>
                <c:pt idx="5">
                  <c:v>146</c:v>
                </c:pt>
                <c:pt idx="6">
                  <c:v>123</c:v>
                </c:pt>
                <c:pt idx="7">
                  <c:v>124</c:v>
                </c:pt>
                <c:pt idx="8">
                  <c:v>129</c:v>
                </c:pt>
                <c:pt idx="9">
                  <c:v>70</c:v>
                </c:pt>
                <c:pt idx="10">
                  <c:v>142</c:v>
                </c:pt>
                <c:pt idx="11">
                  <c:v>111</c:v>
                </c:pt>
                <c:pt idx="12">
                  <c:v>-3</c:v>
                </c:pt>
                <c:pt idx="13">
                  <c:v>5</c:v>
                </c:pt>
                <c:pt idx="14">
                  <c:v>6</c:v>
                </c:pt>
                <c:pt idx="15">
                  <c:v>7</c:v>
                </c:pt>
                <c:pt idx="16">
                  <c:v>13</c:v>
                </c:pt>
                <c:pt idx="17">
                  <c:v>22</c:v>
                </c:pt>
                <c:pt idx="18">
                  <c:v>17</c:v>
                </c:pt>
                <c:pt idx="19">
                  <c:v>9</c:v>
                </c:pt>
                <c:pt idx="20">
                  <c:v>10</c:v>
                </c:pt>
                <c:pt idx="21">
                  <c:v>23</c:v>
                </c:pt>
                <c:pt idx="22">
                  <c:v>6</c:v>
                </c:pt>
                <c:pt idx="23">
                  <c:v>5</c:v>
                </c:pt>
                <c:pt idx="24">
                  <c:v>79</c:v>
                </c:pt>
                <c:pt idx="25">
                  <c:v>83</c:v>
                </c:pt>
                <c:pt idx="26">
                  <c:v>128</c:v>
                </c:pt>
                <c:pt idx="27">
                  <c:v>125</c:v>
                </c:pt>
                <c:pt idx="28">
                  <c:v>116</c:v>
                </c:pt>
                <c:pt idx="29">
                  <c:v>96</c:v>
                </c:pt>
              </c:numCache>
            </c:numRef>
          </c:val>
          <c:smooth val="0"/>
          <c:extLst>
            <c:ext xmlns:c16="http://schemas.microsoft.com/office/drawing/2014/chart" uri="{C3380CC4-5D6E-409C-BE32-E72D297353CC}">
              <c16:uniqueId val="{00000004-2B54-4B00-A0C1-5A72D51A13DE}"/>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Sheet1!$G$2:$G$31</c:f>
              <c:numCache>
                <c:formatCode>General</c:formatCode>
                <c:ptCount val="30"/>
                <c:pt idx="0">
                  <c:v>22</c:v>
                </c:pt>
                <c:pt idx="1">
                  <c:v>20</c:v>
                </c:pt>
                <c:pt idx="2">
                  <c:v>2</c:v>
                </c:pt>
                <c:pt idx="3">
                  <c:v>-2</c:v>
                </c:pt>
                <c:pt idx="4">
                  <c:v>-10</c:v>
                </c:pt>
                <c:pt idx="5">
                  <c:v>9</c:v>
                </c:pt>
                <c:pt idx="6">
                  <c:v>170</c:v>
                </c:pt>
                <c:pt idx="7">
                  <c:v>52</c:v>
                </c:pt>
                <c:pt idx="8">
                  <c:v>86</c:v>
                </c:pt>
                <c:pt idx="9">
                  <c:v>60</c:v>
                </c:pt>
                <c:pt idx="10">
                  <c:v>24</c:v>
                </c:pt>
                <c:pt idx="11">
                  <c:v>29</c:v>
                </c:pt>
                <c:pt idx="12">
                  <c:v>25</c:v>
                </c:pt>
                <c:pt idx="13">
                  <c:v>22</c:v>
                </c:pt>
                <c:pt idx="14">
                  <c:v>12</c:v>
                </c:pt>
                <c:pt idx="15">
                  <c:v>13</c:v>
                </c:pt>
                <c:pt idx="16">
                  <c:v>13</c:v>
                </c:pt>
                <c:pt idx="17">
                  <c:v>25</c:v>
                </c:pt>
                <c:pt idx="18">
                  <c:v>0</c:v>
                </c:pt>
                <c:pt idx="19">
                  <c:v>-1</c:v>
                </c:pt>
                <c:pt idx="20">
                  <c:v>-7</c:v>
                </c:pt>
                <c:pt idx="21">
                  <c:v>18</c:v>
                </c:pt>
                <c:pt idx="22">
                  <c:v>7</c:v>
                </c:pt>
                <c:pt idx="23">
                  <c:v>13</c:v>
                </c:pt>
                <c:pt idx="24">
                  <c:v>12</c:v>
                </c:pt>
                <c:pt idx="25">
                  <c:v>6</c:v>
                </c:pt>
                <c:pt idx="26">
                  <c:v>15</c:v>
                </c:pt>
                <c:pt idx="27">
                  <c:v>19</c:v>
                </c:pt>
                <c:pt idx="28">
                  <c:v>-7</c:v>
                </c:pt>
                <c:pt idx="29">
                  <c:v>4</c:v>
                </c:pt>
              </c:numCache>
            </c:numRef>
          </c:val>
          <c:smooth val="0"/>
          <c:extLst>
            <c:ext xmlns:c16="http://schemas.microsoft.com/office/drawing/2014/chart" uri="{C3380CC4-5D6E-409C-BE32-E72D297353CC}">
              <c16:uniqueId val="{00000005-2B54-4B00-A0C1-5A72D51A13DE}"/>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Sheet1!$H$2:$H$31</c:f>
              <c:numCache>
                <c:formatCode>General</c:formatCode>
                <c:ptCount val="30"/>
                <c:pt idx="0">
                  <c:v>32</c:v>
                </c:pt>
                <c:pt idx="1">
                  <c:v>28</c:v>
                </c:pt>
                <c:pt idx="2">
                  <c:v>40</c:v>
                </c:pt>
                <c:pt idx="3">
                  <c:v>13</c:v>
                </c:pt>
                <c:pt idx="4">
                  <c:v>25</c:v>
                </c:pt>
                <c:pt idx="5">
                  <c:v>23</c:v>
                </c:pt>
                <c:pt idx="6">
                  <c:v>14</c:v>
                </c:pt>
                <c:pt idx="7">
                  <c:v>29</c:v>
                </c:pt>
                <c:pt idx="8">
                  <c:v>30</c:v>
                </c:pt>
                <c:pt idx="9">
                  <c:v>17</c:v>
                </c:pt>
                <c:pt idx="10">
                  <c:v>18</c:v>
                </c:pt>
                <c:pt idx="11">
                  <c:v>24</c:v>
                </c:pt>
                <c:pt idx="12">
                  <c:v>12</c:v>
                </c:pt>
                <c:pt idx="13">
                  <c:v>12</c:v>
                </c:pt>
                <c:pt idx="14">
                  <c:v>13</c:v>
                </c:pt>
                <c:pt idx="15">
                  <c:v>5</c:v>
                </c:pt>
                <c:pt idx="16">
                  <c:v>10</c:v>
                </c:pt>
                <c:pt idx="17">
                  <c:v>11</c:v>
                </c:pt>
                <c:pt idx="18">
                  <c:v>16</c:v>
                </c:pt>
                <c:pt idx="19">
                  <c:v>17</c:v>
                </c:pt>
                <c:pt idx="20">
                  <c:v>26</c:v>
                </c:pt>
                <c:pt idx="21">
                  <c:v>30</c:v>
                </c:pt>
                <c:pt idx="22">
                  <c:v>41</c:v>
                </c:pt>
                <c:pt idx="23">
                  <c:v>71</c:v>
                </c:pt>
                <c:pt idx="24">
                  <c:v>63</c:v>
                </c:pt>
                <c:pt idx="25">
                  <c:v>35</c:v>
                </c:pt>
                <c:pt idx="26">
                  <c:v>17</c:v>
                </c:pt>
                <c:pt idx="27">
                  <c:v>13</c:v>
                </c:pt>
                <c:pt idx="28">
                  <c:v>21</c:v>
                </c:pt>
                <c:pt idx="29">
                  <c:v>19</c:v>
                </c:pt>
              </c:numCache>
            </c:numRef>
          </c:val>
          <c:smooth val="0"/>
          <c:extLst>
            <c:ext xmlns:c16="http://schemas.microsoft.com/office/drawing/2014/chart" uri="{C3380CC4-5D6E-409C-BE32-E72D297353CC}">
              <c16:uniqueId val="{00000006-2B54-4B00-A0C1-5A72D51A13DE}"/>
            </c:ext>
          </c:extLst>
        </c:ser>
        <c:dLbls>
          <c:showLegendKey val="0"/>
          <c:showVal val="0"/>
          <c:showCatName val="0"/>
          <c:showSerName val="0"/>
          <c:showPercent val="0"/>
          <c:showBubbleSize val="0"/>
        </c:dLbls>
        <c:smooth val="0"/>
        <c:axId val="394675304"/>
        <c:axId val="394668744"/>
      </c:lineChart>
      <c:dateAx>
        <c:axId val="394675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68744"/>
        <c:crosses val="autoZero"/>
        <c:auto val="1"/>
        <c:lblOffset val="100"/>
        <c:baseTimeUnit val="days"/>
      </c:dateAx>
      <c:valAx>
        <c:axId val="39466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5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5</c:v>
                </c:pt>
                <c:pt idx="2">
                  <c:v>6</c:v>
                </c:pt>
                <c:pt idx="3">
                  <c:v>2</c:v>
                </c:pt>
                <c:pt idx="4">
                  <c:v>5</c:v>
                </c:pt>
                <c:pt idx="5">
                  <c:v>3</c:v>
                </c:pt>
                <c:pt idx="6">
                  <c:v>2</c:v>
                </c:pt>
              </c:numCache>
            </c:numRef>
          </c:val>
          <c:extLst>
            <c:ext xmlns:c16="http://schemas.microsoft.com/office/drawing/2014/chart" uri="{C3380CC4-5D6E-409C-BE32-E72D297353CC}">
              <c16:uniqueId val="{00000000-358D-40EF-8BD1-9043C2ABF421}"/>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14</c:v>
                </c:pt>
                <c:pt idx="1">
                  <c:v>14</c:v>
                </c:pt>
                <c:pt idx="2">
                  <c:v>9</c:v>
                </c:pt>
                <c:pt idx="3">
                  <c:v>11</c:v>
                </c:pt>
                <c:pt idx="4">
                  <c:v>11</c:v>
                </c:pt>
                <c:pt idx="5">
                  <c:v>1</c:v>
                </c:pt>
                <c:pt idx="6">
                  <c:v>3</c:v>
                </c:pt>
              </c:numCache>
            </c:numRef>
          </c:val>
          <c:extLst>
            <c:ext xmlns:c16="http://schemas.microsoft.com/office/drawing/2014/chart" uri="{C3380CC4-5D6E-409C-BE32-E72D297353CC}">
              <c16:uniqueId val="{00000001-358D-40EF-8BD1-9043C2ABF421}"/>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2</c:v>
                </c:pt>
                <c:pt idx="4">
                  <c:v>2</c:v>
                </c:pt>
                <c:pt idx="5">
                  <c:v>1</c:v>
                </c:pt>
                <c:pt idx="6">
                  <c:v>2</c:v>
                </c:pt>
              </c:numCache>
            </c:numRef>
          </c:val>
          <c:extLst>
            <c:ext xmlns:c16="http://schemas.microsoft.com/office/drawing/2014/chart" uri="{C3380CC4-5D6E-409C-BE32-E72D297353CC}">
              <c16:uniqueId val="{00000002-358D-40EF-8BD1-9043C2ABF421}"/>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3</c:v>
                </c:pt>
                <c:pt idx="2">
                  <c:v>4</c:v>
                </c:pt>
                <c:pt idx="3">
                  <c:v>2</c:v>
                </c:pt>
                <c:pt idx="4">
                  <c:v>3</c:v>
                </c:pt>
                <c:pt idx="5">
                  <c:v>3</c:v>
                </c:pt>
                <c:pt idx="6">
                  <c:v>1</c:v>
                </c:pt>
              </c:numCache>
            </c:numRef>
          </c:val>
          <c:extLst>
            <c:ext xmlns:c16="http://schemas.microsoft.com/office/drawing/2014/chart" uri="{C3380CC4-5D6E-409C-BE32-E72D297353CC}">
              <c16:uniqueId val="{00000003-358D-40EF-8BD1-9043C2ABF421}"/>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2</c:v>
                </c:pt>
                <c:pt idx="2">
                  <c:v>3</c:v>
                </c:pt>
                <c:pt idx="3">
                  <c:v>3</c:v>
                </c:pt>
                <c:pt idx="4">
                  <c:v>2</c:v>
                </c:pt>
                <c:pt idx="5">
                  <c:v>1</c:v>
                </c:pt>
                <c:pt idx="6">
                  <c:v>3</c:v>
                </c:pt>
              </c:numCache>
            </c:numRef>
          </c:val>
          <c:extLst>
            <c:ext xmlns:c16="http://schemas.microsoft.com/office/drawing/2014/chart" uri="{C3380CC4-5D6E-409C-BE32-E72D297353CC}">
              <c16:uniqueId val="{00000004-358D-40EF-8BD1-9043C2ABF421}"/>
            </c:ext>
          </c:extLst>
        </c:ser>
        <c:ser>
          <c:idx val="5"/>
          <c:order val="5"/>
          <c:tx>
            <c:strRef>
              <c:f>Sheet1!$G$1</c:f>
              <c:strCache>
                <c:ptCount val="1"/>
                <c:pt idx="0">
                  <c:v>ktmargentina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6</c:v>
                </c:pt>
                <c:pt idx="1">
                  <c:v>6</c:v>
                </c:pt>
                <c:pt idx="2">
                  <c:v>7</c:v>
                </c:pt>
                <c:pt idx="3">
                  <c:v>5</c:v>
                </c:pt>
                <c:pt idx="4">
                  <c:v>5</c:v>
                </c:pt>
                <c:pt idx="5">
                  <c:v>0</c:v>
                </c:pt>
                <c:pt idx="6">
                  <c:v>0</c:v>
                </c:pt>
              </c:numCache>
            </c:numRef>
          </c:val>
          <c:extLst>
            <c:ext xmlns:c16="http://schemas.microsoft.com/office/drawing/2014/chart" uri="{C3380CC4-5D6E-409C-BE32-E72D297353CC}">
              <c16:uniqueId val="{00000005-358D-40EF-8BD1-9043C2ABF421}"/>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2</c:v>
                </c:pt>
                <c:pt idx="2">
                  <c:v>1</c:v>
                </c:pt>
                <c:pt idx="3">
                  <c:v>9</c:v>
                </c:pt>
                <c:pt idx="4">
                  <c:v>7</c:v>
                </c:pt>
                <c:pt idx="5">
                  <c:v>4</c:v>
                </c:pt>
                <c:pt idx="6">
                  <c:v>7</c:v>
                </c:pt>
              </c:numCache>
            </c:numRef>
          </c:val>
          <c:extLst>
            <c:ext xmlns:c16="http://schemas.microsoft.com/office/drawing/2014/chart" uri="{C3380CC4-5D6E-409C-BE32-E72D297353CC}">
              <c16:uniqueId val="{00000006-358D-40EF-8BD1-9043C2ABF421}"/>
            </c:ext>
          </c:extLst>
        </c:ser>
        <c:dLbls>
          <c:showLegendKey val="0"/>
          <c:showVal val="0"/>
          <c:showCatName val="0"/>
          <c:showSerName val="0"/>
          <c:showPercent val="0"/>
          <c:showBubbleSize val="0"/>
        </c:dLbls>
        <c:gapWidth val="219"/>
        <c:overlap val="-27"/>
        <c:axId val="394672680"/>
        <c:axId val="394677600"/>
      </c:barChart>
      <c:catAx>
        <c:axId val="394672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7600"/>
        <c:crosses val="autoZero"/>
        <c:auto val="1"/>
        <c:lblAlgn val="ctr"/>
        <c:lblOffset val="100"/>
        <c:noMultiLvlLbl val="0"/>
      </c:catAx>
      <c:valAx>
        <c:axId val="39467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72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45</c:v>
                </c:pt>
                <c:pt idx="1">
                  <c:v>37</c:v>
                </c:pt>
                <c:pt idx="2">
                  <c:v>59</c:v>
                </c:pt>
                <c:pt idx="3">
                  <c:v>43</c:v>
                </c:pt>
                <c:pt idx="4">
                  <c:v>38</c:v>
                </c:pt>
                <c:pt idx="5">
                  <c:v>36</c:v>
                </c:pt>
                <c:pt idx="6">
                  <c:v>50</c:v>
                </c:pt>
              </c:numCache>
            </c:numRef>
          </c:val>
          <c:extLst>
            <c:ext xmlns:c16="http://schemas.microsoft.com/office/drawing/2014/chart" uri="{C3380CC4-5D6E-409C-BE32-E72D297353CC}">
              <c16:uniqueId val="{00000000-7231-4509-99A4-0BC920B6B5EE}"/>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47</c:v>
                </c:pt>
                <c:pt idx="1">
                  <c:v>58</c:v>
                </c:pt>
                <c:pt idx="2">
                  <c:v>59</c:v>
                </c:pt>
                <c:pt idx="3">
                  <c:v>69</c:v>
                </c:pt>
                <c:pt idx="4">
                  <c:v>40</c:v>
                </c:pt>
                <c:pt idx="5">
                  <c:v>40</c:v>
                </c:pt>
                <c:pt idx="6">
                  <c:v>44</c:v>
                </c:pt>
              </c:numCache>
            </c:numRef>
          </c:val>
          <c:extLst>
            <c:ext xmlns:c16="http://schemas.microsoft.com/office/drawing/2014/chart" uri="{C3380CC4-5D6E-409C-BE32-E72D297353CC}">
              <c16:uniqueId val="{00000001-7231-4509-99A4-0BC920B6B5EE}"/>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c:v>
                </c:pt>
                <c:pt idx="1">
                  <c:v>21</c:v>
                </c:pt>
                <c:pt idx="2">
                  <c:v>29</c:v>
                </c:pt>
                <c:pt idx="3">
                  <c:v>21</c:v>
                </c:pt>
                <c:pt idx="4">
                  <c:v>15</c:v>
                </c:pt>
                <c:pt idx="5">
                  <c:v>14</c:v>
                </c:pt>
                <c:pt idx="6">
                  <c:v>20</c:v>
                </c:pt>
              </c:numCache>
            </c:numRef>
          </c:val>
          <c:extLst>
            <c:ext xmlns:c16="http://schemas.microsoft.com/office/drawing/2014/chart" uri="{C3380CC4-5D6E-409C-BE32-E72D297353CC}">
              <c16:uniqueId val="{00000002-7231-4509-99A4-0BC920B6B5EE}"/>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33</c:v>
                </c:pt>
                <c:pt idx="1">
                  <c:v>25</c:v>
                </c:pt>
                <c:pt idx="2">
                  <c:v>31</c:v>
                </c:pt>
                <c:pt idx="3">
                  <c:v>36</c:v>
                </c:pt>
                <c:pt idx="4">
                  <c:v>25</c:v>
                </c:pt>
                <c:pt idx="5">
                  <c:v>32</c:v>
                </c:pt>
                <c:pt idx="6">
                  <c:v>35</c:v>
                </c:pt>
              </c:numCache>
            </c:numRef>
          </c:val>
          <c:extLst>
            <c:ext xmlns:c16="http://schemas.microsoft.com/office/drawing/2014/chart" uri="{C3380CC4-5D6E-409C-BE32-E72D297353CC}">
              <c16:uniqueId val="{00000003-7231-4509-99A4-0BC920B6B5EE}"/>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73</c:v>
                </c:pt>
                <c:pt idx="1">
                  <c:v>38</c:v>
                </c:pt>
                <c:pt idx="2">
                  <c:v>92</c:v>
                </c:pt>
                <c:pt idx="3">
                  <c:v>88</c:v>
                </c:pt>
                <c:pt idx="4">
                  <c:v>70</c:v>
                </c:pt>
                <c:pt idx="5">
                  <c:v>66</c:v>
                </c:pt>
                <c:pt idx="6">
                  <c:v>82</c:v>
                </c:pt>
              </c:numCache>
            </c:numRef>
          </c:val>
          <c:extLst>
            <c:ext xmlns:c16="http://schemas.microsoft.com/office/drawing/2014/chart" uri="{C3380CC4-5D6E-409C-BE32-E72D297353CC}">
              <c16:uniqueId val="{00000004-7231-4509-99A4-0BC920B6B5EE}"/>
            </c:ext>
          </c:extLst>
        </c:ser>
        <c:ser>
          <c:idx val="5"/>
          <c:order val="5"/>
          <c:tx>
            <c:strRef>
              <c:f>Sheet1!$G$1</c:f>
              <c:strCache>
                <c:ptCount val="1"/>
                <c:pt idx="0">
                  <c:v>ktmargentina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26</c:v>
                </c:pt>
                <c:pt idx="1">
                  <c:v>22</c:v>
                </c:pt>
                <c:pt idx="2">
                  <c:v>15</c:v>
                </c:pt>
                <c:pt idx="3">
                  <c:v>6</c:v>
                </c:pt>
                <c:pt idx="4">
                  <c:v>12</c:v>
                </c:pt>
                <c:pt idx="5">
                  <c:v>51</c:v>
                </c:pt>
                <c:pt idx="6">
                  <c:v>19</c:v>
                </c:pt>
              </c:numCache>
            </c:numRef>
          </c:val>
          <c:extLst>
            <c:ext xmlns:c16="http://schemas.microsoft.com/office/drawing/2014/chart" uri="{C3380CC4-5D6E-409C-BE32-E72D297353CC}">
              <c16:uniqueId val="{00000005-7231-4509-99A4-0BC920B6B5EE}"/>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25</c:v>
                </c:pt>
                <c:pt idx="1">
                  <c:v>35</c:v>
                </c:pt>
                <c:pt idx="2">
                  <c:v>26</c:v>
                </c:pt>
                <c:pt idx="3">
                  <c:v>25</c:v>
                </c:pt>
                <c:pt idx="4">
                  <c:v>17</c:v>
                </c:pt>
                <c:pt idx="5">
                  <c:v>16</c:v>
                </c:pt>
                <c:pt idx="6">
                  <c:v>25</c:v>
                </c:pt>
              </c:numCache>
            </c:numRef>
          </c:val>
          <c:extLst>
            <c:ext xmlns:c16="http://schemas.microsoft.com/office/drawing/2014/chart" uri="{C3380CC4-5D6E-409C-BE32-E72D297353CC}">
              <c16:uniqueId val="{00000006-7231-4509-99A4-0BC920B6B5EE}"/>
            </c:ext>
          </c:extLst>
        </c:ser>
        <c:dLbls>
          <c:showLegendKey val="0"/>
          <c:showVal val="0"/>
          <c:showCatName val="0"/>
          <c:showSerName val="0"/>
          <c:showPercent val="0"/>
          <c:showBubbleSize val="0"/>
        </c:dLbls>
        <c:gapWidth val="219"/>
        <c:overlap val="-27"/>
        <c:axId val="394683504"/>
        <c:axId val="394683832"/>
      </c:barChart>
      <c:catAx>
        <c:axId val="394683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83832"/>
        <c:crosses val="autoZero"/>
        <c:auto val="1"/>
        <c:lblAlgn val="ctr"/>
        <c:lblOffset val="100"/>
        <c:noMultiLvlLbl val="0"/>
      </c:catAx>
      <c:valAx>
        <c:axId val="39468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83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2</c:v>
                </c:pt>
                <c:pt idx="13">
                  <c:v>2</c:v>
                </c:pt>
                <c:pt idx="14">
                  <c:v>5</c:v>
                </c:pt>
                <c:pt idx="15">
                  <c:v>0</c:v>
                </c:pt>
                <c:pt idx="16">
                  <c:v>1</c:v>
                </c:pt>
                <c:pt idx="17">
                  <c:v>0</c:v>
                </c:pt>
                <c:pt idx="18">
                  <c:v>0</c:v>
                </c:pt>
                <c:pt idx="19">
                  <c:v>0</c:v>
                </c:pt>
                <c:pt idx="20">
                  <c:v>2</c:v>
                </c:pt>
                <c:pt idx="21">
                  <c:v>0</c:v>
                </c:pt>
                <c:pt idx="22">
                  <c:v>0</c:v>
                </c:pt>
                <c:pt idx="23">
                  <c:v>0</c:v>
                </c:pt>
              </c:numCache>
            </c:numRef>
          </c:val>
          <c:smooth val="0"/>
          <c:extLst>
            <c:ext xmlns:c16="http://schemas.microsoft.com/office/drawing/2014/chart" uri="{C3380CC4-5D6E-409C-BE32-E72D297353CC}">
              <c16:uniqueId val="{00000000-9D9A-4772-ADAA-7B9B565238B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1</c:v>
                </c:pt>
                <c:pt idx="6">
                  <c:v>1</c:v>
                </c:pt>
                <c:pt idx="7">
                  <c:v>0</c:v>
                </c:pt>
                <c:pt idx="8">
                  <c:v>0</c:v>
                </c:pt>
                <c:pt idx="9">
                  <c:v>4</c:v>
                </c:pt>
                <c:pt idx="10">
                  <c:v>11</c:v>
                </c:pt>
                <c:pt idx="11">
                  <c:v>3</c:v>
                </c:pt>
                <c:pt idx="12">
                  <c:v>6</c:v>
                </c:pt>
                <c:pt idx="13">
                  <c:v>2</c:v>
                </c:pt>
                <c:pt idx="14">
                  <c:v>2</c:v>
                </c:pt>
                <c:pt idx="15">
                  <c:v>4</c:v>
                </c:pt>
                <c:pt idx="16">
                  <c:v>12</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1-9D9A-4772-ADAA-7B9B565238B2}"/>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0</c:v>
                </c:pt>
                <c:pt idx="16">
                  <c:v>0</c:v>
                </c:pt>
                <c:pt idx="17">
                  <c:v>1</c:v>
                </c:pt>
                <c:pt idx="18">
                  <c:v>0</c:v>
                </c:pt>
                <c:pt idx="19">
                  <c:v>0</c:v>
                </c:pt>
                <c:pt idx="20">
                  <c:v>2</c:v>
                </c:pt>
                <c:pt idx="21">
                  <c:v>0</c:v>
                </c:pt>
                <c:pt idx="22">
                  <c:v>0</c:v>
                </c:pt>
                <c:pt idx="23">
                  <c:v>0</c:v>
                </c:pt>
              </c:numCache>
            </c:numRef>
          </c:val>
          <c:smooth val="0"/>
          <c:extLst>
            <c:ext xmlns:c16="http://schemas.microsoft.com/office/drawing/2014/chart" uri="{C3380CC4-5D6E-409C-BE32-E72D297353CC}">
              <c16:uniqueId val="{00000002-9D9A-4772-ADAA-7B9B565238B2}"/>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3</c:v>
                </c:pt>
                <c:pt idx="12">
                  <c:v>1</c:v>
                </c:pt>
                <c:pt idx="13">
                  <c:v>3</c:v>
                </c:pt>
                <c:pt idx="14">
                  <c:v>0</c:v>
                </c:pt>
                <c:pt idx="15">
                  <c:v>2</c:v>
                </c:pt>
                <c:pt idx="16">
                  <c:v>3</c:v>
                </c:pt>
                <c:pt idx="17">
                  <c:v>2</c:v>
                </c:pt>
                <c:pt idx="18">
                  <c:v>2</c:v>
                </c:pt>
                <c:pt idx="19">
                  <c:v>0</c:v>
                </c:pt>
                <c:pt idx="20">
                  <c:v>0</c:v>
                </c:pt>
                <c:pt idx="21">
                  <c:v>2</c:v>
                </c:pt>
                <c:pt idx="22">
                  <c:v>0</c:v>
                </c:pt>
                <c:pt idx="23">
                  <c:v>0</c:v>
                </c:pt>
              </c:numCache>
            </c:numRef>
          </c:val>
          <c:smooth val="0"/>
          <c:extLst>
            <c:ext xmlns:c16="http://schemas.microsoft.com/office/drawing/2014/chart" uri="{C3380CC4-5D6E-409C-BE32-E72D297353CC}">
              <c16:uniqueId val="{00000003-9D9A-4772-ADAA-7B9B565238B2}"/>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1</c:v>
                </c:pt>
                <c:pt idx="14">
                  <c:v>1</c:v>
                </c:pt>
                <c:pt idx="15">
                  <c:v>0</c:v>
                </c:pt>
                <c:pt idx="16">
                  <c:v>1</c:v>
                </c:pt>
                <c:pt idx="17">
                  <c:v>0</c:v>
                </c:pt>
                <c:pt idx="18">
                  <c:v>3</c:v>
                </c:pt>
                <c:pt idx="19">
                  <c:v>2</c:v>
                </c:pt>
                <c:pt idx="20">
                  <c:v>1</c:v>
                </c:pt>
                <c:pt idx="21">
                  <c:v>1</c:v>
                </c:pt>
                <c:pt idx="22">
                  <c:v>0</c:v>
                </c:pt>
                <c:pt idx="23">
                  <c:v>0</c:v>
                </c:pt>
              </c:numCache>
            </c:numRef>
          </c:val>
          <c:smooth val="0"/>
          <c:extLst>
            <c:ext xmlns:c16="http://schemas.microsoft.com/office/drawing/2014/chart" uri="{C3380CC4-5D6E-409C-BE32-E72D297353CC}">
              <c16:uniqueId val="{00000004-9D9A-4772-ADAA-7B9B565238B2}"/>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1</c:v>
                </c:pt>
                <c:pt idx="12">
                  <c:v>1</c:v>
                </c:pt>
                <c:pt idx="13">
                  <c:v>1</c:v>
                </c:pt>
                <c:pt idx="14">
                  <c:v>0</c:v>
                </c:pt>
                <c:pt idx="15">
                  <c:v>3</c:v>
                </c:pt>
                <c:pt idx="16">
                  <c:v>6</c:v>
                </c:pt>
                <c:pt idx="17">
                  <c:v>5</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5-9D9A-4772-ADAA-7B9B565238B2}"/>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3</c:v>
                </c:pt>
                <c:pt idx="10">
                  <c:v>1</c:v>
                </c:pt>
                <c:pt idx="11">
                  <c:v>0</c:v>
                </c:pt>
                <c:pt idx="12">
                  <c:v>1</c:v>
                </c:pt>
                <c:pt idx="13">
                  <c:v>2</c:v>
                </c:pt>
                <c:pt idx="14">
                  <c:v>2</c:v>
                </c:pt>
                <c:pt idx="15">
                  <c:v>3</c:v>
                </c:pt>
                <c:pt idx="16">
                  <c:v>1</c:v>
                </c:pt>
                <c:pt idx="17">
                  <c:v>0</c:v>
                </c:pt>
                <c:pt idx="18">
                  <c:v>1</c:v>
                </c:pt>
                <c:pt idx="19">
                  <c:v>6</c:v>
                </c:pt>
                <c:pt idx="20">
                  <c:v>1</c:v>
                </c:pt>
                <c:pt idx="21">
                  <c:v>0</c:v>
                </c:pt>
                <c:pt idx="22">
                  <c:v>0</c:v>
                </c:pt>
                <c:pt idx="23">
                  <c:v>0</c:v>
                </c:pt>
              </c:numCache>
            </c:numRef>
          </c:val>
          <c:smooth val="0"/>
          <c:extLst>
            <c:ext xmlns:c16="http://schemas.microsoft.com/office/drawing/2014/chart" uri="{C3380CC4-5D6E-409C-BE32-E72D297353CC}">
              <c16:uniqueId val="{00000006-9D9A-4772-ADAA-7B9B565238B2}"/>
            </c:ext>
          </c:extLst>
        </c:ser>
        <c:dLbls>
          <c:showLegendKey val="0"/>
          <c:showVal val="0"/>
          <c:showCatName val="0"/>
          <c:showSerName val="0"/>
          <c:showPercent val="0"/>
          <c:showBubbleSize val="0"/>
        </c:dLbls>
        <c:smooth val="0"/>
        <c:axId val="394681864"/>
        <c:axId val="394682192"/>
      </c:lineChart>
      <c:catAx>
        <c:axId val="39468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82192"/>
        <c:crosses val="autoZero"/>
        <c:auto val="1"/>
        <c:lblAlgn val="ctr"/>
        <c:lblOffset val="100"/>
        <c:noMultiLvlLbl val="0"/>
      </c:catAx>
      <c:valAx>
        <c:axId val="394682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8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0.15832850944812801</c:v>
                </c:pt>
                <c:pt idx="1">
                  <c:v>0.36164810664893798</c:v>
                </c:pt>
                <c:pt idx="2">
                  <c:v>0.52145721452629401</c:v>
                </c:pt>
                <c:pt idx="3">
                  <c:v>0.246447996607042</c:v>
                </c:pt>
                <c:pt idx="4">
                  <c:v>0.19520973870781</c:v>
                </c:pt>
                <c:pt idx="5">
                  <c:v>0.13468669582012699</c:v>
                </c:pt>
                <c:pt idx="6">
                  <c:v>0.200597206540615</c:v>
                </c:pt>
              </c:numCache>
            </c:numRef>
          </c:val>
          <c:extLst>
            <c:ext xmlns:c16="http://schemas.microsoft.com/office/drawing/2014/chart" uri="{C3380CC4-5D6E-409C-BE32-E72D297353CC}">
              <c16:uniqueId val="{00000000-8479-4DA0-8D5F-642B210511BA}"/>
            </c:ext>
          </c:extLst>
        </c:ser>
        <c:ser>
          <c:idx val="1"/>
          <c:order val="1"/>
          <c:tx>
            <c:strRef>
              <c:f>Sheet1!$C$1</c:f>
              <c:strCache>
                <c:ptCount val="1"/>
                <c:pt idx="0">
                  <c:v>yamahamotorarg</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0.104133522316392</c:v>
                </c:pt>
                <c:pt idx="1">
                  <c:v>8.6819258089976301E-2</c:v>
                </c:pt>
                <c:pt idx="2">
                  <c:v>0.124317427259199</c:v>
                </c:pt>
                <c:pt idx="3">
                  <c:v>6.2374928013758199E-2</c:v>
                </c:pt>
                <c:pt idx="4">
                  <c:v>0.22125743857831401</c:v>
                </c:pt>
                <c:pt idx="5">
                  <c:v>5.6694917705591402E-2</c:v>
                </c:pt>
                <c:pt idx="6">
                  <c:v>7.8292981593435701E-2</c:v>
                </c:pt>
              </c:numCache>
            </c:numRef>
          </c:val>
          <c:extLst>
            <c:ext xmlns:c16="http://schemas.microsoft.com/office/drawing/2014/chart" uri="{C3380CC4-5D6E-409C-BE32-E72D297353CC}">
              <c16:uniqueId val="{00000001-8479-4DA0-8D5F-642B210511BA}"/>
            </c:ext>
          </c:extLst>
        </c:ser>
        <c:ser>
          <c:idx val="2"/>
          <c:order val="2"/>
          <c:tx>
            <c:strRef>
              <c:f>Sheet1!$D$1</c:f>
              <c:strCache>
                <c:ptCount val="1"/>
                <c:pt idx="0">
                  <c:v>bajajarg</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0.76773283792555402</c:v>
                </c:pt>
                <c:pt idx="2">
                  <c:v>1.64290350739754</c:v>
                </c:pt>
                <c:pt idx="3">
                  <c:v>0.80466459251964095</c:v>
                </c:pt>
                <c:pt idx="4">
                  <c:v>0.65022270967164297</c:v>
                </c:pt>
                <c:pt idx="5">
                  <c:v>0.188016205206258</c:v>
                </c:pt>
                <c:pt idx="6">
                  <c:v>1.0475188575777199</c:v>
                </c:pt>
              </c:numCache>
            </c:numRef>
          </c:val>
          <c:extLst>
            <c:ext xmlns:c16="http://schemas.microsoft.com/office/drawing/2014/chart" uri="{C3380CC4-5D6E-409C-BE32-E72D297353CC}">
              <c16:uniqueId val="{00000002-8479-4DA0-8D5F-642B210511BA}"/>
            </c:ext>
          </c:extLst>
        </c:ser>
        <c:ser>
          <c:idx val="3"/>
          <c:order val="3"/>
          <c:tx>
            <c:strRef>
              <c:f>Sheet1!$E$1</c:f>
              <c:strCache>
                <c:ptCount val="1"/>
                <c:pt idx="0">
                  <c:v>benelliarg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1.1083304987284801</c:v>
                </c:pt>
                <c:pt idx="1">
                  <c:v>0.51940759458131502</c:v>
                </c:pt>
                <c:pt idx="2">
                  <c:v>0.38469637332555801</c:v>
                </c:pt>
                <c:pt idx="3">
                  <c:v>1.10954532938108</c:v>
                </c:pt>
                <c:pt idx="4">
                  <c:v>0.482692712635859</c:v>
                </c:pt>
                <c:pt idx="5">
                  <c:v>1.10522593150515</c:v>
                </c:pt>
                <c:pt idx="6">
                  <c:v>0.26888251777702199</c:v>
                </c:pt>
              </c:numCache>
            </c:numRef>
          </c:val>
          <c:extLst>
            <c:ext xmlns:c16="http://schemas.microsoft.com/office/drawing/2014/chart" uri="{C3380CC4-5D6E-409C-BE32-E72D297353CC}">
              <c16:uniqueId val="{00000003-8479-4DA0-8D5F-642B210511BA}"/>
            </c:ext>
          </c:extLst>
        </c:ser>
        <c:ser>
          <c:idx val="4"/>
          <c:order val="4"/>
          <c:tx>
            <c:strRef>
              <c:f>Sheet1!$F$1</c:f>
              <c:strCache>
                <c:ptCount val="1"/>
                <c:pt idx="0">
                  <c:v>suzukimotos.arg</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1">
                  <c:v>6.9263413155501699</c:v>
                </c:pt>
                <c:pt idx="2">
                  <c:v>23.764777205213701</c:v>
                </c:pt>
                <c:pt idx="3">
                  <c:v>3.7789229059310898</c:v>
                </c:pt>
                <c:pt idx="4">
                  <c:v>4.4407396180660799</c:v>
                </c:pt>
                <c:pt idx="5">
                  <c:v>2.6977872082449199</c:v>
                </c:pt>
                <c:pt idx="6">
                  <c:v>3.4960088915833101</c:v>
                </c:pt>
              </c:numCache>
            </c:numRef>
          </c:val>
          <c:extLst>
            <c:ext xmlns:c16="http://schemas.microsoft.com/office/drawing/2014/chart" uri="{C3380CC4-5D6E-409C-BE32-E72D297353CC}">
              <c16:uniqueId val="{00000004-8479-4DA0-8D5F-642B210511BA}"/>
            </c:ext>
          </c:extLst>
        </c:ser>
        <c:ser>
          <c:idx val="5"/>
          <c:order val="5"/>
          <c:tx>
            <c:strRef>
              <c:f>Sheet1!$G$1</c:f>
              <c:strCache>
                <c:ptCount val="1"/>
                <c:pt idx="0">
                  <c:v>ktmargentina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0.23668036489180999</c:v>
                </c:pt>
                <c:pt idx="1">
                  <c:v>0.32800186584937202</c:v>
                </c:pt>
                <c:pt idx="2">
                  <c:v>0.31859284172707403</c:v>
                </c:pt>
                <c:pt idx="3">
                  <c:v>0.70698609482325303</c:v>
                </c:pt>
                <c:pt idx="4">
                  <c:v>0.225872892296473</c:v>
                </c:pt>
              </c:numCache>
            </c:numRef>
          </c:val>
          <c:extLst>
            <c:ext xmlns:c16="http://schemas.microsoft.com/office/drawing/2014/chart" uri="{C3380CC4-5D6E-409C-BE32-E72D297353CC}">
              <c16:uniqueId val="{00000005-8479-4DA0-8D5F-642B210511BA}"/>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0.23265406081229101</c:v>
                </c:pt>
                <c:pt idx="1">
                  <c:v>0.90870422644135995</c:v>
                </c:pt>
                <c:pt idx="2">
                  <c:v>0.24747689571168899</c:v>
                </c:pt>
                <c:pt idx="3">
                  <c:v>0.335124962942913</c:v>
                </c:pt>
                <c:pt idx="4">
                  <c:v>0.54991796803791704</c:v>
                </c:pt>
                <c:pt idx="5">
                  <c:v>0.38909941610919901</c:v>
                </c:pt>
                <c:pt idx="6">
                  <c:v>0.356300441370624</c:v>
                </c:pt>
              </c:numCache>
            </c:numRef>
          </c:val>
          <c:extLst>
            <c:ext xmlns:c16="http://schemas.microsoft.com/office/drawing/2014/chart" uri="{C3380CC4-5D6E-409C-BE32-E72D297353CC}">
              <c16:uniqueId val="{00000006-8479-4DA0-8D5F-642B210511BA}"/>
            </c:ext>
          </c:extLst>
        </c:ser>
        <c:dLbls>
          <c:showLegendKey val="0"/>
          <c:showVal val="0"/>
          <c:showCatName val="0"/>
          <c:showSerName val="0"/>
          <c:showPercent val="0"/>
          <c:showBubbleSize val="0"/>
        </c:dLbls>
        <c:gapWidth val="219"/>
        <c:overlap val="-27"/>
        <c:axId val="391635392"/>
        <c:axId val="391636048"/>
      </c:barChart>
      <c:catAx>
        <c:axId val="39163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36048"/>
        <c:crosses val="autoZero"/>
        <c:auto val="1"/>
        <c:lblAlgn val="ctr"/>
        <c:lblOffset val="100"/>
        <c:noMultiLvlLbl val="0"/>
      </c:catAx>
      <c:valAx>
        <c:axId val="391636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63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hondamotosargentina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0.35138202620748199</c:v>
                </c:pt>
                <c:pt idx="12">
                  <c:v>0.55616380249234798</c:v>
                </c:pt>
                <c:pt idx="13">
                  <c:v>0.13212652045811499</c:v>
                </c:pt>
                <c:pt idx="14">
                  <c:v>8.9103399431623501E-2</c:v>
                </c:pt>
                <c:pt idx="15">
                  <c:v>0</c:v>
                </c:pt>
                <c:pt idx="16">
                  <c:v>0.21304565482400301</c:v>
                </c:pt>
                <c:pt idx="17">
                  <c:v>0</c:v>
                </c:pt>
                <c:pt idx="18">
                  <c:v>1.49552317516365</c:v>
                </c:pt>
                <c:pt idx="19">
                  <c:v>0</c:v>
                </c:pt>
                <c:pt idx="20">
                  <c:v>0.15591502631066101</c:v>
                </c:pt>
                <c:pt idx="21">
                  <c:v>0</c:v>
                </c:pt>
                <c:pt idx="22">
                  <c:v>0</c:v>
                </c:pt>
                <c:pt idx="23">
                  <c:v>0</c:v>
                </c:pt>
              </c:numCache>
            </c:numRef>
          </c:val>
          <c:smooth val="0"/>
          <c:extLst>
            <c:ext xmlns:c16="http://schemas.microsoft.com/office/drawing/2014/chart" uri="{C3380CC4-5D6E-409C-BE32-E72D297353CC}">
              <c16:uniqueId val="{00000000-DDE3-43DE-B3DB-EC0FEE1C86B2}"/>
            </c:ext>
          </c:extLst>
        </c:ser>
        <c:ser>
          <c:idx val="1"/>
          <c:order val="1"/>
          <c:tx>
            <c:strRef>
              <c:f>Sheet1!$C$1</c:f>
              <c:strCache>
                <c:ptCount val="1"/>
                <c:pt idx="0">
                  <c:v>yamahamotorarg</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8.5058615222598999E-2</c:v>
                </c:pt>
                <c:pt idx="6">
                  <c:v>0.116883267176633</c:v>
                </c:pt>
                <c:pt idx="7">
                  <c:v>0</c:v>
                </c:pt>
                <c:pt idx="8">
                  <c:v>0</c:v>
                </c:pt>
                <c:pt idx="9">
                  <c:v>0.101954612260013</c:v>
                </c:pt>
                <c:pt idx="10">
                  <c:v>8.3424836298755495E-2</c:v>
                </c:pt>
                <c:pt idx="11">
                  <c:v>0.119004910640235</c:v>
                </c:pt>
                <c:pt idx="12">
                  <c:v>8.7373135364710502E-2</c:v>
                </c:pt>
                <c:pt idx="13">
                  <c:v>4.80262929488144E-2</c:v>
                </c:pt>
                <c:pt idx="14">
                  <c:v>9.9910119467814695E-2</c:v>
                </c:pt>
                <c:pt idx="15">
                  <c:v>9.1654997627616794E-2</c:v>
                </c:pt>
                <c:pt idx="16">
                  <c:v>0.18932051474927999</c:v>
                </c:pt>
                <c:pt idx="17">
                  <c:v>0</c:v>
                </c:pt>
                <c:pt idx="18">
                  <c:v>8.7951765400238399E-2</c:v>
                </c:pt>
                <c:pt idx="19">
                  <c:v>0</c:v>
                </c:pt>
                <c:pt idx="20">
                  <c:v>0</c:v>
                </c:pt>
                <c:pt idx="21">
                  <c:v>0</c:v>
                </c:pt>
                <c:pt idx="22">
                  <c:v>0</c:v>
                </c:pt>
                <c:pt idx="23">
                  <c:v>0</c:v>
                </c:pt>
              </c:numCache>
            </c:numRef>
          </c:val>
          <c:smooth val="0"/>
          <c:extLst>
            <c:ext xmlns:c16="http://schemas.microsoft.com/office/drawing/2014/chart" uri="{C3380CC4-5D6E-409C-BE32-E72D297353CC}">
              <c16:uniqueId val="{00000001-DDE3-43DE-B3DB-EC0FEE1C86B2}"/>
            </c:ext>
          </c:extLst>
        </c:ser>
        <c:ser>
          <c:idx val="2"/>
          <c:order val="2"/>
          <c:tx>
            <c:strRef>
              <c:f>Sheet1!$D$1</c:f>
              <c:strCache>
                <c:ptCount val="1"/>
                <c:pt idx="0">
                  <c:v>bajajarg</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1.4958461159504699</c:v>
                </c:pt>
                <c:pt idx="12">
                  <c:v>0</c:v>
                </c:pt>
                <c:pt idx="13">
                  <c:v>1.02783438206776</c:v>
                </c:pt>
                <c:pt idx="14">
                  <c:v>0</c:v>
                </c:pt>
                <c:pt idx="15">
                  <c:v>0.23064693105224299</c:v>
                </c:pt>
                <c:pt idx="16">
                  <c:v>0</c:v>
                </c:pt>
                <c:pt idx="17">
                  <c:v>0.83077680990662195</c:v>
                </c:pt>
                <c:pt idx="18">
                  <c:v>0</c:v>
                </c:pt>
                <c:pt idx="19">
                  <c:v>0.76807667330989504</c:v>
                </c:pt>
                <c:pt idx="20">
                  <c:v>1.0961327451463401</c:v>
                </c:pt>
                <c:pt idx="21">
                  <c:v>0</c:v>
                </c:pt>
                <c:pt idx="22">
                  <c:v>0</c:v>
                </c:pt>
                <c:pt idx="23">
                  <c:v>0</c:v>
                </c:pt>
              </c:numCache>
            </c:numRef>
          </c:val>
          <c:smooth val="0"/>
          <c:extLst>
            <c:ext xmlns:c16="http://schemas.microsoft.com/office/drawing/2014/chart" uri="{C3380CC4-5D6E-409C-BE32-E72D297353CC}">
              <c16:uniqueId val="{00000002-DDE3-43DE-B3DB-EC0FEE1C86B2}"/>
            </c:ext>
          </c:extLst>
        </c:ser>
        <c:ser>
          <c:idx val="3"/>
          <c:order val="3"/>
          <c:tx>
            <c:strRef>
              <c:f>Sheet1!$E$1</c:f>
              <c:strCache>
                <c:ptCount val="1"/>
                <c:pt idx="0">
                  <c:v>benelliarg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1.0077117490765299</c:v>
                </c:pt>
                <c:pt idx="11">
                  <c:v>0.51519668200375901</c:v>
                </c:pt>
                <c:pt idx="12">
                  <c:v>0.46497310608515302</c:v>
                </c:pt>
                <c:pt idx="13">
                  <c:v>1.0789968245739101</c:v>
                </c:pt>
                <c:pt idx="14">
                  <c:v>0</c:v>
                </c:pt>
                <c:pt idx="15">
                  <c:v>1.14218132331022</c:v>
                </c:pt>
                <c:pt idx="16">
                  <c:v>0.30728187846974703</c:v>
                </c:pt>
                <c:pt idx="17">
                  <c:v>1.24181841747132</c:v>
                </c:pt>
                <c:pt idx="18">
                  <c:v>0.57433089235953605</c:v>
                </c:pt>
                <c:pt idx="19">
                  <c:v>0</c:v>
                </c:pt>
                <c:pt idx="20">
                  <c:v>0</c:v>
                </c:pt>
                <c:pt idx="21">
                  <c:v>0.34184433931695901</c:v>
                </c:pt>
                <c:pt idx="22">
                  <c:v>0</c:v>
                </c:pt>
                <c:pt idx="23">
                  <c:v>0</c:v>
                </c:pt>
              </c:numCache>
            </c:numRef>
          </c:val>
          <c:smooth val="0"/>
          <c:extLst>
            <c:ext xmlns:c16="http://schemas.microsoft.com/office/drawing/2014/chart" uri="{C3380CC4-5D6E-409C-BE32-E72D297353CC}">
              <c16:uniqueId val="{00000003-DDE3-43DE-B3DB-EC0FEE1C86B2}"/>
            </c:ext>
          </c:extLst>
        </c:ser>
        <c:ser>
          <c:idx val="4"/>
          <c:order val="4"/>
          <c:tx>
            <c:strRef>
              <c:f>Sheet1!$F$1</c:f>
              <c:strCache>
                <c:ptCount val="1"/>
                <c:pt idx="0">
                  <c:v>suzukimotos.arg</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2.3112480739599399</c:v>
                </c:pt>
                <c:pt idx="12">
                  <c:v>8.4437596302003097</c:v>
                </c:pt>
                <c:pt idx="13">
                  <c:v>3.29738058551618</c:v>
                </c:pt>
                <c:pt idx="14">
                  <c:v>4.6224961479198798</c:v>
                </c:pt>
                <c:pt idx="15">
                  <c:v>0</c:v>
                </c:pt>
                <c:pt idx="16">
                  <c:v>9.7380585516178702</c:v>
                </c:pt>
                <c:pt idx="17">
                  <c:v>0</c:v>
                </c:pt>
                <c:pt idx="18">
                  <c:v>21.355932203389798</c:v>
                </c:pt>
                <c:pt idx="19">
                  <c:v>3.4617360041088898</c:v>
                </c:pt>
                <c:pt idx="20">
                  <c:v>5.8243451463790397</c:v>
                </c:pt>
                <c:pt idx="21">
                  <c:v>3.3898305084745801</c:v>
                </c:pt>
                <c:pt idx="22">
                  <c:v>0</c:v>
                </c:pt>
                <c:pt idx="23">
                  <c:v>0</c:v>
                </c:pt>
              </c:numCache>
            </c:numRef>
          </c:val>
          <c:smooth val="0"/>
          <c:extLst>
            <c:ext xmlns:c16="http://schemas.microsoft.com/office/drawing/2014/chart" uri="{C3380CC4-5D6E-409C-BE32-E72D297353CC}">
              <c16:uniqueId val="{00000004-DDE3-43DE-B3DB-EC0FEE1C86B2}"/>
            </c:ext>
          </c:extLst>
        </c:ser>
        <c:ser>
          <c:idx val="5"/>
          <c:order val="5"/>
          <c:tx>
            <c:strRef>
              <c:f>Sheet1!$G$1</c:f>
              <c:strCache>
                <c:ptCount val="1"/>
                <c:pt idx="0">
                  <c:v>ktmargentina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0.21780265699530901</c:v>
                </c:pt>
                <c:pt idx="10">
                  <c:v>0</c:v>
                </c:pt>
                <c:pt idx="11">
                  <c:v>0.403082745299011</c:v>
                </c:pt>
                <c:pt idx="12">
                  <c:v>0.547956005834352</c:v>
                </c:pt>
                <c:pt idx="13">
                  <c:v>0.28876098868608802</c:v>
                </c:pt>
                <c:pt idx="14">
                  <c:v>0.12713367761264599</c:v>
                </c:pt>
                <c:pt idx="15">
                  <c:v>0.21208656916466301</c:v>
                </c:pt>
                <c:pt idx="16">
                  <c:v>0.224947766783616</c:v>
                </c:pt>
                <c:pt idx="17">
                  <c:v>0.68043971639193801</c:v>
                </c:pt>
                <c:pt idx="18">
                  <c:v>9.4611108921039105E-2</c:v>
                </c:pt>
                <c:pt idx="19">
                  <c:v>0</c:v>
                </c:pt>
                <c:pt idx="20">
                  <c:v>0</c:v>
                </c:pt>
                <c:pt idx="21">
                  <c:v>0</c:v>
                </c:pt>
                <c:pt idx="22">
                  <c:v>0</c:v>
                </c:pt>
                <c:pt idx="23">
                  <c:v>0</c:v>
                </c:pt>
              </c:numCache>
            </c:numRef>
          </c:val>
          <c:smooth val="0"/>
          <c:extLst>
            <c:ext xmlns:c16="http://schemas.microsoft.com/office/drawing/2014/chart" uri="{C3380CC4-5D6E-409C-BE32-E72D297353CC}">
              <c16:uniqueId val="{00000005-DDE3-43DE-B3DB-EC0FEE1C86B2}"/>
            </c:ext>
          </c:extLst>
        </c:ser>
        <c:ser>
          <c:idx val="6"/>
          <c:order val="6"/>
          <c:tx>
            <c:strRef>
              <c:f>Sheet1!$H$1</c:f>
              <c:strCache>
                <c:ptCount val="1"/>
                <c:pt idx="0">
                  <c:v>kawasaki.argentina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0.1953125</c:v>
                </c:pt>
                <c:pt idx="9">
                  <c:v>0.21142739273927399</c:v>
                </c:pt>
                <c:pt idx="10">
                  <c:v>0.46410891089108902</c:v>
                </c:pt>
                <c:pt idx="11">
                  <c:v>0.30747215346534701</c:v>
                </c:pt>
                <c:pt idx="12">
                  <c:v>0.35581683168316802</c:v>
                </c:pt>
                <c:pt idx="13">
                  <c:v>0.36226278877887802</c:v>
                </c:pt>
                <c:pt idx="14">
                  <c:v>0.112159653465347</c:v>
                </c:pt>
                <c:pt idx="15">
                  <c:v>0.64443456064356397</c:v>
                </c:pt>
                <c:pt idx="16">
                  <c:v>0.39352568069306898</c:v>
                </c:pt>
                <c:pt idx="17">
                  <c:v>1.3536509900990099</c:v>
                </c:pt>
                <c:pt idx="18">
                  <c:v>0.13343131188118801</c:v>
                </c:pt>
                <c:pt idx="19">
                  <c:v>0.45803129420084898</c:v>
                </c:pt>
                <c:pt idx="20">
                  <c:v>0.36419657590759102</c:v>
                </c:pt>
                <c:pt idx="21">
                  <c:v>0</c:v>
                </c:pt>
                <c:pt idx="22">
                  <c:v>0.71163366336633704</c:v>
                </c:pt>
                <c:pt idx="23">
                  <c:v>0</c:v>
                </c:pt>
              </c:numCache>
            </c:numRef>
          </c:val>
          <c:smooth val="0"/>
          <c:extLst>
            <c:ext xmlns:c16="http://schemas.microsoft.com/office/drawing/2014/chart" uri="{C3380CC4-5D6E-409C-BE32-E72D297353CC}">
              <c16:uniqueId val="{00000006-DDE3-43DE-B3DB-EC0FEE1C86B2}"/>
            </c:ext>
          </c:extLst>
        </c:ser>
        <c:dLbls>
          <c:showLegendKey val="0"/>
          <c:showVal val="0"/>
          <c:showCatName val="0"/>
          <c:showSerName val="0"/>
          <c:showPercent val="0"/>
          <c:showBubbleSize val="0"/>
        </c:dLbls>
        <c:smooth val="0"/>
        <c:axId val="326059464"/>
        <c:axId val="326060776"/>
      </c:lineChart>
      <c:catAx>
        <c:axId val="326059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60776"/>
        <c:crosses val="autoZero"/>
        <c:auto val="1"/>
        <c:lblAlgn val="ctr"/>
        <c:lblOffset val="100"/>
        <c:noMultiLvlLbl val="0"/>
      </c:catAx>
      <c:valAx>
        <c:axId val="326060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059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Sheet1!$B$2:$B$8</c:f>
              <c:numCache>
                <c:formatCode>General</c:formatCode>
                <c:ptCount val="7"/>
                <c:pt idx="0">
                  <c:v>12</c:v>
                </c:pt>
                <c:pt idx="1">
                  <c:v>16</c:v>
                </c:pt>
                <c:pt idx="2">
                  <c:v>5</c:v>
                </c:pt>
                <c:pt idx="3">
                  <c:v>1</c:v>
                </c:pt>
                <c:pt idx="4">
                  <c:v>2</c:v>
                </c:pt>
                <c:pt idx="5">
                  <c:v>10</c:v>
                </c:pt>
                <c:pt idx="6">
                  <c:v>12</c:v>
                </c:pt>
              </c:numCache>
            </c:numRef>
          </c:val>
          <c:extLst>
            <c:ext xmlns:c16="http://schemas.microsoft.com/office/drawing/2014/chart" uri="{C3380CC4-5D6E-409C-BE32-E72D297353CC}">
              <c16:uniqueId val="{00000000-1466-4046-8B29-3F676D776111}"/>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Sheet1!$C$2:$C$8</c:f>
              <c:numCache>
                <c:formatCode>General</c:formatCode>
                <c:ptCount val="7"/>
                <c:pt idx="0">
                  <c:v>9</c:v>
                </c:pt>
                <c:pt idx="1">
                  <c:v>29</c:v>
                </c:pt>
                <c:pt idx="2">
                  <c:v>3</c:v>
                </c:pt>
                <c:pt idx="3">
                  <c:v>13</c:v>
                </c:pt>
                <c:pt idx="4">
                  <c:v>12</c:v>
                </c:pt>
                <c:pt idx="5">
                  <c:v>14</c:v>
                </c:pt>
                <c:pt idx="6">
                  <c:v>19</c:v>
                </c:pt>
              </c:numCache>
            </c:numRef>
          </c:val>
          <c:extLst>
            <c:ext xmlns:c16="http://schemas.microsoft.com/office/drawing/2014/chart" uri="{C3380CC4-5D6E-409C-BE32-E72D297353CC}">
              <c16:uniqueId val="{00000001-1466-4046-8B29-3F676D776111}"/>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Sheet1!$D$2:$D$8</c:f>
              <c:numCache>
                <c:formatCode>General</c:formatCode>
                <c:ptCount val="7"/>
                <c:pt idx="0">
                  <c:v>3</c:v>
                </c:pt>
                <c:pt idx="1">
                  <c:v>17</c:v>
                </c:pt>
                <c:pt idx="2">
                  <c:v>0</c:v>
                </c:pt>
                <c:pt idx="3">
                  <c:v>5</c:v>
                </c:pt>
                <c:pt idx="4">
                  <c:v>0</c:v>
                </c:pt>
                <c:pt idx="5">
                  <c:v>5</c:v>
                </c:pt>
                <c:pt idx="6">
                  <c:v>2</c:v>
                </c:pt>
              </c:numCache>
            </c:numRef>
          </c:val>
          <c:extLst>
            <c:ext xmlns:c16="http://schemas.microsoft.com/office/drawing/2014/chart" uri="{C3380CC4-5D6E-409C-BE32-E72D297353CC}">
              <c16:uniqueId val="{00000002-1466-4046-8B29-3F676D776111}"/>
            </c:ext>
          </c:extLst>
        </c:ser>
        <c:dLbls>
          <c:showLegendKey val="0"/>
          <c:showVal val="0"/>
          <c:showCatName val="0"/>
          <c:showSerName val="0"/>
          <c:showPercent val="0"/>
          <c:showBubbleSize val="0"/>
        </c:dLbls>
        <c:gapWidth val="150"/>
        <c:overlap val="100"/>
        <c:axId val="392992744"/>
        <c:axId val="392991104"/>
      </c:barChart>
      <c:catAx>
        <c:axId val="392992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1104"/>
        <c:crosses val="autoZero"/>
        <c:auto val="1"/>
        <c:lblAlgn val="ctr"/>
        <c:lblOffset val="100"/>
        <c:noMultiLvlLbl val="0"/>
      </c:catAx>
      <c:valAx>
        <c:axId val="392991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2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Sheet1!$B$2:$B$8</c:f>
              <c:numCache>
                <c:formatCode>General</c:formatCode>
                <c:ptCount val="7"/>
                <c:pt idx="0">
                  <c:v>4852</c:v>
                </c:pt>
                <c:pt idx="1">
                  <c:v>6444</c:v>
                </c:pt>
                <c:pt idx="2">
                  <c:v>972</c:v>
                </c:pt>
                <c:pt idx="3">
                  <c:v>6590</c:v>
                </c:pt>
                <c:pt idx="4">
                  <c:v>3311</c:v>
                </c:pt>
                <c:pt idx="5">
                  <c:v>4346</c:v>
                </c:pt>
                <c:pt idx="6">
                  <c:v>2793</c:v>
                </c:pt>
              </c:numCache>
            </c:numRef>
          </c:val>
          <c:extLst>
            <c:ext xmlns:c16="http://schemas.microsoft.com/office/drawing/2014/chart" uri="{C3380CC4-5D6E-409C-BE32-E72D297353CC}">
              <c16:uniqueId val="{00000000-E868-467E-8FC4-D6C629E9211C}"/>
            </c:ext>
          </c:extLst>
        </c:ser>
        <c:ser>
          <c:idx val="1"/>
          <c:order val="1"/>
          <c:tx>
            <c:strRef>
              <c:f>Sheet1!$C$1</c:f>
              <c:strCache>
                <c:ptCount val="1"/>
                <c:pt idx="0">
                  <c:v>Videos</c:v>
                </c:pt>
              </c:strCache>
            </c:strRef>
          </c:tx>
          <c:spPr>
            <a:solidFill>
              <a:schemeClr val="accent2"/>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Sheet1!$C$2:$C$8</c:f>
              <c:numCache>
                <c:formatCode>General</c:formatCode>
                <c:ptCount val="7"/>
                <c:pt idx="0">
                  <c:v>949</c:v>
                </c:pt>
                <c:pt idx="1">
                  <c:v>1898</c:v>
                </c:pt>
                <c:pt idx="2">
                  <c:v>734</c:v>
                </c:pt>
                <c:pt idx="3">
                  <c:v>1707</c:v>
                </c:pt>
                <c:pt idx="4">
                  <c:v>0</c:v>
                </c:pt>
                <c:pt idx="5">
                  <c:v>1312</c:v>
                </c:pt>
                <c:pt idx="6">
                  <c:v>233</c:v>
                </c:pt>
              </c:numCache>
            </c:numRef>
          </c:val>
          <c:extLst>
            <c:ext xmlns:c16="http://schemas.microsoft.com/office/drawing/2014/chart" uri="{C3380CC4-5D6E-409C-BE32-E72D297353CC}">
              <c16:uniqueId val="{00000001-E868-467E-8FC4-D6C629E9211C}"/>
            </c:ext>
          </c:extLst>
        </c:ser>
        <c:ser>
          <c:idx val="2"/>
          <c:order val="2"/>
          <c:tx>
            <c:strRef>
              <c:f>Sheet1!$D$1</c:f>
              <c:strCache>
                <c:ptCount val="1"/>
                <c:pt idx="0">
                  <c:v>Carousels</c:v>
                </c:pt>
              </c:strCache>
            </c:strRef>
          </c:tx>
          <c:spPr>
            <a:solidFill>
              <a:schemeClr val="accent3"/>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Sheet1!$D$2:$D$8</c:f>
              <c:numCache>
                <c:formatCode>General</c:formatCode>
                <c:ptCount val="7"/>
                <c:pt idx="0">
                  <c:v>7886</c:v>
                </c:pt>
                <c:pt idx="1">
                  <c:v>4110</c:v>
                </c:pt>
                <c:pt idx="2">
                  <c:v>1691</c:v>
                </c:pt>
                <c:pt idx="3">
                  <c:v>829</c:v>
                </c:pt>
                <c:pt idx="4">
                  <c:v>600</c:v>
                </c:pt>
                <c:pt idx="5">
                  <c:v>4776</c:v>
                </c:pt>
                <c:pt idx="6">
                  <c:v>4049</c:v>
                </c:pt>
              </c:numCache>
            </c:numRef>
          </c:val>
          <c:extLst>
            <c:ext xmlns:c16="http://schemas.microsoft.com/office/drawing/2014/chart" uri="{C3380CC4-5D6E-409C-BE32-E72D297353CC}">
              <c16:uniqueId val="{00000002-E868-467E-8FC4-D6C629E9211C}"/>
            </c:ext>
          </c:extLst>
        </c:ser>
        <c:dLbls>
          <c:showLegendKey val="0"/>
          <c:showVal val="0"/>
          <c:showCatName val="0"/>
          <c:showSerName val="0"/>
          <c:showPercent val="0"/>
          <c:showBubbleSize val="0"/>
        </c:dLbls>
        <c:gapWidth val="150"/>
        <c:overlap val="100"/>
        <c:axId val="392993072"/>
        <c:axId val="392996680"/>
      </c:barChart>
      <c:catAx>
        <c:axId val="392993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6680"/>
        <c:crosses val="autoZero"/>
        <c:auto val="1"/>
        <c:lblAlgn val="ctr"/>
        <c:lblOffset val="100"/>
        <c:noMultiLvlLbl val="0"/>
      </c:catAx>
      <c:valAx>
        <c:axId val="3929966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3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hondamotosargentina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0.37671569008477901</c:v>
                </c:pt>
                <c:pt idx="1">
                  <c:v>0.30899731039414902</c:v>
                </c:pt>
                <c:pt idx="2">
                  <c:v>0.111736931618129</c:v>
                </c:pt>
              </c:numCache>
            </c:numRef>
          </c:val>
          <c:extLst>
            <c:ext xmlns:c16="http://schemas.microsoft.com/office/drawing/2014/chart" uri="{C3380CC4-5D6E-409C-BE32-E72D297353CC}">
              <c16:uniqueId val="{00000000-0EFF-4D82-8719-22CECEF55C64}"/>
            </c:ext>
          </c:extLst>
        </c:ser>
        <c:ser>
          <c:idx val="1"/>
          <c:order val="1"/>
          <c:tx>
            <c:strRef>
              <c:f>Sheet1!$C$1</c:f>
              <c:strCache>
                <c:ptCount val="1"/>
                <c:pt idx="0">
                  <c:v>yamahamotorarg</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0.14876679878007501</c:v>
                </c:pt>
                <c:pt idx="1">
                  <c:v>0.128401734476254</c:v>
                </c:pt>
                <c:pt idx="2">
                  <c:v>6.3081383868322793E-2</c:v>
                </c:pt>
              </c:numCache>
            </c:numRef>
          </c:val>
          <c:extLst>
            <c:ext xmlns:c16="http://schemas.microsoft.com/office/drawing/2014/chart" uri="{C3380CC4-5D6E-409C-BE32-E72D297353CC}">
              <c16:uniqueId val="{00000001-0EFF-4D82-8719-22CECEF55C64}"/>
            </c:ext>
          </c:extLst>
        </c:ser>
        <c:ser>
          <c:idx val="2"/>
          <c:order val="2"/>
          <c:tx>
            <c:strRef>
              <c:f>Sheet1!$D$1</c:f>
              <c:strCache>
                <c:ptCount val="1"/>
                <c:pt idx="0">
                  <c:v>bajajarg</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0.75695598747842396</c:v>
                </c:pt>
                <c:pt idx="1">
                  <c:v>0.72182764666902</c:v>
                </c:pt>
                <c:pt idx="2">
                  <c:v>0</c:v>
                </c:pt>
              </c:numCache>
            </c:numRef>
          </c:val>
          <c:extLst>
            <c:ext xmlns:c16="http://schemas.microsoft.com/office/drawing/2014/chart" uri="{C3380CC4-5D6E-409C-BE32-E72D297353CC}">
              <c16:uniqueId val="{00000002-0EFF-4D82-8719-22CECEF55C64}"/>
            </c:ext>
          </c:extLst>
        </c:ser>
        <c:ser>
          <c:idx val="3"/>
          <c:order val="3"/>
          <c:tx>
            <c:strRef>
              <c:f>Sheet1!$E$1</c:f>
              <c:strCache>
                <c:ptCount val="1"/>
                <c:pt idx="0">
                  <c:v>benelliarg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1.3518581935</c:v>
                </c:pt>
                <c:pt idx="1">
                  <c:v>0.82122863061649998</c:v>
                </c:pt>
                <c:pt idx="2">
                  <c:v>0.45974848221174203</c:v>
                </c:pt>
              </c:numCache>
            </c:numRef>
          </c:val>
          <c:extLst>
            <c:ext xmlns:c16="http://schemas.microsoft.com/office/drawing/2014/chart" uri="{C3380CC4-5D6E-409C-BE32-E72D297353CC}">
              <c16:uniqueId val="{00000003-0EFF-4D82-8719-22CECEF55C64}"/>
            </c:ext>
          </c:extLst>
        </c:ser>
        <c:ser>
          <c:idx val="4"/>
          <c:order val="4"/>
          <c:tx>
            <c:strRef>
              <c:f>Sheet1!$F$1</c:f>
              <c:strCache>
                <c:ptCount val="1"/>
                <c:pt idx="0">
                  <c:v>suzukimotos.arg</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9.1858399064298002</c:v>
                </c:pt>
                <c:pt idx="1">
                  <c:v>9.0509961193460899</c:v>
                </c:pt>
                <c:pt idx="2">
                  <c:v>0</c:v>
                </c:pt>
              </c:numCache>
            </c:numRef>
          </c:val>
          <c:extLst>
            <c:ext xmlns:c16="http://schemas.microsoft.com/office/drawing/2014/chart" uri="{C3380CC4-5D6E-409C-BE32-E72D297353CC}">
              <c16:uniqueId val="{00000004-0EFF-4D82-8719-22CECEF55C64}"/>
            </c:ext>
          </c:extLst>
        </c:ser>
        <c:ser>
          <c:idx val="5"/>
          <c:order val="5"/>
          <c:tx>
            <c:strRef>
              <c:f>Sheet1!$G$1</c:f>
              <c:strCache>
                <c:ptCount val="1"/>
                <c:pt idx="0">
                  <c:v>ktmargentina</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0.47002884105569498</c:v>
                </c:pt>
                <c:pt idx="1">
                  <c:v>0.306098368661611</c:v>
                </c:pt>
                <c:pt idx="2">
                  <c:v>0.258550091429599</c:v>
                </c:pt>
              </c:numCache>
            </c:numRef>
          </c:val>
          <c:extLst>
            <c:ext xmlns:c16="http://schemas.microsoft.com/office/drawing/2014/chart" uri="{C3380CC4-5D6E-409C-BE32-E72D297353CC}">
              <c16:uniqueId val="{00000005-0EFF-4D82-8719-22CECEF55C64}"/>
            </c:ext>
          </c:extLst>
        </c:ser>
        <c:ser>
          <c:idx val="6"/>
          <c:order val="6"/>
          <c:tx>
            <c:strRef>
              <c:f>Sheet1!$H$1</c:f>
              <c:strCache>
                <c:ptCount val="1"/>
                <c:pt idx="0">
                  <c:v>kawasaki.argentina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0.64949799902254102</c:v>
                </c:pt>
                <c:pt idx="1">
                  <c:v>0.28379281783453397</c:v>
                </c:pt>
                <c:pt idx="2">
                  <c:v>0.225268775620695</c:v>
                </c:pt>
              </c:numCache>
            </c:numRef>
          </c:val>
          <c:extLst>
            <c:ext xmlns:c16="http://schemas.microsoft.com/office/drawing/2014/chart" uri="{C3380CC4-5D6E-409C-BE32-E72D297353CC}">
              <c16:uniqueId val="{00000006-0EFF-4D82-8719-22CECEF55C64}"/>
            </c:ext>
          </c:extLst>
        </c:ser>
        <c:dLbls>
          <c:showLegendKey val="0"/>
          <c:showVal val="0"/>
          <c:showCatName val="0"/>
          <c:showSerName val="0"/>
          <c:showPercent val="0"/>
          <c:showBubbleSize val="0"/>
        </c:dLbls>
        <c:gapWidth val="219"/>
        <c:overlap val="-27"/>
        <c:axId val="392992416"/>
        <c:axId val="392995368"/>
      </c:barChart>
      <c:catAx>
        <c:axId val="392992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5368"/>
        <c:crosses val="autoZero"/>
        <c:auto val="1"/>
        <c:lblAlgn val="ctr"/>
        <c:lblOffset val="100"/>
        <c:noMultiLvlLbl val="0"/>
      </c:catAx>
      <c:valAx>
        <c:axId val="39299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92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Sheet1!$B$2:$B$8</c:f>
              <c:numCache>
                <c:formatCode>General</c:formatCode>
                <c:ptCount val="7"/>
                <c:pt idx="0">
                  <c:v>13406</c:v>
                </c:pt>
                <c:pt idx="1">
                  <c:v>12155</c:v>
                </c:pt>
                <c:pt idx="2">
                  <c:v>3250</c:v>
                </c:pt>
                <c:pt idx="3">
                  <c:v>8827</c:v>
                </c:pt>
                <c:pt idx="4">
                  <c:v>2905</c:v>
                </c:pt>
                <c:pt idx="5">
                  <c:v>10317</c:v>
                </c:pt>
                <c:pt idx="6">
                  <c:v>6713</c:v>
                </c:pt>
              </c:numCache>
            </c:numRef>
          </c:val>
          <c:extLst>
            <c:ext xmlns:c16="http://schemas.microsoft.com/office/drawing/2014/chart" uri="{C3380CC4-5D6E-409C-BE32-E72D297353CC}">
              <c16:uniqueId val="{00000000-F38B-4133-8621-23C49F4D8135}"/>
            </c:ext>
          </c:extLst>
        </c:ser>
        <c:ser>
          <c:idx val="1"/>
          <c:order val="1"/>
          <c:tx>
            <c:strRef>
              <c:f>Sheet1!$C$1</c:f>
              <c:strCache>
                <c:ptCount val="1"/>
                <c:pt idx="0">
                  <c:v>Comments</c:v>
                </c:pt>
              </c:strCache>
            </c:strRef>
          </c:tx>
          <c:spPr>
            <a:solidFill>
              <a:schemeClr val="accent2"/>
            </a:solidFill>
            <a:ln>
              <a:noFill/>
            </a:ln>
            <a:effectLst/>
          </c:spPr>
          <c:invertIfNegative val="0"/>
          <c:cat>
            <c:strRef>
              <c:f>Sheet1!$A$2:$A$8</c:f>
              <c:strCache>
                <c:ptCount val="7"/>
                <c:pt idx="0">
                  <c:v>hondamotosargentina</c:v>
                </c:pt>
                <c:pt idx="1">
                  <c:v>yamahamotorarg</c:v>
                </c:pt>
                <c:pt idx="2">
                  <c:v>bajajarg</c:v>
                </c:pt>
                <c:pt idx="3">
                  <c:v>benelliarg</c:v>
                </c:pt>
                <c:pt idx="4">
                  <c:v>suzukimotos.arg</c:v>
                </c:pt>
                <c:pt idx="5">
                  <c:v>ktmargentina</c:v>
                </c:pt>
                <c:pt idx="6">
                  <c:v>kawasaki.argentina</c:v>
                </c:pt>
              </c:strCache>
            </c:strRef>
          </c:cat>
          <c:val>
            <c:numRef>
              <c:f>Sheet1!$C$2:$C$8</c:f>
              <c:numCache>
                <c:formatCode>General</c:formatCode>
                <c:ptCount val="7"/>
                <c:pt idx="0">
                  <c:v>281</c:v>
                </c:pt>
                <c:pt idx="1">
                  <c:v>297</c:v>
                </c:pt>
                <c:pt idx="2">
                  <c:v>147</c:v>
                </c:pt>
                <c:pt idx="3">
                  <c:v>299</c:v>
                </c:pt>
                <c:pt idx="4">
                  <c:v>1006</c:v>
                </c:pt>
                <c:pt idx="5">
                  <c:v>117</c:v>
                </c:pt>
                <c:pt idx="6">
                  <c:v>362</c:v>
                </c:pt>
              </c:numCache>
            </c:numRef>
          </c:val>
          <c:extLst>
            <c:ext xmlns:c16="http://schemas.microsoft.com/office/drawing/2014/chart" uri="{C3380CC4-5D6E-409C-BE32-E72D297353CC}">
              <c16:uniqueId val="{00000001-F38B-4133-8621-23C49F4D8135}"/>
            </c:ext>
          </c:extLst>
        </c:ser>
        <c:dLbls>
          <c:showLegendKey val="0"/>
          <c:showVal val="0"/>
          <c:showCatName val="0"/>
          <c:showSerName val="0"/>
          <c:showPercent val="0"/>
          <c:showBubbleSize val="0"/>
        </c:dLbls>
        <c:gapWidth val="150"/>
        <c:overlap val="100"/>
        <c:axId val="393004880"/>
        <c:axId val="393003240"/>
      </c:barChart>
      <c:catAx>
        <c:axId val="393004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03240"/>
        <c:crosses val="autoZero"/>
        <c:auto val="1"/>
        <c:lblAlgn val="ctr"/>
        <c:lblOffset val="100"/>
        <c:noMultiLvlLbl val="0"/>
      </c:catAx>
      <c:valAx>
        <c:axId val="3930032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004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097392-FD1B-44B3-8C66-0DD9402E686B}"/>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6E5749B8-1EE3-4DDF-B8E0-09CE8445612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703519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840FD-30CF-41BB-B3D2-298DE27F37A0}"/>
              </a:ext>
            </a:extLst>
          </p:cNvPr>
          <p:cNvSpPr>
            <a:spLocks noGrp="1"/>
          </p:cNvSpPr>
          <p:nvPr>
            <p:ph type="title"/>
          </p:nvPr>
        </p:nvSpPr>
        <p:spPr/>
        <p:txBody>
          <a:bodyPr/>
          <a:lstStyle/>
          <a:p>
            <a:r>
              <a:rPr lang="en-US"/>
              <a:t>Instagram Key Metrics Table | La Emilia</a:t>
            </a:r>
          </a:p>
        </p:txBody>
      </p:sp>
      <p:graphicFrame>
        <p:nvGraphicFramePr>
          <p:cNvPr id="5" name="Table Placeholder 4">
            <a:extLst>
              <a:ext uri="{FF2B5EF4-FFF2-40B4-BE49-F238E27FC236}">
                <a16:creationId xmlns:a16="http://schemas.microsoft.com/office/drawing/2014/main" id="{8CA80DFE-3FCC-45B7-B80C-5EE6256A6D2D}"/>
              </a:ext>
            </a:extLst>
          </p:cNvPr>
          <p:cNvGraphicFramePr>
            <a:graphicFrameLocks noGrp="1"/>
          </p:cNvGraphicFramePr>
          <p:nvPr>
            <p:ph type="tbl" sz="quarter" idx="13"/>
            <p:extLst>
              <p:ext uri="{D42A27DB-BD31-4B8C-83A1-F6EECF244321}">
                <p14:modId xmlns:p14="http://schemas.microsoft.com/office/powerpoint/2010/main" val="3118677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42365187"/>
                    </a:ext>
                  </a:extLst>
                </a:gridCol>
                <a:gridCol w="658368">
                  <a:extLst>
                    <a:ext uri="{9D8B030D-6E8A-4147-A177-3AD203B41FA5}">
                      <a16:colId xmlns:a16="http://schemas.microsoft.com/office/drawing/2014/main" val="2723316182"/>
                    </a:ext>
                  </a:extLst>
                </a:gridCol>
                <a:gridCol w="658368">
                  <a:extLst>
                    <a:ext uri="{9D8B030D-6E8A-4147-A177-3AD203B41FA5}">
                      <a16:colId xmlns:a16="http://schemas.microsoft.com/office/drawing/2014/main" val="2415789711"/>
                    </a:ext>
                  </a:extLst>
                </a:gridCol>
                <a:gridCol w="658368">
                  <a:extLst>
                    <a:ext uri="{9D8B030D-6E8A-4147-A177-3AD203B41FA5}">
                      <a16:colId xmlns:a16="http://schemas.microsoft.com/office/drawing/2014/main" val="1256525805"/>
                    </a:ext>
                  </a:extLst>
                </a:gridCol>
                <a:gridCol w="658368">
                  <a:extLst>
                    <a:ext uri="{9D8B030D-6E8A-4147-A177-3AD203B41FA5}">
                      <a16:colId xmlns:a16="http://schemas.microsoft.com/office/drawing/2014/main" val="113328495"/>
                    </a:ext>
                  </a:extLst>
                </a:gridCol>
                <a:gridCol w="658368">
                  <a:extLst>
                    <a:ext uri="{9D8B030D-6E8A-4147-A177-3AD203B41FA5}">
                      <a16:colId xmlns:a16="http://schemas.microsoft.com/office/drawing/2014/main" val="188806005"/>
                    </a:ext>
                  </a:extLst>
                </a:gridCol>
                <a:gridCol w="658368">
                  <a:extLst>
                    <a:ext uri="{9D8B030D-6E8A-4147-A177-3AD203B41FA5}">
                      <a16:colId xmlns:a16="http://schemas.microsoft.com/office/drawing/2014/main" val="1654347607"/>
                    </a:ext>
                  </a:extLst>
                </a:gridCol>
                <a:gridCol w="658368">
                  <a:extLst>
                    <a:ext uri="{9D8B030D-6E8A-4147-A177-3AD203B41FA5}">
                      <a16:colId xmlns:a16="http://schemas.microsoft.com/office/drawing/2014/main" val="2942059660"/>
                    </a:ext>
                  </a:extLst>
                </a:gridCol>
                <a:gridCol w="658368">
                  <a:extLst>
                    <a:ext uri="{9D8B030D-6E8A-4147-A177-3AD203B41FA5}">
                      <a16:colId xmlns:a16="http://schemas.microsoft.com/office/drawing/2014/main" val="2112490710"/>
                    </a:ext>
                  </a:extLst>
                </a:gridCol>
                <a:gridCol w="658368">
                  <a:extLst>
                    <a:ext uri="{9D8B030D-6E8A-4147-A177-3AD203B41FA5}">
                      <a16:colId xmlns:a16="http://schemas.microsoft.com/office/drawing/2014/main" val="87703370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49612369"/>
                  </a:ext>
                </a:extLst>
              </a:tr>
              <a:tr h="370840">
                <a:tc>
                  <a:txBody>
                    <a:bodyPr/>
                    <a:lstStyle/>
                    <a:p>
                      <a:r>
                        <a:rPr lang="en-US" sz="1000"/>
                        <a:t>hondamotosargentina</a:t>
                      </a:r>
                    </a:p>
                  </a:txBody>
                  <a:tcPr/>
                </a:tc>
                <a:tc>
                  <a:txBody>
                    <a:bodyPr/>
                    <a:lstStyle/>
                    <a:p>
                      <a:r>
                        <a:rPr lang="en-US" sz="1000"/>
                        <a:t>175107</a:t>
                      </a:r>
                    </a:p>
                  </a:txBody>
                  <a:tcPr/>
                </a:tc>
                <a:tc>
                  <a:txBody>
                    <a:bodyPr/>
                    <a:lstStyle/>
                    <a:p>
                      <a:r>
                        <a:rPr lang="en-US" sz="1000"/>
                        <a:t>1325</a:t>
                      </a:r>
                    </a:p>
                  </a:txBody>
                  <a:tcPr/>
                </a:tc>
                <a:tc>
                  <a:txBody>
                    <a:bodyPr/>
                    <a:lstStyle/>
                    <a:p>
                      <a:r>
                        <a:rPr lang="en-US" sz="1000"/>
                        <a:t>9</a:t>
                      </a:r>
                    </a:p>
                  </a:txBody>
                  <a:tcPr/>
                </a:tc>
                <a:tc>
                  <a:txBody>
                    <a:bodyPr/>
                    <a:lstStyle/>
                    <a:p>
                      <a:r>
                        <a:rPr lang="en-US" sz="1000"/>
                        <a:t>12</a:t>
                      </a:r>
                    </a:p>
                  </a:txBody>
                  <a:tcPr/>
                </a:tc>
                <a:tc>
                  <a:txBody>
                    <a:bodyPr/>
                    <a:lstStyle/>
                    <a:p>
                      <a:r>
                        <a:rPr lang="en-US" sz="1000"/>
                        <a:t>6</a:t>
                      </a:r>
                    </a:p>
                  </a:txBody>
                  <a:tcPr/>
                </a:tc>
                <a:tc>
                  <a:txBody>
                    <a:bodyPr/>
                    <a:lstStyle/>
                    <a:p>
                      <a:r>
                        <a:rPr lang="en-US" sz="1000"/>
                        <a:t>27</a:t>
                      </a:r>
                    </a:p>
                  </a:txBody>
                  <a:tcPr/>
                </a:tc>
                <a:tc>
                  <a:txBody>
                    <a:bodyPr/>
                    <a:lstStyle/>
                    <a:p>
                      <a:r>
                        <a:rPr lang="en-US" sz="1000"/>
                        <a:t>13406</a:t>
                      </a:r>
                    </a:p>
                  </a:txBody>
                  <a:tcPr/>
                </a:tc>
                <a:tc>
                  <a:txBody>
                    <a:bodyPr/>
                    <a:lstStyle/>
                    <a:p>
                      <a:r>
                        <a:rPr lang="en-US" sz="1000"/>
                        <a:t>281</a:t>
                      </a:r>
                    </a:p>
                  </a:txBody>
                  <a:tcPr/>
                </a:tc>
                <a:tc>
                  <a:txBody>
                    <a:bodyPr/>
                    <a:lstStyle/>
                    <a:p>
                      <a:r>
                        <a:rPr lang="en-US" sz="1000"/>
                        <a:t>0.2906 %</a:t>
                      </a:r>
                    </a:p>
                  </a:txBody>
                  <a:tcPr/>
                </a:tc>
                <a:extLst>
                  <a:ext uri="{0D108BD9-81ED-4DB2-BD59-A6C34878D82A}">
                    <a16:rowId xmlns:a16="http://schemas.microsoft.com/office/drawing/2014/main" val="2055123377"/>
                  </a:ext>
                </a:extLst>
              </a:tr>
              <a:tr h="370840">
                <a:tc>
                  <a:txBody>
                    <a:bodyPr/>
                    <a:lstStyle/>
                    <a:p>
                      <a:r>
                        <a:rPr lang="en-US" sz="1000"/>
                        <a:t>yamahamotorarg</a:t>
                      </a:r>
                    </a:p>
                  </a:txBody>
                  <a:tcPr/>
                </a:tc>
                <a:tc>
                  <a:txBody>
                    <a:bodyPr/>
                    <a:lstStyle/>
                    <a:p>
                      <a:r>
                        <a:rPr lang="en-US" sz="1000"/>
                        <a:t>173573</a:t>
                      </a:r>
                    </a:p>
                  </a:txBody>
                  <a:tcPr/>
                </a:tc>
                <a:tc>
                  <a:txBody>
                    <a:bodyPr/>
                    <a:lstStyle/>
                    <a:p>
                      <a:r>
                        <a:rPr lang="en-US" sz="1000"/>
                        <a:t>1522</a:t>
                      </a:r>
                    </a:p>
                  </a:txBody>
                  <a:tcPr/>
                </a:tc>
                <a:tc>
                  <a:txBody>
                    <a:bodyPr/>
                    <a:lstStyle/>
                    <a:p>
                      <a:r>
                        <a:rPr lang="en-US" sz="1000"/>
                        <a:t>29</a:t>
                      </a:r>
                    </a:p>
                  </a:txBody>
                  <a:tcPr/>
                </a:tc>
                <a:tc>
                  <a:txBody>
                    <a:bodyPr/>
                    <a:lstStyle/>
                    <a:p>
                      <a:r>
                        <a:rPr lang="en-US" sz="1000"/>
                        <a:t>16</a:t>
                      </a:r>
                    </a:p>
                  </a:txBody>
                  <a:tcPr/>
                </a:tc>
                <a:tc>
                  <a:txBody>
                    <a:bodyPr/>
                    <a:lstStyle/>
                    <a:p>
                      <a:r>
                        <a:rPr lang="en-US" sz="1000"/>
                        <a:t>18</a:t>
                      </a:r>
                    </a:p>
                  </a:txBody>
                  <a:tcPr/>
                </a:tc>
                <a:tc>
                  <a:txBody>
                    <a:bodyPr/>
                    <a:lstStyle/>
                    <a:p>
                      <a:r>
                        <a:rPr lang="en-US" sz="1000"/>
                        <a:t>63</a:t>
                      </a:r>
                    </a:p>
                  </a:txBody>
                  <a:tcPr/>
                </a:tc>
                <a:tc>
                  <a:txBody>
                    <a:bodyPr/>
                    <a:lstStyle/>
                    <a:p>
                      <a:r>
                        <a:rPr lang="en-US" sz="1000"/>
                        <a:t>12155</a:t>
                      </a:r>
                    </a:p>
                  </a:txBody>
                  <a:tcPr/>
                </a:tc>
                <a:tc>
                  <a:txBody>
                    <a:bodyPr/>
                    <a:lstStyle/>
                    <a:p>
                      <a:r>
                        <a:rPr lang="en-US" sz="1000"/>
                        <a:t>297</a:t>
                      </a:r>
                    </a:p>
                  </a:txBody>
                  <a:tcPr/>
                </a:tc>
                <a:tc>
                  <a:txBody>
                    <a:bodyPr/>
                    <a:lstStyle/>
                    <a:p>
                      <a:r>
                        <a:rPr lang="en-US" sz="1000"/>
                        <a:t>0.1144 %</a:t>
                      </a:r>
                    </a:p>
                  </a:txBody>
                  <a:tcPr/>
                </a:tc>
                <a:extLst>
                  <a:ext uri="{0D108BD9-81ED-4DB2-BD59-A6C34878D82A}">
                    <a16:rowId xmlns:a16="http://schemas.microsoft.com/office/drawing/2014/main" val="1181954084"/>
                  </a:ext>
                </a:extLst>
              </a:tr>
              <a:tr h="370840">
                <a:tc>
                  <a:txBody>
                    <a:bodyPr/>
                    <a:lstStyle/>
                    <a:p>
                      <a:r>
                        <a:rPr lang="en-US" sz="1000"/>
                        <a:t>ktmargentina</a:t>
                      </a:r>
                    </a:p>
                  </a:txBody>
                  <a:tcPr/>
                </a:tc>
                <a:tc>
                  <a:txBody>
                    <a:bodyPr/>
                    <a:lstStyle/>
                    <a:p>
                      <a:r>
                        <a:rPr lang="en-US" sz="1000"/>
                        <a:t>101788</a:t>
                      </a:r>
                    </a:p>
                  </a:txBody>
                  <a:tcPr/>
                </a:tc>
                <a:tc>
                  <a:txBody>
                    <a:bodyPr/>
                    <a:lstStyle/>
                    <a:p>
                      <a:r>
                        <a:rPr lang="en-US" sz="1000"/>
                        <a:t>651</a:t>
                      </a:r>
                    </a:p>
                  </a:txBody>
                  <a:tcPr/>
                </a:tc>
                <a:tc>
                  <a:txBody>
                    <a:bodyPr/>
                    <a:lstStyle/>
                    <a:p>
                      <a:r>
                        <a:rPr lang="en-US" sz="1000"/>
                        <a:t>14</a:t>
                      </a:r>
                    </a:p>
                  </a:txBody>
                  <a:tcPr/>
                </a:tc>
                <a:tc>
                  <a:txBody>
                    <a:bodyPr/>
                    <a:lstStyle/>
                    <a:p>
                      <a:r>
                        <a:rPr lang="en-US" sz="1000"/>
                        <a:t>10</a:t>
                      </a:r>
                    </a:p>
                  </a:txBody>
                  <a:tcPr/>
                </a:tc>
                <a:tc>
                  <a:txBody>
                    <a:bodyPr/>
                    <a:lstStyle/>
                    <a:p>
                      <a:r>
                        <a:rPr lang="en-US" sz="1000"/>
                        <a:t>5</a:t>
                      </a:r>
                    </a:p>
                  </a:txBody>
                  <a:tcPr/>
                </a:tc>
                <a:tc>
                  <a:txBody>
                    <a:bodyPr/>
                    <a:lstStyle/>
                    <a:p>
                      <a:r>
                        <a:rPr lang="en-US" sz="1000"/>
                        <a:t>29</a:t>
                      </a:r>
                    </a:p>
                  </a:txBody>
                  <a:tcPr/>
                </a:tc>
                <a:tc>
                  <a:txBody>
                    <a:bodyPr/>
                    <a:lstStyle/>
                    <a:p>
                      <a:r>
                        <a:rPr lang="en-US" sz="1000"/>
                        <a:t>10317</a:t>
                      </a:r>
                    </a:p>
                  </a:txBody>
                  <a:tcPr/>
                </a:tc>
                <a:tc>
                  <a:txBody>
                    <a:bodyPr/>
                    <a:lstStyle/>
                    <a:p>
                      <a:r>
                        <a:rPr lang="en-US" sz="1000"/>
                        <a:t>117</a:t>
                      </a:r>
                    </a:p>
                  </a:txBody>
                  <a:tcPr/>
                </a:tc>
                <a:tc>
                  <a:txBody>
                    <a:bodyPr/>
                    <a:lstStyle/>
                    <a:p>
                      <a:r>
                        <a:rPr lang="en-US" sz="1000"/>
                        <a:t>0.3546 %</a:t>
                      </a:r>
                    </a:p>
                  </a:txBody>
                  <a:tcPr/>
                </a:tc>
                <a:extLst>
                  <a:ext uri="{0D108BD9-81ED-4DB2-BD59-A6C34878D82A}">
                    <a16:rowId xmlns:a16="http://schemas.microsoft.com/office/drawing/2014/main" val="1535808347"/>
                  </a:ext>
                </a:extLst>
              </a:tr>
              <a:tr h="370840">
                <a:tc>
                  <a:txBody>
                    <a:bodyPr/>
                    <a:lstStyle/>
                    <a:p>
                      <a:r>
                        <a:rPr lang="en-US" sz="1000"/>
                        <a:t>benelliarg</a:t>
                      </a:r>
                    </a:p>
                  </a:txBody>
                  <a:tcPr/>
                </a:tc>
                <a:tc>
                  <a:txBody>
                    <a:bodyPr/>
                    <a:lstStyle/>
                    <a:p>
                      <a:r>
                        <a:rPr lang="en-US" sz="1000"/>
                        <a:t>62186</a:t>
                      </a:r>
                    </a:p>
                  </a:txBody>
                  <a:tcPr/>
                </a:tc>
                <a:tc>
                  <a:txBody>
                    <a:bodyPr/>
                    <a:lstStyle/>
                    <a:p>
                      <a:r>
                        <a:rPr lang="en-US" sz="1000"/>
                        <a:t>931</a:t>
                      </a:r>
                    </a:p>
                  </a:txBody>
                  <a:tcPr/>
                </a:tc>
                <a:tc>
                  <a:txBody>
                    <a:bodyPr/>
                    <a:lstStyle/>
                    <a:p>
                      <a:r>
                        <a:rPr lang="en-US" sz="1000"/>
                        <a:t>13</a:t>
                      </a:r>
                    </a:p>
                  </a:txBody>
                  <a:tcPr/>
                </a:tc>
                <a:tc>
                  <a:txBody>
                    <a:bodyPr/>
                    <a:lstStyle/>
                    <a:p>
                      <a:r>
                        <a:rPr lang="en-US" sz="1000"/>
                        <a:t>1</a:t>
                      </a:r>
                    </a:p>
                  </a:txBody>
                  <a:tcPr/>
                </a:tc>
                <a:tc>
                  <a:txBody>
                    <a:bodyPr/>
                    <a:lstStyle/>
                    <a:p>
                      <a:r>
                        <a:rPr lang="en-US" sz="1000"/>
                        <a:t>6</a:t>
                      </a:r>
                    </a:p>
                  </a:txBody>
                  <a:tcPr/>
                </a:tc>
                <a:tc>
                  <a:txBody>
                    <a:bodyPr/>
                    <a:lstStyle/>
                    <a:p>
                      <a:r>
                        <a:rPr lang="en-US" sz="1000"/>
                        <a:t>20</a:t>
                      </a:r>
                    </a:p>
                  </a:txBody>
                  <a:tcPr/>
                </a:tc>
                <a:tc>
                  <a:txBody>
                    <a:bodyPr/>
                    <a:lstStyle/>
                    <a:p>
                      <a:r>
                        <a:rPr lang="en-US" sz="1000"/>
                        <a:t>8827</a:t>
                      </a:r>
                    </a:p>
                  </a:txBody>
                  <a:tcPr/>
                </a:tc>
                <a:tc>
                  <a:txBody>
                    <a:bodyPr/>
                    <a:lstStyle/>
                    <a:p>
                      <a:r>
                        <a:rPr lang="en-US" sz="1000"/>
                        <a:t>299</a:t>
                      </a:r>
                    </a:p>
                  </a:txBody>
                  <a:tcPr/>
                </a:tc>
                <a:tc>
                  <a:txBody>
                    <a:bodyPr/>
                    <a:lstStyle/>
                    <a:p>
                      <a:r>
                        <a:rPr lang="en-US" sz="1000"/>
                        <a:t>0.7393 %</a:t>
                      </a:r>
                    </a:p>
                  </a:txBody>
                  <a:tcPr/>
                </a:tc>
                <a:extLst>
                  <a:ext uri="{0D108BD9-81ED-4DB2-BD59-A6C34878D82A}">
                    <a16:rowId xmlns:a16="http://schemas.microsoft.com/office/drawing/2014/main" val="2534691619"/>
                  </a:ext>
                </a:extLst>
              </a:tr>
              <a:tr h="370840">
                <a:tc>
                  <a:txBody>
                    <a:bodyPr/>
                    <a:lstStyle/>
                    <a:p>
                      <a:r>
                        <a:rPr lang="en-US" sz="1000"/>
                        <a:t>kawasaki.argentina</a:t>
                      </a:r>
                    </a:p>
                  </a:txBody>
                  <a:tcPr/>
                </a:tc>
                <a:tc>
                  <a:txBody>
                    <a:bodyPr/>
                    <a:lstStyle/>
                    <a:p>
                      <a:r>
                        <a:rPr lang="en-US" sz="1000"/>
                        <a:t>52069</a:t>
                      </a:r>
                    </a:p>
                  </a:txBody>
                  <a:tcPr/>
                </a:tc>
                <a:tc>
                  <a:txBody>
                    <a:bodyPr/>
                    <a:lstStyle/>
                    <a:p>
                      <a:r>
                        <a:rPr lang="en-US" sz="1000"/>
                        <a:t>725</a:t>
                      </a:r>
                    </a:p>
                  </a:txBody>
                  <a:tcPr/>
                </a:tc>
                <a:tc>
                  <a:txBody>
                    <a:bodyPr/>
                    <a:lstStyle/>
                    <a:p>
                      <a:r>
                        <a:rPr lang="en-US" sz="1000"/>
                        <a:t>19</a:t>
                      </a:r>
                    </a:p>
                  </a:txBody>
                  <a:tcPr/>
                </a:tc>
                <a:tc>
                  <a:txBody>
                    <a:bodyPr/>
                    <a:lstStyle/>
                    <a:p>
                      <a:r>
                        <a:rPr lang="en-US" sz="1000"/>
                        <a:t>12</a:t>
                      </a:r>
                    </a:p>
                  </a:txBody>
                  <a:tcPr/>
                </a:tc>
                <a:tc>
                  <a:txBody>
                    <a:bodyPr/>
                    <a:lstStyle/>
                    <a:p>
                      <a:r>
                        <a:rPr lang="en-US" sz="1000"/>
                        <a:t>2</a:t>
                      </a:r>
                    </a:p>
                  </a:txBody>
                  <a:tcPr/>
                </a:tc>
                <a:tc>
                  <a:txBody>
                    <a:bodyPr/>
                    <a:lstStyle/>
                    <a:p>
                      <a:r>
                        <a:rPr lang="en-US" sz="1000"/>
                        <a:t>33</a:t>
                      </a:r>
                    </a:p>
                  </a:txBody>
                  <a:tcPr/>
                </a:tc>
                <a:tc>
                  <a:txBody>
                    <a:bodyPr/>
                    <a:lstStyle/>
                    <a:p>
                      <a:r>
                        <a:rPr lang="en-US" sz="1000"/>
                        <a:t>6713</a:t>
                      </a:r>
                    </a:p>
                  </a:txBody>
                  <a:tcPr/>
                </a:tc>
                <a:tc>
                  <a:txBody>
                    <a:bodyPr/>
                    <a:lstStyle/>
                    <a:p>
                      <a:r>
                        <a:rPr lang="en-US" sz="1000"/>
                        <a:t>362</a:t>
                      </a:r>
                    </a:p>
                  </a:txBody>
                  <a:tcPr/>
                </a:tc>
                <a:tc>
                  <a:txBody>
                    <a:bodyPr/>
                    <a:lstStyle/>
                    <a:p>
                      <a:r>
                        <a:rPr lang="en-US" sz="1000"/>
                        <a:t>0.4146 %</a:t>
                      </a:r>
                    </a:p>
                  </a:txBody>
                  <a:tcPr/>
                </a:tc>
                <a:extLst>
                  <a:ext uri="{0D108BD9-81ED-4DB2-BD59-A6C34878D82A}">
                    <a16:rowId xmlns:a16="http://schemas.microsoft.com/office/drawing/2014/main" val="1659178992"/>
                  </a:ext>
                </a:extLst>
              </a:tr>
              <a:tr h="370840">
                <a:tc>
                  <a:txBody>
                    <a:bodyPr/>
                    <a:lstStyle/>
                    <a:p>
                      <a:r>
                        <a:rPr lang="en-US" sz="1000"/>
                        <a:t>bajajarg</a:t>
                      </a:r>
                    </a:p>
                  </a:txBody>
                  <a:tcPr/>
                </a:tc>
                <a:tc>
                  <a:txBody>
                    <a:bodyPr/>
                    <a:lstStyle/>
                    <a:p>
                      <a:r>
                        <a:rPr lang="en-US" sz="1000"/>
                        <a:t>44940</a:t>
                      </a:r>
                    </a:p>
                  </a:txBody>
                  <a:tcPr/>
                </a:tc>
                <a:tc>
                  <a:txBody>
                    <a:bodyPr/>
                    <a:lstStyle/>
                    <a:p>
                      <a:r>
                        <a:rPr lang="en-US" sz="1000"/>
                        <a:t>579</a:t>
                      </a:r>
                    </a:p>
                  </a:txBody>
                  <a:tcPr/>
                </a:tc>
                <a:tc>
                  <a:txBody>
                    <a:bodyPr/>
                    <a:lstStyle/>
                    <a:p>
                      <a:r>
                        <a:rPr lang="en-US" sz="1000"/>
                        <a:t>3</a:t>
                      </a:r>
                    </a:p>
                  </a:txBody>
                  <a:tcPr/>
                </a:tc>
                <a:tc>
                  <a:txBody>
                    <a:bodyPr/>
                    <a:lstStyle/>
                    <a:p>
                      <a:r>
                        <a:rPr lang="en-US" sz="1000"/>
                        <a:t>5</a:t>
                      </a:r>
                    </a:p>
                  </a:txBody>
                  <a:tcPr/>
                </a:tc>
                <a:tc>
                  <a:txBody>
                    <a:bodyPr/>
                    <a:lstStyle/>
                    <a:p>
                      <a:r>
                        <a:rPr lang="en-US" sz="1000"/>
                        <a:t>1</a:t>
                      </a:r>
                    </a:p>
                  </a:txBody>
                  <a:tcPr/>
                </a:tc>
                <a:tc>
                  <a:txBody>
                    <a:bodyPr/>
                    <a:lstStyle/>
                    <a:p>
                      <a:r>
                        <a:rPr lang="en-US" sz="1000"/>
                        <a:t>9</a:t>
                      </a:r>
                    </a:p>
                  </a:txBody>
                  <a:tcPr/>
                </a:tc>
                <a:tc>
                  <a:txBody>
                    <a:bodyPr/>
                    <a:lstStyle/>
                    <a:p>
                      <a:r>
                        <a:rPr lang="en-US" sz="1000"/>
                        <a:t>3250</a:t>
                      </a:r>
                    </a:p>
                  </a:txBody>
                  <a:tcPr/>
                </a:tc>
                <a:tc>
                  <a:txBody>
                    <a:bodyPr/>
                    <a:lstStyle/>
                    <a:p>
                      <a:r>
                        <a:rPr lang="en-US" sz="1000"/>
                        <a:t>147</a:t>
                      </a:r>
                    </a:p>
                  </a:txBody>
                  <a:tcPr/>
                </a:tc>
                <a:tc>
                  <a:txBody>
                    <a:bodyPr/>
                    <a:lstStyle/>
                    <a:p>
                      <a:r>
                        <a:rPr lang="en-US" sz="1000"/>
                        <a:t>0.8453 %</a:t>
                      </a:r>
                    </a:p>
                  </a:txBody>
                  <a:tcPr/>
                </a:tc>
                <a:extLst>
                  <a:ext uri="{0D108BD9-81ED-4DB2-BD59-A6C34878D82A}">
                    <a16:rowId xmlns:a16="http://schemas.microsoft.com/office/drawing/2014/main" val="726802246"/>
                  </a:ext>
                </a:extLst>
              </a:tr>
              <a:tr h="370840">
                <a:tc>
                  <a:txBody>
                    <a:bodyPr/>
                    <a:lstStyle/>
                    <a:p>
                      <a:r>
                        <a:rPr lang="en-US" sz="1000"/>
                        <a:t>suzukimotos.arg</a:t>
                      </a:r>
                    </a:p>
                  </a:txBody>
                  <a:tcPr/>
                </a:tc>
                <a:tc>
                  <a:txBody>
                    <a:bodyPr/>
                    <a:lstStyle/>
                    <a:p>
                      <a:r>
                        <a:rPr lang="en-US" sz="1000"/>
                        <a:t>4325</a:t>
                      </a:r>
                    </a:p>
                  </a:txBody>
                  <a:tcPr/>
                </a:tc>
                <a:tc>
                  <a:txBody>
                    <a:bodyPr/>
                    <a:lstStyle/>
                    <a:p>
                      <a:r>
                        <a:rPr lang="en-US" sz="1000"/>
                        <a:t>2193</a:t>
                      </a:r>
                    </a:p>
                  </a:txBody>
                  <a:tcPr/>
                </a:tc>
                <a:tc>
                  <a:txBody>
                    <a:bodyPr/>
                    <a:lstStyle/>
                    <a:p>
                      <a:r>
                        <a:rPr lang="en-US" sz="1000"/>
                        <a:t>12</a:t>
                      </a:r>
                    </a:p>
                  </a:txBody>
                  <a:tcPr/>
                </a:tc>
                <a:tc>
                  <a:txBody>
                    <a:bodyPr/>
                    <a:lstStyle/>
                    <a:p>
                      <a:r>
                        <a:rPr lang="en-US" sz="1000"/>
                        <a:t>2</a:t>
                      </a:r>
                    </a:p>
                  </a:txBody>
                  <a:tcPr/>
                </a:tc>
                <a:tc>
                  <a:txBody>
                    <a:bodyPr/>
                    <a:lstStyle/>
                    <a:p>
                      <a:r>
                        <a:rPr lang="en-US" sz="1000"/>
                        <a:t>0</a:t>
                      </a:r>
                    </a:p>
                  </a:txBody>
                  <a:tcPr/>
                </a:tc>
                <a:tc>
                  <a:txBody>
                    <a:bodyPr/>
                    <a:lstStyle/>
                    <a:p>
                      <a:r>
                        <a:rPr lang="en-US" sz="1000"/>
                        <a:t>14</a:t>
                      </a:r>
                    </a:p>
                  </a:txBody>
                  <a:tcPr/>
                </a:tc>
                <a:tc>
                  <a:txBody>
                    <a:bodyPr/>
                    <a:lstStyle/>
                    <a:p>
                      <a:r>
                        <a:rPr lang="en-US" sz="1000"/>
                        <a:t>2905</a:t>
                      </a:r>
                    </a:p>
                  </a:txBody>
                  <a:tcPr/>
                </a:tc>
                <a:tc>
                  <a:txBody>
                    <a:bodyPr/>
                    <a:lstStyle/>
                    <a:p>
                      <a:r>
                        <a:rPr lang="en-US" sz="1000"/>
                        <a:t>1006</a:t>
                      </a:r>
                    </a:p>
                  </a:txBody>
                  <a:tcPr/>
                </a:tc>
                <a:tc>
                  <a:txBody>
                    <a:bodyPr/>
                    <a:lstStyle/>
                    <a:p>
                      <a:r>
                        <a:rPr lang="en-US" sz="1000"/>
                        <a:t>8.6542 %</a:t>
                      </a:r>
                    </a:p>
                  </a:txBody>
                  <a:tcPr/>
                </a:tc>
                <a:extLst>
                  <a:ext uri="{0D108BD9-81ED-4DB2-BD59-A6C34878D82A}">
                    <a16:rowId xmlns:a16="http://schemas.microsoft.com/office/drawing/2014/main" val="3277861671"/>
                  </a:ext>
                </a:extLst>
              </a:tr>
            </a:tbl>
          </a:graphicData>
        </a:graphic>
      </p:graphicFrame>
      <p:sp>
        <p:nvSpPr>
          <p:cNvPr id="4" name="Text Placeholder 3">
            <a:extLst>
              <a:ext uri="{FF2B5EF4-FFF2-40B4-BE49-F238E27FC236}">
                <a16:creationId xmlns:a16="http://schemas.microsoft.com/office/drawing/2014/main" id="{A54ED8C0-860E-4D99-BD01-B0A3785747D6}"/>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3278929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53A1F-5CB1-4F6F-80CE-9224C8ACE5C2}"/>
              </a:ext>
            </a:extLst>
          </p:cNvPr>
          <p:cNvSpPr>
            <a:spLocks noGrp="1"/>
          </p:cNvSpPr>
          <p:nvPr>
            <p:ph type="title"/>
          </p:nvPr>
        </p:nvSpPr>
        <p:spPr/>
        <p:txBody>
          <a:bodyPr/>
          <a:lstStyle/>
          <a:p>
            <a:r>
              <a:rPr lang="en-US"/>
              <a:t>Instagram Follower Distribution | La Emilia</a:t>
            </a:r>
          </a:p>
        </p:txBody>
      </p:sp>
      <p:graphicFrame>
        <p:nvGraphicFramePr>
          <p:cNvPr id="6" name="Chart Placeholder 5">
            <a:extLst>
              <a:ext uri="{FF2B5EF4-FFF2-40B4-BE49-F238E27FC236}">
                <a16:creationId xmlns:a16="http://schemas.microsoft.com/office/drawing/2014/main" id="{AEA90E4B-1221-416E-A255-6370096B77A2}"/>
              </a:ext>
            </a:extLst>
          </p:cNvPr>
          <p:cNvGraphicFramePr>
            <a:graphicFrameLocks noGrp="1"/>
          </p:cNvGraphicFramePr>
          <p:nvPr>
            <p:ph type="chart" sz="quarter" idx="13"/>
            <p:extLst>
              <p:ext uri="{D42A27DB-BD31-4B8C-83A1-F6EECF244321}">
                <p14:modId xmlns:p14="http://schemas.microsoft.com/office/powerpoint/2010/main" val="4154539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DB327B-096F-4082-9E04-D79CAC672E7F}"/>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8BF53ADA-9D43-4460-BFD9-DD487D7C87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66239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471904-6C81-4794-A3C8-EE06F3C31DF2}"/>
              </a:ext>
            </a:extLst>
          </p:cNvPr>
          <p:cNvSpPr>
            <a:spLocks noGrp="1"/>
          </p:cNvSpPr>
          <p:nvPr>
            <p:ph type="title"/>
          </p:nvPr>
        </p:nvSpPr>
        <p:spPr/>
        <p:txBody>
          <a:bodyPr/>
          <a:lstStyle/>
          <a:p>
            <a:r>
              <a:rPr lang="en-US"/>
              <a:t>Instagram Key Metrics Radar | La Emilia</a:t>
            </a:r>
          </a:p>
        </p:txBody>
      </p:sp>
      <p:graphicFrame>
        <p:nvGraphicFramePr>
          <p:cNvPr id="6" name="Chart Placeholder 5">
            <a:extLst>
              <a:ext uri="{FF2B5EF4-FFF2-40B4-BE49-F238E27FC236}">
                <a16:creationId xmlns:a16="http://schemas.microsoft.com/office/drawing/2014/main" id="{7EAD849E-43FD-4027-B8AA-BAA971A0E74C}"/>
              </a:ext>
            </a:extLst>
          </p:cNvPr>
          <p:cNvGraphicFramePr>
            <a:graphicFrameLocks noGrp="1"/>
          </p:cNvGraphicFramePr>
          <p:nvPr>
            <p:ph type="chart" sz="quarter" idx="13"/>
            <p:extLst>
              <p:ext uri="{D42A27DB-BD31-4B8C-83A1-F6EECF244321}">
                <p14:modId xmlns:p14="http://schemas.microsoft.com/office/powerpoint/2010/main" val="1379352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42AEB9-D894-4060-88F4-7373A1FED94D}"/>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AF845CB1-E005-44DD-B90A-58081C8979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4120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3787A-BC98-40DB-81DF-CFA0DB733F05}"/>
              </a:ext>
            </a:extLst>
          </p:cNvPr>
          <p:cNvSpPr>
            <a:spLocks noGrp="1"/>
          </p:cNvSpPr>
          <p:nvPr>
            <p:ph type="title"/>
          </p:nvPr>
        </p:nvSpPr>
        <p:spPr/>
        <p:txBody>
          <a:bodyPr/>
          <a:lstStyle/>
          <a:p>
            <a:r>
              <a:rPr lang="en-US"/>
              <a:t>Instagram Followers Total | La Emilia</a:t>
            </a:r>
          </a:p>
        </p:txBody>
      </p:sp>
      <p:graphicFrame>
        <p:nvGraphicFramePr>
          <p:cNvPr id="6" name="Chart Placeholder 5">
            <a:extLst>
              <a:ext uri="{FF2B5EF4-FFF2-40B4-BE49-F238E27FC236}">
                <a16:creationId xmlns:a16="http://schemas.microsoft.com/office/drawing/2014/main" id="{AC3AD737-1C51-43E7-B8BB-F12241970236}"/>
              </a:ext>
            </a:extLst>
          </p:cNvPr>
          <p:cNvGraphicFramePr>
            <a:graphicFrameLocks noGrp="1"/>
          </p:cNvGraphicFramePr>
          <p:nvPr>
            <p:ph type="chart" sz="quarter" idx="13"/>
            <p:extLst>
              <p:ext uri="{D42A27DB-BD31-4B8C-83A1-F6EECF244321}">
                <p14:modId xmlns:p14="http://schemas.microsoft.com/office/powerpoint/2010/main" val="32150874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50C486-2D4D-4906-89D5-3E492B47D6BC}"/>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424D1E3C-E0F5-473E-A8A3-1B67B7FCB7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3838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8CCB2C-534E-4E54-8452-B2E38412947B}"/>
              </a:ext>
            </a:extLst>
          </p:cNvPr>
          <p:cNvSpPr>
            <a:spLocks noGrp="1"/>
          </p:cNvSpPr>
          <p:nvPr>
            <p:ph type="title"/>
          </p:nvPr>
        </p:nvSpPr>
        <p:spPr/>
        <p:txBody>
          <a:bodyPr/>
          <a:lstStyle/>
          <a:p>
            <a:r>
              <a:rPr lang="en-US"/>
              <a:t>Instagram Followers Change | La Emilia</a:t>
            </a:r>
          </a:p>
        </p:txBody>
      </p:sp>
      <p:graphicFrame>
        <p:nvGraphicFramePr>
          <p:cNvPr id="6" name="Chart Placeholder 5">
            <a:extLst>
              <a:ext uri="{FF2B5EF4-FFF2-40B4-BE49-F238E27FC236}">
                <a16:creationId xmlns:a16="http://schemas.microsoft.com/office/drawing/2014/main" id="{F137A1BD-93E9-42AA-BCBB-9BACEFDF831D}"/>
              </a:ext>
            </a:extLst>
          </p:cNvPr>
          <p:cNvGraphicFramePr>
            <a:graphicFrameLocks noGrp="1"/>
          </p:cNvGraphicFramePr>
          <p:nvPr>
            <p:ph type="chart" sz="quarter" idx="13"/>
            <p:extLst>
              <p:ext uri="{D42A27DB-BD31-4B8C-83A1-F6EECF244321}">
                <p14:modId xmlns:p14="http://schemas.microsoft.com/office/powerpoint/2010/main" val="678073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3DD373-4F44-4E6F-BEB0-8DC5184A272E}"/>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CC8878DF-A85D-4C68-B847-3AD0A6B30A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027873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41FF4-3F86-4FF4-BB97-4C38D6596FAE}"/>
              </a:ext>
            </a:extLst>
          </p:cNvPr>
          <p:cNvSpPr>
            <a:spLocks noGrp="1"/>
          </p:cNvSpPr>
          <p:nvPr>
            <p:ph type="title"/>
          </p:nvPr>
        </p:nvSpPr>
        <p:spPr/>
        <p:txBody>
          <a:bodyPr/>
          <a:lstStyle/>
          <a:p>
            <a:r>
              <a:rPr lang="en-US"/>
              <a:t>Instagram Posts By Weekday | La Emilia</a:t>
            </a:r>
          </a:p>
        </p:txBody>
      </p:sp>
      <p:graphicFrame>
        <p:nvGraphicFramePr>
          <p:cNvPr id="6" name="Chart Placeholder 5">
            <a:extLst>
              <a:ext uri="{FF2B5EF4-FFF2-40B4-BE49-F238E27FC236}">
                <a16:creationId xmlns:a16="http://schemas.microsoft.com/office/drawing/2014/main" id="{790FADBD-8A2A-496C-AF62-530265AC3555}"/>
              </a:ext>
            </a:extLst>
          </p:cNvPr>
          <p:cNvGraphicFramePr>
            <a:graphicFrameLocks noGrp="1"/>
          </p:cNvGraphicFramePr>
          <p:nvPr>
            <p:ph type="chart" sz="quarter" idx="13"/>
            <p:extLst>
              <p:ext uri="{D42A27DB-BD31-4B8C-83A1-F6EECF244321}">
                <p14:modId xmlns:p14="http://schemas.microsoft.com/office/powerpoint/2010/main" val="2119998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AE2C12-4B7F-48FB-837C-A2CBC5D2B2B8}"/>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0933B3DF-313A-4FB5-AE91-50521FAE66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8708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2CB32-7B9E-4FE0-B721-DE5FC7DAF345}"/>
              </a:ext>
            </a:extLst>
          </p:cNvPr>
          <p:cNvSpPr>
            <a:spLocks noGrp="1"/>
          </p:cNvSpPr>
          <p:nvPr>
            <p:ph type="title"/>
          </p:nvPr>
        </p:nvSpPr>
        <p:spPr/>
        <p:txBody>
          <a:bodyPr/>
          <a:lstStyle/>
          <a:p>
            <a:r>
              <a:rPr lang="en-US"/>
              <a:t>Instagram Followers Change Per Weekday | La Emilia</a:t>
            </a:r>
          </a:p>
        </p:txBody>
      </p:sp>
      <p:graphicFrame>
        <p:nvGraphicFramePr>
          <p:cNvPr id="6" name="Chart Placeholder 5">
            <a:extLst>
              <a:ext uri="{FF2B5EF4-FFF2-40B4-BE49-F238E27FC236}">
                <a16:creationId xmlns:a16="http://schemas.microsoft.com/office/drawing/2014/main" id="{07BAAD92-4739-4393-8F8B-D915D384D75D}"/>
              </a:ext>
            </a:extLst>
          </p:cNvPr>
          <p:cNvGraphicFramePr>
            <a:graphicFrameLocks noGrp="1"/>
          </p:cNvGraphicFramePr>
          <p:nvPr>
            <p:ph type="chart" sz="quarter" idx="13"/>
            <p:extLst>
              <p:ext uri="{D42A27DB-BD31-4B8C-83A1-F6EECF244321}">
                <p14:modId xmlns:p14="http://schemas.microsoft.com/office/powerpoint/2010/main" val="3855306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4BCEEF-6659-42C3-9331-627EEED74E7B}"/>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AB77EE78-9B6C-4BFD-BB2F-C45686CBFD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4729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29260-162D-41CA-88A6-C576BE588580}"/>
              </a:ext>
            </a:extLst>
          </p:cNvPr>
          <p:cNvSpPr>
            <a:spLocks noGrp="1"/>
          </p:cNvSpPr>
          <p:nvPr>
            <p:ph type="title"/>
          </p:nvPr>
        </p:nvSpPr>
        <p:spPr/>
        <p:txBody>
          <a:bodyPr/>
          <a:lstStyle/>
          <a:p>
            <a:r>
              <a:rPr lang="en-US"/>
              <a:t>Instagram Posts By Hour | La Emilia</a:t>
            </a:r>
          </a:p>
        </p:txBody>
      </p:sp>
      <p:graphicFrame>
        <p:nvGraphicFramePr>
          <p:cNvPr id="6" name="Chart Placeholder 5">
            <a:extLst>
              <a:ext uri="{FF2B5EF4-FFF2-40B4-BE49-F238E27FC236}">
                <a16:creationId xmlns:a16="http://schemas.microsoft.com/office/drawing/2014/main" id="{5B6D2346-9820-4E2C-BF3B-C720A1A5FD2B}"/>
              </a:ext>
            </a:extLst>
          </p:cNvPr>
          <p:cNvGraphicFramePr>
            <a:graphicFrameLocks noGrp="1"/>
          </p:cNvGraphicFramePr>
          <p:nvPr>
            <p:ph type="chart" sz="quarter" idx="13"/>
            <p:extLst>
              <p:ext uri="{D42A27DB-BD31-4B8C-83A1-F6EECF244321}">
                <p14:modId xmlns:p14="http://schemas.microsoft.com/office/powerpoint/2010/main" val="40005360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555D88-BEFD-4A44-BEC0-FFF4638E4075}"/>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1CAAE49D-3C5F-4F5E-A985-A35F1AF6AD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073558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5BC10-D1C8-44A3-B1DF-B7348936ADD8}"/>
              </a:ext>
            </a:extLst>
          </p:cNvPr>
          <p:cNvSpPr>
            <a:spLocks noGrp="1"/>
          </p:cNvSpPr>
          <p:nvPr>
            <p:ph type="title"/>
          </p:nvPr>
        </p:nvSpPr>
        <p:spPr/>
        <p:txBody>
          <a:bodyPr/>
          <a:lstStyle/>
          <a:p>
            <a:r>
              <a:rPr lang="en-US"/>
              <a:t>Instagram Interaction Rate By Weekday | La Emilia</a:t>
            </a:r>
          </a:p>
        </p:txBody>
      </p:sp>
      <p:graphicFrame>
        <p:nvGraphicFramePr>
          <p:cNvPr id="6" name="Chart Placeholder 5">
            <a:extLst>
              <a:ext uri="{FF2B5EF4-FFF2-40B4-BE49-F238E27FC236}">
                <a16:creationId xmlns:a16="http://schemas.microsoft.com/office/drawing/2014/main" id="{19F2EBB2-B77C-46A7-BCB3-6E53DB51EE52}"/>
              </a:ext>
            </a:extLst>
          </p:cNvPr>
          <p:cNvGraphicFramePr>
            <a:graphicFrameLocks noGrp="1"/>
          </p:cNvGraphicFramePr>
          <p:nvPr>
            <p:ph type="chart" sz="quarter" idx="13"/>
            <p:extLst>
              <p:ext uri="{D42A27DB-BD31-4B8C-83A1-F6EECF244321}">
                <p14:modId xmlns:p14="http://schemas.microsoft.com/office/powerpoint/2010/main" val="1029875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D8A055-D47B-4A8F-82DF-41064D791BC6}"/>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5E77D2D8-973C-4B28-91C6-31DD51B695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19351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658A7-4714-4AE7-8CC4-FE7FE86F7A34}"/>
              </a:ext>
            </a:extLst>
          </p:cNvPr>
          <p:cNvSpPr>
            <a:spLocks noGrp="1"/>
          </p:cNvSpPr>
          <p:nvPr>
            <p:ph type="title"/>
          </p:nvPr>
        </p:nvSpPr>
        <p:spPr/>
        <p:txBody>
          <a:bodyPr/>
          <a:lstStyle/>
          <a:p>
            <a:r>
              <a:rPr lang="en-US"/>
              <a:t>Instagram Interaction Rate By Hour | La Emilia</a:t>
            </a:r>
          </a:p>
        </p:txBody>
      </p:sp>
      <p:graphicFrame>
        <p:nvGraphicFramePr>
          <p:cNvPr id="6" name="Chart Placeholder 5">
            <a:extLst>
              <a:ext uri="{FF2B5EF4-FFF2-40B4-BE49-F238E27FC236}">
                <a16:creationId xmlns:a16="http://schemas.microsoft.com/office/drawing/2014/main" id="{5E706204-863C-4391-95B9-B111A66B0109}"/>
              </a:ext>
            </a:extLst>
          </p:cNvPr>
          <p:cNvGraphicFramePr>
            <a:graphicFrameLocks noGrp="1"/>
          </p:cNvGraphicFramePr>
          <p:nvPr>
            <p:ph type="chart" sz="quarter" idx="13"/>
            <p:extLst>
              <p:ext uri="{D42A27DB-BD31-4B8C-83A1-F6EECF244321}">
                <p14:modId xmlns:p14="http://schemas.microsoft.com/office/powerpoint/2010/main" val="8564252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B6CBD8-4677-4D0B-8FDF-45DFB9FF92AC}"/>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FBC13E7A-C893-48F6-920A-DC1F9DF1AE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8018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86811F-6236-400F-93C3-96EFF318CA2D}"/>
              </a:ext>
            </a:extLst>
          </p:cNvPr>
          <p:cNvSpPr>
            <a:spLocks noGrp="1"/>
          </p:cNvSpPr>
          <p:nvPr>
            <p:ph type="title"/>
          </p:nvPr>
        </p:nvSpPr>
        <p:spPr/>
        <p:txBody>
          <a:bodyPr/>
          <a:lstStyle/>
          <a:p>
            <a:r>
              <a:rPr lang="en-US"/>
              <a:t>Instagram Post Type Distribution Per Profile | La Emilia</a:t>
            </a:r>
          </a:p>
        </p:txBody>
      </p:sp>
      <p:graphicFrame>
        <p:nvGraphicFramePr>
          <p:cNvPr id="6" name="Chart Placeholder 5">
            <a:extLst>
              <a:ext uri="{FF2B5EF4-FFF2-40B4-BE49-F238E27FC236}">
                <a16:creationId xmlns:a16="http://schemas.microsoft.com/office/drawing/2014/main" id="{7FDCF6EA-4603-42B7-89E3-2C9AC5D72E6B}"/>
              </a:ext>
            </a:extLst>
          </p:cNvPr>
          <p:cNvGraphicFramePr>
            <a:graphicFrameLocks noGrp="1"/>
          </p:cNvGraphicFramePr>
          <p:nvPr>
            <p:ph type="chart" sz="quarter" idx="13"/>
            <p:extLst>
              <p:ext uri="{D42A27DB-BD31-4B8C-83A1-F6EECF244321}">
                <p14:modId xmlns:p14="http://schemas.microsoft.com/office/powerpoint/2010/main" val="3926675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6B6CFA-6690-4BE0-A30C-1F272C617CFD}"/>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1A4114B7-4300-49D4-B0D0-BDFF962808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54796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7B175-E094-404D-ACCB-B974AF0B70A4}"/>
              </a:ext>
            </a:extLst>
          </p:cNvPr>
          <p:cNvSpPr>
            <a:spLocks noGrp="1"/>
          </p:cNvSpPr>
          <p:nvPr>
            <p:ph type="title"/>
          </p:nvPr>
        </p:nvSpPr>
        <p:spPr/>
        <p:txBody>
          <a:bodyPr/>
          <a:lstStyle/>
          <a:p>
            <a:r>
              <a:rPr lang="en-US"/>
              <a:t>Instagram Interactions by Post Type | La Emilia</a:t>
            </a:r>
          </a:p>
        </p:txBody>
      </p:sp>
      <p:graphicFrame>
        <p:nvGraphicFramePr>
          <p:cNvPr id="6" name="Chart Placeholder 5">
            <a:extLst>
              <a:ext uri="{FF2B5EF4-FFF2-40B4-BE49-F238E27FC236}">
                <a16:creationId xmlns:a16="http://schemas.microsoft.com/office/drawing/2014/main" id="{8D3C4540-5064-45D9-AAE6-3C80D3B49F67}"/>
              </a:ext>
            </a:extLst>
          </p:cNvPr>
          <p:cNvGraphicFramePr>
            <a:graphicFrameLocks noGrp="1"/>
          </p:cNvGraphicFramePr>
          <p:nvPr>
            <p:ph type="chart" sz="quarter" idx="13"/>
            <p:extLst>
              <p:ext uri="{D42A27DB-BD31-4B8C-83A1-F6EECF244321}">
                <p14:modId xmlns:p14="http://schemas.microsoft.com/office/powerpoint/2010/main" val="18791137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E3F8F4-572A-4E2C-9CCE-E1A9864E1BA2}"/>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E7477291-D7E5-4E44-A400-ED7F645FEA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91665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2F059B-D9A3-4F9D-BF4F-2DBE061206FD}"/>
              </a:ext>
            </a:extLst>
          </p:cNvPr>
          <p:cNvSpPr>
            <a:spLocks noGrp="1"/>
          </p:cNvSpPr>
          <p:nvPr>
            <p:ph type="title"/>
          </p:nvPr>
        </p:nvSpPr>
        <p:spPr/>
        <p:txBody>
          <a:bodyPr/>
          <a:lstStyle/>
          <a:p>
            <a:r>
              <a:rPr lang="en-US"/>
              <a:t>Instagram Interaction Rate By Post Type | La Emilia</a:t>
            </a:r>
          </a:p>
        </p:txBody>
      </p:sp>
      <p:graphicFrame>
        <p:nvGraphicFramePr>
          <p:cNvPr id="6" name="Chart Placeholder 5">
            <a:extLst>
              <a:ext uri="{FF2B5EF4-FFF2-40B4-BE49-F238E27FC236}">
                <a16:creationId xmlns:a16="http://schemas.microsoft.com/office/drawing/2014/main" id="{7C1D6140-1B88-4E4A-838C-2DD6CB051F20}"/>
              </a:ext>
            </a:extLst>
          </p:cNvPr>
          <p:cNvGraphicFramePr>
            <a:graphicFrameLocks noGrp="1"/>
          </p:cNvGraphicFramePr>
          <p:nvPr>
            <p:ph type="chart" sz="quarter" idx="13"/>
            <p:extLst>
              <p:ext uri="{D42A27DB-BD31-4B8C-83A1-F6EECF244321}">
                <p14:modId xmlns:p14="http://schemas.microsoft.com/office/powerpoint/2010/main" val="381108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615F64-6752-4213-BB6A-817838B607C1}"/>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02EDB248-23B0-4D53-9D93-E1D26EB67A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081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5FBC6-1790-4380-9AB3-AA77929012EE}"/>
              </a:ext>
            </a:extLst>
          </p:cNvPr>
          <p:cNvSpPr>
            <a:spLocks noGrp="1"/>
          </p:cNvSpPr>
          <p:nvPr>
            <p:ph type="title"/>
          </p:nvPr>
        </p:nvSpPr>
        <p:spPr/>
        <p:txBody>
          <a:bodyPr/>
          <a:lstStyle/>
          <a:p>
            <a:r>
              <a:rPr lang="fr-FR"/>
              <a:t>Instagram Interactions Distribution | La Emilia</a:t>
            </a:r>
            <a:endParaRPr lang="en-US"/>
          </a:p>
        </p:txBody>
      </p:sp>
      <p:graphicFrame>
        <p:nvGraphicFramePr>
          <p:cNvPr id="6" name="Chart Placeholder 5">
            <a:extLst>
              <a:ext uri="{FF2B5EF4-FFF2-40B4-BE49-F238E27FC236}">
                <a16:creationId xmlns:a16="http://schemas.microsoft.com/office/drawing/2014/main" id="{C61ABEEB-8236-44EC-B9B6-B2209C0538D2}"/>
              </a:ext>
            </a:extLst>
          </p:cNvPr>
          <p:cNvGraphicFramePr>
            <a:graphicFrameLocks noGrp="1"/>
          </p:cNvGraphicFramePr>
          <p:nvPr>
            <p:ph type="chart" sz="quarter" idx="13"/>
            <p:extLst>
              <p:ext uri="{D42A27DB-BD31-4B8C-83A1-F6EECF244321}">
                <p14:modId xmlns:p14="http://schemas.microsoft.com/office/powerpoint/2010/main" val="27361677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876350-4C03-4ABB-95FE-14521E847571}"/>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10AFD194-915B-4AAC-992E-34650DE607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7255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4CF8-28E2-4273-9A3B-EC790BF01AE9}"/>
              </a:ext>
            </a:extLst>
          </p:cNvPr>
          <p:cNvSpPr>
            <a:spLocks noGrp="1"/>
          </p:cNvSpPr>
          <p:nvPr>
            <p:ph type="title"/>
          </p:nvPr>
        </p:nvSpPr>
        <p:spPr/>
        <p:txBody>
          <a:bodyPr/>
          <a:lstStyle/>
          <a:p>
            <a:r>
              <a:rPr lang="en-US"/>
              <a:t>Instagram Hashtag Detection | La Emilia - 1 of 2</a:t>
            </a:r>
          </a:p>
        </p:txBody>
      </p:sp>
      <p:graphicFrame>
        <p:nvGraphicFramePr>
          <p:cNvPr id="5" name="Table Placeholder 4">
            <a:extLst>
              <a:ext uri="{FF2B5EF4-FFF2-40B4-BE49-F238E27FC236}">
                <a16:creationId xmlns:a16="http://schemas.microsoft.com/office/drawing/2014/main" id="{C0AB0502-265B-45FD-AFF5-EA7499CF80B1}"/>
              </a:ext>
            </a:extLst>
          </p:cNvPr>
          <p:cNvGraphicFramePr>
            <a:graphicFrameLocks noGrp="1"/>
          </p:cNvGraphicFramePr>
          <p:nvPr>
            <p:ph type="tbl" sz="quarter" idx="13"/>
            <p:extLst>
              <p:ext uri="{D42A27DB-BD31-4B8C-83A1-F6EECF244321}">
                <p14:modId xmlns:p14="http://schemas.microsoft.com/office/powerpoint/2010/main" val="2423823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12516763"/>
                    </a:ext>
                  </a:extLst>
                </a:gridCol>
                <a:gridCol w="1399032">
                  <a:extLst>
                    <a:ext uri="{9D8B030D-6E8A-4147-A177-3AD203B41FA5}">
                      <a16:colId xmlns:a16="http://schemas.microsoft.com/office/drawing/2014/main" val="3958969261"/>
                    </a:ext>
                  </a:extLst>
                </a:gridCol>
                <a:gridCol w="1399032">
                  <a:extLst>
                    <a:ext uri="{9D8B030D-6E8A-4147-A177-3AD203B41FA5}">
                      <a16:colId xmlns:a16="http://schemas.microsoft.com/office/drawing/2014/main" val="1288747440"/>
                    </a:ext>
                  </a:extLst>
                </a:gridCol>
                <a:gridCol w="1399032">
                  <a:extLst>
                    <a:ext uri="{9D8B030D-6E8A-4147-A177-3AD203B41FA5}">
                      <a16:colId xmlns:a16="http://schemas.microsoft.com/office/drawing/2014/main" val="552684927"/>
                    </a:ext>
                  </a:extLst>
                </a:gridCol>
                <a:gridCol w="1399032">
                  <a:extLst>
                    <a:ext uri="{9D8B030D-6E8A-4147-A177-3AD203B41FA5}">
                      <a16:colId xmlns:a16="http://schemas.microsoft.com/office/drawing/2014/main" val="2161034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189577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#TransporteIdeal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199.08</a:t>
                      </a:r>
                    </a:p>
                  </a:txBody>
                  <a:tcPr/>
                </a:tc>
                <a:extLst>
                  <a:ext uri="{0D108BD9-81ED-4DB2-BD59-A6C34878D82A}">
                    <a16:rowId xmlns:a16="http://schemas.microsoft.com/office/drawing/2014/main" val="244414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#ViajaSeguro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199.08</a:t>
                      </a:r>
                    </a:p>
                  </a:txBody>
                  <a:tcPr/>
                </a:tc>
                <a:extLst>
                  <a:ext uri="{0D108BD9-81ED-4DB2-BD59-A6C34878D82A}">
                    <a16:rowId xmlns:a16="http://schemas.microsoft.com/office/drawing/2014/main" val="332413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#MoveteConYamaha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199.08</a:t>
                      </a:r>
                    </a:p>
                  </a:txBody>
                  <a:tcPr/>
                </a:tc>
                <a:extLst>
                  <a:ext uri="{0D108BD9-81ED-4DB2-BD59-A6C34878D82A}">
                    <a16:rowId xmlns:a16="http://schemas.microsoft.com/office/drawing/2014/main" val="832556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#ReadyToRace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410.625</a:t>
                      </a:r>
                    </a:p>
                  </a:txBody>
                  <a:tcPr/>
                </a:tc>
                <a:extLst>
                  <a:ext uri="{0D108BD9-81ED-4DB2-BD59-A6C34878D82A}">
                    <a16:rowId xmlns:a16="http://schemas.microsoft.com/office/drawing/2014/main" val="2173522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#KTM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a:t>
                      </a:r>
                    </a:p>
                  </a:txBody>
                  <a:tcPr/>
                </a:tc>
                <a:extLst>
                  <a:ext uri="{0D108BD9-81ED-4DB2-BD59-A6C34878D82A}">
                    <a16:rowId xmlns:a16="http://schemas.microsoft.com/office/drawing/2014/main" val="312632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303.06666666667</a:t>
                      </a:r>
                    </a:p>
                  </a:txBody>
                  <a:tcPr/>
                </a:tc>
                <a:extLst>
                  <a:ext uri="{0D108BD9-81ED-4DB2-BD59-A6C34878D82A}">
                    <a16:rowId xmlns:a16="http://schemas.microsoft.com/office/drawing/2014/main" val="2436780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143.93333333333</a:t>
                      </a:r>
                    </a:p>
                  </a:txBody>
                  <a:tcPr/>
                </a:tc>
                <a:extLst>
                  <a:ext uri="{0D108BD9-81ED-4DB2-BD59-A6C34878D82A}">
                    <a16:rowId xmlns:a16="http://schemas.microsoft.com/office/drawing/2014/main" val="2578476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251.13333333333</a:t>
                      </a:r>
                    </a:p>
                  </a:txBody>
                  <a:tcPr/>
                </a:tc>
                <a:extLst>
                  <a:ext uri="{0D108BD9-81ED-4DB2-BD59-A6C34878D82A}">
                    <a16:rowId xmlns:a16="http://schemas.microsoft.com/office/drawing/2014/main" val="288170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#HondaArgentina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747.35714285714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765.57142857143</a:t>
                      </a:r>
                    </a:p>
                  </a:txBody>
                  <a:tcPr/>
                </a:tc>
                <a:extLst>
                  <a:ext uri="{0D108BD9-81ED-4DB2-BD59-A6C34878D82A}">
                    <a16:rowId xmlns:a16="http://schemas.microsoft.com/office/drawing/2014/main" val="1854542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571.25</a:t>
                      </a:r>
                    </a:p>
                  </a:txBody>
                  <a:tcPr/>
                </a:tc>
                <a:extLst>
                  <a:ext uri="{0D108BD9-81ED-4DB2-BD59-A6C34878D82A}">
                    <a16:rowId xmlns:a16="http://schemas.microsoft.com/office/drawing/2014/main" val="2332450681"/>
                  </a:ext>
                </a:extLst>
              </a:tr>
            </a:tbl>
          </a:graphicData>
        </a:graphic>
      </p:graphicFrame>
      <p:sp>
        <p:nvSpPr>
          <p:cNvPr id="4" name="Text Placeholder 3">
            <a:extLst>
              <a:ext uri="{FF2B5EF4-FFF2-40B4-BE49-F238E27FC236}">
                <a16:creationId xmlns:a16="http://schemas.microsoft.com/office/drawing/2014/main" id="{193CEBB0-CCD5-4102-841B-B589073B9006}"/>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956343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665A5-7993-441D-9162-DD857D157C6F}"/>
              </a:ext>
            </a:extLst>
          </p:cNvPr>
          <p:cNvSpPr>
            <a:spLocks noGrp="1"/>
          </p:cNvSpPr>
          <p:nvPr>
            <p:ph type="title"/>
          </p:nvPr>
        </p:nvSpPr>
        <p:spPr/>
        <p:txBody>
          <a:bodyPr/>
          <a:lstStyle/>
          <a:p>
            <a:r>
              <a:rPr lang="en-US"/>
              <a:t>Instagram Hashtag Detection | La Emilia - 2 of 2</a:t>
            </a:r>
          </a:p>
        </p:txBody>
      </p:sp>
      <p:graphicFrame>
        <p:nvGraphicFramePr>
          <p:cNvPr id="5" name="Table Placeholder 4">
            <a:extLst>
              <a:ext uri="{FF2B5EF4-FFF2-40B4-BE49-F238E27FC236}">
                <a16:creationId xmlns:a16="http://schemas.microsoft.com/office/drawing/2014/main" id="{1189A344-0F9A-441D-8D74-920C724B25F2}"/>
              </a:ext>
            </a:extLst>
          </p:cNvPr>
          <p:cNvGraphicFramePr>
            <a:graphicFrameLocks noGrp="1"/>
          </p:cNvGraphicFramePr>
          <p:nvPr>
            <p:ph type="tbl" sz="quarter" idx="13"/>
            <p:extLst>
              <p:ext uri="{D42A27DB-BD31-4B8C-83A1-F6EECF244321}">
                <p14:modId xmlns:p14="http://schemas.microsoft.com/office/powerpoint/2010/main" val="1026559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07605404"/>
                    </a:ext>
                  </a:extLst>
                </a:gridCol>
                <a:gridCol w="1399032">
                  <a:extLst>
                    <a:ext uri="{9D8B030D-6E8A-4147-A177-3AD203B41FA5}">
                      <a16:colId xmlns:a16="http://schemas.microsoft.com/office/drawing/2014/main" val="3260615612"/>
                    </a:ext>
                  </a:extLst>
                </a:gridCol>
                <a:gridCol w="1399032">
                  <a:extLst>
                    <a:ext uri="{9D8B030D-6E8A-4147-A177-3AD203B41FA5}">
                      <a16:colId xmlns:a16="http://schemas.microsoft.com/office/drawing/2014/main" val="2240700884"/>
                    </a:ext>
                  </a:extLst>
                </a:gridCol>
                <a:gridCol w="1399032">
                  <a:extLst>
                    <a:ext uri="{9D8B030D-6E8A-4147-A177-3AD203B41FA5}">
                      <a16:colId xmlns:a16="http://schemas.microsoft.com/office/drawing/2014/main" val="147719172"/>
                    </a:ext>
                  </a:extLst>
                </a:gridCol>
                <a:gridCol w="1399032">
                  <a:extLst>
                    <a:ext uri="{9D8B030D-6E8A-4147-A177-3AD203B41FA5}">
                      <a16:colId xmlns:a16="http://schemas.microsoft.com/office/drawing/2014/main" val="2222370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6407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185.6</a:t>
                      </a:r>
                    </a:p>
                  </a:txBody>
                  <a:tcPr/>
                </a:tc>
                <a:extLst>
                  <a:ext uri="{0D108BD9-81ED-4DB2-BD59-A6C34878D82A}">
                    <a16:rowId xmlns:a16="http://schemas.microsoft.com/office/drawing/2014/main" val="31872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184.8</a:t>
                      </a:r>
                    </a:p>
                  </a:txBody>
                  <a:tcPr/>
                </a:tc>
                <a:extLst>
                  <a:ext uri="{0D108BD9-81ED-4DB2-BD59-A6C34878D82A}">
                    <a16:rowId xmlns:a16="http://schemas.microsoft.com/office/drawing/2014/main" val="157790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#kawasaki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a:t>
                      </a:r>
                    </a:p>
                  </a:txBody>
                  <a:tcPr/>
                </a:tc>
                <a:extLst>
                  <a:ext uri="{0D108BD9-81ED-4DB2-BD59-A6C34878D82A}">
                    <a16:rowId xmlns:a16="http://schemas.microsoft.com/office/drawing/2014/main" val="243603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#WorldSBK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extLst>
                  <a:ext uri="{0D108BD9-81ED-4DB2-BD59-A6C34878D82A}">
                    <a16:rowId xmlns:a16="http://schemas.microsoft.com/office/drawing/2014/main" val="2042814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274263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#MgbikesRacing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113202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#YamahaArgentina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3609564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#RevsYourHeart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1.7777777777778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175359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#BajajArgentina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377.44444444444</a:t>
                      </a:r>
                    </a:p>
                  </a:txBody>
                  <a:tcPr/>
                </a:tc>
                <a:extLst>
                  <a:ext uri="{0D108BD9-81ED-4DB2-BD59-A6C34878D82A}">
                    <a16:rowId xmlns:a16="http://schemas.microsoft.com/office/drawing/2014/main" val="45893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#suzukiwayoflife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234.75</a:t>
                      </a:r>
                    </a:p>
                  </a:txBody>
                  <a:tcPr/>
                </a:tc>
                <a:extLst>
                  <a:ext uri="{0D108BD9-81ED-4DB2-BD59-A6C34878D82A}">
                    <a16:rowId xmlns:a16="http://schemas.microsoft.com/office/drawing/2014/main" val="2329684642"/>
                  </a:ext>
                </a:extLst>
              </a:tr>
            </a:tbl>
          </a:graphicData>
        </a:graphic>
      </p:graphicFrame>
      <p:sp>
        <p:nvSpPr>
          <p:cNvPr id="4" name="Text Placeholder 3">
            <a:extLst>
              <a:ext uri="{FF2B5EF4-FFF2-40B4-BE49-F238E27FC236}">
                <a16:creationId xmlns:a16="http://schemas.microsoft.com/office/drawing/2014/main" id="{F13593C3-FDA2-42AA-A2C7-590D3D9B36BC}"/>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56953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2C51CB-CC19-49EF-8962-12CF7E650956}"/>
              </a:ext>
            </a:extLst>
          </p:cNvPr>
          <p:cNvSpPr>
            <a:spLocks noGrp="1"/>
          </p:cNvSpPr>
          <p:nvPr>
            <p:ph type="title"/>
          </p:nvPr>
        </p:nvSpPr>
        <p:spPr/>
        <p:txBody>
          <a:bodyPr/>
          <a:lstStyle/>
          <a:p>
            <a:r>
              <a:rPr lang="en-US"/>
              <a:t>Instagram Posts Table | La Emilia - 1 of 25</a:t>
            </a:r>
          </a:p>
        </p:txBody>
      </p:sp>
      <p:graphicFrame>
        <p:nvGraphicFramePr>
          <p:cNvPr id="5" name="Table Placeholder 4">
            <a:extLst>
              <a:ext uri="{FF2B5EF4-FFF2-40B4-BE49-F238E27FC236}">
                <a16:creationId xmlns:a16="http://schemas.microsoft.com/office/drawing/2014/main" id="{E8DB77FB-D98A-4624-9C57-71D7FD845FCE}"/>
              </a:ext>
            </a:extLst>
          </p:cNvPr>
          <p:cNvGraphicFramePr>
            <a:graphicFrameLocks noGrp="1"/>
          </p:cNvGraphicFramePr>
          <p:nvPr>
            <p:ph type="tbl" sz="quarter" idx="13"/>
            <p:extLst>
              <p:ext uri="{D42A27DB-BD31-4B8C-83A1-F6EECF244321}">
                <p14:modId xmlns:p14="http://schemas.microsoft.com/office/powerpoint/2010/main" val="3841606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01311451"/>
                    </a:ext>
                  </a:extLst>
                </a:gridCol>
                <a:gridCol w="1810512">
                  <a:extLst>
                    <a:ext uri="{9D8B030D-6E8A-4147-A177-3AD203B41FA5}">
                      <a16:colId xmlns:a16="http://schemas.microsoft.com/office/drawing/2014/main" val="4139410748"/>
                    </a:ext>
                  </a:extLst>
                </a:gridCol>
                <a:gridCol w="822960">
                  <a:extLst>
                    <a:ext uri="{9D8B030D-6E8A-4147-A177-3AD203B41FA5}">
                      <a16:colId xmlns:a16="http://schemas.microsoft.com/office/drawing/2014/main" val="1115081893"/>
                    </a:ext>
                  </a:extLst>
                </a:gridCol>
                <a:gridCol w="822960">
                  <a:extLst>
                    <a:ext uri="{9D8B030D-6E8A-4147-A177-3AD203B41FA5}">
                      <a16:colId xmlns:a16="http://schemas.microsoft.com/office/drawing/2014/main" val="3415319716"/>
                    </a:ext>
                  </a:extLst>
                </a:gridCol>
                <a:gridCol w="822960">
                  <a:extLst>
                    <a:ext uri="{9D8B030D-6E8A-4147-A177-3AD203B41FA5}">
                      <a16:colId xmlns:a16="http://schemas.microsoft.com/office/drawing/2014/main" val="117788229"/>
                    </a:ext>
                  </a:extLst>
                </a:gridCol>
                <a:gridCol w="822960">
                  <a:extLst>
                    <a:ext uri="{9D8B030D-6E8A-4147-A177-3AD203B41FA5}">
                      <a16:colId xmlns:a16="http://schemas.microsoft.com/office/drawing/2014/main" val="1731954457"/>
                    </a:ext>
                  </a:extLst>
                </a:gridCol>
                <a:gridCol w="822960">
                  <a:extLst>
                    <a:ext uri="{9D8B030D-6E8A-4147-A177-3AD203B41FA5}">
                      <a16:colId xmlns:a16="http://schemas.microsoft.com/office/drawing/2014/main" val="1287647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438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- 2021-09-29 18:00:06</a:t>
                      </a:r>
                      <a:r>
                        <a:rPr kumimoji="0" lang="es-ES" sz="1000" b="0" i="0" u="none" strike="noStrike" kern="1200" cap="none" spc="0" normalizeH="0" baseline="0" noProof="0">
                          <a:ln>
                            <a:noFill/>
                          </a:ln>
                          <a:solidFill>
                            <a:prstClr val="black"/>
                          </a:solidFill>
                          <a:effectLst/>
                          <a:uLnTx/>
                          <a:uFillTx/>
                          <a:latin typeface="+mn-lt"/>
                          <a:ea typeface="+mn-ea"/>
                          <a:cs typeface="+mn-cs"/>
                        </a:rPr>
                        <a:t>
 🛣️ ¡Una nueva edición de #MiLeyenda llega desde La Pampa! Corría el año 1985 cuando el pampeano javiparra66  se decidió a cruzar la Cordillera de los Andes en su Honda CB900F. ¿Una moto de asfalto en una aventura de ripio? Sí, y una experiencia inolvidable 🏔️ 
¿Vos también tenes una historia para contar? ¡Envianos una foto de tu Leyenda por MD!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243213599_577347340277073_6371477421005281206_n.jpg?_nc_cat=100&amp;ccb=1-5&amp;_nc_sid=8ae9d6&amp;_nc_ohc=LVU-YDaKZVIAX9XFnc5&amp;_nc_ht=scontent-lga3-2.cdninstagram.com&amp;edm=AL-3X8kEAAAA&amp;oh=25192e9ff0fafad8f061f55864978f04&amp;oe=6173AB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97343645"/>
                  </a:ext>
                </a:extLst>
              </a:tr>
            </a:tbl>
          </a:graphicData>
        </a:graphic>
      </p:graphicFrame>
      <p:sp>
        <p:nvSpPr>
          <p:cNvPr id="4" name="Text Placeholder 3">
            <a:extLst>
              <a:ext uri="{FF2B5EF4-FFF2-40B4-BE49-F238E27FC236}">
                <a16:creationId xmlns:a16="http://schemas.microsoft.com/office/drawing/2014/main" id="{72F6B205-A4FF-49A2-AED5-F2A515261D59}"/>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905666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8B717-13A3-4711-935B-3205788AA2EC}"/>
              </a:ext>
            </a:extLst>
          </p:cNvPr>
          <p:cNvSpPr>
            <a:spLocks noGrp="1"/>
          </p:cNvSpPr>
          <p:nvPr>
            <p:ph type="title"/>
          </p:nvPr>
        </p:nvSpPr>
        <p:spPr/>
        <p:txBody>
          <a:bodyPr/>
          <a:lstStyle/>
          <a:p>
            <a:r>
              <a:rPr lang="en-US"/>
              <a:t>Instagram Posts Table | La Emilia - 2 of 25</a:t>
            </a:r>
          </a:p>
        </p:txBody>
      </p:sp>
      <p:graphicFrame>
        <p:nvGraphicFramePr>
          <p:cNvPr id="5" name="Table Placeholder 4">
            <a:extLst>
              <a:ext uri="{FF2B5EF4-FFF2-40B4-BE49-F238E27FC236}">
                <a16:creationId xmlns:a16="http://schemas.microsoft.com/office/drawing/2014/main" id="{0000C35A-FD04-4858-9D95-CA7642CE16E1}"/>
              </a:ext>
            </a:extLst>
          </p:cNvPr>
          <p:cNvGraphicFramePr>
            <a:graphicFrameLocks noGrp="1"/>
          </p:cNvGraphicFramePr>
          <p:nvPr>
            <p:ph type="tbl" sz="quarter" idx="13"/>
            <p:extLst>
              <p:ext uri="{D42A27DB-BD31-4B8C-83A1-F6EECF244321}">
                <p14:modId xmlns:p14="http://schemas.microsoft.com/office/powerpoint/2010/main" val="4052531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02877020"/>
                    </a:ext>
                  </a:extLst>
                </a:gridCol>
                <a:gridCol w="1810512">
                  <a:extLst>
                    <a:ext uri="{9D8B030D-6E8A-4147-A177-3AD203B41FA5}">
                      <a16:colId xmlns:a16="http://schemas.microsoft.com/office/drawing/2014/main" val="2037502074"/>
                    </a:ext>
                  </a:extLst>
                </a:gridCol>
                <a:gridCol w="822960">
                  <a:extLst>
                    <a:ext uri="{9D8B030D-6E8A-4147-A177-3AD203B41FA5}">
                      <a16:colId xmlns:a16="http://schemas.microsoft.com/office/drawing/2014/main" val="1597788517"/>
                    </a:ext>
                  </a:extLst>
                </a:gridCol>
                <a:gridCol w="822960">
                  <a:extLst>
                    <a:ext uri="{9D8B030D-6E8A-4147-A177-3AD203B41FA5}">
                      <a16:colId xmlns:a16="http://schemas.microsoft.com/office/drawing/2014/main" val="399595810"/>
                    </a:ext>
                  </a:extLst>
                </a:gridCol>
                <a:gridCol w="822960">
                  <a:extLst>
                    <a:ext uri="{9D8B030D-6E8A-4147-A177-3AD203B41FA5}">
                      <a16:colId xmlns:a16="http://schemas.microsoft.com/office/drawing/2014/main" val="3299803156"/>
                    </a:ext>
                  </a:extLst>
                </a:gridCol>
                <a:gridCol w="822960">
                  <a:extLst>
                    <a:ext uri="{9D8B030D-6E8A-4147-A177-3AD203B41FA5}">
                      <a16:colId xmlns:a16="http://schemas.microsoft.com/office/drawing/2014/main" val="3839920454"/>
                    </a:ext>
                  </a:extLst>
                </a:gridCol>
                <a:gridCol w="822960">
                  <a:extLst>
                    <a:ext uri="{9D8B030D-6E8A-4147-A177-3AD203B41FA5}">
                      <a16:colId xmlns:a16="http://schemas.microsoft.com/office/drawing/2014/main" val="32054171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6537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- 2021-09-30 17:10:56</a:t>
                      </a:r>
                      <a:r>
                        <a:rPr kumimoji="0" lang="en-US" sz="1000" b="0" i="0" u="none" strike="noStrike" kern="1200" cap="none" spc="0" normalizeH="0" baseline="0" noProof="0">
                          <a:ln>
                            <a:noFill/>
                          </a:ln>
                          <a:solidFill>
                            <a:prstClr val="black"/>
                          </a:solidFill>
                          <a:effectLst/>
                          <a:uLnTx/>
                          <a:uFillTx/>
                          <a:latin typeface="+mn-lt"/>
                          <a:ea typeface="+mn-ea"/>
                          <a:cs typeface="+mn-cs"/>
                        </a:rPr>
                        <a:t>
 Liviana, potente y rápida: ¡la KTM 390 DUKE es tu ticket al puro placer de conducir!
#KTM #ReadyToRace #KTM390Duke #CornerRocket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243379613_297892695075949_7757389425063955962_n.jpg?_nc_cat=107&amp;ccb=1-5&amp;_nc_sid=8ae9d6&amp;_nc_ohc=jWN6Dn4rNakAX8Nfc-w&amp;_nc_ht=scontent-iad3-2.cdninstagram.com&amp;edm=AL-3X8kEAAAA&amp;oh=46a883d3c85bb4b91bb686238a66a079&amp;oe=61727D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7942648"/>
                  </a:ext>
                </a:extLst>
              </a:tr>
            </a:tbl>
          </a:graphicData>
        </a:graphic>
      </p:graphicFrame>
      <p:sp>
        <p:nvSpPr>
          <p:cNvPr id="4" name="Text Placeholder 3">
            <a:extLst>
              <a:ext uri="{FF2B5EF4-FFF2-40B4-BE49-F238E27FC236}">
                <a16:creationId xmlns:a16="http://schemas.microsoft.com/office/drawing/2014/main" id="{4A6CD576-6894-41E0-858F-F1EF5D666B9D}"/>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7333341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5D72B9-6A99-4A1C-A260-98372C26C2D4}"/>
              </a:ext>
            </a:extLst>
          </p:cNvPr>
          <p:cNvSpPr>
            <a:spLocks noGrp="1"/>
          </p:cNvSpPr>
          <p:nvPr>
            <p:ph type="title"/>
          </p:nvPr>
        </p:nvSpPr>
        <p:spPr/>
        <p:txBody>
          <a:bodyPr/>
          <a:lstStyle/>
          <a:p>
            <a:r>
              <a:rPr lang="en-US"/>
              <a:t>Instagram Posts Table | La Emilia - 3 of 25</a:t>
            </a:r>
          </a:p>
        </p:txBody>
      </p:sp>
      <p:graphicFrame>
        <p:nvGraphicFramePr>
          <p:cNvPr id="5" name="Table Placeholder 4">
            <a:extLst>
              <a:ext uri="{FF2B5EF4-FFF2-40B4-BE49-F238E27FC236}">
                <a16:creationId xmlns:a16="http://schemas.microsoft.com/office/drawing/2014/main" id="{CD467400-0CEC-40BA-B548-61723FD39C2D}"/>
              </a:ext>
            </a:extLst>
          </p:cNvPr>
          <p:cNvGraphicFramePr>
            <a:graphicFrameLocks noGrp="1"/>
          </p:cNvGraphicFramePr>
          <p:nvPr>
            <p:ph type="tbl" sz="quarter" idx="13"/>
            <p:extLst>
              <p:ext uri="{D42A27DB-BD31-4B8C-83A1-F6EECF244321}">
                <p14:modId xmlns:p14="http://schemas.microsoft.com/office/powerpoint/2010/main" val="17321819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40880549"/>
                    </a:ext>
                  </a:extLst>
                </a:gridCol>
                <a:gridCol w="1810512">
                  <a:extLst>
                    <a:ext uri="{9D8B030D-6E8A-4147-A177-3AD203B41FA5}">
                      <a16:colId xmlns:a16="http://schemas.microsoft.com/office/drawing/2014/main" val="1243224866"/>
                    </a:ext>
                  </a:extLst>
                </a:gridCol>
                <a:gridCol w="822960">
                  <a:extLst>
                    <a:ext uri="{9D8B030D-6E8A-4147-A177-3AD203B41FA5}">
                      <a16:colId xmlns:a16="http://schemas.microsoft.com/office/drawing/2014/main" val="266714697"/>
                    </a:ext>
                  </a:extLst>
                </a:gridCol>
                <a:gridCol w="822960">
                  <a:extLst>
                    <a:ext uri="{9D8B030D-6E8A-4147-A177-3AD203B41FA5}">
                      <a16:colId xmlns:a16="http://schemas.microsoft.com/office/drawing/2014/main" val="3124015201"/>
                    </a:ext>
                  </a:extLst>
                </a:gridCol>
                <a:gridCol w="822960">
                  <a:extLst>
                    <a:ext uri="{9D8B030D-6E8A-4147-A177-3AD203B41FA5}">
                      <a16:colId xmlns:a16="http://schemas.microsoft.com/office/drawing/2014/main" val="3308100898"/>
                    </a:ext>
                  </a:extLst>
                </a:gridCol>
                <a:gridCol w="822960">
                  <a:extLst>
                    <a:ext uri="{9D8B030D-6E8A-4147-A177-3AD203B41FA5}">
                      <a16:colId xmlns:a16="http://schemas.microsoft.com/office/drawing/2014/main" val="2980993381"/>
                    </a:ext>
                  </a:extLst>
                </a:gridCol>
                <a:gridCol w="822960">
                  <a:extLst>
                    <a:ext uri="{9D8B030D-6E8A-4147-A177-3AD203B41FA5}">
                      <a16:colId xmlns:a16="http://schemas.microsoft.com/office/drawing/2014/main" val="1216933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4288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- 2021-10-13 12:00:53</a:t>
                      </a:r>
                      <a:r>
                        <a:rPr kumimoji="0" lang="es-ES" sz="1000" b="0" i="0" u="none" strike="noStrike" kern="1200" cap="none" spc="0" normalizeH="0" baseline="0" noProof="0">
                          <a:ln>
                            <a:noFill/>
                          </a:ln>
                          <a:solidFill>
                            <a:prstClr val="black"/>
                          </a:solidFill>
                          <a:effectLst/>
                          <a:uLnTx/>
                          <a:uFillTx/>
                          <a:latin typeface="+mn-lt"/>
                          <a:ea typeface="+mn-ea"/>
                          <a:cs typeface="+mn-cs"/>
                        </a:rPr>
                        <a:t>
 ¡Llega a #MiLeyenda una pieza de colección! carlosdibella_22 nos compartió este ícono de Honda que, tras años de aventuras, hoy se dedica a reposar para que todos los fanáticos puedan apreciarla.
¿Vos también tenes una leyenda que querés compartir? Envianos tu foto por MD 😉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245322142_1255304058280610_4401382629639838472_n.jpg?_nc_cat=107&amp;ccb=1-5&amp;_nc_sid=8ae9d6&amp;_nc_ohc=s-r44LCTt98AX-yUgye&amp;_nc_ht=scontent-lga3-2.cdninstagram.com&amp;edm=AL-3X8kEAAAA&amp;oh=c9433364f5f3c07d2111f306077d217d&amp;oe=617365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9170179"/>
                  </a:ext>
                </a:extLst>
              </a:tr>
            </a:tbl>
          </a:graphicData>
        </a:graphic>
      </p:graphicFrame>
      <p:sp>
        <p:nvSpPr>
          <p:cNvPr id="4" name="Text Placeholder 3">
            <a:extLst>
              <a:ext uri="{FF2B5EF4-FFF2-40B4-BE49-F238E27FC236}">
                <a16:creationId xmlns:a16="http://schemas.microsoft.com/office/drawing/2014/main" id="{9BF5B21B-94BB-4207-BCAF-6A0910F3FC90}"/>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748006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A46CF-F45C-471F-A772-D623303EEC4E}"/>
              </a:ext>
            </a:extLst>
          </p:cNvPr>
          <p:cNvSpPr>
            <a:spLocks noGrp="1"/>
          </p:cNvSpPr>
          <p:nvPr>
            <p:ph type="title"/>
          </p:nvPr>
        </p:nvSpPr>
        <p:spPr/>
        <p:txBody>
          <a:bodyPr/>
          <a:lstStyle/>
          <a:p>
            <a:r>
              <a:rPr lang="en-US"/>
              <a:t>Instagram Posts Table | La Emilia - 4 of 25</a:t>
            </a:r>
          </a:p>
        </p:txBody>
      </p:sp>
      <p:graphicFrame>
        <p:nvGraphicFramePr>
          <p:cNvPr id="5" name="Table Placeholder 4">
            <a:extLst>
              <a:ext uri="{FF2B5EF4-FFF2-40B4-BE49-F238E27FC236}">
                <a16:creationId xmlns:a16="http://schemas.microsoft.com/office/drawing/2014/main" id="{221D4E8E-CD28-48E2-97CB-31C1CA7F6A65}"/>
              </a:ext>
            </a:extLst>
          </p:cNvPr>
          <p:cNvGraphicFramePr>
            <a:graphicFrameLocks noGrp="1"/>
          </p:cNvGraphicFramePr>
          <p:nvPr>
            <p:ph type="tbl" sz="quarter" idx="13"/>
            <p:extLst>
              <p:ext uri="{D42A27DB-BD31-4B8C-83A1-F6EECF244321}">
                <p14:modId xmlns:p14="http://schemas.microsoft.com/office/powerpoint/2010/main" val="956424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904512"/>
                    </a:ext>
                  </a:extLst>
                </a:gridCol>
                <a:gridCol w="1810512">
                  <a:extLst>
                    <a:ext uri="{9D8B030D-6E8A-4147-A177-3AD203B41FA5}">
                      <a16:colId xmlns:a16="http://schemas.microsoft.com/office/drawing/2014/main" val="309245462"/>
                    </a:ext>
                  </a:extLst>
                </a:gridCol>
                <a:gridCol w="822960">
                  <a:extLst>
                    <a:ext uri="{9D8B030D-6E8A-4147-A177-3AD203B41FA5}">
                      <a16:colId xmlns:a16="http://schemas.microsoft.com/office/drawing/2014/main" val="3487525092"/>
                    </a:ext>
                  </a:extLst>
                </a:gridCol>
                <a:gridCol w="822960">
                  <a:extLst>
                    <a:ext uri="{9D8B030D-6E8A-4147-A177-3AD203B41FA5}">
                      <a16:colId xmlns:a16="http://schemas.microsoft.com/office/drawing/2014/main" val="161366009"/>
                    </a:ext>
                  </a:extLst>
                </a:gridCol>
                <a:gridCol w="822960">
                  <a:extLst>
                    <a:ext uri="{9D8B030D-6E8A-4147-A177-3AD203B41FA5}">
                      <a16:colId xmlns:a16="http://schemas.microsoft.com/office/drawing/2014/main" val="3522786988"/>
                    </a:ext>
                  </a:extLst>
                </a:gridCol>
                <a:gridCol w="822960">
                  <a:extLst>
                    <a:ext uri="{9D8B030D-6E8A-4147-A177-3AD203B41FA5}">
                      <a16:colId xmlns:a16="http://schemas.microsoft.com/office/drawing/2014/main" val="2152453623"/>
                    </a:ext>
                  </a:extLst>
                </a:gridCol>
                <a:gridCol w="822960">
                  <a:extLst>
                    <a:ext uri="{9D8B030D-6E8A-4147-A177-3AD203B41FA5}">
                      <a16:colId xmlns:a16="http://schemas.microsoft.com/office/drawing/2014/main" val="296966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7349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- 2021-10-08 16:02:52</a:t>
                      </a:r>
                      <a:r>
                        <a:rPr kumimoji="0" lang="es-ES" sz="1000" b="0" i="0" u="none" strike="noStrike" kern="1200" cap="none" spc="0" normalizeH="0" baseline="0" noProof="0">
                          <a:ln>
                            <a:noFill/>
                          </a:ln>
                          <a:solidFill>
                            <a:prstClr val="black"/>
                          </a:solidFill>
                          <a:effectLst/>
                          <a:uLnTx/>
                          <a:uFillTx/>
                          <a:latin typeface="+mn-lt"/>
                          <a:ea typeface="+mn-ea"/>
                          <a:cs typeface="+mn-cs"/>
                        </a:rPr>
                        <a:t>
 El team de Yamaha Factory MXGP se prepara para el Gran Premio de Francia de este fin de semana.
#yamaha #mxgp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244702971_1247255879068485_2189348470120882147_n.jpg?_nc_cat=106&amp;ccb=1-5&amp;_nc_sid=8ae9d6&amp;_nc_ohc=UtBaQ903zdsAX_ykCAf&amp;_nc_ht=scontent-iad3-1.cdninstagram.com&amp;edm=AL-3X8kEAAAA&amp;oh=3a5f0d79b1bcc107e097f821591b79e6&amp;oe=6173F9B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8031718"/>
                  </a:ext>
                </a:extLst>
              </a:tr>
            </a:tbl>
          </a:graphicData>
        </a:graphic>
      </p:graphicFrame>
      <p:sp>
        <p:nvSpPr>
          <p:cNvPr id="4" name="Text Placeholder 3">
            <a:extLst>
              <a:ext uri="{FF2B5EF4-FFF2-40B4-BE49-F238E27FC236}">
                <a16:creationId xmlns:a16="http://schemas.microsoft.com/office/drawing/2014/main" id="{50F9A6F1-B20E-4BA1-8E57-D8241884951C}"/>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7715448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2E8979-9331-481C-AC35-9D6DF0B7E70D}"/>
              </a:ext>
            </a:extLst>
          </p:cNvPr>
          <p:cNvSpPr>
            <a:spLocks noGrp="1"/>
          </p:cNvSpPr>
          <p:nvPr>
            <p:ph type="title"/>
          </p:nvPr>
        </p:nvSpPr>
        <p:spPr/>
        <p:txBody>
          <a:bodyPr/>
          <a:lstStyle/>
          <a:p>
            <a:r>
              <a:rPr lang="en-US"/>
              <a:t>Instagram Posts Table | La Emilia - 5 of 25</a:t>
            </a:r>
          </a:p>
        </p:txBody>
      </p:sp>
      <p:graphicFrame>
        <p:nvGraphicFramePr>
          <p:cNvPr id="5" name="Table Placeholder 4">
            <a:extLst>
              <a:ext uri="{FF2B5EF4-FFF2-40B4-BE49-F238E27FC236}">
                <a16:creationId xmlns:a16="http://schemas.microsoft.com/office/drawing/2014/main" id="{B5AA08C6-069A-496D-9479-B849CE0C350C}"/>
              </a:ext>
            </a:extLst>
          </p:cNvPr>
          <p:cNvGraphicFramePr>
            <a:graphicFrameLocks noGrp="1"/>
          </p:cNvGraphicFramePr>
          <p:nvPr>
            <p:ph type="tbl" sz="quarter" idx="13"/>
            <p:extLst>
              <p:ext uri="{D42A27DB-BD31-4B8C-83A1-F6EECF244321}">
                <p14:modId xmlns:p14="http://schemas.microsoft.com/office/powerpoint/2010/main" val="3084401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52989865"/>
                    </a:ext>
                  </a:extLst>
                </a:gridCol>
                <a:gridCol w="1810512">
                  <a:extLst>
                    <a:ext uri="{9D8B030D-6E8A-4147-A177-3AD203B41FA5}">
                      <a16:colId xmlns:a16="http://schemas.microsoft.com/office/drawing/2014/main" val="3984144998"/>
                    </a:ext>
                  </a:extLst>
                </a:gridCol>
                <a:gridCol w="822960">
                  <a:extLst>
                    <a:ext uri="{9D8B030D-6E8A-4147-A177-3AD203B41FA5}">
                      <a16:colId xmlns:a16="http://schemas.microsoft.com/office/drawing/2014/main" val="2868627292"/>
                    </a:ext>
                  </a:extLst>
                </a:gridCol>
                <a:gridCol w="822960">
                  <a:extLst>
                    <a:ext uri="{9D8B030D-6E8A-4147-A177-3AD203B41FA5}">
                      <a16:colId xmlns:a16="http://schemas.microsoft.com/office/drawing/2014/main" val="1714103022"/>
                    </a:ext>
                  </a:extLst>
                </a:gridCol>
                <a:gridCol w="822960">
                  <a:extLst>
                    <a:ext uri="{9D8B030D-6E8A-4147-A177-3AD203B41FA5}">
                      <a16:colId xmlns:a16="http://schemas.microsoft.com/office/drawing/2014/main" val="282168750"/>
                    </a:ext>
                  </a:extLst>
                </a:gridCol>
                <a:gridCol w="822960">
                  <a:extLst>
                    <a:ext uri="{9D8B030D-6E8A-4147-A177-3AD203B41FA5}">
                      <a16:colId xmlns:a16="http://schemas.microsoft.com/office/drawing/2014/main" val="3721417219"/>
                    </a:ext>
                  </a:extLst>
                </a:gridCol>
                <a:gridCol w="822960">
                  <a:extLst>
                    <a:ext uri="{9D8B030D-6E8A-4147-A177-3AD203B41FA5}">
                      <a16:colId xmlns:a16="http://schemas.microsoft.com/office/drawing/2014/main" val="2394589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4132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- 2021-09-21 11:00:59</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primavera para vos, de parte de toda la familia Honda 🏍️🌼
#DíaDeLaPrimavera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242401134_121341350254269_6625223408699832658_n.jpg?_nc_cat=110&amp;ccb=1-5&amp;_nc_sid=8ae9d6&amp;_nc_ohc=A0jvp6v1aqQAX8KKPh_&amp;_nc_ht=scontent-lga3-2.cdninstagram.com&amp;edm=AL-3X8kEAAAA&amp;oh=f2e4a68498242e71c26cd6f99f3e051c&amp;oe=6172B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2182481"/>
                  </a:ext>
                </a:extLst>
              </a:tr>
            </a:tbl>
          </a:graphicData>
        </a:graphic>
      </p:graphicFrame>
      <p:sp>
        <p:nvSpPr>
          <p:cNvPr id="4" name="Text Placeholder 3">
            <a:extLst>
              <a:ext uri="{FF2B5EF4-FFF2-40B4-BE49-F238E27FC236}">
                <a16:creationId xmlns:a16="http://schemas.microsoft.com/office/drawing/2014/main" id="{2DFBA565-ED0D-4FC7-BF7C-E1400F76488B}"/>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4928345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44358-5713-4CE4-B8E8-CA279FDDA7C9}"/>
              </a:ext>
            </a:extLst>
          </p:cNvPr>
          <p:cNvSpPr>
            <a:spLocks noGrp="1"/>
          </p:cNvSpPr>
          <p:nvPr>
            <p:ph type="title"/>
          </p:nvPr>
        </p:nvSpPr>
        <p:spPr/>
        <p:txBody>
          <a:bodyPr/>
          <a:lstStyle/>
          <a:p>
            <a:r>
              <a:rPr lang="en-US"/>
              <a:t>Instagram Posts Table | La Emilia - 6 of 25</a:t>
            </a:r>
          </a:p>
        </p:txBody>
      </p:sp>
      <p:graphicFrame>
        <p:nvGraphicFramePr>
          <p:cNvPr id="5" name="Table Placeholder 4">
            <a:extLst>
              <a:ext uri="{FF2B5EF4-FFF2-40B4-BE49-F238E27FC236}">
                <a16:creationId xmlns:a16="http://schemas.microsoft.com/office/drawing/2014/main" id="{004E8E3E-3784-4AC9-9CDF-7A9A6CEFCC82}"/>
              </a:ext>
            </a:extLst>
          </p:cNvPr>
          <p:cNvGraphicFramePr>
            <a:graphicFrameLocks noGrp="1"/>
          </p:cNvGraphicFramePr>
          <p:nvPr>
            <p:ph type="tbl" sz="quarter" idx="13"/>
            <p:extLst>
              <p:ext uri="{D42A27DB-BD31-4B8C-83A1-F6EECF244321}">
                <p14:modId xmlns:p14="http://schemas.microsoft.com/office/powerpoint/2010/main" val="4150438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55611724"/>
                    </a:ext>
                  </a:extLst>
                </a:gridCol>
                <a:gridCol w="1810512">
                  <a:extLst>
                    <a:ext uri="{9D8B030D-6E8A-4147-A177-3AD203B41FA5}">
                      <a16:colId xmlns:a16="http://schemas.microsoft.com/office/drawing/2014/main" val="2045038416"/>
                    </a:ext>
                  </a:extLst>
                </a:gridCol>
                <a:gridCol w="822960">
                  <a:extLst>
                    <a:ext uri="{9D8B030D-6E8A-4147-A177-3AD203B41FA5}">
                      <a16:colId xmlns:a16="http://schemas.microsoft.com/office/drawing/2014/main" val="1070825926"/>
                    </a:ext>
                  </a:extLst>
                </a:gridCol>
                <a:gridCol w="822960">
                  <a:extLst>
                    <a:ext uri="{9D8B030D-6E8A-4147-A177-3AD203B41FA5}">
                      <a16:colId xmlns:a16="http://schemas.microsoft.com/office/drawing/2014/main" val="1219850822"/>
                    </a:ext>
                  </a:extLst>
                </a:gridCol>
                <a:gridCol w="822960">
                  <a:extLst>
                    <a:ext uri="{9D8B030D-6E8A-4147-A177-3AD203B41FA5}">
                      <a16:colId xmlns:a16="http://schemas.microsoft.com/office/drawing/2014/main" val="1764126207"/>
                    </a:ext>
                  </a:extLst>
                </a:gridCol>
                <a:gridCol w="822960">
                  <a:extLst>
                    <a:ext uri="{9D8B030D-6E8A-4147-A177-3AD203B41FA5}">
                      <a16:colId xmlns:a16="http://schemas.microsoft.com/office/drawing/2014/main" val="853737758"/>
                    </a:ext>
                  </a:extLst>
                </a:gridCol>
                <a:gridCol w="822960">
                  <a:extLst>
                    <a:ext uri="{9D8B030D-6E8A-4147-A177-3AD203B41FA5}">
                      <a16:colId xmlns:a16="http://schemas.microsoft.com/office/drawing/2014/main" val="2632010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458749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- 2021-09-28 11:30:08</a:t>
                      </a:r>
                      <a:r>
                        <a:rPr kumimoji="0" lang="es-ES" sz="1000" b="0" i="0" u="none" strike="noStrike" kern="1200" cap="none" spc="0" normalizeH="0" baseline="0" noProof="0">
                          <a:ln>
                            <a:noFill/>
                          </a:ln>
                          <a:solidFill>
                            <a:prstClr val="black"/>
                          </a:solidFill>
                          <a:effectLst/>
                          <a:uLnTx/>
                          <a:uFillTx/>
                          <a:latin typeface="+mn-lt"/>
                          <a:ea typeface="+mn-ea"/>
                          <a:cs typeface="+mn-cs"/>
                        </a:rPr>
                        <a:t>
 Subite a la durabilidad de una marca que conocés muy bien.
Conocela en nuestro link en bio y encontrala en nuestra red de concesionarios oficiales 😉
#XR150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243192028_902146460735922_3564394472239100361_n.jpg?_nc_cat=109&amp;ccb=1-5&amp;_nc_sid=8ae9d6&amp;_nc_ohc=NSf9zQPiCY8AX88Yma6&amp;_nc_ht=scontent-lga3-2.cdninstagram.com&amp;edm=AL-3X8kEAAAA&amp;oh=2c474c2088c3a44e0a5f7c4897b87eaf&amp;oe=6173CE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23271384"/>
                  </a:ext>
                </a:extLst>
              </a:tr>
            </a:tbl>
          </a:graphicData>
        </a:graphic>
      </p:graphicFrame>
      <p:sp>
        <p:nvSpPr>
          <p:cNvPr id="4" name="Text Placeholder 3">
            <a:extLst>
              <a:ext uri="{FF2B5EF4-FFF2-40B4-BE49-F238E27FC236}">
                <a16:creationId xmlns:a16="http://schemas.microsoft.com/office/drawing/2014/main" id="{AEB04176-C82B-4237-9EBB-80CF23AE7A20}"/>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84506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C5B06-B110-4B54-BE24-C4B14B2EF994}"/>
              </a:ext>
            </a:extLst>
          </p:cNvPr>
          <p:cNvSpPr>
            <a:spLocks noGrp="1"/>
          </p:cNvSpPr>
          <p:nvPr>
            <p:ph type="title"/>
          </p:nvPr>
        </p:nvSpPr>
        <p:spPr/>
        <p:txBody>
          <a:bodyPr/>
          <a:lstStyle/>
          <a:p>
            <a:r>
              <a:rPr lang="en-US"/>
              <a:t>Instagram Posts Table | La Emilia - 7 of 25</a:t>
            </a:r>
          </a:p>
        </p:txBody>
      </p:sp>
      <p:graphicFrame>
        <p:nvGraphicFramePr>
          <p:cNvPr id="5" name="Table Placeholder 4">
            <a:extLst>
              <a:ext uri="{FF2B5EF4-FFF2-40B4-BE49-F238E27FC236}">
                <a16:creationId xmlns:a16="http://schemas.microsoft.com/office/drawing/2014/main" id="{0C6FD51B-352D-42C7-A68E-93CD6B615A0E}"/>
              </a:ext>
            </a:extLst>
          </p:cNvPr>
          <p:cNvGraphicFramePr>
            <a:graphicFrameLocks noGrp="1"/>
          </p:cNvGraphicFramePr>
          <p:nvPr>
            <p:ph type="tbl" sz="quarter" idx="13"/>
            <p:extLst>
              <p:ext uri="{D42A27DB-BD31-4B8C-83A1-F6EECF244321}">
                <p14:modId xmlns:p14="http://schemas.microsoft.com/office/powerpoint/2010/main" val="3307458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29832646"/>
                    </a:ext>
                  </a:extLst>
                </a:gridCol>
                <a:gridCol w="1810512">
                  <a:extLst>
                    <a:ext uri="{9D8B030D-6E8A-4147-A177-3AD203B41FA5}">
                      <a16:colId xmlns:a16="http://schemas.microsoft.com/office/drawing/2014/main" val="120047996"/>
                    </a:ext>
                  </a:extLst>
                </a:gridCol>
                <a:gridCol w="822960">
                  <a:extLst>
                    <a:ext uri="{9D8B030D-6E8A-4147-A177-3AD203B41FA5}">
                      <a16:colId xmlns:a16="http://schemas.microsoft.com/office/drawing/2014/main" val="2416763950"/>
                    </a:ext>
                  </a:extLst>
                </a:gridCol>
                <a:gridCol w="822960">
                  <a:extLst>
                    <a:ext uri="{9D8B030D-6E8A-4147-A177-3AD203B41FA5}">
                      <a16:colId xmlns:a16="http://schemas.microsoft.com/office/drawing/2014/main" val="2078526510"/>
                    </a:ext>
                  </a:extLst>
                </a:gridCol>
                <a:gridCol w="822960">
                  <a:extLst>
                    <a:ext uri="{9D8B030D-6E8A-4147-A177-3AD203B41FA5}">
                      <a16:colId xmlns:a16="http://schemas.microsoft.com/office/drawing/2014/main" val="773430438"/>
                    </a:ext>
                  </a:extLst>
                </a:gridCol>
                <a:gridCol w="822960">
                  <a:extLst>
                    <a:ext uri="{9D8B030D-6E8A-4147-A177-3AD203B41FA5}">
                      <a16:colId xmlns:a16="http://schemas.microsoft.com/office/drawing/2014/main" val="2910628564"/>
                    </a:ext>
                  </a:extLst>
                </a:gridCol>
                <a:gridCol w="822960">
                  <a:extLst>
                    <a:ext uri="{9D8B030D-6E8A-4147-A177-3AD203B41FA5}">
                      <a16:colId xmlns:a16="http://schemas.microsoft.com/office/drawing/2014/main" val="2615079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6211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- 2021-10-11 13:15:10</a:t>
                      </a:r>
                      <a:r>
                        <a:rPr kumimoji="0" lang="es-ES" sz="1000" b="0" i="0" u="none" strike="noStrike" kern="1200" cap="none" spc="0" normalizeH="0" baseline="0" noProof="0">
                          <a:ln>
                            <a:noFill/>
                          </a:ln>
                          <a:solidFill>
                            <a:prstClr val="black"/>
                          </a:solidFill>
                          <a:effectLst/>
                          <a:uLnTx/>
                          <a:uFillTx/>
                          <a:latin typeface="+mn-lt"/>
                          <a:ea typeface="+mn-ea"/>
                          <a:cs typeface="+mn-cs"/>
                        </a:rPr>
                        <a:t>
 La TNT600i es una moto pensada para los riders más exigentes.
Con su gran porte y su sonido característico, no pasaras desapercibido.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245512127_838701183485533_2051591275984936834_n.jpg?_nc_cat=109&amp;ccb=1-5&amp;_nc_sid=8ae9d6&amp;_nc_ohc=HX1MGQJr3rIAX_i8eAH&amp;_nc_ht=scontent-atl3-1.cdninstagram.com&amp;edm=AL-3X8kEAAAA&amp;oh=3d43709e99e1458d67555d072d203f53&amp;oe=6172E92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37596581"/>
                  </a:ext>
                </a:extLst>
              </a:tr>
            </a:tbl>
          </a:graphicData>
        </a:graphic>
      </p:graphicFrame>
      <p:sp>
        <p:nvSpPr>
          <p:cNvPr id="4" name="Text Placeholder 3">
            <a:extLst>
              <a:ext uri="{FF2B5EF4-FFF2-40B4-BE49-F238E27FC236}">
                <a16:creationId xmlns:a16="http://schemas.microsoft.com/office/drawing/2014/main" id="{4818459D-4E36-4D65-BC49-34E54189C146}"/>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9068962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7B8F1-B90F-4740-BF54-7CF0F78CDBBC}"/>
              </a:ext>
            </a:extLst>
          </p:cNvPr>
          <p:cNvSpPr>
            <a:spLocks noGrp="1"/>
          </p:cNvSpPr>
          <p:nvPr>
            <p:ph type="title"/>
          </p:nvPr>
        </p:nvSpPr>
        <p:spPr/>
        <p:txBody>
          <a:bodyPr/>
          <a:lstStyle/>
          <a:p>
            <a:r>
              <a:rPr lang="en-US"/>
              <a:t>Instagram Posts Table | La Emilia - 8 of 25</a:t>
            </a:r>
          </a:p>
        </p:txBody>
      </p:sp>
      <p:graphicFrame>
        <p:nvGraphicFramePr>
          <p:cNvPr id="5" name="Table Placeholder 4">
            <a:extLst>
              <a:ext uri="{FF2B5EF4-FFF2-40B4-BE49-F238E27FC236}">
                <a16:creationId xmlns:a16="http://schemas.microsoft.com/office/drawing/2014/main" id="{67427A84-AB28-4191-9418-84CC0E664A45}"/>
              </a:ext>
            </a:extLst>
          </p:cNvPr>
          <p:cNvGraphicFramePr>
            <a:graphicFrameLocks noGrp="1"/>
          </p:cNvGraphicFramePr>
          <p:nvPr>
            <p:ph type="tbl" sz="quarter" idx="13"/>
            <p:extLst>
              <p:ext uri="{D42A27DB-BD31-4B8C-83A1-F6EECF244321}">
                <p14:modId xmlns:p14="http://schemas.microsoft.com/office/powerpoint/2010/main" val="3708529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32793177"/>
                    </a:ext>
                  </a:extLst>
                </a:gridCol>
                <a:gridCol w="1810512">
                  <a:extLst>
                    <a:ext uri="{9D8B030D-6E8A-4147-A177-3AD203B41FA5}">
                      <a16:colId xmlns:a16="http://schemas.microsoft.com/office/drawing/2014/main" val="1322194847"/>
                    </a:ext>
                  </a:extLst>
                </a:gridCol>
                <a:gridCol w="822960">
                  <a:extLst>
                    <a:ext uri="{9D8B030D-6E8A-4147-A177-3AD203B41FA5}">
                      <a16:colId xmlns:a16="http://schemas.microsoft.com/office/drawing/2014/main" val="3080939025"/>
                    </a:ext>
                  </a:extLst>
                </a:gridCol>
                <a:gridCol w="822960">
                  <a:extLst>
                    <a:ext uri="{9D8B030D-6E8A-4147-A177-3AD203B41FA5}">
                      <a16:colId xmlns:a16="http://schemas.microsoft.com/office/drawing/2014/main" val="2800623739"/>
                    </a:ext>
                  </a:extLst>
                </a:gridCol>
                <a:gridCol w="822960">
                  <a:extLst>
                    <a:ext uri="{9D8B030D-6E8A-4147-A177-3AD203B41FA5}">
                      <a16:colId xmlns:a16="http://schemas.microsoft.com/office/drawing/2014/main" val="2582652205"/>
                    </a:ext>
                  </a:extLst>
                </a:gridCol>
                <a:gridCol w="822960">
                  <a:extLst>
                    <a:ext uri="{9D8B030D-6E8A-4147-A177-3AD203B41FA5}">
                      <a16:colId xmlns:a16="http://schemas.microsoft.com/office/drawing/2014/main" val="799828252"/>
                    </a:ext>
                  </a:extLst>
                </a:gridCol>
                <a:gridCol w="822960">
                  <a:extLst>
                    <a:ext uri="{9D8B030D-6E8A-4147-A177-3AD203B41FA5}">
                      <a16:colId xmlns:a16="http://schemas.microsoft.com/office/drawing/2014/main" val="2129011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0963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- 2021-09-23 17:12:31</a:t>
                      </a:r>
                      <a:r>
                        <a:rPr kumimoji="0" lang="en-US" sz="1000" b="0" i="0" u="none" strike="noStrike" kern="1200" cap="none" spc="0" normalizeH="0" baseline="0" noProof="0">
                          <a:ln>
                            <a:noFill/>
                          </a:ln>
                          <a:solidFill>
                            <a:prstClr val="black"/>
                          </a:solidFill>
                          <a:effectLst/>
                          <a:uLnTx/>
                          <a:uFillTx/>
                          <a:latin typeface="+mn-lt"/>
                          <a:ea typeface="+mn-ea"/>
                          <a:cs typeface="+mn-cs"/>
                        </a:rPr>
                        <a:t>
 La #302S cuenta con un diseño único, ágil y moderno ideal para disfrutar la ruta al máximo nivel.
𝘜𝘯 𝘯𝘶𝘦𝘷𝘰 𝘤𝘢𝘮𝘪𝘯𝘰 𝘤𝘰𝘮𝘪𝘦𝘯𝘻𝘢.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242539225_1232025270596603_897620724314135730_n.jpg?_nc_cat=105&amp;ccb=1-5&amp;_nc_sid=8ae9d6&amp;_nc_ohc=8cvT2Yu-jrsAX-n8_BP&amp;_nc_ht=scontent-atl3-1.cdninstagram.com&amp;edm=AL-3X8kEAAAA&amp;oh=9891a4f300ea1445676aa3efd914e314&amp;oe=617271B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541391"/>
                  </a:ext>
                </a:extLst>
              </a:tr>
            </a:tbl>
          </a:graphicData>
        </a:graphic>
      </p:graphicFrame>
      <p:sp>
        <p:nvSpPr>
          <p:cNvPr id="4" name="Text Placeholder 3">
            <a:extLst>
              <a:ext uri="{FF2B5EF4-FFF2-40B4-BE49-F238E27FC236}">
                <a16:creationId xmlns:a16="http://schemas.microsoft.com/office/drawing/2014/main" id="{A727CBE6-A743-4922-ADD8-7F9A66FDED3E}"/>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246309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6C1000-42E9-4132-8F5B-21E3C07AF0D6}"/>
              </a:ext>
            </a:extLst>
          </p:cNvPr>
          <p:cNvSpPr>
            <a:spLocks noGrp="1"/>
          </p:cNvSpPr>
          <p:nvPr>
            <p:ph type="title"/>
          </p:nvPr>
        </p:nvSpPr>
        <p:spPr/>
        <p:txBody>
          <a:bodyPr/>
          <a:lstStyle/>
          <a:p>
            <a:r>
              <a:rPr lang="en-US"/>
              <a:t>Instagram Posts Table | La Emilia - 9 of 25</a:t>
            </a:r>
          </a:p>
        </p:txBody>
      </p:sp>
      <p:graphicFrame>
        <p:nvGraphicFramePr>
          <p:cNvPr id="5" name="Table Placeholder 4">
            <a:extLst>
              <a:ext uri="{FF2B5EF4-FFF2-40B4-BE49-F238E27FC236}">
                <a16:creationId xmlns:a16="http://schemas.microsoft.com/office/drawing/2014/main" id="{FDE09DEA-6749-4202-A128-6F770A27C027}"/>
              </a:ext>
            </a:extLst>
          </p:cNvPr>
          <p:cNvGraphicFramePr>
            <a:graphicFrameLocks noGrp="1"/>
          </p:cNvGraphicFramePr>
          <p:nvPr>
            <p:ph type="tbl" sz="quarter" idx="13"/>
            <p:extLst>
              <p:ext uri="{D42A27DB-BD31-4B8C-83A1-F6EECF244321}">
                <p14:modId xmlns:p14="http://schemas.microsoft.com/office/powerpoint/2010/main" val="273714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20399138"/>
                    </a:ext>
                  </a:extLst>
                </a:gridCol>
                <a:gridCol w="1810512">
                  <a:extLst>
                    <a:ext uri="{9D8B030D-6E8A-4147-A177-3AD203B41FA5}">
                      <a16:colId xmlns:a16="http://schemas.microsoft.com/office/drawing/2014/main" val="945830565"/>
                    </a:ext>
                  </a:extLst>
                </a:gridCol>
                <a:gridCol w="822960">
                  <a:extLst>
                    <a:ext uri="{9D8B030D-6E8A-4147-A177-3AD203B41FA5}">
                      <a16:colId xmlns:a16="http://schemas.microsoft.com/office/drawing/2014/main" val="401676365"/>
                    </a:ext>
                  </a:extLst>
                </a:gridCol>
                <a:gridCol w="822960">
                  <a:extLst>
                    <a:ext uri="{9D8B030D-6E8A-4147-A177-3AD203B41FA5}">
                      <a16:colId xmlns:a16="http://schemas.microsoft.com/office/drawing/2014/main" val="4207132354"/>
                    </a:ext>
                  </a:extLst>
                </a:gridCol>
                <a:gridCol w="822960">
                  <a:extLst>
                    <a:ext uri="{9D8B030D-6E8A-4147-A177-3AD203B41FA5}">
                      <a16:colId xmlns:a16="http://schemas.microsoft.com/office/drawing/2014/main" val="3608807924"/>
                    </a:ext>
                  </a:extLst>
                </a:gridCol>
                <a:gridCol w="822960">
                  <a:extLst>
                    <a:ext uri="{9D8B030D-6E8A-4147-A177-3AD203B41FA5}">
                      <a16:colId xmlns:a16="http://schemas.microsoft.com/office/drawing/2014/main" val="2593343101"/>
                    </a:ext>
                  </a:extLst>
                </a:gridCol>
                <a:gridCol w="822960">
                  <a:extLst>
                    <a:ext uri="{9D8B030D-6E8A-4147-A177-3AD203B41FA5}">
                      <a16:colId xmlns:a16="http://schemas.microsoft.com/office/drawing/2014/main" val="3107442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8747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benelliarg - 2021-09-25 15:20:06</a:t>
                      </a:r>
                      <a:r>
                        <a:rPr kumimoji="0" lang="en-US" sz="1000" b="0" i="0" u="none" strike="noStrike" kern="1200" cap="none" spc="0" normalizeH="0" baseline="0" noProof="0">
                          <a:ln>
                            <a:noFill/>
                          </a:ln>
                          <a:solidFill>
                            <a:prstClr val="black"/>
                          </a:solidFill>
                          <a:effectLst/>
                          <a:uLnTx/>
                          <a:uFillTx/>
                          <a:latin typeface="+mn-lt"/>
                          <a:ea typeface="+mn-ea"/>
                          <a:cs typeface="+mn-cs"/>
                        </a:rPr>
                        <a:t>
 La #302S cuenta con un moderno, potente y eficiente motor:
- Un motor bicilíndrico en línea de 8 válvulas DOHC
- Cilindrada 300cc
- Potencia 38HP a 11.500 RPM
- Par máximo de 26.5 Nm a 10.000 RPM
Sentí la al máximo la adrenalina en cada curva de la ruta arriba de tu #Benelli.
𝘜𝘯 𝘯𝘶𝘦𝘷𝘰 𝘤𝘢𝘮𝘪𝘯𝘰 𝘤𝘰𝘮𝘪𝘦𝘯𝘻𝘢.</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242771164_1519484848444348_1841551171620137951_n.jpg?_nc_cat=106&amp;ccb=1-5&amp;_nc_sid=8ae9d6&amp;_nc_ohc=IPc83qh2u6IAX_z6Ro4&amp;_nc_ht=scontent-atl3-1.cdninstagram.com&amp;edm=AL-3X8kEAAAA&amp;oh=b8ab29caa950f68ed308176392e81688&amp;oe=61741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4799195"/>
                  </a:ext>
                </a:extLst>
              </a:tr>
            </a:tbl>
          </a:graphicData>
        </a:graphic>
      </p:graphicFrame>
      <p:sp>
        <p:nvSpPr>
          <p:cNvPr id="4" name="Text Placeholder 3">
            <a:extLst>
              <a:ext uri="{FF2B5EF4-FFF2-40B4-BE49-F238E27FC236}">
                <a16:creationId xmlns:a16="http://schemas.microsoft.com/office/drawing/2014/main" id="{B78773C2-FF7F-4478-81B9-A95B6C8D9E7D}"/>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02820578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5DD20-9A6C-4FDB-BD9C-33D6C24DB85F}"/>
              </a:ext>
            </a:extLst>
          </p:cNvPr>
          <p:cNvSpPr>
            <a:spLocks noGrp="1"/>
          </p:cNvSpPr>
          <p:nvPr>
            <p:ph type="title"/>
          </p:nvPr>
        </p:nvSpPr>
        <p:spPr/>
        <p:txBody>
          <a:bodyPr/>
          <a:lstStyle/>
          <a:p>
            <a:r>
              <a:rPr lang="en-US"/>
              <a:t>Instagram Posts Table | La Emilia - 10 of 25</a:t>
            </a:r>
          </a:p>
        </p:txBody>
      </p:sp>
      <p:graphicFrame>
        <p:nvGraphicFramePr>
          <p:cNvPr id="5" name="Table Placeholder 4">
            <a:extLst>
              <a:ext uri="{FF2B5EF4-FFF2-40B4-BE49-F238E27FC236}">
                <a16:creationId xmlns:a16="http://schemas.microsoft.com/office/drawing/2014/main" id="{5B75575E-F6BE-407E-BD71-DFDAE01F6A5A}"/>
              </a:ext>
            </a:extLst>
          </p:cNvPr>
          <p:cNvGraphicFramePr>
            <a:graphicFrameLocks noGrp="1"/>
          </p:cNvGraphicFramePr>
          <p:nvPr>
            <p:ph type="tbl" sz="quarter" idx="13"/>
            <p:extLst>
              <p:ext uri="{D42A27DB-BD31-4B8C-83A1-F6EECF244321}">
                <p14:modId xmlns:p14="http://schemas.microsoft.com/office/powerpoint/2010/main" val="752477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88451510"/>
                    </a:ext>
                  </a:extLst>
                </a:gridCol>
                <a:gridCol w="1810512">
                  <a:extLst>
                    <a:ext uri="{9D8B030D-6E8A-4147-A177-3AD203B41FA5}">
                      <a16:colId xmlns:a16="http://schemas.microsoft.com/office/drawing/2014/main" val="1755270625"/>
                    </a:ext>
                  </a:extLst>
                </a:gridCol>
                <a:gridCol w="822960">
                  <a:extLst>
                    <a:ext uri="{9D8B030D-6E8A-4147-A177-3AD203B41FA5}">
                      <a16:colId xmlns:a16="http://schemas.microsoft.com/office/drawing/2014/main" val="1978409750"/>
                    </a:ext>
                  </a:extLst>
                </a:gridCol>
                <a:gridCol w="822960">
                  <a:extLst>
                    <a:ext uri="{9D8B030D-6E8A-4147-A177-3AD203B41FA5}">
                      <a16:colId xmlns:a16="http://schemas.microsoft.com/office/drawing/2014/main" val="4287918861"/>
                    </a:ext>
                  </a:extLst>
                </a:gridCol>
                <a:gridCol w="822960">
                  <a:extLst>
                    <a:ext uri="{9D8B030D-6E8A-4147-A177-3AD203B41FA5}">
                      <a16:colId xmlns:a16="http://schemas.microsoft.com/office/drawing/2014/main" val="3093810069"/>
                    </a:ext>
                  </a:extLst>
                </a:gridCol>
                <a:gridCol w="822960">
                  <a:extLst>
                    <a:ext uri="{9D8B030D-6E8A-4147-A177-3AD203B41FA5}">
                      <a16:colId xmlns:a16="http://schemas.microsoft.com/office/drawing/2014/main" val="1914770755"/>
                    </a:ext>
                  </a:extLst>
                </a:gridCol>
                <a:gridCol w="822960">
                  <a:extLst>
                    <a:ext uri="{9D8B030D-6E8A-4147-A177-3AD203B41FA5}">
                      <a16:colId xmlns:a16="http://schemas.microsoft.com/office/drawing/2014/main" val="638277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50824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- 2021-10-15 12:01:00</a:t>
                      </a:r>
                      <a:r>
                        <a:rPr kumimoji="0" lang="es-ES" sz="1000" b="0" i="0" u="none" strike="noStrike" kern="1200" cap="none" spc="0" normalizeH="0" baseline="0" noProof="0">
                          <a:ln>
                            <a:noFill/>
                          </a:ln>
                          <a:solidFill>
                            <a:prstClr val="black"/>
                          </a:solidFill>
                          <a:effectLst/>
                          <a:uLnTx/>
                          <a:uFillTx/>
                          <a:latin typeface="+mn-lt"/>
                          <a:ea typeface="+mn-ea"/>
                          <a:cs typeface="+mn-cs"/>
                        </a:rPr>
                        <a:t>
 Empezá a hacer Twisterapia y dejá de preocuparte por si agarraste una calle con adoquines. 
#Twisterapia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245681949_412354867190221_8027557832161573273_n.jpg?_nc_cat=101&amp;ccb=1-5&amp;_nc_sid=8ae9d6&amp;_nc_ohc=TP7BWSEgKW0AX97rHcu&amp;_nc_ht=scontent-lga3-2.cdninstagram.com&amp;edm=AL-3X8kEAAAA&amp;oh=3c7deb4d7dbd08540f94fb4fcc7384b7&amp;oe=617370C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98684591"/>
                  </a:ext>
                </a:extLst>
              </a:tr>
            </a:tbl>
          </a:graphicData>
        </a:graphic>
      </p:graphicFrame>
      <p:sp>
        <p:nvSpPr>
          <p:cNvPr id="4" name="Text Placeholder 3">
            <a:extLst>
              <a:ext uri="{FF2B5EF4-FFF2-40B4-BE49-F238E27FC236}">
                <a16:creationId xmlns:a16="http://schemas.microsoft.com/office/drawing/2014/main" id="{A10463E0-3A9B-4BEA-A7D5-08E1D25F6191}"/>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518877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39AED-5A8C-4B5E-A724-FDD242C1E729}"/>
              </a:ext>
            </a:extLst>
          </p:cNvPr>
          <p:cNvSpPr>
            <a:spLocks noGrp="1"/>
          </p:cNvSpPr>
          <p:nvPr>
            <p:ph type="title"/>
          </p:nvPr>
        </p:nvSpPr>
        <p:spPr/>
        <p:txBody>
          <a:bodyPr/>
          <a:lstStyle/>
          <a:p>
            <a:r>
              <a:rPr lang="en-US"/>
              <a:t>Instagram Posts Table | La Emilia - 11 of 25</a:t>
            </a:r>
          </a:p>
        </p:txBody>
      </p:sp>
      <p:graphicFrame>
        <p:nvGraphicFramePr>
          <p:cNvPr id="5" name="Table Placeholder 4">
            <a:extLst>
              <a:ext uri="{FF2B5EF4-FFF2-40B4-BE49-F238E27FC236}">
                <a16:creationId xmlns:a16="http://schemas.microsoft.com/office/drawing/2014/main" id="{39F7154A-BC54-4DC7-8031-8E83788056FD}"/>
              </a:ext>
            </a:extLst>
          </p:cNvPr>
          <p:cNvGraphicFramePr>
            <a:graphicFrameLocks noGrp="1"/>
          </p:cNvGraphicFramePr>
          <p:nvPr>
            <p:ph type="tbl" sz="quarter" idx="13"/>
            <p:extLst>
              <p:ext uri="{D42A27DB-BD31-4B8C-83A1-F6EECF244321}">
                <p14:modId xmlns:p14="http://schemas.microsoft.com/office/powerpoint/2010/main" val="197608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93705724"/>
                    </a:ext>
                  </a:extLst>
                </a:gridCol>
                <a:gridCol w="1810512">
                  <a:extLst>
                    <a:ext uri="{9D8B030D-6E8A-4147-A177-3AD203B41FA5}">
                      <a16:colId xmlns:a16="http://schemas.microsoft.com/office/drawing/2014/main" val="1593272431"/>
                    </a:ext>
                  </a:extLst>
                </a:gridCol>
                <a:gridCol w="822960">
                  <a:extLst>
                    <a:ext uri="{9D8B030D-6E8A-4147-A177-3AD203B41FA5}">
                      <a16:colId xmlns:a16="http://schemas.microsoft.com/office/drawing/2014/main" val="2213704064"/>
                    </a:ext>
                  </a:extLst>
                </a:gridCol>
                <a:gridCol w="822960">
                  <a:extLst>
                    <a:ext uri="{9D8B030D-6E8A-4147-A177-3AD203B41FA5}">
                      <a16:colId xmlns:a16="http://schemas.microsoft.com/office/drawing/2014/main" val="2260586739"/>
                    </a:ext>
                  </a:extLst>
                </a:gridCol>
                <a:gridCol w="822960">
                  <a:extLst>
                    <a:ext uri="{9D8B030D-6E8A-4147-A177-3AD203B41FA5}">
                      <a16:colId xmlns:a16="http://schemas.microsoft.com/office/drawing/2014/main" val="4239733824"/>
                    </a:ext>
                  </a:extLst>
                </a:gridCol>
                <a:gridCol w="822960">
                  <a:extLst>
                    <a:ext uri="{9D8B030D-6E8A-4147-A177-3AD203B41FA5}">
                      <a16:colId xmlns:a16="http://schemas.microsoft.com/office/drawing/2014/main" val="638656025"/>
                    </a:ext>
                  </a:extLst>
                </a:gridCol>
                <a:gridCol w="822960">
                  <a:extLst>
                    <a:ext uri="{9D8B030D-6E8A-4147-A177-3AD203B41FA5}">
                      <a16:colId xmlns:a16="http://schemas.microsoft.com/office/drawing/2014/main" val="2303095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1416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- 2021-10-15 15:53:34</a:t>
                      </a:r>
                      <a:r>
                        <a:rPr kumimoji="0" lang="es-ES" sz="1000" b="0" i="0" u="none" strike="noStrike" kern="1200" cap="none" spc="0" normalizeH="0" baseline="0" noProof="0">
                          <a:ln>
                            <a:noFill/>
                          </a:ln>
                          <a:solidFill>
                            <a:prstClr val="black"/>
                          </a:solidFill>
                          <a:effectLst/>
                          <a:uLnTx/>
                          <a:uFillTx/>
                          <a:latin typeface="+mn-lt"/>
                          <a:ea typeface="+mn-ea"/>
                          <a:cs typeface="+mn-cs"/>
                        </a:rPr>
                        <a:t>
 ¡Comenzó el round 12 del WorldSBK en Argentina!
Desde el imponente circuito San Juan Villicum, invitamos a todos los seguidores y fanáticos de Kawasaki y la velocidad a acercarse a nuestro espacio para conocer nuestro lineup: la línea Ninja liderada por la ZX-10R KRT 2021, las Versys X300 y Versys 650, la familia Z, KX y Vulcan 900. 
¡Además tendremos regalos y sorpresas! Te esperamos en el paddock.
#KawasakiArgentina #WorldSBK krt_worldsbk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245488444_199513368923684_3786821508847060907_n.jpg?_nc_cat=110&amp;ccb=1-5&amp;_nc_sid=8ae9d6&amp;_nc_ohc=AmVUQ5PpMeYAX-LYk3D&amp;_nc_oc=AQlkSv5p6kkxyFKBXauCu2N-b90_BsL5GQ7y_AwihiFGv4kvQqSsVfn7nAdt4dcE0wM&amp;_nc_ht=scontent-iad3-1.cdninstagram.com&amp;edm=AL-3X8kEAAAA&amp;oh=f5168ac77fa553732d274c6be169b918&amp;oe=61734F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30024108"/>
                  </a:ext>
                </a:extLst>
              </a:tr>
            </a:tbl>
          </a:graphicData>
        </a:graphic>
      </p:graphicFrame>
      <p:sp>
        <p:nvSpPr>
          <p:cNvPr id="4" name="Text Placeholder 3">
            <a:extLst>
              <a:ext uri="{FF2B5EF4-FFF2-40B4-BE49-F238E27FC236}">
                <a16:creationId xmlns:a16="http://schemas.microsoft.com/office/drawing/2014/main" id="{7B6DEBDD-D763-4E36-A353-A33E986844FC}"/>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6277157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F45DE-8880-4BBA-9281-8BD38041CFB1}"/>
              </a:ext>
            </a:extLst>
          </p:cNvPr>
          <p:cNvSpPr>
            <a:spLocks noGrp="1"/>
          </p:cNvSpPr>
          <p:nvPr>
            <p:ph type="title"/>
          </p:nvPr>
        </p:nvSpPr>
        <p:spPr/>
        <p:txBody>
          <a:bodyPr/>
          <a:lstStyle/>
          <a:p>
            <a:r>
              <a:rPr lang="en-US"/>
              <a:t>Instagram Posts Table | La Emilia - 12 of 25</a:t>
            </a:r>
          </a:p>
        </p:txBody>
      </p:sp>
      <p:graphicFrame>
        <p:nvGraphicFramePr>
          <p:cNvPr id="5" name="Table Placeholder 4">
            <a:extLst>
              <a:ext uri="{FF2B5EF4-FFF2-40B4-BE49-F238E27FC236}">
                <a16:creationId xmlns:a16="http://schemas.microsoft.com/office/drawing/2014/main" id="{C7F6BFBE-21E6-4D06-8947-1CF173324D04}"/>
              </a:ext>
            </a:extLst>
          </p:cNvPr>
          <p:cNvGraphicFramePr>
            <a:graphicFrameLocks noGrp="1"/>
          </p:cNvGraphicFramePr>
          <p:nvPr>
            <p:ph type="tbl" sz="quarter" idx="13"/>
            <p:extLst>
              <p:ext uri="{D42A27DB-BD31-4B8C-83A1-F6EECF244321}">
                <p14:modId xmlns:p14="http://schemas.microsoft.com/office/powerpoint/2010/main" val="3993025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306089015"/>
                    </a:ext>
                  </a:extLst>
                </a:gridCol>
                <a:gridCol w="1810512">
                  <a:extLst>
                    <a:ext uri="{9D8B030D-6E8A-4147-A177-3AD203B41FA5}">
                      <a16:colId xmlns:a16="http://schemas.microsoft.com/office/drawing/2014/main" val="2236491884"/>
                    </a:ext>
                  </a:extLst>
                </a:gridCol>
                <a:gridCol w="822960">
                  <a:extLst>
                    <a:ext uri="{9D8B030D-6E8A-4147-A177-3AD203B41FA5}">
                      <a16:colId xmlns:a16="http://schemas.microsoft.com/office/drawing/2014/main" val="1378221418"/>
                    </a:ext>
                  </a:extLst>
                </a:gridCol>
                <a:gridCol w="822960">
                  <a:extLst>
                    <a:ext uri="{9D8B030D-6E8A-4147-A177-3AD203B41FA5}">
                      <a16:colId xmlns:a16="http://schemas.microsoft.com/office/drawing/2014/main" val="69896267"/>
                    </a:ext>
                  </a:extLst>
                </a:gridCol>
                <a:gridCol w="822960">
                  <a:extLst>
                    <a:ext uri="{9D8B030D-6E8A-4147-A177-3AD203B41FA5}">
                      <a16:colId xmlns:a16="http://schemas.microsoft.com/office/drawing/2014/main" val="3606112639"/>
                    </a:ext>
                  </a:extLst>
                </a:gridCol>
                <a:gridCol w="822960">
                  <a:extLst>
                    <a:ext uri="{9D8B030D-6E8A-4147-A177-3AD203B41FA5}">
                      <a16:colId xmlns:a16="http://schemas.microsoft.com/office/drawing/2014/main" val="2220527163"/>
                    </a:ext>
                  </a:extLst>
                </a:gridCol>
                <a:gridCol w="822960">
                  <a:extLst>
                    <a:ext uri="{9D8B030D-6E8A-4147-A177-3AD203B41FA5}">
                      <a16:colId xmlns:a16="http://schemas.microsoft.com/office/drawing/2014/main" val="1654597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8666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- 2021-09-22 17:56:21</a:t>
                      </a:r>
                      <a:r>
                        <a:rPr kumimoji="0" lang="en-US" sz="1000" b="0" i="0" u="none" strike="noStrike" kern="1200" cap="none" spc="0" normalizeH="0" baseline="0" noProof="0">
                          <a:ln>
                            <a:noFill/>
                          </a:ln>
                          <a:solidFill>
                            <a:prstClr val="black"/>
                          </a:solidFill>
                          <a:effectLst/>
                          <a:uLnTx/>
                          <a:uFillTx/>
                          <a:latin typeface="+mn-lt"/>
                          <a:ea typeface="+mn-ea"/>
                          <a:cs typeface="+mn-cs"/>
                        </a:rPr>
                        <a:t>
 WheelieWednesday sobre la KTM 390 DUKE! 💥🤘🏻
.
#KTM #ReadyToRace #KTM390Duke #CornerRocket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242571428_893801798234555_7089781296236310308_n.jpg?_nc_cat=101&amp;ccb=1-5&amp;_nc_sid=8ae9d6&amp;_nc_ohc=vLOJWDekfjwAX-mR7i-&amp;_nc_ht=scontent-iad3-2.cdninstagram.com&amp;edm=AL-3X8kEAAAA&amp;oh=9fcf5ecbc7552f0ea583ef2cf01df6b7&amp;oe=617317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4493777"/>
                  </a:ext>
                </a:extLst>
              </a:tr>
            </a:tbl>
          </a:graphicData>
        </a:graphic>
      </p:graphicFrame>
      <p:sp>
        <p:nvSpPr>
          <p:cNvPr id="4" name="Text Placeholder 3">
            <a:extLst>
              <a:ext uri="{FF2B5EF4-FFF2-40B4-BE49-F238E27FC236}">
                <a16:creationId xmlns:a16="http://schemas.microsoft.com/office/drawing/2014/main" id="{FF202C10-15B1-4011-B729-5DCF6A7109A6}"/>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6408132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71CE-0610-4FF5-B7CE-2A26404D0B11}"/>
              </a:ext>
            </a:extLst>
          </p:cNvPr>
          <p:cNvSpPr>
            <a:spLocks noGrp="1"/>
          </p:cNvSpPr>
          <p:nvPr>
            <p:ph type="title"/>
          </p:nvPr>
        </p:nvSpPr>
        <p:spPr/>
        <p:txBody>
          <a:bodyPr/>
          <a:lstStyle/>
          <a:p>
            <a:r>
              <a:rPr lang="en-US"/>
              <a:t>Instagram Posts Table | La Emilia - 13 of 25</a:t>
            </a:r>
          </a:p>
        </p:txBody>
      </p:sp>
      <p:graphicFrame>
        <p:nvGraphicFramePr>
          <p:cNvPr id="5" name="Table Placeholder 4">
            <a:extLst>
              <a:ext uri="{FF2B5EF4-FFF2-40B4-BE49-F238E27FC236}">
                <a16:creationId xmlns:a16="http://schemas.microsoft.com/office/drawing/2014/main" id="{1AF017DA-375D-40B9-9803-6EBEE84BE2A8}"/>
              </a:ext>
            </a:extLst>
          </p:cNvPr>
          <p:cNvGraphicFramePr>
            <a:graphicFrameLocks noGrp="1"/>
          </p:cNvGraphicFramePr>
          <p:nvPr>
            <p:ph type="tbl" sz="quarter" idx="13"/>
            <p:extLst>
              <p:ext uri="{D42A27DB-BD31-4B8C-83A1-F6EECF244321}">
                <p14:modId xmlns:p14="http://schemas.microsoft.com/office/powerpoint/2010/main" val="40843889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66077191"/>
                    </a:ext>
                  </a:extLst>
                </a:gridCol>
                <a:gridCol w="1810512">
                  <a:extLst>
                    <a:ext uri="{9D8B030D-6E8A-4147-A177-3AD203B41FA5}">
                      <a16:colId xmlns:a16="http://schemas.microsoft.com/office/drawing/2014/main" val="1237843200"/>
                    </a:ext>
                  </a:extLst>
                </a:gridCol>
                <a:gridCol w="822960">
                  <a:extLst>
                    <a:ext uri="{9D8B030D-6E8A-4147-A177-3AD203B41FA5}">
                      <a16:colId xmlns:a16="http://schemas.microsoft.com/office/drawing/2014/main" val="1294541868"/>
                    </a:ext>
                  </a:extLst>
                </a:gridCol>
                <a:gridCol w="822960">
                  <a:extLst>
                    <a:ext uri="{9D8B030D-6E8A-4147-A177-3AD203B41FA5}">
                      <a16:colId xmlns:a16="http://schemas.microsoft.com/office/drawing/2014/main" val="2102454380"/>
                    </a:ext>
                  </a:extLst>
                </a:gridCol>
                <a:gridCol w="822960">
                  <a:extLst>
                    <a:ext uri="{9D8B030D-6E8A-4147-A177-3AD203B41FA5}">
                      <a16:colId xmlns:a16="http://schemas.microsoft.com/office/drawing/2014/main" val="675594773"/>
                    </a:ext>
                  </a:extLst>
                </a:gridCol>
                <a:gridCol w="822960">
                  <a:extLst>
                    <a:ext uri="{9D8B030D-6E8A-4147-A177-3AD203B41FA5}">
                      <a16:colId xmlns:a16="http://schemas.microsoft.com/office/drawing/2014/main" val="2223586955"/>
                    </a:ext>
                  </a:extLst>
                </a:gridCol>
                <a:gridCol w="822960">
                  <a:extLst>
                    <a:ext uri="{9D8B030D-6E8A-4147-A177-3AD203B41FA5}">
                      <a16:colId xmlns:a16="http://schemas.microsoft.com/office/drawing/2014/main" val="2759885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49560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- 2021-09-24 16:00:45</a:t>
                      </a:r>
                      <a:r>
                        <a:rPr kumimoji="0" lang="es-ES" sz="1000" b="0" i="0" u="none" strike="noStrike" kern="1200" cap="none" spc="0" normalizeH="0" baseline="0" noProof="0">
                          <a:ln>
                            <a:noFill/>
                          </a:ln>
                          <a:solidFill>
                            <a:prstClr val="black"/>
                          </a:solidFill>
                          <a:effectLst/>
                          <a:uLnTx/>
                          <a:uFillTx/>
                          <a:latin typeface="+mn-lt"/>
                          <a:ea typeface="+mn-ea"/>
                          <a:cs typeface="+mn-cs"/>
                        </a:rPr>
                        <a:t>
 Yamaha MT-09 ST: gracias a su diseño y confiabilidad este modelo es el mejor compañero para el viaje y la aventura. Descubrila por completo y pedí cotización en el link de nuestra bio.
#TransporteIdeal #ViajaSeguro #MoveteConYamaha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242875340_914704362478594_6888434193254832131_n.jpg?_nc_cat=105&amp;ccb=1-5&amp;_nc_sid=8ae9d6&amp;_nc_ohc=bDjYFJtdLhcAX8WSLrv&amp;_nc_ht=scontent-iad3-1.cdninstagram.com&amp;edm=AL-3X8kEAAAA&amp;oh=afc3f63a453dac1cbdda3a42c1e71bde&amp;oe=617394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05006032"/>
                  </a:ext>
                </a:extLst>
              </a:tr>
            </a:tbl>
          </a:graphicData>
        </a:graphic>
      </p:graphicFrame>
      <p:sp>
        <p:nvSpPr>
          <p:cNvPr id="4" name="Text Placeholder 3">
            <a:extLst>
              <a:ext uri="{FF2B5EF4-FFF2-40B4-BE49-F238E27FC236}">
                <a16:creationId xmlns:a16="http://schemas.microsoft.com/office/drawing/2014/main" id="{0BC8EBC2-BB52-4BA0-B2DD-E32ECC1720D7}"/>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0655894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3262DD-BA10-42E7-B3A9-3A15414D27F9}"/>
              </a:ext>
            </a:extLst>
          </p:cNvPr>
          <p:cNvSpPr>
            <a:spLocks noGrp="1"/>
          </p:cNvSpPr>
          <p:nvPr>
            <p:ph type="title"/>
          </p:nvPr>
        </p:nvSpPr>
        <p:spPr/>
        <p:txBody>
          <a:bodyPr/>
          <a:lstStyle/>
          <a:p>
            <a:r>
              <a:rPr lang="en-US"/>
              <a:t>Instagram Posts Table | La Emilia - 14 of 25</a:t>
            </a:r>
          </a:p>
        </p:txBody>
      </p:sp>
      <p:graphicFrame>
        <p:nvGraphicFramePr>
          <p:cNvPr id="5" name="Table Placeholder 4">
            <a:extLst>
              <a:ext uri="{FF2B5EF4-FFF2-40B4-BE49-F238E27FC236}">
                <a16:creationId xmlns:a16="http://schemas.microsoft.com/office/drawing/2014/main" id="{C09892C0-8E42-4660-9AAA-0D93F8620344}"/>
              </a:ext>
            </a:extLst>
          </p:cNvPr>
          <p:cNvGraphicFramePr>
            <a:graphicFrameLocks noGrp="1"/>
          </p:cNvGraphicFramePr>
          <p:nvPr>
            <p:ph type="tbl" sz="quarter" idx="13"/>
            <p:extLst>
              <p:ext uri="{D42A27DB-BD31-4B8C-83A1-F6EECF244321}">
                <p14:modId xmlns:p14="http://schemas.microsoft.com/office/powerpoint/2010/main" val="230844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78126160"/>
                    </a:ext>
                  </a:extLst>
                </a:gridCol>
                <a:gridCol w="1810512">
                  <a:extLst>
                    <a:ext uri="{9D8B030D-6E8A-4147-A177-3AD203B41FA5}">
                      <a16:colId xmlns:a16="http://schemas.microsoft.com/office/drawing/2014/main" val="3907327171"/>
                    </a:ext>
                  </a:extLst>
                </a:gridCol>
                <a:gridCol w="822960">
                  <a:extLst>
                    <a:ext uri="{9D8B030D-6E8A-4147-A177-3AD203B41FA5}">
                      <a16:colId xmlns:a16="http://schemas.microsoft.com/office/drawing/2014/main" val="1131308045"/>
                    </a:ext>
                  </a:extLst>
                </a:gridCol>
                <a:gridCol w="822960">
                  <a:extLst>
                    <a:ext uri="{9D8B030D-6E8A-4147-A177-3AD203B41FA5}">
                      <a16:colId xmlns:a16="http://schemas.microsoft.com/office/drawing/2014/main" val="1199956688"/>
                    </a:ext>
                  </a:extLst>
                </a:gridCol>
                <a:gridCol w="822960">
                  <a:extLst>
                    <a:ext uri="{9D8B030D-6E8A-4147-A177-3AD203B41FA5}">
                      <a16:colId xmlns:a16="http://schemas.microsoft.com/office/drawing/2014/main" val="1071453794"/>
                    </a:ext>
                  </a:extLst>
                </a:gridCol>
                <a:gridCol w="822960">
                  <a:extLst>
                    <a:ext uri="{9D8B030D-6E8A-4147-A177-3AD203B41FA5}">
                      <a16:colId xmlns:a16="http://schemas.microsoft.com/office/drawing/2014/main" val="2248437120"/>
                    </a:ext>
                  </a:extLst>
                </a:gridCol>
                <a:gridCol w="822960">
                  <a:extLst>
                    <a:ext uri="{9D8B030D-6E8A-4147-A177-3AD203B41FA5}">
                      <a16:colId xmlns:a16="http://schemas.microsoft.com/office/drawing/2014/main" val="2208120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76408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benelliarg - 2021-09-20 10:52:44</a:t>
                      </a:r>
                      <a:r>
                        <a:rPr kumimoji="0" lang="es-ES" sz="1000" b="0" i="0" u="none" strike="noStrike" kern="1200" cap="none" spc="0" normalizeH="0" baseline="0" noProof="0">
                          <a:ln>
                            <a:noFill/>
                          </a:ln>
                          <a:solidFill>
                            <a:prstClr val="black"/>
                          </a:solidFill>
                          <a:effectLst/>
                          <a:uLnTx/>
                          <a:uFillTx/>
                          <a:latin typeface="+mn-lt"/>
                          <a:ea typeface="+mn-ea"/>
                          <a:cs typeface="+mn-cs"/>
                        </a:rPr>
                        <a:t>
 110 años de Benelli. 110 años de historia y pasión, celebrando con todos ustedes hoy, durante el último día de Benelli Week 2021.
#Benelli #BenelliMoto #BenelliWeek2021 #110Benelli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51.29350-15/242275720_1042706463135113_6673360776429290312_n.jpg?_nc_cat=111&amp;ccb=1-5&amp;_nc_sid=8ae9d6&amp;_nc_ohc=d2PjHYlp_5wAX8SDkK2&amp;_nc_ht=scontent-atl3-1.cdninstagram.com&amp;edm=AL-3X8kEAAAA&amp;oh=4ed882f03c3cdf8160333efc919697d6&amp;oe=6174419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0906342"/>
                  </a:ext>
                </a:extLst>
              </a:tr>
            </a:tbl>
          </a:graphicData>
        </a:graphic>
      </p:graphicFrame>
      <p:sp>
        <p:nvSpPr>
          <p:cNvPr id="4" name="Text Placeholder 3">
            <a:extLst>
              <a:ext uri="{FF2B5EF4-FFF2-40B4-BE49-F238E27FC236}">
                <a16:creationId xmlns:a16="http://schemas.microsoft.com/office/drawing/2014/main" id="{B32FA9C7-9374-4E14-92B2-470C81CAC443}"/>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3263950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FB87B-8541-4C1B-ADFF-5CC297B5EE66}"/>
              </a:ext>
            </a:extLst>
          </p:cNvPr>
          <p:cNvSpPr>
            <a:spLocks noGrp="1"/>
          </p:cNvSpPr>
          <p:nvPr>
            <p:ph type="title"/>
          </p:nvPr>
        </p:nvSpPr>
        <p:spPr/>
        <p:txBody>
          <a:bodyPr/>
          <a:lstStyle/>
          <a:p>
            <a:r>
              <a:rPr lang="en-US"/>
              <a:t>Instagram Posts Table | La Emilia - 15 of 25</a:t>
            </a:r>
          </a:p>
        </p:txBody>
      </p:sp>
      <p:graphicFrame>
        <p:nvGraphicFramePr>
          <p:cNvPr id="5" name="Table Placeholder 4">
            <a:extLst>
              <a:ext uri="{FF2B5EF4-FFF2-40B4-BE49-F238E27FC236}">
                <a16:creationId xmlns:a16="http://schemas.microsoft.com/office/drawing/2014/main" id="{5F87A8FA-7F2B-4457-85A7-50D78E6A20C7}"/>
              </a:ext>
            </a:extLst>
          </p:cNvPr>
          <p:cNvGraphicFramePr>
            <a:graphicFrameLocks noGrp="1"/>
          </p:cNvGraphicFramePr>
          <p:nvPr>
            <p:ph type="tbl" sz="quarter" idx="13"/>
            <p:extLst>
              <p:ext uri="{D42A27DB-BD31-4B8C-83A1-F6EECF244321}">
                <p14:modId xmlns:p14="http://schemas.microsoft.com/office/powerpoint/2010/main" val="1407304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337363748"/>
                    </a:ext>
                  </a:extLst>
                </a:gridCol>
                <a:gridCol w="1810512">
                  <a:extLst>
                    <a:ext uri="{9D8B030D-6E8A-4147-A177-3AD203B41FA5}">
                      <a16:colId xmlns:a16="http://schemas.microsoft.com/office/drawing/2014/main" val="499453818"/>
                    </a:ext>
                  </a:extLst>
                </a:gridCol>
                <a:gridCol w="822960">
                  <a:extLst>
                    <a:ext uri="{9D8B030D-6E8A-4147-A177-3AD203B41FA5}">
                      <a16:colId xmlns:a16="http://schemas.microsoft.com/office/drawing/2014/main" val="1981803920"/>
                    </a:ext>
                  </a:extLst>
                </a:gridCol>
                <a:gridCol w="822960">
                  <a:extLst>
                    <a:ext uri="{9D8B030D-6E8A-4147-A177-3AD203B41FA5}">
                      <a16:colId xmlns:a16="http://schemas.microsoft.com/office/drawing/2014/main" val="2853201260"/>
                    </a:ext>
                  </a:extLst>
                </a:gridCol>
                <a:gridCol w="822960">
                  <a:extLst>
                    <a:ext uri="{9D8B030D-6E8A-4147-A177-3AD203B41FA5}">
                      <a16:colId xmlns:a16="http://schemas.microsoft.com/office/drawing/2014/main" val="1921244814"/>
                    </a:ext>
                  </a:extLst>
                </a:gridCol>
                <a:gridCol w="822960">
                  <a:extLst>
                    <a:ext uri="{9D8B030D-6E8A-4147-A177-3AD203B41FA5}">
                      <a16:colId xmlns:a16="http://schemas.microsoft.com/office/drawing/2014/main" val="3769490721"/>
                    </a:ext>
                  </a:extLst>
                </a:gridCol>
                <a:gridCol w="822960">
                  <a:extLst>
                    <a:ext uri="{9D8B030D-6E8A-4147-A177-3AD203B41FA5}">
                      <a16:colId xmlns:a16="http://schemas.microsoft.com/office/drawing/2014/main" val="3121396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1698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kawasaki.argentina - 2021-10-12 17:58:33</a:t>
                      </a:r>
                      <a:r>
                        <a:rPr kumimoji="0" lang="en-US" sz="1000" b="0" i="0" u="none" strike="noStrike" kern="1200" cap="none" spc="0" normalizeH="0" baseline="0" noProof="0">
                          <a:ln>
                            <a:noFill/>
                          </a:ln>
                          <a:solidFill>
                            <a:prstClr val="black"/>
                          </a:solidFill>
                          <a:effectLst/>
                          <a:uLnTx/>
                          <a:uFillTx/>
                          <a:latin typeface="+mn-lt"/>
                          <a:ea typeface="+mn-ea"/>
                          <a:cs typeface="+mn-cs"/>
                        </a:rPr>
                        <a:t>
 Kawasaki Argentina recibió a los Hermanos Poli agustinpoli198_ joaquinpoli199 en sus oficinas ubicadas en La Reja, Moreno quienes se suman al equipo de Motocross Kawasaki Monster Energy junto a Juan Pablo Luzzardi para competir en nuestro país.
En la presentación, la marca hizo la entrega oficial de dos Kawasaki KX450F 2022 como parte del impulso que el Grupo Iraola le brinda al Motocross.
#kawasakiargentina #kx #kx450 #krt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245495157_943073589621092_1850627582472295336_n.jpg?_nc_cat=109&amp;ccb=1-5&amp;_nc_sid=8ae9d6&amp;_nc_ohc=22AydyBtGgoAX-OswmW&amp;_nc_ht=scontent-iad3-1.cdninstagram.com&amp;edm=AL-3X8kEAAAA&amp;oh=3aaadaa4bbc9e8f7d1ef2b16d24f0c7b&amp;oe=6173390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86618795"/>
                  </a:ext>
                </a:extLst>
              </a:tr>
            </a:tbl>
          </a:graphicData>
        </a:graphic>
      </p:graphicFrame>
      <p:sp>
        <p:nvSpPr>
          <p:cNvPr id="4" name="Text Placeholder 3">
            <a:extLst>
              <a:ext uri="{FF2B5EF4-FFF2-40B4-BE49-F238E27FC236}">
                <a16:creationId xmlns:a16="http://schemas.microsoft.com/office/drawing/2014/main" id="{8D675885-1A3E-49B0-B4FA-EFA3EE865612}"/>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288210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C384CF-6BDA-43B7-9173-1FA76EB78F8B}"/>
              </a:ext>
            </a:extLst>
          </p:cNvPr>
          <p:cNvSpPr>
            <a:spLocks noGrp="1"/>
          </p:cNvSpPr>
          <p:nvPr>
            <p:ph type="title"/>
          </p:nvPr>
        </p:nvSpPr>
        <p:spPr/>
        <p:txBody>
          <a:bodyPr/>
          <a:lstStyle/>
          <a:p>
            <a:r>
              <a:rPr lang="en-US"/>
              <a:t>Instagram Posts Table | La Emilia - 16 of 25</a:t>
            </a:r>
          </a:p>
        </p:txBody>
      </p:sp>
      <p:graphicFrame>
        <p:nvGraphicFramePr>
          <p:cNvPr id="5" name="Table Placeholder 4">
            <a:extLst>
              <a:ext uri="{FF2B5EF4-FFF2-40B4-BE49-F238E27FC236}">
                <a16:creationId xmlns:a16="http://schemas.microsoft.com/office/drawing/2014/main" id="{2EDEAF5E-FF8C-457B-8F13-655F9FAFB9FE}"/>
              </a:ext>
            </a:extLst>
          </p:cNvPr>
          <p:cNvGraphicFramePr>
            <a:graphicFrameLocks noGrp="1"/>
          </p:cNvGraphicFramePr>
          <p:nvPr>
            <p:ph type="tbl" sz="quarter" idx="13"/>
            <p:extLst>
              <p:ext uri="{D42A27DB-BD31-4B8C-83A1-F6EECF244321}">
                <p14:modId xmlns:p14="http://schemas.microsoft.com/office/powerpoint/2010/main" val="3159916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92929189"/>
                    </a:ext>
                  </a:extLst>
                </a:gridCol>
                <a:gridCol w="1810512">
                  <a:extLst>
                    <a:ext uri="{9D8B030D-6E8A-4147-A177-3AD203B41FA5}">
                      <a16:colId xmlns:a16="http://schemas.microsoft.com/office/drawing/2014/main" val="1142879585"/>
                    </a:ext>
                  </a:extLst>
                </a:gridCol>
                <a:gridCol w="822960">
                  <a:extLst>
                    <a:ext uri="{9D8B030D-6E8A-4147-A177-3AD203B41FA5}">
                      <a16:colId xmlns:a16="http://schemas.microsoft.com/office/drawing/2014/main" val="226299973"/>
                    </a:ext>
                  </a:extLst>
                </a:gridCol>
                <a:gridCol w="822960">
                  <a:extLst>
                    <a:ext uri="{9D8B030D-6E8A-4147-A177-3AD203B41FA5}">
                      <a16:colId xmlns:a16="http://schemas.microsoft.com/office/drawing/2014/main" val="3780532614"/>
                    </a:ext>
                  </a:extLst>
                </a:gridCol>
                <a:gridCol w="822960">
                  <a:extLst>
                    <a:ext uri="{9D8B030D-6E8A-4147-A177-3AD203B41FA5}">
                      <a16:colId xmlns:a16="http://schemas.microsoft.com/office/drawing/2014/main" val="2057643218"/>
                    </a:ext>
                  </a:extLst>
                </a:gridCol>
                <a:gridCol w="822960">
                  <a:extLst>
                    <a:ext uri="{9D8B030D-6E8A-4147-A177-3AD203B41FA5}">
                      <a16:colId xmlns:a16="http://schemas.microsoft.com/office/drawing/2014/main" val="2138758481"/>
                    </a:ext>
                  </a:extLst>
                </a:gridCol>
                <a:gridCol w="822960">
                  <a:extLst>
                    <a:ext uri="{9D8B030D-6E8A-4147-A177-3AD203B41FA5}">
                      <a16:colId xmlns:a16="http://schemas.microsoft.com/office/drawing/2014/main" val="4276583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1761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bajajarg - 2021-09-19 11:39:41</a:t>
                      </a:r>
                      <a:r>
                        <a:rPr kumimoji="0" lang="es-ES" sz="1000" b="0" i="0" u="none" strike="noStrike" kern="1200" cap="none" spc="0" normalizeH="0" baseline="0" noProof="0">
                          <a:ln>
                            <a:noFill/>
                          </a:ln>
                          <a:solidFill>
                            <a:prstClr val="black"/>
                          </a:solidFill>
                          <a:effectLst/>
                          <a:uLnTx/>
                          <a:uFillTx/>
                          <a:latin typeface="+mn-lt"/>
                          <a:ea typeface="+mn-ea"/>
                          <a:cs typeface="+mn-cs"/>
                        </a:rPr>
                        <a:t>
 La 250 ya se unió a la familia Dominar, sumate vos también. 
Preparate para vivir nuevas historias y nuevos caminos.
Bajaj, sabia decisión. 
Consultá precios y planes de financiación en el link de la bio.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242357232_394199125554642_1716667098427795961_n.jpg?_nc_cat=107&amp;ccb=1-5&amp;_nc_sid=8ae9d6&amp;_nc_ohc=DPYq6mTy1WMAX_j6wcO&amp;_nc_ht=scontent.cdninstagram.com&amp;edm=AL-3X8kEAAAA&amp;oh=2e97f2194a301d30a1e6df11a8208fe6&amp;oe=6174579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46839627"/>
                  </a:ext>
                </a:extLst>
              </a:tr>
            </a:tbl>
          </a:graphicData>
        </a:graphic>
      </p:graphicFrame>
      <p:sp>
        <p:nvSpPr>
          <p:cNvPr id="4" name="Text Placeholder 3">
            <a:extLst>
              <a:ext uri="{FF2B5EF4-FFF2-40B4-BE49-F238E27FC236}">
                <a16:creationId xmlns:a16="http://schemas.microsoft.com/office/drawing/2014/main" id="{E381D05F-6DC2-4793-AE0C-1ED0132ECD63}"/>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0142678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7DF6B-C912-4CAB-8218-4570B18DA4CD}"/>
              </a:ext>
            </a:extLst>
          </p:cNvPr>
          <p:cNvSpPr>
            <a:spLocks noGrp="1"/>
          </p:cNvSpPr>
          <p:nvPr>
            <p:ph type="title"/>
          </p:nvPr>
        </p:nvSpPr>
        <p:spPr/>
        <p:txBody>
          <a:bodyPr/>
          <a:lstStyle/>
          <a:p>
            <a:r>
              <a:rPr lang="en-US"/>
              <a:t>Instagram Posts Table | La Emilia - 17 of 25</a:t>
            </a:r>
          </a:p>
        </p:txBody>
      </p:sp>
      <p:graphicFrame>
        <p:nvGraphicFramePr>
          <p:cNvPr id="5" name="Table Placeholder 4">
            <a:extLst>
              <a:ext uri="{FF2B5EF4-FFF2-40B4-BE49-F238E27FC236}">
                <a16:creationId xmlns:a16="http://schemas.microsoft.com/office/drawing/2014/main" id="{CF8AC396-357D-4BAC-AF17-340AF8F19ABB}"/>
              </a:ext>
            </a:extLst>
          </p:cNvPr>
          <p:cNvGraphicFramePr>
            <a:graphicFrameLocks noGrp="1"/>
          </p:cNvGraphicFramePr>
          <p:nvPr>
            <p:ph type="tbl" sz="quarter" idx="13"/>
            <p:extLst>
              <p:ext uri="{D42A27DB-BD31-4B8C-83A1-F6EECF244321}">
                <p14:modId xmlns:p14="http://schemas.microsoft.com/office/powerpoint/2010/main" val="862808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01287704"/>
                    </a:ext>
                  </a:extLst>
                </a:gridCol>
                <a:gridCol w="1810512">
                  <a:extLst>
                    <a:ext uri="{9D8B030D-6E8A-4147-A177-3AD203B41FA5}">
                      <a16:colId xmlns:a16="http://schemas.microsoft.com/office/drawing/2014/main" val="2484599126"/>
                    </a:ext>
                  </a:extLst>
                </a:gridCol>
                <a:gridCol w="822960">
                  <a:extLst>
                    <a:ext uri="{9D8B030D-6E8A-4147-A177-3AD203B41FA5}">
                      <a16:colId xmlns:a16="http://schemas.microsoft.com/office/drawing/2014/main" val="2341610987"/>
                    </a:ext>
                  </a:extLst>
                </a:gridCol>
                <a:gridCol w="822960">
                  <a:extLst>
                    <a:ext uri="{9D8B030D-6E8A-4147-A177-3AD203B41FA5}">
                      <a16:colId xmlns:a16="http://schemas.microsoft.com/office/drawing/2014/main" val="1249396824"/>
                    </a:ext>
                  </a:extLst>
                </a:gridCol>
                <a:gridCol w="822960">
                  <a:extLst>
                    <a:ext uri="{9D8B030D-6E8A-4147-A177-3AD203B41FA5}">
                      <a16:colId xmlns:a16="http://schemas.microsoft.com/office/drawing/2014/main" val="585523429"/>
                    </a:ext>
                  </a:extLst>
                </a:gridCol>
                <a:gridCol w="822960">
                  <a:extLst>
                    <a:ext uri="{9D8B030D-6E8A-4147-A177-3AD203B41FA5}">
                      <a16:colId xmlns:a16="http://schemas.microsoft.com/office/drawing/2014/main" val="2231688655"/>
                    </a:ext>
                  </a:extLst>
                </a:gridCol>
                <a:gridCol w="822960">
                  <a:extLst>
                    <a:ext uri="{9D8B030D-6E8A-4147-A177-3AD203B41FA5}">
                      <a16:colId xmlns:a16="http://schemas.microsoft.com/office/drawing/2014/main" val="1316731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5925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suzukimotos.arg - 2021-09-22 18:03:31</a:t>
                      </a:r>
                      <a:r>
                        <a:rPr kumimoji="0" lang="en-US" sz="1000" b="0" i="0" u="none" strike="noStrike" kern="1200" cap="none" spc="0" normalizeH="0" baseline="0" noProof="0">
                          <a:ln>
                            <a:noFill/>
                          </a:ln>
                          <a:solidFill>
                            <a:prstClr val="black"/>
                          </a:solidFill>
                          <a:effectLst/>
                          <a:uLnTx/>
                          <a:uFillTx/>
                          <a:latin typeface="+mn-lt"/>
                          <a:ea typeface="+mn-ea"/>
                          <a:cs typeface="+mn-cs"/>
                        </a:rPr>
                        <a:t>
 Alentar al equipo con el jersey puesto! #sorteo - Junto a nuestros amigos de radikalracing sorteamos el jersey del equipo oficial Suzuki Radikal Racing Team!  Participar es muy simple!
- Seguí a suzukimotos.arg y a radikalracing
- Dale like al post
- Etiquetá a dos amigxs
Sorteamos el jueves 30 de septiembre! Importante: Podés participar cuantas veces quieras sin repetir amigxs etiquetados. El premio es un jersey oficial del equipo Suzuki Racing Team. 
#sorteo #sorteomotos #suzukimotos #radikalracing  #suzukimx #darioarco #joanahuelkriger #nicolasrolando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242434947_411296170374039_1957683418373047329_n.jpg?_nc_cat=105&amp;ccb=1-5&amp;_nc_sid=8ae9d6&amp;_nc_ohc=3g_vqqq3puYAX-YgsYL&amp;_nc_ht=scontent.cdninstagram.com&amp;edm=AL-3X8kEAAAA&amp;oh=dbfc32d663526f61bcff3b045153c94e&amp;oe=61738362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20769179"/>
                  </a:ext>
                </a:extLst>
              </a:tr>
            </a:tbl>
          </a:graphicData>
        </a:graphic>
      </p:graphicFrame>
      <p:sp>
        <p:nvSpPr>
          <p:cNvPr id="4" name="Text Placeholder 3">
            <a:extLst>
              <a:ext uri="{FF2B5EF4-FFF2-40B4-BE49-F238E27FC236}">
                <a16:creationId xmlns:a16="http://schemas.microsoft.com/office/drawing/2014/main" id="{E9480CD6-4014-493C-BDA0-AAA095412CA8}"/>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3475875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BC32D-C289-4D5A-B6E5-BFD017D0B5CB}"/>
              </a:ext>
            </a:extLst>
          </p:cNvPr>
          <p:cNvSpPr>
            <a:spLocks noGrp="1"/>
          </p:cNvSpPr>
          <p:nvPr>
            <p:ph type="title"/>
          </p:nvPr>
        </p:nvSpPr>
        <p:spPr/>
        <p:txBody>
          <a:bodyPr/>
          <a:lstStyle/>
          <a:p>
            <a:r>
              <a:rPr lang="en-US"/>
              <a:t>Instagram Posts Table | La Emilia - 18 of 25</a:t>
            </a:r>
          </a:p>
        </p:txBody>
      </p:sp>
      <p:graphicFrame>
        <p:nvGraphicFramePr>
          <p:cNvPr id="5" name="Table Placeholder 4">
            <a:extLst>
              <a:ext uri="{FF2B5EF4-FFF2-40B4-BE49-F238E27FC236}">
                <a16:creationId xmlns:a16="http://schemas.microsoft.com/office/drawing/2014/main" id="{009D444B-A17E-4E6F-BB21-43830B804DE0}"/>
              </a:ext>
            </a:extLst>
          </p:cNvPr>
          <p:cNvGraphicFramePr>
            <a:graphicFrameLocks noGrp="1"/>
          </p:cNvGraphicFramePr>
          <p:nvPr>
            <p:ph type="tbl" sz="quarter" idx="13"/>
            <p:extLst>
              <p:ext uri="{D42A27DB-BD31-4B8C-83A1-F6EECF244321}">
                <p14:modId xmlns:p14="http://schemas.microsoft.com/office/powerpoint/2010/main" val="9893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17582912"/>
                    </a:ext>
                  </a:extLst>
                </a:gridCol>
                <a:gridCol w="1810512">
                  <a:extLst>
                    <a:ext uri="{9D8B030D-6E8A-4147-A177-3AD203B41FA5}">
                      <a16:colId xmlns:a16="http://schemas.microsoft.com/office/drawing/2014/main" val="4196952019"/>
                    </a:ext>
                  </a:extLst>
                </a:gridCol>
                <a:gridCol w="822960">
                  <a:extLst>
                    <a:ext uri="{9D8B030D-6E8A-4147-A177-3AD203B41FA5}">
                      <a16:colId xmlns:a16="http://schemas.microsoft.com/office/drawing/2014/main" val="3942967481"/>
                    </a:ext>
                  </a:extLst>
                </a:gridCol>
                <a:gridCol w="822960">
                  <a:extLst>
                    <a:ext uri="{9D8B030D-6E8A-4147-A177-3AD203B41FA5}">
                      <a16:colId xmlns:a16="http://schemas.microsoft.com/office/drawing/2014/main" val="3105826598"/>
                    </a:ext>
                  </a:extLst>
                </a:gridCol>
                <a:gridCol w="822960">
                  <a:extLst>
                    <a:ext uri="{9D8B030D-6E8A-4147-A177-3AD203B41FA5}">
                      <a16:colId xmlns:a16="http://schemas.microsoft.com/office/drawing/2014/main" val="2746970145"/>
                    </a:ext>
                  </a:extLst>
                </a:gridCol>
                <a:gridCol w="822960">
                  <a:extLst>
                    <a:ext uri="{9D8B030D-6E8A-4147-A177-3AD203B41FA5}">
                      <a16:colId xmlns:a16="http://schemas.microsoft.com/office/drawing/2014/main" val="2389891799"/>
                    </a:ext>
                  </a:extLst>
                </a:gridCol>
                <a:gridCol w="822960">
                  <a:extLst>
                    <a:ext uri="{9D8B030D-6E8A-4147-A177-3AD203B41FA5}">
                      <a16:colId xmlns:a16="http://schemas.microsoft.com/office/drawing/2014/main" val="37559784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5481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- 2021-09-27 12:55:48</a:t>
                      </a:r>
                      <a:r>
                        <a:rPr kumimoji="0" lang="es-ES" sz="1000" b="0" i="0" u="none" strike="noStrike" kern="1200" cap="none" spc="0" normalizeH="0" baseline="0" noProof="0">
                          <a:ln>
                            <a:noFill/>
                          </a:ln>
                          <a:solidFill>
                            <a:prstClr val="black"/>
                          </a:solidFill>
                          <a:effectLst/>
                          <a:uLnTx/>
                          <a:uFillTx/>
                          <a:latin typeface="+mn-lt"/>
                          <a:ea typeface="+mn-ea"/>
                          <a:cs typeface="+mn-cs"/>
                        </a:rPr>
                        <a:t>
 Nuestro concesionario ktmrosario sortea en su cuenta oficial un Casco o un Buzo oficial KTM! Para participar solo tenes que:
1️⃣ Seguirnos a ktmrosario y a ktmargentina
2️⃣ Subir esta publicación a tu historia y etiquetarnos
3️⃣ Buscar el post en su cuenta oficial y etiquetar a 3 amigos (los 3 amigos nos tienen que seguir)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243175788_410634863764186_4184169808555193980_n.jpg?_nc_cat=108&amp;ccb=1-5&amp;_nc_sid=8ae9d6&amp;_nc_ohc=EfaCWJ3jOtkAX8zsHFD&amp;_nc_ht=scontent-iad3-2.cdninstagram.com&amp;edm=AL-3X8kEAAAA&amp;oh=7da152b36ae3383efb368693a24578b2&amp;oe=6173F6F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0496134"/>
                  </a:ext>
                </a:extLst>
              </a:tr>
            </a:tbl>
          </a:graphicData>
        </a:graphic>
      </p:graphicFrame>
      <p:sp>
        <p:nvSpPr>
          <p:cNvPr id="4" name="Text Placeholder 3">
            <a:extLst>
              <a:ext uri="{FF2B5EF4-FFF2-40B4-BE49-F238E27FC236}">
                <a16:creationId xmlns:a16="http://schemas.microsoft.com/office/drawing/2014/main" id="{C3BC59B2-090D-4C9F-8ED6-785A045FCCFB}"/>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2149072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83B9E-6127-4B4B-B29A-61C6A76A5B8E}"/>
              </a:ext>
            </a:extLst>
          </p:cNvPr>
          <p:cNvSpPr>
            <a:spLocks noGrp="1"/>
          </p:cNvSpPr>
          <p:nvPr>
            <p:ph type="title"/>
          </p:nvPr>
        </p:nvSpPr>
        <p:spPr/>
        <p:txBody>
          <a:bodyPr/>
          <a:lstStyle/>
          <a:p>
            <a:r>
              <a:rPr lang="en-US"/>
              <a:t>Instagram Posts Table | La Emilia - 19 of 25</a:t>
            </a:r>
          </a:p>
        </p:txBody>
      </p:sp>
      <p:graphicFrame>
        <p:nvGraphicFramePr>
          <p:cNvPr id="5" name="Table Placeholder 4">
            <a:extLst>
              <a:ext uri="{FF2B5EF4-FFF2-40B4-BE49-F238E27FC236}">
                <a16:creationId xmlns:a16="http://schemas.microsoft.com/office/drawing/2014/main" id="{6A90E4A9-647E-458B-B83D-D2E6A6E0AB2A}"/>
              </a:ext>
            </a:extLst>
          </p:cNvPr>
          <p:cNvGraphicFramePr>
            <a:graphicFrameLocks noGrp="1"/>
          </p:cNvGraphicFramePr>
          <p:nvPr>
            <p:ph type="tbl" sz="quarter" idx="13"/>
            <p:extLst>
              <p:ext uri="{D42A27DB-BD31-4B8C-83A1-F6EECF244321}">
                <p14:modId xmlns:p14="http://schemas.microsoft.com/office/powerpoint/2010/main" val="1005827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82219309"/>
                    </a:ext>
                  </a:extLst>
                </a:gridCol>
                <a:gridCol w="1810512">
                  <a:extLst>
                    <a:ext uri="{9D8B030D-6E8A-4147-A177-3AD203B41FA5}">
                      <a16:colId xmlns:a16="http://schemas.microsoft.com/office/drawing/2014/main" val="4005261620"/>
                    </a:ext>
                  </a:extLst>
                </a:gridCol>
                <a:gridCol w="822960">
                  <a:extLst>
                    <a:ext uri="{9D8B030D-6E8A-4147-A177-3AD203B41FA5}">
                      <a16:colId xmlns:a16="http://schemas.microsoft.com/office/drawing/2014/main" val="4112030224"/>
                    </a:ext>
                  </a:extLst>
                </a:gridCol>
                <a:gridCol w="822960">
                  <a:extLst>
                    <a:ext uri="{9D8B030D-6E8A-4147-A177-3AD203B41FA5}">
                      <a16:colId xmlns:a16="http://schemas.microsoft.com/office/drawing/2014/main" val="570201997"/>
                    </a:ext>
                  </a:extLst>
                </a:gridCol>
                <a:gridCol w="822960">
                  <a:extLst>
                    <a:ext uri="{9D8B030D-6E8A-4147-A177-3AD203B41FA5}">
                      <a16:colId xmlns:a16="http://schemas.microsoft.com/office/drawing/2014/main" val="895161312"/>
                    </a:ext>
                  </a:extLst>
                </a:gridCol>
                <a:gridCol w="822960">
                  <a:extLst>
                    <a:ext uri="{9D8B030D-6E8A-4147-A177-3AD203B41FA5}">
                      <a16:colId xmlns:a16="http://schemas.microsoft.com/office/drawing/2014/main" val="1991849391"/>
                    </a:ext>
                  </a:extLst>
                </a:gridCol>
                <a:gridCol w="822960">
                  <a:extLst>
                    <a:ext uri="{9D8B030D-6E8A-4147-A177-3AD203B41FA5}">
                      <a16:colId xmlns:a16="http://schemas.microsoft.com/office/drawing/2014/main" val="398636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5444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- 2021-10-07 12:15:24</a:t>
                      </a:r>
                      <a:r>
                        <a:rPr kumimoji="0" lang="es-ES" sz="1000" b="0" i="0" u="none" strike="noStrike" kern="1200" cap="none" spc="0" normalizeH="0" baseline="0" noProof="0">
                          <a:ln>
                            <a:noFill/>
                          </a:ln>
                          <a:solidFill>
                            <a:prstClr val="black"/>
                          </a:solidFill>
                          <a:effectLst/>
                          <a:uLnTx/>
                          <a:uFillTx/>
                          <a:latin typeface="+mn-lt"/>
                          <a:ea typeface="+mn-ea"/>
                          <a:cs typeface="+mn-cs"/>
                        </a:rPr>
                        <a:t>
 😎 Subite tranquilo que te va a ir bien. Entrá a nuestro link en bio y empezá a hacer Twisterapia.
#Twisterapia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244536570_1555187018179850_5660596576786242438_n.jpg?_nc_cat=105&amp;ccb=1-5&amp;_nc_sid=8ae9d6&amp;_nc_ohc=5lAkWu8Jf6cAX-aiYkc&amp;_nc_ht=scontent-lga3-2.cdninstagram.com&amp;edm=AL-3X8kEAAAA&amp;oh=a9a15204e8d45e2a086e6752c5bc342f&amp;oe=61741028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25209356"/>
                  </a:ext>
                </a:extLst>
              </a:tr>
            </a:tbl>
          </a:graphicData>
        </a:graphic>
      </p:graphicFrame>
      <p:sp>
        <p:nvSpPr>
          <p:cNvPr id="4" name="Text Placeholder 3">
            <a:extLst>
              <a:ext uri="{FF2B5EF4-FFF2-40B4-BE49-F238E27FC236}">
                <a16:creationId xmlns:a16="http://schemas.microsoft.com/office/drawing/2014/main" id="{EA6CDDF8-A7EB-4936-865D-96769010F7BE}"/>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5538043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CA38E-EF91-4F58-82D5-A3622468779E}"/>
              </a:ext>
            </a:extLst>
          </p:cNvPr>
          <p:cNvSpPr>
            <a:spLocks noGrp="1"/>
          </p:cNvSpPr>
          <p:nvPr>
            <p:ph type="title"/>
          </p:nvPr>
        </p:nvSpPr>
        <p:spPr/>
        <p:txBody>
          <a:bodyPr/>
          <a:lstStyle/>
          <a:p>
            <a:r>
              <a:rPr lang="en-US"/>
              <a:t>Instagram Posts Table | La Emilia - 20 of 25</a:t>
            </a:r>
          </a:p>
        </p:txBody>
      </p:sp>
      <p:graphicFrame>
        <p:nvGraphicFramePr>
          <p:cNvPr id="5" name="Table Placeholder 4">
            <a:extLst>
              <a:ext uri="{FF2B5EF4-FFF2-40B4-BE49-F238E27FC236}">
                <a16:creationId xmlns:a16="http://schemas.microsoft.com/office/drawing/2014/main" id="{A4F73A84-A93C-4A40-807C-F080A50A37A2}"/>
              </a:ext>
            </a:extLst>
          </p:cNvPr>
          <p:cNvGraphicFramePr>
            <a:graphicFrameLocks noGrp="1"/>
          </p:cNvGraphicFramePr>
          <p:nvPr>
            <p:ph type="tbl" sz="quarter" idx="13"/>
            <p:extLst>
              <p:ext uri="{D42A27DB-BD31-4B8C-83A1-F6EECF244321}">
                <p14:modId xmlns:p14="http://schemas.microsoft.com/office/powerpoint/2010/main" val="2252456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82326675"/>
                    </a:ext>
                  </a:extLst>
                </a:gridCol>
                <a:gridCol w="1810512">
                  <a:extLst>
                    <a:ext uri="{9D8B030D-6E8A-4147-A177-3AD203B41FA5}">
                      <a16:colId xmlns:a16="http://schemas.microsoft.com/office/drawing/2014/main" val="1974846474"/>
                    </a:ext>
                  </a:extLst>
                </a:gridCol>
                <a:gridCol w="822960">
                  <a:extLst>
                    <a:ext uri="{9D8B030D-6E8A-4147-A177-3AD203B41FA5}">
                      <a16:colId xmlns:a16="http://schemas.microsoft.com/office/drawing/2014/main" val="858037857"/>
                    </a:ext>
                  </a:extLst>
                </a:gridCol>
                <a:gridCol w="822960">
                  <a:extLst>
                    <a:ext uri="{9D8B030D-6E8A-4147-A177-3AD203B41FA5}">
                      <a16:colId xmlns:a16="http://schemas.microsoft.com/office/drawing/2014/main" val="1762370630"/>
                    </a:ext>
                  </a:extLst>
                </a:gridCol>
                <a:gridCol w="822960">
                  <a:extLst>
                    <a:ext uri="{9D8B030D-6E8A-4147-A177-3AD203B41FA5}">
                      <a16:colId xmlns:a16="http://schemas.microsoft.com/office/drawing/2014/main" val="878446354"/>
                    </a:ext>
                  </a:extLst>
                </a:gridCol>
                <a:gridCol w="822960">
                  <a:extLst>
                    <a:ext uri="{9D8B030D-6E8A-4147-A177-3AD203B41FA5}">
                      <a16:colId xmlns:a16="http://schemas.microsoft.com/office/drawing/2014/main" val="705655291"/>
                    </a:ext>
                  </a:extLst>
                </a:gridCol>
                <a:gridCol w="822960">
                  <a:extLst>
                    <a:ext uri="{9D8B030D-6E8A-4147-A177-3AD203B41FA5}">
                      <a16:colId xmlns:a16="http://schemas.microsoft.com/office/drawing/2014/main" val="1099121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9336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- 2021-09-22 16:27:01</a:t>
                      </a:r>
                      <a:r>
                        <a:rPr kumimoji="0" lang="es-ES" sz="1000" b="0" i="0" u="none" strike="noStrike" kern="1200" cap="none" spc="0" normalizeH="0" baseline="0" noProof="0">
                          <a:ln>
                            <a:noFill/>
                          </a:ln>
                          <a:solidFill>
                            <a:prstClr val="black"/>
                          </a:solidFill>
                          <a:effectLst/>
                          <a:uLnTx/>
                          <a:uFillTx/>
                          <a:latin typeface="+mn-lt"/>
                          <a:ea typeface="+mn-ea"/>
                          <a:cs typeface="+mn-cs"/>
                        </a:rPr>
                        <a:t>
 Es rendidora y muy fiel, podés confiar en ella tanto como en tu psicólogo.
#Twisterapia #HondaArgentina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242562754_241665391225425_2793942702542712642_n.jpg?_nc_cat=111&amp;ccb=1-5&amp;_nc_sid=8ae9d6&amp;_nc_ohc=StMquXABiVoAX_ETHq0&amp;_nc_ht=scontent-lga3-2.cdninstagram.com&amp;edm=AL-3X8kEAAAA&amp;oh=27a20036adf9a5f3c219e8b10f096246&amp;oe=6173ACD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852651"/>
                  </a:ext>
                </a:extLst>
              </a:tr>
            </a:tbl>
          </a:graphicData>
        </a:graphic>
      </p:graphicFrame>
      <p:sp>
        <p:nvSpPr>
          <p:cNvPr id="4" name="Text Placeholder 3">
            <a:extLst>
              <a:ext uri="{FF2B5EF4-FFF2-40B4-BE49-F238E27FC236}">
                <a16:creationId xmlns:a16="http://schemas.microsoft.com/office/drawing/2014/main" id="{330408DA-3E16-400B-BADD-8B9D60E6EF70}"/>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0124387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065C9-B349-4C0B-8370-5F0583390031}"/>
              </a:ext>
            </a:extLst>
          </p:cNvPr>
          <p:cNvSpPr>
            <a:spLocks noGrp="1"/>
          </p:cNvSpPr>
          <p:nvPr>
            <p:ph type="title"/>
          </p:nvPr>
        </p:nvSpPr>
        <p:spPr/>
        <p:txBody>
          <a:bodyPr/>
          <a:lstStyle/>
          <a:p>
            <a:r>
              <a:rPr lang="en-US"/>
              <a:t>Instagram Posts Table | La Emilia - 21 of 25</a:t>
            </a:r>
          </a:p>
        </p:txBody>
      </p:sp>
      <p:graphicFrame>
        <p:nvGraphicFramePr>
          <p:cNvPr id="5" name="Table Placeholder 4">
            <a:extLst>
              <a:ext uri="{FF2B5EF4-FFF2-40B4-BE49-F238E27FC236}">
                <a16:creationId xmlns:a16="http://schemas.microsoft.com/office/drawing/2014/main" id="{059885F9-15AD-4BB5-BD18-9E2E7FA5808D}"/>
              </a:ext>
            </a:extLst>
          </p:cNvPr>
          <p:cNvGraphicFramePr>
            <a:graphicFrameLocks noGrp="1"/>
          </p:cNvGraphicFramePr>
          <p:nvPr>
            <p:ph type="tbl" sz="quarter" idx="13"/>
            <p:extLst>
              <p:ext uri="{D42A27DB-BD31-4B8C-83A1-F6EECF244321}">
                <p14:modId xmlns:p14="http://schemas.microsoft.com/office/powerpoint/2010/main" val="4205926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476891107"/>
                    </a:ext>
                  </a:extLst>
                </a:gridCol>
                <a:gridCol w="1810512">
                  <a:extLst>
                    <a:ext uri="{9D8B030D-6E8A-4147-A177-3AD203B41FA5}">
                      <a16:colId xmlns:a16="http://schemas.microsoft.com/office/drawing/2014/main" val="2307299900"/>
                    </a:ext>
                  </a:extLst>
                </a:gridCol>
                <a:gridCol w="822960">
                  <a:extLst>
                    <a:ext uri="{9D8B030D-6E8A-4147-A177-3AD203B41FA5}">
                      <a16:colId xmlns:a16="http://schemas.microsoft.com/office/drawing/2014/main" val="4125548569"/>
                    </a:ext>
                  </a:extLst>
                </a:gridCol>
                <a:gridCol w="822960">
                  <a:extLst>
                    <a:ext uri="{9D8B030D-6E8A-4147-A177-3AD203B41FA5}">
                      <a16:colId xmlns:a16="http://schemas.microsoft.com/office/drawing/2014/main" val="1001501740"/>
                    </a:ext>
                  </a:extLst>
                </a:gridCol>
                <a:gridCol w="822960">
                  <a:extLst>
                    <a:ext uri="{9D8B030D-6E8A-4147-A177-3AD203B41FA5}">
                      <a16:colId xmlns:a16="http://schemas.microsoft.com/office/drawing/2014/main" val="2011294006"/>
                    </a:ext>
                  </a:extLst>
                </a:gridCol>
                <a:gridCol w="822960">
                  <a:extLst>
                    <a:ext uri="{9D8B030D-6E8A-4147-A177-3AD203B41FA5}">
                      <a16:colId xmlns:a16="http://schemas.microsoft.com/office/drawing/2014/main" val="408778636"/>
                    </a:ext>
                  </a:extLst>
                </a:gridCol>
                <a:gridCol w="822960">
                  <a:extLst>
                    <a:ext uri="{9D8B030D-6E8A-4147-A177-3AD203B41FA5}">
                      <a16:colId xmlns:a16="http://schemas.microsoft.com/office/drawing/2014/main" val="3239831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21341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ktmargentina - 2021-09-28 17:13:08</a:t>
                      </a:r>
                      <a:r>
                        <a:rPr kumimoji="0" lang="es-ES" sz="1000" b="0" i="0" u="none" strike="noStrike" kern="1200" cap="none" spc="0" normalizeH="0" baseline="0" noProof="0">
                          <a:ln>
                            <a:noFill/>
                          </a:ln>
                          <a:solidFill>
                            <a:prstClr val="black"/>
                          </a:solidFill>
                          <a:effectLst/>
                          <a:uLnTx/>
                          <a:uFillTx/>
                          <a:latin typeface="+mn-lt"/>
                          <a:ea typeface="+mn-ea"/>
                          <a:cs typeface="+mn-cs"/>
                        </a:rPr>
                        <a:t>
 📸 federicocolmenero nos comparte fotos de su primer viaje en su duke 250, excelente comportamiento 💥💪🏼 Fueron más de 3000km!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243379608_551529246106186_1741828438206708316_n.jpg?_nc_cat=111&amp;ccb=1-5&amp;_nc_sid=8ae9d6&amp;_nc_ohc=-VSen2DC4EwAX-ucg_i&amp;_nc_ht=scontent-iad3-2.cdninstagram.com&amp;edm=AL-3X8kEAAAA&amp;oh=257e5c2b2587ac916e04b1e432ad76de&amp;oe=61727E9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23233680"/>
                  </a:ext>
                </a:extLst>
              </a:tr>
            </a:tbl>
          </a:graphicData>
        </a:graphic>
      </p:graphicFrame>
      <p:sp>
        <p:nvSpPr>
          <p:cNvPr id="4" name="Text Placeholder 3">
            <a:extLst>
              <a:ext uri="{FF2B5EF4-FFF2-40B4-BE49-F238E27FC236}">
                <a16:creationId xmlns:a16="http://schemas.microsoft.com/office/drawing/2014/main" id="{3DB1A4A8-CBD2-4AF2-85FB-8EF40B0BF3A5}"/>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8937301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EB8F0-171F-4BEE-94A4-1E1443F74678}"/>
              </a:ext>
            </a:extLst>
          </p:cNvPr>
          <p:cNvSpPr>
            <a:spLocks noGrp="1"/>
          </p:cNvSpPr>
          <p:nvPr>
            <p:ph type="title"/>
          </p:nvPr>
        </p:nvSpPr>
        <p:spPr/>
        <p:txBody>
          <a:bodyPr/>
          <a:lstStyle/>
          <a:p>
            <a:r>
              <a:rPr lang="en-US"/>
              <a:t>Instagram Posts Table | La Emilia - 22 of 25</a:t>
            </a:r>
          </a:p>
        </p:txBody>
      </p:sp>
      <p:graphicFrame>
        <p:nvGraphicFramePr>
          <p:cNvPr id="5" name="Table Placeholder 4">
            <a:extLst>
              <a:ext uri="{FF2B5EF4-FFF2-40B4-BE49-F238E27FC236}">
                <a16:creationId xmlns:a16="http://schemas.microsoft.com/office/drawing/2014/main" id="{0E6E5560-F696-4FFC-8C87-1DF78150B6AC}"/>
              </a:ext>
            </a:extLst>
          </p:cNvPr>
          <p:cNvGraphicFramePr>
            <a:graphicFrameLocks noGrp="1"/>
          </p:cNvGraphicFramePr>
          <p:nvPr>
            <p:ph type="tbl" sz="quarter" idx="13"/>
            <p:extLst>
              <p:ext uri="{D42A27DB-BD31-4B8C-83A1-F6EECF244321}">
                <p14:modId xmlns:p14="http://schemas.microsoft.com/office/powerpoint/2010/main" val="87833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61265026"/>
                    </a:ext>
                  </a:extLst>
                </a:gridCol>
                <a:gridCol w="1810512">
                  <a:extLst>
                    <a:ext uri="{9D8B030D-6E8A-4147-A177-3AD203B41FA5}">
                      <a16:colId xmlns:a16="http://schemas.microsoft.com/office/drawing/2014/main" val="4098506151"/>
                    </a:ext>
                  </a:extLst>
                </a:gridCol>
                <a:gridCol w="822960">
                  <a:extLst>
                    <a:ext uri="{9D8B030D-6E8A-4147-A177-3AD203B41FA5}">
                      <a16:colId xmlns:a16="http://schemas.microsoft.com/office/drawing/2014/main" val="1981208026"/>
                    </a:ext>
                  </a:extLst>
                </a:gridCol>
                <a:gridCol w="822960">
                  <a:extLst>
                    <a:ext uri="{9D8B030D-6E8A-4147-A177-3AD203B41FA5}">
                      <a16:colId xmlns:a16="http://schemas.microsoft.com/office/drawing/2014/main" val="2840984986"/>
                    </a:ext>
                  </a:extLst>
                </a:gridCol>
                <a:gridCol w="822960">
                  <a:extLst>
                    <a:ext uri="{9D8B030D-6E8A-4147-A177-3AD203B41FA5}">
                      <a16:colId xmlns:a16="http://schemas.microsoft.com/office/drawing/2014/main" val="2896834887"/>
                    </a:ext>
                  </a:extLst>
                </a:gridCol>
                <a:gridCol w="822960">
                  <a:extLst>
                    <a:ext uri="{9D8B030D-6E8A-4147-A177-3AD203B41FA5}">
                      <a16:colId xmlns:a16="http://schemas.microsoft.com/office/drawing/2014/main" val="1009883290"/>
                    </a:ext>
                  </a:extLst>
                </a:gridCol>
                <a:gridCol w="822960">
                  <a:extLst>
                    <a:ext uri="{9D8B030D-6E8A-4147-A177-3AD203B41FA5}">
                      <a16:colId xmlns:a16="http://schemas.microsoft.com/office/drawing/2014/main" val="36430921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9852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hondamotosargentina - 2021-09-20 16:32:19</a:t>
                      </a:r>
                      <a:r>
                        <a:rPr kumimoji="0" lang="es-ES" sz="1000" b="0" i="0" u="none" strike="noStrike" kern="1200" cap="none" spc="0" normalizeH="0" baseline="0" noProof="0">
                          <a:ln>
                            <a:noFill/>
                          </a:ln>
                          <a:solidFill>
                            <a:prstClr val="black"/>
                          </a:solidFill>
                          <a:effectLst/>
                          <a:uLnTx/>
                          <a:uFillTx/>
                          <a:latin typeface="+mn-lt"/>
                          <a:ea typeface="+mn-ea"/>
                          <a:cs typeface="+mn-cs"/>
                        </a:rPr>
                        <a:t>
 Una vez más, el riojano de freytesmotorsport fue el más rápido junto a su CRF 250 y se quedó con una importante victoria en la 4ta fecha del Campeonato Nacional de Enduro. 
🏆 A disfrutar del triunfo diego.llanos.14  team.motorace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lga3-2.cdninstagram.com/v/t51.2885-15/242351182_859679254686284_2010730075678605438_n.jpg?_nc_cat=102&amp;ccb=1-5&amp;_nc_sid=8ae9d6&amp;_nc_ohc=W397So9baF0AX8nm3sE&amp;_nc_ht=scontent-lga3-2.cdninstagram.com&amp;edm=AL-3X8kEAAAA&amp;oh=8f6f26e8e118d01bb170be5b090b9d06&amp;oe=6173AD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41616916"/>
                  </a:ext>
                </a:extLst>
              </a:tr>
            </a:tbl>
          </a:graphicData>
        </a:graphic>
      </p:graphicFrame>
      <p:sp>
        <p:nvSpPr>
          <p:cNvPr id="4" name="Text Placeholder 3">
            <a:extLst>
              <a:ext uri="{FF2B5EF4-FFF2-40B4-BE49-F238E27FC236}">
                <a16:creationId xmlns:a16="http://schemas.microsoft.com/office/drawing/2014/main" id="{6419CED3-C3EC-4B32-8C36-6F15F27DB274}"/>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8938603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5AF6B-B285-4F17-B54B-6798F85E2030}"/>
              </a:ext>
            </a:extLst>
          </p:cNvPr>
          <p:cNvSpPr>
            <a:spLocks noGrp="1"/>
          </p:cNvSpPr>
          <p:nvPr>
            <p:ph type="title"/>
          </p:nvPr>
        </p:nvSpPr>
        <p:spPr/>
        <p:txBody>
          <a:bodyPr/>
          <a:lstStyle/>
          <a:p>
            <a:r>
              <a:rPr lang="en-US"/>
              <a:t>Instagram Posts Table | La Emilia - 23 of 25</a:t>
            </a:r>
          </a:p>
        </p:txBody>
      </p:sp>
      <p:graphicFrame>
        <p:nvGraphicFramePr>
          <p:cNvPr id="5" name="Table Placeholder 4">
            <a:extLst>
              <a:ext uri="{FF2B5EF4-FFF2-40B4-BE49-F238E27FC236}">
                <a16:creationId xmlns:a16="http://schemas.microsoft.com/office/drawing/2014/main" id="{CC3E18F5-914F-4744-B5DF-38E2B0213AE6}"/>
              </a:ext>
            </a:extLst>
          </p:cNvPr>
          <p:cNvGraphicFramePr>
            <a:graphicFrameLocks noGrp="1"/>
          </p:cNvGraphicFramePr>
          <p:nvPr>
            <p:ph type="tbl" sz="quarter" idx="13"/>
            <p:extLst>
              <p:ext uri="{D42A27DB-BD31-4B8C-83A1-F6EECF244321}">
                <p14:modId xmlns:p14="http://schemas.microsoft.com/office/powerpoint/2010/main" val="266329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98045233"/>
                    </a:ext>
                  </a:extLst>
                </a:gridCol>
                <a:gridCol w="1810512">
                  <a:extLst>
                    <a:ext uri="{9D8B030D-6E8A-4147-A177-3AD203B41FA5}">
                      <a16:colId xmlns:a16="http://schemas.microsoft.com/office/drawing/2014/main" val="3171035585"/>
                    </a:ext>
                  </a:extLst>
                </a:gridCol>
                <a:gridCol w="822960">
                  <a:extLst>
                    <a:ext uri="{9D8B030D-6E8A-4147-A177-3AD203B41FA5}">
                      <a16:colId xmlns:a16="http://schemas.microsoft.com/office/drawing/2014/main" val="1245753170"/>
                    </a:ext>
                  </a:extLst>
                </a:gridCol>
                <a:gridCol w="822960">
                  <a:extLst>
                    <a:ext uri="{9D8B030D-6E8A-4147-A177-3AD203B41FA5}">
                      <a16:colId xmlns:a16="http://schemas.microsoft.com/office/drawing/2014/main" val="1912792452"/>
                    </a:ext>
                  </a:extLst>
                </a:gridCol>
                <a:gridCol w="822960">
                  <a:extLst>
                    <a:ext uri="{9D8B030D-6E8A-4147-A177-3AD203B41FA5}">
                      <a16:colId xmlns:a16="http://schemas.microsoft.com/office/drawing/2014/main" val="1227064071"/>
                    </a:ext>
                  </a:extLst>
                </a:gridCol>
                <a:gridCol w="822960">
                  <a:extLst>
                    <a:ext uri="{9D8B030D-6E8A-4147-A177-3AD203B41FA5}">
                      <a16:colId xmlns:a16="http://schemas.microsoft.com/office/drawing/2014/main" val="3689097435"/>
                    </a:ext>
                  </a:extLst>
                </a:gridCol>
                <a:gridCol w="822960">
                  <a:extLst>
                    <a:ext uri="{9D8B030D-6E8A-4147-A177-3AD203B41FA5}">
                      <a16:colId xmlns:a16="http://schemas.microsoft.com/office/drawing/2014/main" val="2396536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49743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ktmargentina - 2021-09-29 16:50:55</a:t>
                      </a:r>
                      <a:r>
                        <a:rPr kumimoji="0" lang="en-US" sz="1000" b="0" i="0" u="none" strike="noStrike" kern="1200" cap="none" spc="0" normalizeH="0" baseline="0" noProof="0">
                          <a:ln>
                            <a:noFill/>
                          </a:ln>
                          <a:solidFill>
                            <a:prstClr val="black"/>
                          </a:solidFill>
                          <a:effectLst/>
                          <a:uLnTx/>
                          <a:uFillTx/>
                          <a:latin typeface="+mn-lt"/>
                          <a:ea typeface="+mn-ea"/>
                          <a:cs typeface="+mn-cs"/>
                        </a:rPr>
                        <a:t>
 WheelieWednesday sobre la KTM 200 DUKE! 💥🤘🏻
.
#KTM #ReadyToRace #KTM200Duke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51.29350-15/243566375_133218512376680_2247759464083749372_n.jpg?_nc_cat=108&amp;ccb=1-5&amp;_nc_sid=8ae9d6&amp;_nc_ohc=LZdPiX_5ez0AX85ACyZ&amp;_nc_ht=scontent-iad3-2.cdninstagram.com&amp;edm=AL-3X8kEAAAA&amp;oh=35978c67f7c15f9c9cd797ef7f92a363&amp;oe=61741B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84117907"/>
                  </a:ext>
                </a:extLst>
              </a:tr>
            </a:tbl>
          </a:graphicData>
        </a:graphic>
      </p:graphicFrame>
      <p:sp>
        <p:nvSpPr>
          <p:cNvPr id="4" name="Text Placeholder 3">
            <a:extLst>
              <a:ext uri="{FF2B5EF4-FFF2-40B4-BE49-F238E27FC236}">
                <a16:creationId xmlns:a16="http://schemas.microsoft.com/office/drawing/2014/main" id="{4275247C-7ACA-46AB-A431-314ECE01B0D5}"/>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4767798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BBD5A-E3D4-4C72-9486-CEA5E6426C2B}"/>
              </a:ext>
            </a:extLst>
          </p:cNvPr>
          <p:cNvSpPr>
            <a:spLocks noGrp="1"/>
          </p:cNvSpPr>
          <p:nvPr>
            <p:ph type="title"/>
          </p:nvPr>
        </p:nvSpPr>
        <p:spPr/>
        <p:txBody>
          <a:bodyPr/>
          <a:lstStyle/>
          <a:p>
            <a:r>
              <a:rPr lang="en-US"/>
              <a:t>Instagram Posts Table | La Emilia - 24 of 25</a:t>
            </a:r>
          </a:p>
        </p:txBody>
      </p:sp>
      <p:graphicFrame>
        <p:nvGraphicFramePr>
          <p:cNvPr id="5" name="Table Placeholder 4">
            <a:extLst>
              <a:ext uri="{FF2B5EF4-FFF2-40B4-BE49-F238E27FC236}">
                <a16:creationId xmlns:a16="http://schemas.microsoft.com/office/drawing/2014/main" id="{766F1EFC-0876-42E6-A417-2FD9C16958CA}"/>
              </a:ext>
            </a:extLst>
          </p:cNvPr>
          <p:cNvGraphicFramePr>
            <a:graphicFrameLocks noGrp="1"/>
          </p:cNvGraphicFramePr>
          <p:nvPr>
            <p:ph type="tbl" sz="quarter" idx="13"/>
            <p:extLst>
              <p:ext uri="{D42A27DB-BD31-4B8C-83A1-F6EECF244321}">
                <p14:modId xmlns:p14="http://schemas.microsoft.com/office/powerpoint/2010/main" val="39811475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2670438"/>
                    </a:ext>
                  </a:extLst>
                </a:gridCol>
                <a:gridCol w="1810512">
                  <a:extLst>
                    <a:ext uri="{9D8B030D-6E8A-4147-A177-3AD203B41FA5}">
                      <a16:colId xmlns:a16="http://schemas.microsoft.com/office/drawing/2014/main" val="7324280"/>
                    </a:ext>
                  </a:extLst>
                </a:gridCol>
                <a:gridCol w="822960">
                  <a:extLst>
                    <a:ext uri="{9D8B030D-6E8A-4147-A177-3AD203B41FA5}">
                      <a16:colId xmlns:a16="http://schemas.microsoft.com/office/drawing/2014/main" val="1642897902"/>
                    </a:ext>
                  </a:extLst>
                </a:gridCol>
                <a:gridCol w="822960">
                  <a:extLst>
                    <a:ext uri="{9D8B030D-6E8A-4147-A177-3AD203B41FA5}">
                      <a16:colId xmlns:a16="http://schemas.microsoft.com/office/drawing/2014/main" val="3179984655"/>
                    </a:ext>
                  </a:extLst>
                </a:gridCol>
                <a:gridCol w="822960">
                  <a:extLst>
                    <a:ext uri="{9D8B030D-6E8A-4147-A177-3AD203B41FA5}">
                      <a16:colId xmlns:a16="http://schemas.microsoft.com/office/drawing/2014/main" val="2721226348"/>
                    </a:ext>
                  </a:extLst>
                </a:gridCol>
                <a:gridCol w="822960">
                  <a:extLst>
                    <a:ext uri="{9D8B030D-6E8A-4147-A177-3AD203B41FA5}">
                      <a16:colId xmlns:a16="http://schemas.microsoft.com/office/drawing/2014/main" val="1301164262"/>
                    </a:ext>
                  </a:extLst>
                </a:gridCol>
                <a:gridCol w="822960">
                  <a:extLst>
                    <a:ext uri="{9D8B030D-6E8A-4147-A177-3AD203B41FA5}">
                      <a16:colId xmlns:a16="http://schemas.microsoft.com/office/drawing/2014/main" val="3851169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18152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kawasaki.argentina - 2021-10-07 19:16:51</a:t>
                      </a:r>
                      <a:r>
                        <a:rPr kumimoji="0" lang="es-ES" sz="1000" b="0" i="0" u="none" strike="noStrike" kern="1200" cap="none" spc="0" normalizeH="0" baseline="0" noProof="0">
                          <a:ln>
                            <a:noFill/>
                          </a:ln>
                          <a:solidFill>
                            <a:prstClr val="black"/>
                          </a:solidFill>
                          <a:effectLst/>
                          <a:uLnTx/>
                          <a:uFillTx/>
                          <a:latin typeface="+mn-lt"/>
                          <a:ea typeface="+mn-ea"/>
                          <a:cs typeface="+mn-cs"/>
                        </a:rPr>
                        <a:t>
 #SORTEO ¡Se acerca el WSBK en Argentina y tenemos entradas para vos! 😉
El próximo 15, 16 y 17 de octubre, el circuito San Juan Villicum recibe al WorldSBK y queremos invitarte a vos y un amigo.
¿Cómo participar? ¡Es muy fácil!
1.  Etiquetá en los comentarios a tu acompañante ideal para ver las carreras
2.  Ambos sean fans de kawasakiargentina en Facebook o seguidores en kawasaki.argentina en Instagram
3.  ¡Ya estás participando!
El próximo martes 12 de octubre anunciaremos a los ganadores.
¡Mucha suerte!
#KawasakiArgentina #Sorteo #WorldSBK #KawasakiRacingTeam #JonathanRea #AlexLowes
Bases y condiciones: https://bit.ly/2YywTw6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244967880_552013416103286_1675494311777098441_n.webp.jpg?_nc_cat=105&amp;ccb=1-5&amp;_nc_sid=8ae9d6&amp;_nc_ohc=Bl_BF9gaW8IAX8tY3mm&amp;_nc_ht=scontent-iad3-1.cdninstagram.com&amp;edm=AL-3X8kEAAAA&amp;oh=dd249fc1b9284dc807f1e1c8d120bfa5&amp;oe=61730D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17802886"/>
                  </a:ext>
                </a:extLst>
              </a:tr>
            </a:tbl>
          </a:graphicData>
        </a:graphic>
      </p:graphicFrame>
      <p:sp>
        <p:nvSpPr>
          <p:cNvPr id="4" name="Text Placeholder 3">
            <a:extLst>
              <a:ext uri="{FF2B5EF4-FFF2-40B4-BE49-F238E27FC236}">
                <a16:creationId xmlns:a16="http://schemas.microsoft.com/office/drawing/2014/main" id="{763345FF-5CAF-4BE8-A66B-7F2C509B18D7}"/>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3631988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1F5D2-4A5E-4762-A8F7-E8726F817218}"/>
              </a:ext>
            </a:extLst>
          </p:cNvPr>
          <p:cNvSpPr>
            <a:spLocks noGrp="1"/>
          </p:cNvSpPr>
          <p:nvPr>
            <p:ph type="title"/>
          </p:nvPr>
        </p:nvSpPr>
        <p:spPr/>
        <p:txBody>
          <a:bodyPr/>
          <a:lstStyle/>
          <a:p>
            <a:r>
              <a:rPr lang="en-US"/>
              <a:t>Instagram Posts Table | La Emilia - 25 of 25</a:t>
            </a:r>
          </a:p>
        </p:txBody>
      </p:sp>
      <p:graphicFrame>
        <p:nvGraphicFramePr>
          <p:cNvPr id="5" name="Table Placeholder 4">
            <a:extLst>
              <a:ext uri="{FF2B5EF4-FFF2-40B4-BE49-F238E27FC236}">
                <a16:creationId xmlns:a16="http://schemas.microsoft.com/office/drawing/2014/main" id="{75068C61-798D-4EA0-8955-5566349C241A}"/>
              </a:ext>
            </a:extLst>
          </p:cNvPr>
          <p:cNvGraphicFramePr>
            <a:graphicFrameLocks noGrp="1"/>
          </p:cNvGraphicFramePr>
          <p:nvPr>
            <p:ph type="tbl" sz="quarter" idx="13"/>
            <p:extLst>
              <p:ext uri="{D42A27DB-BD31-4B8C-83A1-F6EECF244321}">
                <p14:modId xmlns:p14="http://schemas.microsoft.com/office/powerpoint/2010/main" val="4258364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76170307"/>
                    </a:ext>
                  </a:extLst>
                </a:gridCol>
                <a:gridCol w="1810512">
                  <a:extLst>
                    <a:ext uri="{9D8B030D-6E8A-4147-A177-3AD203B41FA5}">
                      <a16:colId xmlns:a16="http://schemas.microsoft.com/office/drawing/2014/main" val="2034475745"/>
                    </a:ext>
                  </a:extLst>
                </a:gridCol>
                <a:gridCol w="822960">
                  <a:extLst>
                    <a:ext uri="{9D8B030D-6E8A-4147-A177-3AD203B41FA5}">
                      <a16:colId xmlns:a16="http://schemas.microsoft.com/office/drawing/2014/main" val="1456560465"/>
                    </a:ext>
                  </a:extLst>
                </a:gridCol>
                <a:gridCol w="822960">
                  <a:extLst>
                    <a:ext uri="{9D8B030D-6E8A-4147-A177-3AD203B41FA5}">
                      <a16:colId xmlns:a16="http://schemas.microsoft.com/office/drawing/2014/main" val="1779182499"/>
                    </a:ext>
                  </a:extLst>
                </a:gridCol>
                <a:gridCol w="822960">
                  <a:extLst>
                    <a:ext uri="{9D8B030D-6E8A-4147-A177-3AD203B41FA5}">
                      <a16:colId xmlns:a16="http://schemas.microsoft.com/office/drawing/2014/main" val="1959551123"/>
                    </a:ext>
                  </a:extLst>
                </a:gridCol>
                <a:gridCol w="822960">
                  <a:extLst>
                    <a:ext uri="{9D8B030D-6E8A-4147-A177-3AD203B41FA5}">
                      <a16:colId xmlns:a16="http://schemas.microsoft.com/office/drawing/2014/main" val="2884500458"/>
                    </a:ext>
                  </a:extLst>
                </a:gridCol>
                <a:gridCol w="822960">
                  <a:extLst>
                    <a:ext uri="{9D8B030D-6E8A-4147-A177-3AD203B41FA5}">
                      <a16:colId xmlns:a16="http://schemas.microsoft.com/office/drawing/2014/main" val="1965459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0520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yamahamotorarg - 2021-10-13 16:00:15</a:t>
                      </a:r>
                      <a:r>
                        <a:rPr kumimoji="0" lang="es-ES" sz="1000" b="0" i="0" u="none" strike="noStrike" kern="1200" cap="none" spc="0" normalizeH="0" baseline="0" noProof="0">
                          <a:ln>
                            <a:noFill/>
                          </a:ln>
                          <a:solidFill>
                            <a:prstClr val="black"/>
                          </a:solidFill>
                          <a:effectLst/>
                          <a:uLnTx/>
                          <a:uFillTx/>
                          <a:latin typeface="+mn-lt"/>
                          <a:ea typeface="+mn-ea"/>
                          <a:cs typeface="+mn-cs"/>
                        </a:rPr>
                        <a:t>
 Encontrá tu casco Caberg ideal en nuestro catalogo online. Más información en el link de nuestra bio.
#somosCaberg #cascos #cascosCaberg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243260644_230730612291323_3695243828883185290_n.jpg?_nc_ht=scontent.cdninstagram.com&amp;_nc_cat=111&amp;_nc_ohc=-xFaGsYRKkAAX8PQOol&amp;edm=AMO9-JQAAAAA&amp;ccb=7-4&amp;oh=9eaff5ccd1d5301661448578e42f7909&amp;oe=616EFB7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1382465"/>
                  </a:ext>
                </a:extLst>
              </a:tr>
            </a:tbl>
          </a:graphicData>
        </a:graphic>
      </p:graphicFrame>
      <p:sp>
        <p:nvSpPr>
          <p:cNvPr id="4" name="Text Placeholder 3">
            <a:extLst>
              <a:ext uri="{FF2B5EF4-FFF2-40B4-BE49-F238E27FC236}">
                <a16:creationId xmlns:a16="http://schemas.microsoft.com/office/drawing/2014/main" id="{23E674B4-D0E9-4887-B150-721F25BF720F}"/>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5661373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3030</Words>
  <Application>Microsoft Office PowerPoint</Application>
  <PresentationFormat>On-screen Show (4:3)</PresentationFormat>
  <Paragraphs>637</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Reporte Instagram</vt:lpstr>
      <vt:lpstr>Instagram Key Metrics Table | La Emilia</vt:lpstr>
      <vt:lpstr>Instagram Follower Distribution | La Emilia</vt:lpstr>
      <vt:lpstr>Instagram Key Metrics Radar | La Emilia</vt:lpstr>
      <vt:lpstr>Instagram Followers Total | La Emilia</vt:lpstr>
      <vt:lpstr>Instagram Followers Change | La Emilia</vt:lpstr>
      <vt:lpstr>Instagram Posts By Weekday | La Emilia</vt:lpstr>
      <vt:lpstr>Instagram Followers Change Per Weekday | La Emilia</vt:lpstr>
      <vt:lpstr>Instagram Posts By Hour | La Emilia</vt:lpstr>
      <vt:lpstr>Instagram Interaction Rate By Weekday | La Emilia</vt:lpstr>
      <vt:lpstr>Instagram Interaction Rate By Hour | La Emilia</vt:lpstr>
      <vt:lpstr>Instagram Post Type Distribution Per Profile | La Emilia</vt:lpstr>
      <vt:lpstr>Instagram Interactions by Post Type | La Emilia</vt:lpstr>
      <vt:lpstr>Instagram Interaction Rate By Post Type | La Emilia</vt:lpstr>
      <vt:lpstr>Instagram Interactions Distribution | La Emilia</vt:lpstr>
      <vt:lpstr>Instagram Hashtag Detection | La Emilia - 1 of 2</vt:lpstr>
      <vt:lpstr>Instagram Hashtag Detection | La Emilia - 2 of 2</vt:lpstr>
      <vt:lpstr>Instagram Posts Table | La Emilia - 1 of 25</vt:lpstr>
      <vt:lpstr>Instagram Posts Table | La Emilia - 2 of 25</vt:lpstr>
      <vt:lpstr>Instagram Posts Table | La Emilia - 3 of 25</vt:lpstr>
      <vt:lpstr>Instagram Posts Table | La Emilia - 4 of 25</vt:lpstr>
      <vt:lpstr>Instagram Posts Table | La Emilia - 5 of 25</vt:lpstr>
      <vt:lpstr>Instagram Posts Table | La Emilia - 6 of 25</vt:lpstr>
      <vt:lpstr>Instagram Posts Table | La Emilia - 7 of 25</vt:lpstr>
      <vt:lpstr>Instagram Posts Table | La Emilia - 8 of 25</vt:lpstr>
      <vt:lpstr>Instagram Posts Table | La Emilia - 9 of 25</vt:lpstr>
      <vt:lpstr>Instagram Posts Table | La Emilia - 10 of 25</vt:lpstr>
      <vt:lpstr>Instagram Posts Table | La Emilia - 11 of 25</vt:lpstr>
      <vt:lpstr>Instagram Posts Table | La Emilia - 12 of 25</vt:lpstr>
      <vt:lpstr>Instagram Posts Table | La Emilia - 13 of 25</vt:lpstr>
      <vt:lpstr>Instagram Posts Table | La Emilia - 14 of 25</vt:lpstr>
      <vt:lpstr>Instagram Posts Table | La Emilia - 15 of 25</vt:lpstr>
      <vt:lpstr>Instagram Posts Table | La Emilia - 16 of 25</vt:lpstr>
      <vt:lpstr>Instagram Posts Table | La Emilia - 17 of 25</vt:lpstr>
      <vt:lpstr>Instagram Posts Table | La Emilia - 18 of 25</vt:lpstr>
      <vt:lpstr>Instagram Posts Table | La Emilia - 19 of 25</vt:lpstr>
      <vt:lpstr>Instagram Posts Table | La Emilia - 20 of 25</vt:lpstr>
      <vt:lpstr>Instagram Posts Table | La Emilia - 21 of 25</vt:lpstr>
      <vt:lpstr>Instagram Posts Table | La Emilia - 22 of 25</vt:lpstr>
      <vt:lpstr>Instagram Posts Table | La Emilia - 23 of 25</vt:lpstr>
      <vt:lpstr>Instagram Posts Table | La Emilia - 24 of 25</vt:lpstr>
      <vt:lpstr>Instagram Posts Table | La Emilia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2021-10-19T07:54:55Z</dcterms:created>
  <dcterms:modified xsi:type="dcterms:W3CDTF">2021-10-19T07:55:56Z</dcterms:modified>
</cp:coreProperties>
</file>