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36245</c:v>
                </c:pt>
                <c:pt idx="1">
                  <c:v>27198</c:v>
                </c:pt>
                <c:pt idx="2">
                  <c:v>20505</c:v>
                </c:pt>
                <c:pt idx="3">
                  <c:v>14741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51-487E-9F1F-F87FC1E526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50</c:v>
                </c:pt>
                <c:pt idx="3">
                  <c:v>100</c:v>
                </c:pt>
                <c:pt idx="4">
                  <c:v>100</c:v>
                </c:pt>
                <c:pt idx="5">
                  <c:v>96.808499999999995</c:v>
                </c:pt>
                <c:pt idx="6">
                  <c:v>23.600300000000001</c:v>
                </c:pt>
                <c:pt idx="7">
                  <c:v>74.733099999999993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0C-44DB-9D77-F325B8F9DD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56.573300000000003</c:v>
                </c:pt>
                <c:pt idx="1">
                  <c:v>0</c:v>
                </c:pt>
                <c:pt idx="2">
                  <c:v>0</c:v>
                </c:pt>
                <c:pt idx="3">
                  <c:v>57.142899999999997</c:v>
                </c:pt>
                <c:pt idx="4">
                  <c:v>19.047599999999999</c:v>
                </c:pt>
                <c:pt idx="5">
                  <c:v>28.445900000000002</c:v>
                </c:pt>
                <c:pt idx="6">
                  <c:v>61.686799999999998</c:v>
                </c:pt>
                <c:pt idx="7">
                  <c:v>59.3765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0C-44DB-9D77-F325B8F9DD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75.039299999999997</c:v>
                </c:pt>
                <c:pt idx="1">
                  <c:v>58.333300000000001</c:v>
                </c:pt>
                <c:pt idx="2">
                  <c:v>0</c:v>
                </c:pt>
                <c:pt idx="3">
                  <c:v>0</c:v>
                </c:pt>
                <c:pt idx="4">
                  <c:v>33.333300000000001</c:v>
                </c:pt>
                <c:pt idx="5">
                  <c:v>21.045300000000001</c:v>
                </c:pt>
                <c:pt idx="6">
                  <c:v>19.5623</c:v>
                </c:pt>
                <c:pt idx="7">
                  <c:v>16.4238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0C-44DB-9D77-F325B8F9DD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40.670400000000001</c:v>
                </c:pt>
                <c:pt idx="1">
                  <c:v>50</c:v>
                </c:pt>
                <c:pt idx="2">
                  <c:v>100</c:v>
                </c:pt>
                <c:pt idx="3">
                  <c:v>0</c:v>
                </c:pt>
                <c:pt idx="4">
                  <c:v>47.619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0C-44DB-9D77-F325B8F9DD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8187368"/>
        <c:axId val="388187696"/>
      </c:radarChart>
      <c:catAx>
        <c:axId val="38818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87696"/>
        <c:crosses val="autoZero"/>
        <c:auto val="1"/>
        <c:lblAlgn val="ctr"/>
        <c:lblOffset val="100"/>
        <c:noMultiLvlLbl val="0"/>
      </c:catAx>
      <c:valAx>
        <c:axId val="38818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8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35624</c:v>
                </c:pt>
                <c:pt idx="1">
                  <c:v>35638</c:v>
                </c:pt>
                <c:pt idx="2">
                  <c:v>35659</c:v>
                </c:pt>
                <c:pt idx="3">
                  <c:v>35677</c:v>
                </c:pt>
                <c:pt idx="4">
                  <c:v>35699</c:v>
                </c:pt>
                <c:pt idx="5">
                  <c:v>35705</c:v>
                </c:pt>
                <c:pt idx="6">
                  <c:v>35715</c:v>
                </c:pt>
                <c:pt idx="7">
                  <c:v>35728</c:v>
                </c:pt>
                <c:pt idx="8">
                  <c:v>35755</c:v>
                </c:pt>
                <c:pt idx="9">
                  <c:v>35759</c:v>
                </c:pt>
                <c:pt idx="10">
                  <c:v>35770</c:v>
                </c:pt>
                <c:pt idx="11">
                  <c:v>35780</c:v>
                </c:pt>
                <c:pt idx="12">
                  <c:v>35778</c:v>
                </c:pt>
                <c:pt idx="13">
                  <c:v>35783</c:v>
                </c:pt>
                <c:pt idx="14">
                  <c:v>35792</c:v>
                </c:pt>
                <c:pt idx="15">
                  <c:v>35797</c:v>
                </c:pt>
                <c:pt idx="16">
                  <c:v>35823</c:v>
                </c:pt>
                <c:pt idx="17">
                  <c:v>35862</c:v>
                </c:pt>
                <c:pt idx="18">
                  <c:v>35893</c:v>
                </c:pt>
                <c:pt idx="19">
                  <c:v>35921</c:v>
                </c:pt>
                <c:pt idx="20">
                  <c:v>35956</c:v>
                </c:pt>
                <c:pt idx="21">
                  <c:v>35984</c:v>
                </c:pt>
                <c:pt idx="22">
                  <c:v>36017</c:v>
                </c:pt>
                <c:pt idx="23">
                  <c:v>36034</c:v>
                </c:pt>
                <c:pt idx="24">
                  <c:v>36038</c:v>
                </c:pt>
                <c:pt idx="25">
                  <c:v>36103</c:v>
                </c:pt>
                <c:pt idx="26">
                  <c:v>36170</c:v>
                </c:pt>
                <c:pt idx="27">
                  <c:v>36203</c:v>
                </c:pt>
                <c:pt idx="28">
                  <c:v>36221</c:v>
                </c:pt>
                <c:pt idx="29">
                  <c:v>36245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5D-4F67-9AC8-B5DBB8161A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20233</c:v>
                </c:pt>
                <c:pt idx="1">
                  <c:v>20248</c:v>
                </c:pt>
                <c:pt idx="2">
                  <c:v>20256</c:v>
                </c:pt>
                <c:pt idx="3">
                  <c:v>20270</c:v>
                </c:pt>
                <c:pt idx="4">
                  <c:v>20285</c:v>
                </c:pt>
                <c:pt idx="5">
                  <c:v>20302</c:v>
                </c:pt>
                <c:pt idx="6">
                  <c:v>20301</c:v>
                </c:pt>
                <c:pt idx="7">
                  <c:v>20310</c:v>
                </c:pt>
                <c:pt idx="8">
                  <c:v>20325</c:v>
                </c:pt>
                <c:pt idx="9">
                  <c:v>20344</c:v>
                </c:pt>
                <c:pt idx="10">
                  <c:v>20374</c:v>
                </c:pt>
                <c:pt idx="11">
                  <c:v>20381</c:v>
                </c:pt>
                <c:pt idx="12">
                  <c:v>20395</c:v>
                </c:pt>
                <c:pt idx="13">
                  <c:v>20398</c:v>
                </c:pt>
                <c:pt idx="14">
                  <c:v>20409</c:v>
                </c:pt>
                <c:pt idx="15">
                  <c:v>20412</c:v>
                </c:pt>
                <c:pt idx="16">
                  <c:v>20422</c:v>
                </c:pt>
                <c:pt idx="17">
                  <c:v>20434</c:v>
                </c:pt>
                <c:pt idx="18">
                  <c:v>20438</c:v>
                </c:pt>
                <c:pt idx="19">
                  <c:v>20446</c:v>
                </c:pt>
                <c:pt idx="20">
                  <c:v>20444</c:v>
                </c:pt>
                <c:pt idx="21">
                  <c:v>20443</c:v>
                </c:pt>
                <c:pt idx="22">
                  <c:v>20451</c:v>
                </c:pt>
                <c:pt idx="23">
                  <c:v>20450</c:v>
                </c:pt>
                <c:pt idx="24">
                  <c:v>20460</c:v>
                </c:pt>
                <c:pt idx="25">
                  <c:v>20474</c:v>
                </c:pt>
                <c:pt idx="26">
                  <c:v>20485</c:v>
                </c:pt>
                <c:pt idx="27">
                  <c:v>20493</c:v>
                </c:pt>
                <c:pt idx="28">
                  <c:v>20496</c:v>
                </c:pt>
                <c:pt idx="29">
                  <c:v>20505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5D-4F67-9AC8-B5DBB8161A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27091</c:v>
                </c:pt>
                <c:pt idx="1">
                  <c:v>27104</c:v>
                </c:pt>
                <c:pt idx="2">
                  <c:v>27109</c:v>
                </c:pt>
                <c:pt idx="3">
                  <c:v>27111</c:v>
                </c:pt>
                <c:pt idx="4">
                  <c:v>27107</c:v>
                </c:pt>
                <c:pt idx="5">
                  <c:v>27115</c:v>
                </c:pt>
                <c:pt idx="6">
                  <c:v>27118</c:v>
                </c:pt>
                <c:pt idx="7">
                  <c:v>27123</c:v>
                </c:pt>
                <c:pt idx="8">
                  <c:v>27132</c:v>
                </c:pt>
                <c:pt idx="9">
                  <c:v>27156</c:v>
                </c:pt>
                <c:pt idx="10">
                  <c:v>27174</c:v>
                </c:pt>
                <c:pt idx="11">
                  <c:v>27177</c:v>
                </c:pt>
                <c:pt idx="12">
                  <c:v>27176</c:v>
                </c:pt>
                <c:pt idx="13">
                  <c:v>27172</c:v>
                </c:pt>
                <c:pt idx="14">
                  <c:v>27170</c:v>
                </c:pt>
                <c:pt idx="15">
                  <c:v>27172</c:v>
                </c:pt>
                <c:pt idx="16">
                  <c:v>27172</c:v>
                </c:pt>
                <c:pt idx="17">
                  <c:v>27189</c:v>
                </c:pt>
                <c:pt idx="18">
                  <c:v>27197</c:v>
                </c:pt>
                <c:pt idx="19">
                  <c:v>27192</c:v>
                </c:pt>
                <c:pt idx="20">
                  <c:v>27193</c:v>
                </c:pt>
                <c:pt idx="21">
                  <c:v>27191</c:v>
                </c:pt>
                <c:pt idx="22">
                  <c:v>27191</c:v>
                </c:pt>
                <c:pt idx="23">
                  <c:v>27185</c:v>
                </c:pt>
                <c:pt idx="24">
                  <c:v>27183</c:v>
                </c:pt>
                <c:pt idx="25">
                  <c:v>27180</c:v>
                </c:pt>
                <c:pt idx="26">
                  <c:v>27183</c:v>
                </c:pt>
                <c:pt idx="27">
                  <c:v>27194</c:v>
                </c:pt>
                <c:pt idx="28">
                  <c:v>27199</c:v>
                </c:pt>
                <c:pt idx="29">
                  <c:v>27198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5D-4F67-9AC8-B5DBB8161A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14410</c:v>
                </c:pt>
                <c:pt idx="1">
                  <c:v>14426</c:v>
                </c:pt>
                <c:pt idx="2">
                  <c:v>14435</c:v>
                </c:pt>
                <c:pt idx="3">
                  <c:v>14440</c:v>
                </c:pt>
                <c:pt idx="4">
                  <c:v>14463</c:v>
                </c:pt>
                <c:pt idx="5">
                  <c:v>14469</c:v>
                </c:pt>
                <c:pt idx="6">
                  <c:v>14482</c:v>
                </c:pt>
                <c:pt idx="7">
                  <c:v>14490</c:v>
                </c:pt>
                <c:pt idx="8">
                  <c:v>14490</c:v>
                </c:pt>
                <c:pt idx="9">
                  <c:v>14509</c:v>
                </c:pt>
                <c:pt idx="10">
                  <c:v>14527</c:v>
                </c:pt>
                <c:pt idx="11">
                  <c:v>14541</c:v>
                </c:pt>
                <c:pt idx="12">
                  <c:v>14548</c:v>
                </c:pt>
                <c:pt idx="13">
                  <c:v>14554</c:v>
                </c:pt>
                <c:pt idx="14">
                  <c:v>14556</c:v>
                </c:pt>
                <c:pt idx="15">
                  <c:v>14562</c:v>
                </c:pt>
                <c:pt idx="16">
                  <c:v>14569</c:v>
                </c:pt>
                <c:pt idx="17">
                  <c:v>14575</c:v>
                </c:pt>
                <c:pt idx="18">
                  <c:v>14604</c:v>
                </c:pt>
                <c:pt idx="19">
                  <c:v>14616</c:v>
                </c:pt>
                <c:pt idx="20">
                  <c:v>14625</c:v>
                </c:pt>
                <c:pt idx="21">
                  <c:v>14645</c:v>
                </c:pt>
                <c:pt idx="22">
                  <c:v>14655</c:v>
                </c:pt>
                <c:pt idx="23">
                  <c:v>14665</c:v>
                </c:pt>
                <c:pt idx="24">
                  <c:v>14685</c:v>
                </c:pt>
                <c:pt idx="25">
                  <c:v>14702</c:v>
                </c:pt>
                <c:pt idx="26">
                  <c:v>14713</c:v>
                </c:pt>
                <c:pt idx="27">
                  <c:v>14728</c:v>
                </c:pt>
                <c:pt idx="28">
                  <c:v>14733</c:v>
                </c:pt>
                <c:pt idx="29">
                  <c:v>14741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B5D-4F67-9AC8-B5DBB8161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721744"/>
        <c:axId val="388716824"/>
      </c:lineChart>
      <c:dateAx>
        <c:axId val="388721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16824"/>
        <c:crosses val="autoZero"/>
        <c:auto val="1"/>
        <c:lblOffset val="100"/>
        <c:baseTimeUnit val="days"/>
      </c:dateAx>
      <c:valAx>
        <c:axId val="38871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2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</c:v>
                </c:pt>
                <c:pt idx="1">
                  <c:v>14</c:v>
                </c:pt>
                <c:pt idx="2">
                  <c:v>21</c:v>
                </c:pt>
                <c:pt idx="3">
                  <c:v>18</c:v>
                </c:pt>
                <c:pt idx="4">
                  <c:v>22</c:v>
                </c:pt>
                <c:pt idx="5">
                  <c:v>6</c:v>
                </c:pt>
                <c:pt idx="6">
                  <c:v>10</c:v>
                </c:pt>
                <c:pt idx="7">
                  <c:v>13</c:v>
                </c:pt>
                <c:pt idx="8">
                  <c:v>27</c:v>
                </c:pt>
                <c:pt idx="9">
                  <c:v>4</c:v>
                </c:pt>
                <c:pt idx="10">
                  <c:v>11</c:v>
                </c:pt>
                <c:pt idx="11">
                  <c:v>10</c:v>
                </c:pt>
                <c:pt idx="12">
                  <c:v>-2</c:v>
                </c:pt>
                <c:pt idx="13">
                  <c:v>5</c:v>
                </c:pt>
                <c:pt idx="14">
                  <c:v>9</c:v>
                </c:pt>
                <c:pt idx="15">
                  <c:v>5</c:v>
                </c:pt>
                <c:pt idx="16">
                  <c:v>26</c:v>
                </c:pt>
                <c:pt idx="17">
                  <c:v>39</c:v>
                </c:pt>
                <c:pt idx="18">
                  <c:v>31</c:v>
                </c:pt>
                <c:pt idx="19">
                  <c:v>28</c:v>
                </c:pt>
                <c:pt idx="20">
                  <c:v>35</c:v>
                </c:pt>
                <c:pt idx="21">
                  <c:v>28</c:v>
                </c:pt>
                <c:pt idx="22">
                  <c:v>33</c:v>
                </c:pt>
                <c:pt idx="23">
                  <c:v>17</c:v>
                </c:pt>
                <c:pt idx="24">
                  <c:v>4</c:v>
                </c:pt>
                <c:pt idx="25">
                  <c:v>65</c:v>
                </c:pt>
                <c:pt idx="26">
                  <c:v>67</c:v>
                </c:pt>
                <c:pt idx="27">
                  <c:v>33</c:v>
                </c:pt>
                <c:pt idx="28">
                  <c:v>18</c:v>
                </c:pt>
                <c:pt idx="2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12-4C15-B204-AE40A48AB0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14</c:v>
                </c:pt>
                <c:pt idx="1">
                  <c:v>15</c:v>
                </c:pt>
                <c:pt idx="2">
                  <c:v>8</c:v>
                </c:pt>
                <c:pt idx="3">
                  <c:v>14</c:v>
                </c:pt>
                <c:pt idx="4">
                  <c:v>15</c:v>
                </c:pt>
                <c:pt idx="5">
                  <c:v>17</c:v>
                </c:pt>
                <c:pt idx="6">
                  <c:v>-1</c:v>
                </c:pt>
                <c:pt idx="7">
                  <c:v>9</c:v>
                </c:pt>
                <c:pt idx="8">
                  <c:v>15</c:v>
                </c:pt>
                <c:pt idx="9">
                  <c:v>19</c:v>
                </c:pt>
                <c:pt idx="10">
                  <c:v>30</c:v>
                </c:pt>
                <c:pt idx="11">
                  <c:v>7</c:v>
                </c:pt>
                <c:pt idx="12">
                  <c:v>14</c:v>
                </c:pt>
                <c:pt idx="13">
                  <c:v>3</c:v>
                </c:pt>
                <c:pt idx="14">
                  <c:v>11</c:v>
                </c:pt>
                <c:pt idx="15">
                  <c:v>3</c:v>
                </c:pt>
                <c:pt idx="16">
                  <c:v>10</c:v>
                </c:pt>
                <c:pt idx="17">
                  <c:v>12</c:v>
                </c:pt>
                <c:pt idx="18">
                  <c:v>4</c:v>
                </c:pt>
                <c:pt idx="19">
                  <c:v>8</c:v>
                </c:pt>
                <c:pt idx="20">
                  <c:v>-2</c:v>
                </c:pt>
                <c:pt idx="21">
                  <c:v>-1</c:v>
                </c:pt>
                <c:pt idx="22">
                  <c:v>8</c:v>
                </c:pt>
                <c:pt idx="23">
                  <c:v>-1</c:v>
                </c:pt>
                <c:pt idx="24">
                  <c:v>10</c:v>
                </c:pt>
                <c:pt idx="25">
                  <c:v>14</c:v>
                </c:pt>
                <c:pt idx="26">
                  <c:v>11</c:v>
                </c:pt>
                <c:pt idx="27">
                  <c:v>8</c:v>
                </c:pt>
                <c:pt idx="28">
                  <c:v>3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12-4C15-B204-AE40A48AB0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</c:v>
                </c:pt>
                <c:pt idx="1">
                  <c:v>13</c:v>
                </c:pt>
                <c:pt idx="2">
                  <c:v>5</c:v>
                </c:pt>
                <c:pt idx="3">
                  <c:v>2</c:v>
                </c:pt>
                <c:pt idx="4">
                  <c:v>-4</c:v>
                </c:pt>
                <c:pt idx="5">
                  <c:v>8</c:v>
                </c:pt>
                <c:pt idx="6">
                  <c:v>3</c:v>
                </c:pt>
                <c:pt idx="7">
                  <c:v>5</c:v>
                </c:pt>
                <c:pt idx="8">
                  <c:v>9</c:v>
                </c:pt>
                <c:pt idx="9">
                  <c:v>24</c:v>
                </c:pt>
                <c:pt idx="10">
                  <c:v>18</c:v>
                </c:pt>
                <c:pt idx="11">
                  <c:v>3</c:v>
                </c:pt>
                <c:pt idx="12">
                  <c:v>-1</c:v>
                </c:pt>
                <c:pt idx="13">
                  <c:v>-4</c:v>
                </c:pt>
                <c:pt idx="14">
                  <c:v>-2</c:v>
                </c:pt>
                <c:pt idx="15">
                  <c:v>2</c:v>
                </c:pt>
                <c:pt idx="16">
                  <c:v>0</c:v>
                </c:pt>
                <c:pt idx="17">
                  <c:v>17</c:v>
                </c:pt>
                <c:pt idx="18">
                  <c:v>8</c:v>
                </c:pt>
                <c:pt idx="19">
                  <c:v>-5</c:v>
                </c:pt>
                <c:pt idx="20">
                  <c:v>1</c:v>
                </c:pt>
                <c:pt idx="21">
                  <c:v>-2</c:v>
                </c:pt>
                <c:pt idx="22">
                  <c:v>0</c:v>
                </c:pt>
                <c:pt idx="23">
                  <c:v>-6</c:v>
                </c:pt>
                <c:pt idx="24">
                  <c:v>-2</c:v>
                </c:pt>
                <c:pt idx="25">
                  <c:v>-3</c:v>
                </c:pt>
                <c:pt idx="26">
                  <c:v>3</c:v>
                </c:pt>
                <c:pt idx="27">
                  <c:v>11</c:v>
                </c:pt>
                <c:pt idx="28">
                  <c:v>5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12-4C15-B204-AE40A48AB0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12</c:v>
                </c:pt>
                <c:pt idx="1">
                  <c:v>16</c:v>
                </c:pt>
                <c:pt idx="2">
                  <c:v>9</c:v>
                </c:pt>
                <c:pt idx="3">
                  <c:v>5</c:v>
                </c:pt>
                <c:pt idx="4">
                  <c:v>23</c:v>
                </c:pt>
                <c:pt idx="5">
                  <c:v>6</c:v>
                </c:pt>
                <c:pt idx="6">
                  <c:v>13</c:v>
                </c:pt>
                <c:pt idx="7">
                  <c:v>8</c:v>
                </c:pt>
                <c:pt idx="8">
                  <c:v>0</c:v>
                </c:pt>
                <c:pt idx="9">
                  <c:v>19</c:v>
                </c:pt>
                <c:pt idx="10">
                  <c:v>18</c:v>
                </c:pt>
                <c:pt idx="11">
                  <c:v>14</c:v>
                </c:pt>
                <c:pt idx="12">
                  <c:v>7</c:v>
                </c:pt>
                <c:pt idx="13">
                  <c:v>6</c:v>
                </c:pt>
                <c:pt idx="14">
                  <c:v>2</c:v>
                </c:pt>
                <c:pt idx="15">
                  <c:v>6</c:v>
                </c:pt>
                <c:pt idx="16">
                  <c:v>7</c:v>
                </c:pt>
                <c:pt idx="17">
                  <c:v>6</c:v>
                </c:pt>
                <c:pt idx="18">
                  <c:v>29</c:v>
                </c:pt>
                <c:pt idx="19">
                  <c:v>12</c:v>
                </c:pt>
                <c:pt idx="20">
                  <c:v>9</c:v>
                </c:pt>
                <c:pt idx="21">
                  <c:v>20</c:v>
                </c:pt>
                <c:pt idx="22">
                  <c:v>10</c:v>
                </c:pt>
                <c:pt idx="23">
                  <c:v>10</c:v>
                </c:pt>
                <c:pt idx="24">
                  <c:v>20</c:v>
                </c:pt>
                <c:pt idx="25">
                  <c:v>17</c:v>
                </c:pt>
                <c:pt idx="26">
                  <c:v>11</c:v>
                </c:pt>
                <c:pt idx="27">
                  <c:v>15</c:v>
                </c:pt>
                <c:pt idx="28">
                  <c:v>5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B12-4C15-B204-AE40A48AB0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717808"/>
        <c:axId val="388722728"/>
      </c:lineChart>
      <c:dateAx>
        <c:axId val="388717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22728"/>
        <c:crosses val="autoZero"/>
        <c:auto val="1"/>
        <c:lblOffset val="100"/>
        <c:baseTimeUnit val="days"/>
      </c:dateAx>
      <c:valAx>
        <c:axId val="38872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1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  <c:pt idx="4">
                  <c:v>5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A8-4AFC-AB6F-F73C12F028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A8-4AFC-AB6F-F73C12F028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A8-4AFC-AB6F-F73C12F028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A8-4AFC-AB6F-F73C12F02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721088"/>
        <c:axId val="388715512"/>
      </c:barChart>
      <c:catAx>
        <c:axId val="38872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15512"/>
        <c:crosses val="autoZero"/>
        <c:auto val="1"/>
        <c:lblAlgn val="ctr"/>
        <c:lblOffset val="100"/>
        <c:noMultiLvlLbl val="0"/>
      </c:catAx>
      <c:valAx>
        <c:axId val="38871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2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17</c:v>
                </c:pt>
                <c:pt idx="2">
                  <c:v>18</c:v>
                </c:pt>
                <c:pt idx="3">
                  <c:v>32</c:v>
                </c:pt>
                <c:pt idx="4">
                  <c:v>25</c:v>
                </c:pt>
                <c:pt idx="5">
                  <c:v>21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3B-451B-A522-198A5435AB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9</c:v>
                </c:pt>
                <c:pt idx="2">
                  <c:v>17</c:v>
                </c:pt>
                <c:pt idx="3">
                  <c:v>10</c:v>
                </c:pt>
                <c:pt idx="4">
                  <c:v>13</c:v>
                </c:pt>
                <c:pt idx="5">
                  <c:v>2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3B-451B-A522-198A5435AB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9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3B-451B-A522-198A5435AB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</c:v>
                </c:pt>
                <c:pt idx="1">
                  <c:v>11</c:v>
                </c:pt>
                <c:pt idx="2">
                  <c:v>12</c:v>
                </c:pt>
                <c:pt idx="3">
                  <c:v>21</c:v>
                </c:pt>
                <c:pt idx="4">
                  <c:v>9</c:v>
                </c:pt>
                <c:pt idx="5">
                  <c:v>11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3B-451B-A522-198A5435A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747584"/>
        <c:axId val="382747912"/>
      </c:barChart>
      <c:catAx>
        <c:axId val="38274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47912"/>
        <c:crosses val="autoZero"/>
        <c:auto val="1"/>
        <c:lblAlgn val="ctr"/>
        <c:lblOffset val="100"/>
        <c:noMultiLvlLbl val="0"/>
      </c:catAx>
      <c:valAx>
        <c:axId val="38274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4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8</c:v>
                </c:pt>
                <c:pt idx="18">
                  <c:v>3</c:v>
                </c:pt>
                <c:pt idx="19">
                  <c:v>0</c:v>
                </c:pt>
                <c:pt idx="20">
                  <c:v>3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02-4E04-B48F-4BBE9CEF24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02-4E04-B48F-4BBE9CEF24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02-4E04-B48F-4BBE9CEF24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502-4E04-B48F-4BBE9CEF24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728304"/>
        <c:axId val="388728632"/>
      </c:lineChart>
      <c:catAx>
        <c:axId val="38872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28632"/>
        <c:crosses val="autoZero"/>
        <c:auto val="1"/>
        <c:lblAlgn val="ctr"/>
        <c:lblOffset val="100"/>
        <c:noMultiLvlLbl val="0"/>
      </c:catAx>
      <c:valAx>
        <c:axId val="38872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2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0.122446707853287</c:v>
                </c:pt>
                <c:pt idx="1">
                  <c:v>0.26103411810541499</c:v>
                </c:pt>
                <c:pt idx="2">
                  <c:v>0.24814010871783501</c:v>
                </c:pt>
                <c:pt idx="3">
                  <c:v>0.28524517170367902</c:v>
                </c:pt>
                <c:pt idx="4">
                  <c:v>0.41130962319808501</c:v>
                </c:pt>
                <c:pt idx="5">
                  <c:v>0.155841264540547</c:v>
                </c:pt>
                <c:pt idx="6">
                  <c:v>0.12522958757722499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0E-40B0-B6F5-4505A9C57F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0.819873336933576</c:v>
                </c:pt>
                <c:pt idx="1">
                  <c:v>0.75605086160341695</c:v>
                </c:pt>
                <c:pt idx="3">
                  <c:v>0.47130443320732501</c:v>
                </c:pt>
                <c:pt idx="4">
                  <c:v>0.97206539349010801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0E-40B0-B6F5-4505A9C57F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9.5785440613026795E-2</c:v>
                </c:pt>
                <c:pt idx="1">
                  <c:v>0.35735337459475403</c:v>
                </c:pt>
                <c:pt idx="2">
                  <c:v>0.24314765694075999</c:v>
                </c:pt>
                <c:pt idx="3">
                  <c:v>0.2210433244916</c:v>
                </c:pt>
                <c:pt idx="4">
                  <c:v>0.35366931918656103</c:v>
                </c:pt>
                <c:pt idx="5">
                  <c:v>0.30946065428823999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0E-40B0-B6F5-4505A9C57F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1.5694682675814799</c:v>
                </c:pt>
                <c:pt idx="2">
                  <c:v>1.17324185248714</c:v>
                </c:pt>
                <c:pt idx="3">
                  <c:v>1.88679245283019</c:v>
                </c:pt>
                <c:pt idx="4">
                  <c:v>1.44082332761578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0E-40B0-B6F5-4505A9C57F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185664"/>
        <c:axId val="394187304"/>
      </c:barChart>
      <c:catAx>
        <c:axId val="39418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87304"/>
        <c:crosses val="autoZero"/>
        <c:auto val="1"/>
        <c:lblAlgn val="ctr"/>
        <c:lblOffset val="100"/>
        <c:noMultiLvlLbl val="0"/>
      </c:catAx>
      <c:valAx>
        <c:axId val="39418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8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0.15307542443640401</c:v>
                </c:pt>
                <c:pt idx="12">
                  <c:v>0</c:v>
                </c:pt>
                <c:pt idx="13">
                  <c:v>0</c:v>
                </c:pt>
                <c:pt idx="14">
                  <c:v>0.23935430002783201</c:v>
                </c:pt>
                <c:pt idx="15">
                  <c:v>0</c:v>
                </c:pt>
                <c:pt idx="16">
                  <c:v>0.403562482605065</c:v>
                </c:pt>
                <c:pt idx="17">
                  <c:v>0.24561647648204801</c:v>
                </c:pt>
                <c:pt idx="18">
                  <c:v>8.9989794971704298E-2</c:v>
                </c:pt>
                <c:pt idx="19">
                  <c:v>0</c:v>
                </c:pt>
                <c:pt idx="20">
                  <c:v>0.74403933574543102</c:v>
                </c:pt>
                <c:pt idx="21">
                  <c:v>8.4887280823824102E-2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7C-4224-A78A-ADBD181A7F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0.75623649577686103</c:v>
                </c:pt>
                <c:pt idx="14">
                  <c:v>0</c:v>
                </c:pt>
                <c:pt idx="15">
                  <c:v>0</c:v>
                </c:pt>
                <c:pt idx="16">
                  <c:v>0.89618935376153996</c:v>
                </c:pt>
                <c:pt idx="17">
                  <c:v>0</c:v>
                </c:pt>
                <c:pt idx="18">
                  <c:v>0</c:v>
                </c:pt>
                <c:pt idx="19">
                  <c:v>0.47142015321155001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7C-4224-A78A-ADBD181A7F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0.35364326235909499</c:v>
                </c:pt>
                <c:pt idx="14">
                  <c:v>0</c:v>
                </c:pt>
                <c:pt idx="15">
                  <c:v>0.20076622706844499</c:v>
                </c:pt>
                <c:pt idx="16">
                  <c:v>0</c:v>
                </c:pt>
                <c:pt idx="17">
                  <c:v>0</c:v>
                </c:pt>
                <c:pt idx="18">
                  <c:v>0.243129742871878</c:v>
                </c:pt>
                <c:pt idx="19">
                  <c:v>0.22839460694024899</c:v>
                </c:pt>
                <c:pt idx="20">
                  <c:v>0.22102703897443499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7C-4224-A78A-ADBD181A7F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1.5047011186603501</c:v>
                </c:pt>
                <c:pt idx="17">
                  <c:v>0</c:v>
                </c:pt>
                <c:pt idx="18">
                  <c:v>1.59906663921488</c:v>
                </c:pt>
                <c:pt idx="19">
                  <c:v>1.20101571614851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7C-4224-A78A-ADBD181A7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187960"/>
        <c:axId val="394191240"/>
      </c:lineChart>
      <c:catAx>
        <c:axId val="39418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91240"/>
        <c:crosses val="autoZero"/>
        <c:auto val="1"/>
        <c:lblAlgn val="ctr"/>
        <c:lblOffset val="100"/>
        <c:noMultiLvlLbl val="0"/>
      </c:catAx>
      <c:valAx>
        <c:axId val="39419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8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90-444D-A157-4FF79D5E07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90-444D-A157-4FF79D5E07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</c:v>
                </c:pt>
                <c:pt idx="1">
                  <c:v>0</c:v>
                </c:pt>
                <c:pt idx="2">
                  <c:v>7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90-444D-A157-4FF79D5E07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195832"/>
        <c:axId val="394197472"/>
      </c:barChart>
      <c:catAx>
        <c:axId val="394195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97472"/>
        <c:crosses val="autoZero"/>
        <c:auto val="1"/>
        <c:lblAlgn val="ctr"/>
        <c:lblOffset val="100"/>
        <c:noMultiLvlLbl val="0"/>
      </c:catAx>
      <c:valAx>
        <c:axId val="39419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9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1078</c:v>
                </c:pt>
                <c:pt idx="1">
                  <c:v>0</c:v>
                </c:pt>
                <c:pt idx="2">
                  <c:v>455</c:v>
                </c:pt>
                <c:pt idx="3">
                  <c:v>1070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BF-44B2-8EF5-D0D2E4D2A8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894</c:v>
                </c:pt>
                <c:pt idx="1">
                  <c:v>615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BF-44B2-8EF5-D0D2E4D2A8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121</c:v>
                </c:pt>
                <c:pt idx="1">
                  <c:v>0</c:v>
                </c:pt>
                <c:pt idx="2">
                  <c:v>0</c:v>
                </c:pt>
                <c:pt idx="3">
                  <c:v>1092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BF-44B2-8EF5-D0D2E4D2A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197144"/>
        <c:axId val="394193536"/>
      </c:barChart>
      <c:catAx>
        <c:axId val="39419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93536"/>
        <c:crosses val="autoZero"/>
        <c:auto val="1"/>
        <c:lblAlgn val="ctr"/>
        <c:lblOffset val="100"/>
        <c:noMultiLvlLbl val="0"/>
      </c:catAx>
      <c:valAx>
        <c:axId val="39419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97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Carousel</c:v>
                </c:pt>
                <c:pt idx="2">
                  <c:v>Image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0.35570688577089998</c:v>
                </c:pt>
                <c:pt idx="1">
                  <c:v>0.16781797981100499</c:v>
                </c:pt>
                <c:pt idx="2">
                  <c:v>0.25093140187324298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E1-47EE-AE45-94738060AD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Carousel</c:v>
                </c:pt>
                <c:pt idx="2">
                  <c:v>Image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0.75668485332066504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E1-47EE-AE45-94738060AD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Carousel</c:v>
                </c:pt>
                <c:pt idx="2">
                  <c:v>Image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0.23934225708243601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E1-47EE-AE45-94738060AD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Carousel</c:v>
                </c:pt>
                <c:pt idx="2">
                  <c:v>Image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1.8827380781084</c:v>
                </c:pt>
                <c:pt idx="2">
                  <c:v>1.2244075532973999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E1-47EE-AE45-94738060AD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915416"/>
        <c:axId val="392911480"/>
      </c:barChart>
      <c:catAx>
        <c:axId val="39291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11480"/>
        <c:crosses val="autoZero"/>
        <c:auto val="1"/>
        <c:lblAlgn val="ctr"/>
        <c:lblOffset val="100"/>
        <c:noMultiLvlLbl val="0"/>
      </c:catAx>
      <c:valAx>
        <c:axId val="39291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1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1695</c:v>
                </c:pt>
                <c:pt idx="1">
                  <c:v>504</c:v>
                </c:pt>
                <c:pt idx="2">
                  <c:v>430</c:v>
                </c:pt>
                <c:pt idx="3">
                  <c:v>2038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DA-48A4-BDB2-A3508C87F2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398</c:v>
                </c:pt>
                <c:pt idx="1">
                  <c:v>111</c:v>
                </c:pt>
                <c:pt idx="2">
                  <c:v>25</c:v>
                </c:pt>
                <c:pt idx="3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DA-48A4-BDB2-A3508C87F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2914104"/>
        <c:axId val="392916728"/>
      </c:barChart>
      <c:catAx>
        <c:axId val="392914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16728"/>
        <c:crosses val="autoZero"/>
        <c:auto val="1"/>
        <c:lblAlgn val="ctr"/>
        <c:lblOffset val="100"/>
        <c:noMultiLvlLbl val="0"/>
      </c:catAx>
      <c:valAx>
        <c:axId val="39291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1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038C-BEA7-49D5-A7A5-352D0AB5E8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D74AD9-8BC2-45B6-A77A-873445311E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30995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80376-3321-42AD-8FB1-51BC98DF9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7966EC-160D-40E0-8AE8-A750BE6D61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5756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28124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6075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5908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1891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8496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1576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9933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366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7592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2253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31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36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91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20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1.4840 %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816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C2B13-CA36-46B1-8851-9046405C45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692875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7F8B6-D797-4229-ACBC-59DD4056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B35D1D-1D2B-4E0E-81D8-0D541D726B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4567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41309-5075-4633-8C47-7CEB0CE99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A284D-25C3-4334-8DC0-66F4DDF62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078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14F87-BB06-4DED-A40D-910734E9D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5DE182-ABD2-4FAF-8D4C-B10FEE5432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1464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571E4-9E7A-470F-9FA6-DB476C36C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F3253-B7C6-4923-B858-EE66874D4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088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CC79A-999F-4C7D-8674-B60290FD5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23DAEE-F385-4B34-8665-94EA7434CF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504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33C1B7-3FA2-4C17-84CA-4536A1C4AE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91BB7-32DC-4635-BB39-356109B5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277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4D27E-062C-4590-9C68-2EDDBD96D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97EABF-6741-488F-AD19-020E61A84B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5593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CEBC2-FBAD-483C-AB55-7E17A3BD7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D46E0-0EA4-4128-9A45-B02BE8EA9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106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ED2B4-9C3F-491A-AA8D-386E37276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90B22C-BCF2-409F-B7DA-A89416073C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0356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57337-25C8-4C99-9C56-80D742A00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5B80D-3334-482A-B4C0-C4F9C3CCC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956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B6BC2-5978-4157-A591-61DAABC5A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E987E9-1232-44B5-A9E0-D008356FF7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2886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71BB7-3966-4AC8-9E66-44C455038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088BD-4900-4B64-AF4C-AC5DD9C16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795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92BFE-9B74-425A-96A2-8F13346AC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6C1F1A-D0DF-488C-B479-EC66C1A020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9544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848B8-3C2E-4F22-BD8A-28B29CA67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B77A6-B61A-46B4-98AD-F2656A807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320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A0C64-DAE2-497C-BC79-9F5004E79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FDECCF-5E44-46E7-B8F6-D94CC9C400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4483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0E7B0-A9F8-4193-A6DF-95123C4A0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61A03-DB02-4A69-8154-C394746FC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962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19F29-79F3-4D6D-A203-29C31DC6F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88D15D-78DA-4576-8749-70A535CD9B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4036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DB88B9-166C-42F8-B10E-5ED9AFF0C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C1B6A-4E36-4049-9E1C-F01E3A432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129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45EFF-70AA-46F5-AC15-EE12C608F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3E6153-130A-4E87-A1DC-CADF967A73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5014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50E2B-7A4C-474C-89E1-5B0098788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5FE12-D266-4277-B113-57BB84CDB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760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66320-ACD4-4D6C-8F7C-56DD4B6B6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1FC10E-7FA1-43CD-A29B-12A45957B4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5978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07381-1CFA-45C1-99A8-13BAF7CA7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5D174-D3D3-4BF0-A9AA-43EBDD958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887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ADF75-B551-4F5F-B96C-4BB954CAE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9B343A-B868-434A-A512-62641984D5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7952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C6851-E363-4DEE-8567-141C48869C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CD10A-51F8-4BBA-AB0C-83F8AD588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008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D275E-3C2D-4C41-8C8D-F467AE2EE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3E0DFB-AAE5-459E-99DC-FDFC0CB406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4910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E845B-5B37-4374-9FE2-6BB5D9AA9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33B6F-07F2-463E-BA78-26D4804B0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045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19DE5-029D-4B3F-8817-D2E595766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EE38A7-840C-4B8B-99BD-24AB9EB058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7337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7937755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12359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0775176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595499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90944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69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197.89473684211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9.2105263157895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207.10526315789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956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45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702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12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02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750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84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6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188.88888888889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0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847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B5078-52F8-4DD3-9786-D0AE29829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944045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F6AB8-065A-401E-B8FF-AEB6CF076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A23661-2DC4-47F4-B04B-C5793B0AB4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914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715129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82347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901059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4760012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7730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79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617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05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22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74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760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75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23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20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#Skua150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812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#CFMoto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247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9F7B8-C0C3-4CDA-92E2-AA468B2E9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513649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D0EDC-9129-4E50-92B0-52B84D0C0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822EE1-F9DC-4FA6-B430-5885326DDC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2630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913237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09901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9021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1975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3758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3697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2514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37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- 2021-09-20 16:00:25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nueva AC1! Un nuevo clásico de Gilera 😎 Ya viste todos sus colores?⁣
⁣
✅ Motor 4 tiempos, refrigerado por aire⁣
✅ Transmisión 5 marchas⁣
✅Potencia 11.4 hp / 8000 rpm⁣
✅ Freno delantero de disco⁣
✅Encendido Eléctrico y patada⁣
⁣
Para conocer más visitá 💻 https://gilera.com.ar/modelo/ac1-1⁣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242447270_637331190583539_2940757302193975713_n.jpg?_nc_cat=107&amp;ccb=1-5&amp;_nc_sid=8ae9d6&amp;_nc_ohc=Ep39mdIUpioAX-e-WbV&amp;_nc_ht=scontent.cdninstagram.com&amp;edm=AL-3X8kEAAAA&amp;oh=3e02f26ac0dd3503fb11c24dc0b339ac&amp;oe=61727E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348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97E06-9EFD-4CA8-889A-B506E68F2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478268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830C8-4672-4E68-9F8B-2CE1C8EB1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E3F067-1410-4598-8A8C-951D14C642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7413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9344639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89932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8449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4784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7361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8365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032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35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- 2021-09-27 16:00:13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Gilera AC1 2021!😎 Descubrí su variedad de colores!⁣
⁣
✅ Motor 4 tiempos, refrigerado por aire⁣
✅ Transmisión 5 marchas⁣
✅Potencia 11.4 hp / 8000 rpm⁣
✅ Freno Delantero de disco⁣
✅Encendido Eléctrico y patada⁣
⁣
Más info en 💻https://gilera.com.ar/modelo/ac1-1⁣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243141752_981318039395346_4463859224363642524_n.jpg?_nc_cat=110&amp;ccb=1-5&amp;_nc_sid=8ae9d6&amp;_nc_ohc=1NyU2hdaJlIAX8FZa9s&amp;_nc_oc=AQmeO2NAzqb7rQPA0aCOSpteXl9S09Da5NGekqhBYuIEXKWSOsIfmHC13Mbl9MuE1kM&amp;_nc_ht=scontent.cdninstagram.com&amp;edm=AL-3X8kEAAAA&amp;oh=d9d1e736f68e32b70162a36f7e9ccf86&amp;oe=6172D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640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C77D6-02EF-4C6B-94C2-6643FEA432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553168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2A77A-07CE-4E2F-B3AA-240466324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8C5DB8-C8CB-4605-8C28-76631CF9D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136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7226331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44978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8584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2460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6546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3942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0701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132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- 2021-10-07 16:00:31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Enamorate de sus detalles⁣
✔️ Motor 223cc⁣⁣
✔️ Transmisión 17.7hp a 8500rpm⁣⁣
✔️ Frenos de Disco Delantero y Trasero⁣⁣
✔️ Neumáticos Delantero 100/80/17 - Trasero 130/70/17⁣⁣
✔️ Encendido Electrónico⁣⁣
⁣⁣
Para más información visitá: 💻 www.gilera.com.ar⁣⁣
⁣⁣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244533152_100213309107200_7591410951641075229_n.jpg?_nc_cat=110&amp;ccb=1-5&amp;_nc_sid=8ae9d6&amp;_nc_ohc=37gYWp_aP1UAX8YopSE&amp;_nc_ht=scontent.cdninstagram.com&amp;edm=AL-3X8kEAAAA&amp;oh=8ea824207b356e2f72c13d1eb1c6919d&amp;oe=61739227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460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81E61-0711-4EB0-BB6E-69EA73BC2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354528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96F78-7E9B-4380-A8B4-B9104FC87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187833-55CA-4197-BB84-21765D97AC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907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3437948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15094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0642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6676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0949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9592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399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41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- 2021-09-29 20:10:04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algunos de los detalles de la SKUA XTREME
👉Cilindrada de 125 CC
👉Motor Monocilíndrico 4T
👉Freno a disco en ambas ruedas
Desde nuestra web vas a poder conocer todos sus detalles! Ingresá visitando el link en nuestra bio.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243322098_602971740734714_8685661632042929241_n.jpg?_nc_cat=104&amp;ccb=1-5&amp;_nc_sid=8ae9d6&amp;_nc_ohc=nHrC31KMTQ4AX9JwavB&amp;_nc_ht=scontent.cdninstagram.com&amp;edm=AL-3X8kEAAAA&amp;oh=bea59e98467ed185ef376e4067a68c27&amp;oe=617342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999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C7C0F-FE8E-4D63-94D4-BBEAE3212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613509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41354-30C9-45CF-8AD5-44F5D3AE5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042C90-7C09-4E85-B58B-7C183AE9AA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9237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360428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96113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546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247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7458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6159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0954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26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- 2021-10-01 18:23:08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Gilera AC1 2021!😎 Ya está disponible en los concesionarios oficiales #Gilera 💪 Te mostramos sus colores!⁣
⁣
🏁 Motor 4 tiempos, refrigerado por aire⁣
🏁 Transmisión 5 marchas⁣
🏁Potencia 11.4 hp / 8000 rpm⁣
🏁 Freno Delantero a disco, trasero a tambor⁣
🏁 Encendido Eléctrico y patada⁣
⁣
Más info en 💻 https://gilera.com.ar/modelo/ac1-1⁣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244356648_1231808103913400_8400607267209799522_n.jpg?_nc_cat=101&amp;ccb=1-5&amp;_nc_sid=8ae9d6&amp;_nc_ohc=omGVbpByS9AAX9R-oJq&amp;_nc_ht=scontent.cdninstagram.com&amp;edm=AL-3X8kEAAAA&amp;oh=84e8573c349dffce528361feacc174a5&amp;oe=61730F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435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D5FF7-74E8-4748-B208-A24E19641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4561655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41A70-A865-4A27-8DA8-95806ED72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AB0CDD-072E-40D0-9392-3824CF53E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1338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7562189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87929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7719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1107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8514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9060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909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471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- 2021-10-08 20:11:04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el turno de votar por el #JugadorMotomel de Septiembre!
�¡Te podes ganar una #BiciMotomel para vos y otra para el jugador elegido!
�¿Cómo participar? Re fácil:
�- Seguir a la cuenta de motomeloficial y motomelbicicletas
- Darle like a la publicación
- Comentar eligiendo el #JugadorMotomel del mes
Podes participar en Facebook, Twitter o Instagram.
Podes elegir entre estos jugadores:
Martin Ojeda
Julián Alvarez
Germán Guiffrey
Mauro Luna Diale
¿Para vos cuál de estos 4 fue el #JugadorMotomel del mes?
Tenes tiempo hasta el 15/10. Bases y condiciones en el link de nuestra bio.
#MotomelTeBanca #Sorteo #Bici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244876804_300586338162417_6346868899444044118_n.jpg?_nc_ht=scontent.cdninstagram.com&amp;_nc_cat=109&amp;_nc_ohc=QNScQFY96fQAX_qhqZk&amp;edm=AMO9-JQAAAAA&amp;ccb=7-4&amp;oh=4ea67b104a07c380f40f07b842926908&amp;oe=616EF139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93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4C783-B2D8-4483-A52D-C974E0457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568529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F610C-22FB-4161-A0D0-A7479FB2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8C8DA0-70C3-4B05-AA01-720C880643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8441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839041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00085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075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5158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3067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8120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78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63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- 2021-09-29 16:00:39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#Gilera⁣⁣
⁣⁣
☑️ Tablero digital⁣⁣
☑️ Freno delantero de disco⁣⁣
☑️ Llantas de aleación⁣⁣
☑️ Encendido electronico y patada⁣⁣
⁣⁣
¿Te gustaría conocer más? Encontrá todos los detalles en 💻 www.gilera.com.ar⁣⁣
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243201801_4658862104153574_981583427994526012_n.jpg?_nc_cat=101&amp;ccb=1-5&amp;_nc_sid=8ae9d6&amp;_nc_ohc=JkANc63lIbQAX_h4KjA&amp;_nc_ht=scontent.cdninstagram.com&amp;edm=AL-3X8kEAAAA&amp;oh=b46c7718292d67ed4959ae4ef8fe044f&amp;oe=61728435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617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A5554-7088-43D4-8E0D-938947D0C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296851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7E89-9E01-47BA-8A1E-4C54BD7C9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10B92F-EB97-43B8-A271-7827EE1F61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8260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121155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59457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915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4777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4630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8912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1501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88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- 2021-09-24 16:00:34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Está disponible en los concesionarios oficiales #Gilera 💪 No te la pierdas!!!⁣⁣
⁣⁣
✅ Motor 223cc⁣⁣
✅ Transmisión 17.7hp a 8500rpm⁣⁣
✅ Frenos de Disco Delantero y Trasero⁣⁣
✅ Neumáticos Delantero 100/80/17 - Trasero 130/70/17⁣⁣
✅ Encendido Electrónico⁣⁣
⁣⁣
Para más información visitá: 💻 www.gilera.com.ar⁣⁣
⁣⁣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242699271_246002757318015_6520004427485613451_n.jpg?_nc_cat=100&amp;ccb=1-5&amp;_nc_sid=8ae9d6&amp;_nc_ohc=RYt8EQpOeIUAX-5JnPa&amp;_nc_ht=scontent.cdninstagram.com&amp;edm=AL-3X8kEAAAA&amp;oh=7a75dec39e055ac7133e29e9511c746c&amp;oe=6172E2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672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EB07F-F0E0-4953-9BF6-EAC720D3F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2770475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E18ED-C5D9-415B-999E-5E61B002A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4782C2-E74E-480B-AF96-427420BD78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4672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1449857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99380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277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7367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2172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4463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0431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102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- 2021-09-24 16:00:19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#SAPUCAI150 🏍  Un clásico durable, confiable y eficiente que te llevará  a donde quieras. 🇦🇷💥
⁣
✅48 cuotas sin interés con BNA💳⁣
⁣
#Zanella #Sapucai150F⁣#Street #Elencanntodeloclásico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242995128_943445736243553_1501472241191406067_n.jpg?_nc_ht=scontent.cdninstagram.com&amp;_nc_cat=101&amp;_nc_ohc=77w-amabHRwAX8rAPge&amp;edm=AMO9-JQAAAAA&amp;ccb=7-4&amp;oh=dcb5d5da8993297aba0727a2b3d9014f&amp;oe=616EEA85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544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28799-501F-4A79-B1F8-D3A7CAD27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901276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E401B-FA61-4A54-94B8-1EE520DE1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1E6D65-0E35-442D-84F3-B8A05365B2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9661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4350630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01572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4019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159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6752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3490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8360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07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- 2021-10-08 19:09:08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clásico de #Gilera, SMASH X125 🔥⁣
⁣
🏁 Motor 4 tiempos, refrigerado por aire⁣
🏁Potencia 7,5hp/ 7500rp⁣
🏁Transmisión 4 marchas⁣
🏁Freno delantero de disco⁣
🏁Llantas de aleación⁣
🏁Encendido Electrónico y patada⁣
🏁 Tablero digital⁣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244644103_625570195283018_2363919753301342215_n.jpg?_nc_cat=108&amp;ccb=1-5&amp;_nc_sid=8ae9d6&amp;_nc_ohc=mkZsge-RNEsAX9H0wJS&amp;_nc_ht=scontent.cdninstagram.com&amp;edm=AL-3X8kEAAAA&amp;oh=71e9a01acea8471d1291beec0bcf6f5b&amp;oe=61735F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881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0DC9E-F2BD-4041-9717-4F4BD0F806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453937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DE5C5-209F-4AFC-92B2-E0B8D389D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A5E09D-AB50-423C-8AD5-5842D4F153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0605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773772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76643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8854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3532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0468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036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525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32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- 2021-10-18 16:00:37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Disponible en nuestros concesionarios oficiales #Gilera 💪⁣
⁣
☑️ Tablero Digital⁣
☑️ Iluminación FULL LED⁣
☑️ Freno de disco (delantero y trasero)⁣
☑️ Escape de acero inoxidable de diseño retro⁣
⁣
Te invitamos a conocer más en 💻 www.gilera.com.ar⁣
⁣
#GileraMotors #nuevo #retro #historia #Gilera #Gilera #GileraArgentina #InfinitosCaminosTeEsperan #motos #0km #LaMarcadeSiempre #caferacer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246485794_4536482403104817_2207426004902658972_n.jpg?_nc_cat=103&amp;ccb=1-5&amp;_nc_sid=8ae9d6&amp;_nc_ohc=z29EipjVMa0AX_vFJhg&amp;_nc_ht=scontent.cdninstagram.com&amp;edm=AL-3X8kEAAAA&amp;oh=d0eb754982a69e5a13880f4c974e37e6&amp;oe=6173CE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038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B57F51-ECA9-410E-996B-569D63C3D6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903415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EC4F5-4475-4857-AFCA-83D2D0088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26D981-1AC3-4ABA-BF96-8215AD6A31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9686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0368237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36500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8134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4429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6393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7706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6418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04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- 2021-09-20 16:00:05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⚡ RZ 400, CFMoto by Zanella, perfecta para enfrentar la ciudad con su diseño deportivo y motor de última generación
Inyección electrónica y sistema de freno ABS.
¡Viví la experiencia, desafiá tus límites! 
#Zanella #CFMoto  #RZ #RZ400 #ReachForProgress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242293953_421304366244238_9156276491057666200_n.jpg?_nc_ht=scontent.cdninstagram.com&amp;_nc_cat=110&amp;_nc_ohc=hgfoxK5WUb0AX_Aw3qg&amp;edm=AMO9-JQAAAAA&amp;ccb=7-4&amp;oh=a84a26f4ec9622c901cd17b0dc10259b&amp;oe=616EF064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336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- 2021-09-22 17:30:13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ustedes el Pulga Rodríguez, elegido como el #JugadorMotomel del mes, con su nueva bicicleta motomelbicicletas.
Bancamos el fútbol argentino.⁣⁣⁣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242722182_255453363030314_4989296791902241377_n.jpg?_nc_cat=111&amp;ccb=1-5&amp;_nc_sid=8ae9d6&amp;_nc_ohc=kZ5jGW8DaKgAX8vqZtx&amp;_nc_ht=scontent.cdninstagram.com&amp;edm=AL-3X8kEAAAA&amp;oh=7412e7edf2d76959a42de266bd8496e2&amp;oe=6172CE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958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E9D7B-143E-4073-AB91-E386BF86F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2870048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BFAED-54C1-4523-A9C5-0B0163707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22F98-F10C-46A5-82AF-DE9B6955DF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1355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80874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12048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0107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315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386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1937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7232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89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- 2021-09-28 16:24:59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Salí a disfrutar de la primavera arriba de tu XMM y no te olvides de frenar a recargar energías en una axion_energy_oficial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243582436_591648388643399_5131366151013926683_n.jpg?_nc_cat=101&amp;ccb=1-5&amp;_nc_sid=8ae9d6&amp;_nc_ohc=_MFfO5uu7zoAX8WWLwW&amp;_nc_ht=scontent.cdninstagram.com&amp;edm=AL-3X8kEAAAA&amp;oh=541daf5d8563b5b1a8d0755ebcce1d66&amp;oe=6173D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76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- 2021-09-30 17:14:56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#Skua150 una gran alternativa para cualquier camino que decidas tomar.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243520914_918355035700480_4989768868850885837_n.jpg?_nc_cat=103&amp;ccb=1-5&amp;_nc_sid=8ae9d6&amp;_nc_ohc=V5yPt6sDO6gAX_SUxC0&amp;_nc_ht=scontent.cdninstagram.com&amp;edm=AL-3X8kEAAAA&amp;oh=da8f06b89b4e3e270e20e83677a2fa2f&amp;oe=617290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038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C38D8-06F5-4455-85D5-71FA735208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8709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80186-9E23-4B8E-9C32-14F3A25B6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12D2C9-E757-4EAA-9BED-DAE39D8473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3393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754040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87967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259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8550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0162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9698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3421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16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- 2021-09-22 16:00:28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clásico de #Gilera, SMASH X125 🔥⁣
⁣
🏁 Motor 4 tiempos, refrigerado por aire⁣
🏁Potencia 7,5hp/ 7500rp⁣
🏁Transmisión 4 marchas⁣
🏁Freno delantero de disco⁣
🏁Llantas de aleación⁣
🏁Encendido Electrónico y patada⁣
🏁 Tablero digital⁣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242635895_830461524214713_6295426211453029114_n.jpg?_nc_cat=104&amp;ccb=1-5&amp;_nc_sid=8ae9d6&amp;_nc_ohc=Rt6iErcYp-YAX-Bih97&amp;_nc_ht=scontent.cdninstagram.com&amp;edm=AL-3X8kEAAAA&amp;oh=4607f28d8b942d9c4dbea9a7cef420d4&amp;oe=61741970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506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D01A3-6A44-486E-BD61-3E493CF33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1910448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A093E-C2EF-4BA8-853F-2E5062097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3A9BF4-DDA6-40CC-92F4-A6C5F75145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8038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398655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06851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8148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118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804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3542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7914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23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- 2021-10-05 14:42:39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Skua 150 es la moto que te banca en todas, ciudad, tierra, lo que necesites.
Porque lo que importa no es el camino que tomes sino llegar a tiempo.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244522401_888286345454376_4361583956025517634_n.jpg?_nc_ht=scontent.cdninstagram.com&amp;_nc_cat=100&amp;_nc_ohc=9u4k7Mv_izEAX_wNasY&amp;edm=AMO9-JQAAAAA&amp;ccb=7-4&amp;oh=ef2b6a5b9eeb26f6f6795d4ea299f437&amp;oe=616F030F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725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9B3FD-726C-40F4-BF95-E3678D7E7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815445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4C9EE-BA01-4E5A-9201-EF17101F6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DE7DC0-D53A-4E95-AE73-3BBD5D68AB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5559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6606668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68636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3583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9099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1776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3644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6618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416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- 2021-10-05 19:55:27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250 R3. 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250 R3.
#YaSabésADóndeIr
Consultá precios y planes de financiación en el link de la bio.
#Corven #Motos #Triax250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244389379_1004594443440195_1850821809109042263_n.jpg?_nc_cat=108&amp;ccb=1-5&amp;_nc_sid=8ae9d6&amp;_nc_ohc=CIDf60HAwGsAX8wXo2X&amp;_nc_ht=scontent.cdninstagram.com&amp;edm=AL-3X8kEAAAA&amp;oh=cfd8df528da274d07cef69bb4a707244&amp;oe=6173B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884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EB104-86DD-4440-802D-AF034A6AB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937296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495F4-EC61-45A9-BFE2-FED81235A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DA8183-218D-413C-8F75-03A0C15DEF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443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6799253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03753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536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4343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3492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1032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2010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79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- 2021-10-07 19:00:51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⚡ ¡Sabemos lo que necesitás para seguir progresando!⁣⚡ 
👉Motor Bicilíndrico DOHC 650 cc
👉 Inyección electrónica
👉 Frenos ABS
🏍⁣ ¿Qué esperás para vivir  la experiencia de la RZ650?
#Zanella #CFMoto #RZ #RZ650 #PUSHFORPROGRESS 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244642586_1566809166822824_980759165342149715_n.jpg?_nc_ht=scontent.cdninstagram.com&amp;_nc_cat=108&amp;_nc_ohc=pV8K8_9lM5UAX-MBlrJ&amp;edm=AMO9-JQAAAAA&amp;ccb=7-4&amp;oh=744dc0245c7db278ceb62984738f4b69&amp;oe=616EFEE4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372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8737A-1937-47CD-BBCA-7FCBBEF2BE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2082416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25C4F-1B0D-4527-A24D-AFEB65229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F6B07F-A0BE-4D35-A555-2E7B968D25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1370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6090187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7993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739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6651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9734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1446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5880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80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- 2021-10-08 13:26:51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la moto urbana con más flow!
Te presentamos la nueva Energy 110. La moto que ya conocés, con un diseño único: nuevos colores, nuevas gráficas, nuevos materiales, nuevas texturas.
Subite a una ENERGY y disfrutá la ciudad sin límites.
#YaSabésADóndeIr
Tenela en 48 cuotas con Plan Mi Moto.
Consultá precios y planes de financiación en el 
link de la bio.
#Corven #Motos #Energy110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244682580_860855761267904_8801328510251168867_n.jpg?_nc_cat=102&amp;ccb=1-5&amp;_nc_sid=8ae9d6&amp;_nc_ohc=BIsXI0NmAq4AX9nnzP3&amp;_nc_ht=scontent.cdninstagram.com&amp;edm=AL-3X8kEAAAA&amp;oh=0be7c37c99fad6c29888e9caaebe9ec2&amp;oe=61727C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232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746A3-28E5-4175-B0CD-B1799B650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3257945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03E8F-9BD0-4FE9-BC03-DB52761E2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814E72-BE26-489C-A5E4-D689782C8E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5780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286111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77190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5649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7735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2446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8704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5848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708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- 2021-09-28 13:00:19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Movete por la ciudad con un estilo único😎
Con la Exclusive Edizione, ¡descubrí tu mejor versión!🛵
⁣
⁣
#Zanella #ExclusiveEdizione #NosImpulsaNuestraHistoria⁣⁣
#TuMejorVersión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243112413_185653630374990_3771977516654964601_n.jpg?_nc_ht=scontent.cdninstagram.com&amp;_nc_cat=106&amp;_nc_ohc=GqwJ-CDX44oAX9zBn4F&amp;edm=AMO9-JQAAAAA&amp;ccb=7-4&amp;oh=1ac5cd76e538a2bbe125449ba5a86dd6&amp;oe=616F0913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443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255DA-0536-4EB6-955B-8AC0192D5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329555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5417-DF55-4ABC-A5F7-78AA925FA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B79FF1-5FCB-4440-9A16-F2EB7544CC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6666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5853462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95776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3895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332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308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6123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0963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26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- 2021-09-25 15:36:13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la moto urbana con más flow!
Te presentamos la nueva Energy 110. La moto que ya conocés, con un diseño único: nuevos colores, nuevas gráficas, nuevos materiales, nuevas texturas.
Subite a una ENERGY y disfrutá la ciudad sin límites.
#YaSabésADóndeIr
Tenela en 48 cuotas con Plan Mi Moto.
Consultá precios y planes de financiación en el 
link de la bio.
#Corven #Motos #Energy110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242916685_1224315674737826_6428476867869497807_n.jpg?_nc_cat=100&amp;ccb=1-5&amp;_nc_sid=8ae9d6&amp;_nc_ohc=wkrAiEKXbe0AX9oyjqI&amp;_nc_ht=scontent.cdninstagram.com&amp;edm=AL-3X8kEAAAA&amp;oh=f47e5f35849eddd86ea07cc10cef1ed6&amp;oe=617362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777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7C8A4-006E-4E78-AC99-A02A5E721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6573355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58F40-2778-4663-AF38-AC11A866B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213CA8-C4C1-4464-BA88-20F91E303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5950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9213971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61044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2597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2698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4178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7047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2679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10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- 2021-10-11 16:00:24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SMX200 ADV 💪⁣
⁣
➡️ Motor cg 4t con balanceador interno, refrigerado por aire⁣
➡️Potencia 13.7hp / 8000rpm⁣
➡️ Transmisión 5 marchas⁣
➡️ Encendido electrónico por CDI⁣
⁣
Más detalles en nuestra nueva web 💻www.gilera.com.ar⁣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245024306_393649455746911_7620312380176436517_n.jpg?_nc_cat=101&amp;ccb=1-5&amp;_nc_sid=8ae9d6&amp;_nc_ohc=90asq5UnwPoAX9Bc1tO&amp;_nc_ht=scontent.cdninstagram.com&amp;edm=AL-3X8kEAAAA&amp;oh=d4e0713e6d364e685ab461726a41dcb2&amp;oe=6172FC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930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E0FEC-7E5C-49C1-AA7C-EC1513426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1728181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8F337-CC86-45C5-A489-96F6F49BC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C5A19C-A075-4EC9-87E5-14903DB2AD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7626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7960722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31765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5007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3790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7966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8086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8966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08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- 2021-09-24 17:30:55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Blitz una moto ideal para andar por la ciudad de una manera cómoda y económica gracias a su motor monocilíndrico 110cc economico y de bajo consumo. 
�
�#MotomelTeBanca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242760482_253211366689877_103792637711567897_n.jpg?_nc_ht=scontent.cdninstagram.com&amp;_nc_cat=105&amp;_nc_ohc=oU8JLkcISQIAX_E6jSd&amp;edm=AMO9-JQAAAAA&amp;ccb=7-4&amp;oh=d6d00e4460e870a6ca2f5728b41c535f&amp;oe=616F0A51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- 2021-10-12 17:32:32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Ideal para un uso ON/OFF urbano, la Skua 150 V6 viene disponible en 4 colores distintos.
Y vos, ¿Con cuál te quedas?
#MotomelTeBanca #Skua150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245244481_938123280167069_5741824267872657203_n.jpg?_nc_ht=scontent.cdninstagram.com&amp;_nc_cat=105&amp;_nc_ohc=FAJNneVOqwUAX8YCufB&amp;edm=AMO9-JQAAAAA&amp;ccb=7-4&amp;oh=441a3217c4aa26544fa981460cd2d658&amp;oe=616EF4B3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176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81148-5CA1-4640-8FED-A5447C7E5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4532212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2883</Words>
  <Application>Microsoft Office PowerPoint</Application>
  <PresentationFormat>On-screen Show (4:3)</PresentationFormat>
  <Paragraphs>580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| Motomel</vt:lpstr>
      <vt:lpstr>Instagram Posts By Weekday | Motomel</vt:lpstr>
      <vt:lpstr>Instagram Followers Change Per Weekday | Motomel</vt:lpstr>
      <vt:lpstr>Instagram Posts By Hour | Motomel</vt:lpstr>
      <vt:lpstr>Instagram Interaction Rate By Weekday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22</vt:lpstr>
      <vt:lpstr>Instagram Posts Table | Motomel - 2 of 22</vt:lpstr>
      <vt:lpstr>Instagram Posts Table | Motomel - 3 of 22</vt:lpstr>
      <vt:lpstr>Instagram Posts Table | Motomel - 4 of 22</vt:lpstr>
      <vt:lpstr>Instagram Posts Table | Motomel - 5 of 22</vt:lpstr>
      <vt:lpstr>Instagram Posts Table | Motomel - 6 of 22</vt:lpstr>
      <vt:lpstr>Instagram Posts Table | Motomel - 7 of 22</vt:lpstr>
      <vt:lpstr>Instagram Posts Table | Motomel - 8 of 22</vt:lpstr>
      <vt:lpstr>Instagram Posts Table | Motomel - 9 of 22</vt:lpstr>
      <vt:lpstr>Instagram Posts Table | Motomel - 10 of 22</vt:lpstr>
      <vt:lpstr>Instagram Posts Table | Motomel - 11 of 22</vt:lpstr>
      <vt:lpstr>Instagram Posts Table | Motomel - 12 of 22</vt:lpstr>
      <vt:lpstr>Instagram Posts Table | Motomel - 13 of 22</vt:lpstr>
      <vt:lpstr>Instagram Posts Table | Motomel - 14 of 22</vt:lpstr>
      <vt:lpstr>Instagram Posts Table | Motomel - 15 of 22</vt:lpstr>
      <vt:lpstr>Instagram Posts Table | Motomel - 16 of 22</vt:lpstr>
      <vt:lpstr>Instagram Posts Table | Motomel - 17 of 22</vt:lpstr>
      <vt:lpstr>Instagram Posts Table | Motomel - 18 of 22</vt:lpstr>
      <vt:lpstr>Instagram Posts Table | Motomel - 19 of 22</vt:lpstr>
      <vt:lpstr>Instagram Posts Table | Motomel - 20 of 22</vt:lpstr>
      <vt:lpstr>Instagram Posts Table | Motomel - 21 of 22</vt:lpstr>
      <vt:lpstr>Instagram Posts Table | Motomel - 22 of 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2021-10-19T07:44:47Z</dcterms:created>
  <dcterms:modified xsi:type="dcterms:W3CDTF">2021-10-19T07:45:47Z</dcterms:modified>
</cp:coreProperties>
</file>