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2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3.fntdata"/><Relationship Id="rId48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motomeloficial</c:v>
                </c:pt>
                <c:pt idx="1">
                  <c:v>corvenmotos</c:v>
                </c:pt>
                <c:pt idx="2">
                  <c:v>zanellahnos</c:v>
                </c:pt>
                <c:pt idx="3">
                  <c:v>gileramotorsarg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36245</c:v>
                </c:pt>
                <c:pt idx="1">
                  <c:v>27198</c:v>
                </c:pt>
                <c:pt idx="2">
                  <c:v>20505</c:v>
                </c:pt>
                <c:pt idx="3">
                  <c:v>14741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FD-4118-81EC-25D7AC3CD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50</c:v>
                </c:pt>
                <c:pt idx="3">
                  <c:v>100</c:v>
                </c:pt>
                <c:pt idx="4">
                  <c:v>100</c:v>
                </c:pt>
                <c:pt idx="5">
                  <c:v>96.808499999999995</c:v>
                </c:pt>
                <c:pt idx="6">
                  <c:v>23.600300000000001</c:v>
                </c:pt>
                <c:pt idx="7">
                  <c:v>74.733099999999993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39-4933-884B-2AC09243C8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56.573300000000003</c:v>
                </c:pt>
                <c:pt idx="1">
                  <c:v>0</c:v>
                </c:pt>
                <c:pt idx="2">
                  <c:v>0</c:v>
                </c:pt>
                <c:pt idx="3">
                  <c:v>57.142899999999997</c:v>
                </c:pt>
                <c:pt idx="4">
                  <c:v>19.047599999999999</c:v>
                </c:pt>
                <c:pt idx="5">
                  <c:v>28.445900000000002</c:v>
                </c:pt>
                <c:pt idx="6">
                  <c:v>61.686799999999998</c:v>
                </c:pt>
                <c:pt idx="7">
                  <c:v>59.3765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39-4933-884B-2AC09243C8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75.039299999999997</c:v>
                </c:pt>
                <c:pt idx="1">
                  <c:v>58.333300000000001</c:v>
                </c:pt>
                <c:pt idx="2">
                  <c:v>0</c:v>
                </c:pt>
                <c:pt idx="3">
                  <c:v>0</c:v>
                </c:pt>
                <c:pt idx="4">
                  <c:v>33.333300000000001</c:v>
                </c:pt>
                <c:pt idx="5">
                  <c:v>21.045300000000001</c:v>
                </c:pt>
                <c:pt idx="6">
                  <c:v>19.5623</c:v>
                </c:pt>
                <c:pt idx="7">
                  <c:v>16.4238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339-4933-884B-2AC09243C8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Sheet1!$E$2:$E$9</c:f>
              <c:numCache>
                <c:formatCode>General</c:formatCode>
                <c:ptCount val="8"/>
                <c:pt idx="0">
                  <c:v>40.670400000000001</c:v>
                </c:pt>
                <c:pt idx="1">
                  <c:v>50</c:v>
                </c:pt>
                <c:pt idx="2">
                  <c:v>100</c:v>
                </c:pt>
                <c:pt idx="3">
                  <c:v>0</c:v>
                </c:pt>
                <c:pt idx="4">
                  <c:v>47.619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339-4933-884B-2AC09243C8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0304984"/>
        <c:axId val="380306624"/>
      </c:radarChart>
      <c:catAx>
        <c:axId val="380304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06624"/>
        <c:crosses val="autoZero"/>
        <c:auto val="1"/>
        <c:lblAlgn val="ctr"/>
        <c:lblOffset val="100"/>
        <c:noMultiLvlLbl val="0"/>
      </c:catAx>
      <c:valAx>
        <c:axId val="380306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04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35624</c:v>
                </c:pt>
                <c:pt idx="1">
                  <c:v>35638</c:v>
                </c:pt>
                <c:pt idx="2">
                  <c:v>35659</c:v>
                </c:pt>
                <c:pt idx="3">
                  <c:v>35677</c:v>
                </c:pt>
                <c:pt idx="4">
                  <c:v>35699</c:v>
                </c:pt>
                <c:pt idx="5">
                  <c:v>35705</c:v>
                </c:pt>
                <c:pt idx="6">
                  <c:v>35715</c:v>
                </c:pt>
                <c:pt idx="7">
                  <c:v>35728</c:v>
                </c:pt>
                <c:pt idx="8">
                  <c:v>35755</c:v>
                </c:pt>
                <c:pt idx="9">
                  <c:v>35759</c:v>
                </c:pt>
                <c:pt idx="10">
                  <c:v>35770</c:v>
                </c:pt>
                <c:pt idx="11">
                  <c:v>35780</c:v>
                </c:pt>
                <c:pt idx="12">
                  <c:v>35778</c:v>
                </c:pt>
                <c:pt idx="13">
                  <c:v>35783</c:v>
                </c:pt>
                <c:pt idx="14">
                  <c:v>35792</c:v>
                </c:pt>
                <c:pt idx="15">
                  <c:v>35797</c:v>
                </c:pt>
                <c:pt idx="16">
                  <c:v>35823</c:v>
                </c:pt>
                <c:pt idx="17">
                  <c:v>35862</c:v>
                </c:pt>
                <c:pt idx="18">
                  <c:v>35893</c:v>
                </c:pt>
                <c:pt idx="19">
                  <c:v>35921</c:v>
                </c:pt>
                <c:pt idx="20">
                  <c:v>35956</c:v>
                </c:pt>
                <c:pt idx="21">
                  <c:v>35984</c:v>
                </c:pt>
                <c:pt idx="22">
                  <c:v>36017</c:v>
                </c:pt>
                <c:pt idx="23">
                  <c:v>36034</c:v>
                </c:pt>
                <c:pt idx="24">
                  <c:v>36038</c:v>
                </c:pt>
                <c:pt idx="25">
                  <c:v>36103</c:v>
                </c:pt>
                <c:pt idx="26">
                  <c:v>36170</c:v>
                </c:pt>
                <c:pt idx="27">
                  <c:v>36203</c:v>
                </c:pt>
                <c:pt idx="28">
                  <c:v>36221</c:v>
                </c:pt>
                <c:pt idx="29">
                  <c:v>36245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03A-455F-8022-0A1C1E80F2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20233</c:v>
                </c:pt>
                <c:pt idx="1">
                  <c:v>20248</c:v>
                </c:pt>
                <c:pt idx="2">
                  <c:v>20256</c:v>
                </c:pt>
                <c:pt idx="3">
                  <c:v>20270</c:v>
                </c:pt>
                <c:pt idx="4">
                  <c:v>20285</c:v>
                </c:pt>
                <c:pt idx="5">
                  <c:v>20302</c:v>
                </c:pt>
                <c:pt idx="6">
                  <c:v>20301</c:v>
                </c:pt>
                <c:pt idx="7">
                  <c:v>20310</c:v>
                </c:pt>
                <c:pt idx="8">
                  <c:v>20325</c:v>
                </c:pt>
                <c:pt idx="9">
                  <c:v>20344</c:v>
                </c:pt>
                <c:pt idx="10">
                  <c:v>20374</c:v>
                </c:pt>
                <c:pt idx="11">
                  <c:v>20381</c:v>
                </c:pt>
                <c:pt idx="12">
                  <c:v>20395</c:v>
                </c:pt>
                <c:pt idx="13">
                  <c:v>20398</c:v>
                </c:pt>
                <c:pt idx="14">
                  <c:v>20409</c:v>
                </c:pt>
                <c:pt idx="15">
                  <c:v>20412</c:v>
                </c:pt>
                <c:pt idx="16">
                  <c:v>20422</c:v>
                </c:pt>
                <c:pt idx="17">
                  <c:v>20434</c:v>
                </c:pt>
                <c:pt idx="18">
                  <c:v>20438</c:v>
                </c:pt>
                <c:pt idx="19">
                  <c:v>20446</c:v>
                </c:pt>
                <c:pt idx="20">
                  <c:v>20444</c:v>
                </c:pt>
                <c:pt idx="21">
                  <c:v>20443</c:v>
                </c:pt>
                <c:pt idx="22">
                  <c:v>20451</c:v>
                </c:pt>
                <c:pt idx="23">
                  <c:v>20450</c:v>
                </c:pt>
                <c:pt idx="24">
                  <c:v>20460</c:v>
                </c:pt>
                <c:pt idx="25">
                  <c:v>20474</c:v>
                </c:pt>
                <c:pt idx="26">
                  <c:v>20485</c:v>
                </c:pt>
                <c:pt idx="27">
                  <c:v>20493</c:v>
                </c:pt>
                <c:pt idx="28">
                  <c:v>20496</c:v>
                </c:pt>
                <c:pt idx="29">
                  <c:v>20505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03A-455F-8022-0A1C1E80F2B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27091</c:v>
                </c:pt>
                <c:pt idx="1">
                  <c:v>27104</c:v>
                </c:pt>
                <c:pt idx="2">
                  <c:v>27109</c:v>
                </c:pt>
                <c:pt idx="3">
                  <c:v>27111</c:v>
                </c:pt>
                <c:pt idx="4">
                  <c:v>27107</c:v>
                </c:pt>
                <c:pt idx="5">
                  <c:v>27115</c:v>
                </c:pt>
                <c:pt idx="6">
                  <c:v>27118</c:v>
                </c:pt>
                <c:pt idx="7">
                  <c:v>27123</c:v>
                </c:pt>
                <c:pt idx="8">
                  <c:v>27132</c:v>
                </c:pt>
                <c:pt idx="9">
                  <c:v>27156</c:v>
                </c:pt>
                <c:pt idx="10">
                  <c:v>27174</c:v>
                </c:pt>
                <c:pt idx="11">
                  <c:v>27177</c:v>
                </c:pt>
                <c:pt idx="12">
                  <c:v>27176</c:v>
                </c:pt>
                <c:pt idx="13">
                  <c:v>27172</c:v>
                </c:pt>
                <c:pt idx="14">
                  <c:v>27170</c:v>
                </c:pt>
                <c:pt idx="15">
                  <c:v>27172</c:v>
                </c:pt>
                <c:pt idx="16">
                  <c:v>27172</c:v>
                </c:pt>
                <c:pt idx="17">
                  <c:v>27189</c:v>
                </c:pt>
                <c:pt idx="18">
                  <c:v>27197</c:v>
                </c:pt>
                <c:pt idx="19">
                  <c:v>27192</c:v>
                </c:pt>
                <c:pt idx="20">
                  <c:v>27193</c:v>
                </c:pt>
                <c:pt idx="21">
                  <c:v>27191</c:v>
                </c:pt>
                <c:pt idx="22">
                  <c:v>27191</c:v>
                </c:pt>
                <c:pt idx="23">
                  <c:v>27185</c:v>
                </c:pt>
                <c:pt idx="24">
                  <c:v>27183</c:v>
                </c:pt>
                <c:pt idx="25">
                  <c:v>27180</c:v>
                </c:pt>
                <c:pt idx="26">
                  <c:v>27183</c:v>
                </c:pt>
                <c:pt idx="27">
                  <c:v>27194</c:v>
                </c:pt>
                <c:pt idx="28">
                  <c:v>27199</c:v>
                </c:pt>
                <c:pt idx="29">
                  <c:v>27198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03A-455F-8022-0A1C1E80F2B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14410</c:v>
                </c:pt>
                <c:pt idx="1">
                  <c:v>14426</c:v>
                </c:pt>
                <c:pt idx="2">
                  <c:v>14435</c:v>
                </c:pt>
                <c:pt idx="3">
                  <c:v>14440</c:v>
                </c:pt>
                <c:pt idx="4">
                  <c:v>14463</c:v>
                </c:pt>
                <c:pt idx="5">
                  <c:v>14469</c:v>
                </c:pt>
                <c:pt idx="6">
                  <c:v>14482</c:v>
                </c:pt>
                <c:pt idx="7">
                  <c:v>14490</c:v>
                </c:pt>
                <c:pt idx="8">
                  <c:v>14490</c:v>
                </c:pt>
                <c:pt idx="9">
                  <c:v>14509</c:v>
                </c:pt>
                <c:pt idx="10">
                  <c:v>14527</c:v>
                </c:pt>
                <c:pt idx="11">
                  <c:v>14541</c:v>
                </c:pt>
                <c:pt idx="12">
                  <c:v>14548</c:v>
                </c:pt>
                <c:pt idx="13">
                  <c:v>14554</c:v>
                </c:pt>
                <c:pt idx="14">
                  <c:v>14556</c:v>
                </c:pt>
                <c:pt idx="15">
                  <c:v>14562</c:v>
                </c:pt>
                <c:pt idx="16">
                  <c:v>14569</c:v>
                </c:pt>
                <c:pt idx="17">
                  <c:v>14575</c:v>
                </c:pt>
                <c:pt idx="18">
                  <c:v>14604</c:v>
                </c:pt>
                <c:pt idx="19">
                  <c:v>14616</c:v>
                </c:pt>
                <c:pt idx="20">
                  <c:v>14625</c:v>
                </c:pt>
                <c:pt idx="21">
                  <c:v>14645</c:v>
                </c:pt>
                <c:pt idx="22">
                  <c:v>14655</c:v>
                </c:pt>
                <c:pt idx="23">
                  <c:v>14665</c:v>
                </c:pt>
                <c:pt idx="24">
                  <c:v>14685</c:v>
                </c:pt>
                <c:pt idx="25">
                  <c:v>14702</c:v>
                </c:pt>
                <c:pt idx="26">
                  <c:v>14713</c:v>
                </c:pt>
                <c:pt idx="27">
                  <c:v>14728</c:v>
                </c:pt>
                <c:pt idx="28">
                  <c:v>14733</c:v>
                </c:pt>
                <c:pt idx="29">
                  <c:v>14741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03A-455F-8022-0A1C1E80F2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297440"/>
        <c:axId val="380303344"/>
      </c:lineChart>
      <c:dateAx>
        <c:axId val="380297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03344"/>
        <c:crosses val="autoZero"/>
        <c:auto val="1"/>
        <c:lblOffset val="100"/>
        <c:baseTimeUnit val="days"/>
      </c:dateAx>
      <c:valAx>
        <c:axId val="380303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97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13</c:v>
                </c:pt>
                <c:pt idx="1">
                  <c:v>14</c:v>
                </c:pt>
                <c:pt idx="2">
                  <c:v>21</c:v>
                </c:pt>
                <c:pt idx="3">
                  <c:v>18</c:v>
                </c:pt>
                <c:pt idx="4">
                  <c:v>22</c:v>
                </c:pt>
                <c:pt idx="5">
                  <c:v>6</c:v>
                </c:pt>
                <c:pt idx="6">
                  <c:v>10</c:v>
                </c:pt>
                <c:pt idx="7">
                  <c:v>13</c:v>
                </c:pt>
                <c:pt idx="8">
                  <c:v>27</c:v>
                </c:pt>
                <c:pt idx="9">
                  <c:v>4</c:v>
                </c:pt>
                <c:pt idx="10">
                  <c:v>11</c:v>
                </c:pt>
                <c:pt idx="11">
                  <c:v>10</c:v>
                </c:pt>
                <c:pt idx="12">
                  <c:v>-2</c:v>
                </c:pt>
                <c:pt idx="13">
                  <c:v>5</c:v>
                </c:pt>
                <c:pt idx="14">
                  <c:v>9</c:v>
                </c:pt>
                <c:pt idx="15">
                  <c:v>5</c:v>
                </c:pt>
                <c:pt idx="16">
                  <c:v>26</c:v>
                </c:pt>
                <c:pt idx="17">
                  <c:v>39</c:v>
                </c:pt>
                <c:pt idx="18">
                  <c:v>31</c:v>
                </c:pt>
                <c:pt idx="19">
                  <c:v>28</c:v>
                </c:pt>
                <c:pt idx="20">
                  <c:v>35</c:v>
                </c:pt>
                <c:pt idx="21">
                  <c:v>28</c:v>
                </c:pt>
                <c:pt idx="22">
                  <c:v>33</c:v>
                </c:pt>
                <c:pt idx="23">
                  <c:v>17</c:v>
                </c:pt>
                <c:pt idx="24">
                  <c:v>4</c:v>
                </c:pt>
                <c:pt idx="25">
                  <c:v>65</c:v>
                </c:pt>
                <c:pt idx="26">
                  <c:v>67</c:v>
                </c:pt>
                <c:pt idx="27">
                  <c:v>33</c:v>
                </c:pt>
                <c:pt idx="28">
                  <c:v>18</c:v>
                </c:pt>
                <c:pt idx="29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520-4E3C-A2F9-7EE931FBB0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14</c:v>
                </c:pt>
                <c:pt idx="1">
                  <c:v>15</c:v>
                </c:pt>
                <c:pt idx="2">
                  <c:v>8</c:v>
                </c:pt>
                <c:pt idx="3">
                  <c:v>14</c:v>
                </c:pt>
                <c:pt idx="4">
                  <c:v>15</c:v>
                </c:pt>
                <c:pt idx="5">
                  <c:v>17</c:v>
                </c:pt>
                <c:pt idx="6">
                  <c:v>-1</c:v>
                </c:pt>
                <c:pt idx="7">
                  <c:v>9</c:v>
                </c:pt>
                <c:pt idx="8">
                  <c:v>15</c:v>
                </c:pt>
                <c:pt idx="9">
                  <c:v>19</c:v>
                </c:pt>
                <c:pt idx="10">
                  <c:v>30</c:v>
                </c:pt>
                <c:pt idx="11">
                  <c:v>7</c:v>
                </c:pt>
                <c:pt idx="12">
                  <c:v>14</c:v>
                </c:pt>
                <c:pt idx="13">
                  <c:v>3</c:v>
                </c:pt>
                <c:pt idx="14">
                  <c:v>11</c:v>
                </c:pt>
                <c:pt idx="15">
                  <c:v>3</c:v>
                </c:pt>
                <c:pt idx="16">
                  <c:v>10</c:v>
                </c:pt>
                <c:pt idx="17">
                  <c:v>12</c:v>
                </c:pt>
                <c:pt idx="18">
                  <c:v>4</c:v>
                </c:pt>
                <c:pt idx="19">
                  <c:v>8</c:v>
                </c:pt>
                <c:pt idx="20">
                  <c:v>-2</c:v>
                </c:pt>
                <c:pt idx="21">
                  <c:v>-1</c:v>
                </c:pt>
                <c:pt idx="22">
                  <c:v>8</c:v>
                </c:pt>
                <c:pt idx="23">
                  <c:v>-1</c:v>
                </c:pt>
                <c:pt idx="24">
                  <c:v>10</c:v>
                </c:pt>
                <c:pt idx="25">
                  <c:v>14</c:v>
                </c:pt>
                <c:pt idx="26">
                  <c:v>11</c:v>
                </c:pt>
                <c:pt idx="27">
                  <c:v>8</c:v>
                </c:pt>
                <c:pt idx="28">
                  <c:v>3</c:v>
                </c:pt>
                <c:pt idx="29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520-4E3C-A2F9-7EE931FBB0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-1</c:v>
                </c:pt>
                <c:pt idx="1">
                  <c:v>13</c:v>
                </c:pt>
                <c:pt idx="2">
                  <c:v>5</c:v>
                </c:pt>
                <c:pt idx="3">
                  <c:v>2</c:v>
                </c:pt>
                <c:pt idx="4">
                  <c:v>-4</c:v>
                </c:pt>
                <c:pt idx="5">
                  <c:v>8</c:v>
                </c:pt>
                <c:pt idx="6">
                  <c:v>3</c:v>
                </c:pt>
                <c:pt idx="7">
                  <c:v>5</c:v>
                </c:pt>
                <c:pt idx="8">
                  <c:v>9</c:v>
                </c:pt>
                <c:pt idx="9">
                  <c:v>24</c:v>
                </c:pt>
                <c:pt idx="10">
                  <c:v>18</c:v>
                </c:pt>
                <c:pt idx="11">
                  <c:v>3</c:v>
                </c:pt>
                <c:pt idx="12">
                  <c:v>-1</c:v>
                </c:pt>
                <c:pt idx="13">
                  <c:v>-4</c:v>
                </c:pt>
                <c:pt idx="14">
                  <c:v>-2</c:v>
                </c:pt>
                <c:pt idx="15">
                  <c:v>2</c:v>
                </c:pt>
                <c:pt idx="16">
                  <c:v>0</c:v>
                </c:pt>
                <c:pt idx="17">
                  <c:v>17</c:v>
                </c:pt>
                <c:pt idx="18">
                  <c:v>8</c:v>
                </c:pt>
                <c:pt idx="19">
                  <c:v>-5</c:v>
                </c:pt>
                <c:pt idx="20">
                  <c:v>1</c:v>
                </c:pt>
                <c:pt idx="21">
                  <c:v>-2</c:v>
                </c:pt>
                <c:pt idx="22">
                  <c:v>0</c:v>
                </c:pt>
                <c:pt idx="23">
                  <c:v>-6</c:v>
                </c:pt>
                <c:pt idx="24">
                  <c:v>-2</c:v>
                </c:pt>
                <c:pt idx="25">
                  <c:v>-3</c:v>
                </c:pt>
                <c:pt idx="26">
                  <c:v>3</c:v>
                </c:pt>
                <c:pt idx="27">
                  <c:v>11</c:v>
                </c:pt>
                <c:pt idx="28">
                  <c:v>5</c:v>
                </c:pt>
                <c:pt idx="29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520-4E3C-A2F9-7EE931FBB07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12</c:v>
                </c:pt>
                <c:pt idx="1">
                  <c:v>16</c:v>
                </c:pt>
                <c:pt idx="2">
                  <c:v>9</c:v>
                </c:pt>
                <c:pt idx="3">
                  <c:v>5</c:v>
                </c:pt>
                <c:pt idx="4">
                  <c:v>23</c:v>
                </c:pt>
                <c:pt idx="5">
                  <c:v>6</c:v>
                </c:pt>
                <c:pt idx="6">
                  <c:v>13</c:v>
                </c:pt>
                <c:pt idx="7">
                  <c:v>8</c:v>
                </c:pt>
                <c:pt idx="8">
                  <c:v>0</c:v>
                </c:pt>
                <c:pt idx="9">
                  <c:v>19</c:v>
                </c:pt>
                <c:pt idx="10">
                  <c:v>18</c:v>
                </c:pt>
                <c:pt idx="11">
                  <c:v>14</c:v>
                </c:pt>
                <c:pt idx="12">
                  <c:v>7</c:v>
                </c:pt>
                <c:pt idx="13">
                  <c:v>6</c:v>
                </c:pt>
                <c:pt idx="14">
                  <c:v>2</c:v>
                </c:pt>
                <c:pt idx="15">
                  <c:v>6</c:v>
                </c:pt>
                <c:pt idx="16">
                  <c:v>7</c:v>
                </c:pt>
                <c:pt idx="17">
                  <c:v>6</c:v>
                </c:pt>
                <c:pt idx="18">
                  <c:v>29</c:v>
                </c:pt>
                <c:pt idx="19">
                  <c:v>12</c:v>
                </c:pt>
                <c:pt idx="20">
                  <c:v>9</c:v>
                </c:pt>
                <c:pt idx="21">
                  <c:v>20</c:v>
                </c:pt>
                <c:pt idx="22">
                  <c:v>10</c:v>
                </c:pt>
                <c:pt idx="23">
                  <c:v>10</c:v>
                </c:pt>
                <c:pt idx="24">
                  <c:v>20</c:v>
                </c:pt>
                <c:pt idx="25">
                  <c:v>17</c:v>
                </c:pt>
                <c:pt idx="26">
                  <c:v>11</c:v>
                </c:pt>
                <c:pt idx="27">
                  <c:v>15</c:v>
                </c:pt>
                <c:pt idx="28">
                  <c:v>5</c:v>
                </c:pt>
                <c:pt idx="29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520-4E3C-A2F9-7EE931FBB0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300064"/>
        <c:axId val="380298424"/>
      </c:lineChart>
      <c:dateAx>
        <c:axId val="3803000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98424"/>
        <c:crosses val="autoZero"/>
        <c:auto val="1"/>
        <c:lblOffset val="100"/>
        <c:baseTimeUnit val="days"/>
      </c:dateAx>
      <c:valAx>
        <c:axId val="380298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0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2</c:v>
                </c:pt>
                <c:pt idx="4">
                  <c:v>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4F-445F-9D14-167377230F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74F-445F-9D14-167377230F9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74F-445F-9D14-167377230F9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74F-445F-9D14-167377230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8705608"/>
        <c:axId val="378707904"/>
      </c:barChart>
      <c:catAx>
        <c:axId val="378705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7904"/>
        <c:crosses val="autoZero"/>
        <c:auto val="1"/>
        <c:lblAlgn val="ctr"/>
        <c:lblOffset val="100"/>
        <c:noMultiLvlLbl val="0"/>
      </c:catAx>
      <c:valAx>
        <c:axId val="37870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705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</c:v>
                </c:pt>
                <c:pt idx="1">
                  <c:v>17</c:v>
                </c:pt>
                <c:pt idx="2">
                  <c:v>18</c:v>
                </c:pt>
                <c:pt idx="3">
                  <c:v>32</c:v>
                </c:pt>
                <c:pt idx="4">
                  <c:v>25</c:v>
                </c:pt>
                <c:pt idx="5">
                  <c:v>21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2A-45A0-A1EE-F50A137A5A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</c:v>
                </c:pt>
                <c:pt idx="1">
                  <c:v>9</c:v>
                </c:pt>
                <c:pt idx="2">
                  <c:v>17</c:v>
                </c:pt>
                <c:pt idx="3">
                  <c:v>10</c:v>
                </c:pt>
                <c:pt idx="4">
                  <c:v>13</c:v>
                </c:pt>
                <c:pt idx="5">
                  <c:v>2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2A-45A0-A1EE-F50A137A5A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9</c:v>
                </c:pt>
                <c:pt idx="3">
                  <c:v>1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2A-45A0-A1EE-F50A137A5A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</c:v>
                </c:pt>
                <c:pt idx="1">
                  <c:v>11</c:v>
                </c:pt>
                <c:pt idx="2">
                  <c:v>12</c:v>
                </c:pt>
                <c:pt idx="3">
                  <c:v>21</c:v>
                </c:pt>
                <c:pt idx="4">
                  <c:v>9</c:v>
                </c:pt>
                <c:pt idx="5">
                  <c:v>11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2A-45A0-A1EE-F50A137A5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306296"/>
        <c:axId val="380295144"/>
      </c:barChart>
      <c:catAx>
        <c:axId val="38030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295144"/>
        <c:crosses val="autoZero"/>
        <c:auto val="1"/>
        <c:lblAlgn val="ctr"/>
        <c:lblOffset val="100"/>
        <c:noMultiLvlLbl val="0"/>
      </c:catAx>
      <c:valAx>
        <c:axId val="38029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30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8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00-4D80-8279-2E7FB85A87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00-4D80-8279-2E7FB85A87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00-4D80-8279-2E7FB85A87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00-4D80-8279-2E7FB85A87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827704"/>
        <c:axId val="373825408"/>
      </c:lineChart>
      <c:catAx>
        <c:axId val="373827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825408"/>
        <c:crosses val="autoZero"/>
        <c:auto val="1"/>
        <c:lblAlgn val="ctr"/>
        <c:lblOffset val="100"/>
        <c:noMultiLvlLbl val="0"/>
      </c:catAx>
      <c:valAx>
        <c:axId val="37382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827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0.122446707853287</c:v>
                </c:pt>
                <c:pt idx="1">
                  <c:v>0.26103411810541499</c:v>
                </c:pt>
                <c:pt idx="2">
                  <c:v>0.24814010871783501</c:v>
                </c:pt>
                <c:pt idx="3">
                  <c:v>0.28524517170367902</c:v>
                </c:pt>
                <c:pt idx="4">
                  <c:v>0.41130962319808501</c:v>
                </c:pt>
                <c:pt idx="5">
                  <c:v>0.155841264540547</c:v>
                </c:pt>
                <c:pt idx="6">
                  <c:v>0.12522958757722499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B7-416F-8C5C-D10F532F78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0.819873336933576</c:v>
                </c:pt>
                <c:pt idx="1">
                  <c:v>0.75605086160341695</c:v>
                </c:pt>
                <c:pt idx="3">
                  <c:v>0.47130443320732501</c:v>
                </c:pt>
                <c:pt idx="4">
                  <c:v>0.97206539349010801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B7-416F-8C5C-D10F532F782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9.5785440613026795E-2</c:v>
                </c:pt>
                <c:pt idx="1">
                  <c:v>0.35735337459475403</c:v>
                </c:pt>
                <c:pt idx="2">
                  <c:v>0.24314765694075999</c:v>
                </c:pt>
                <c:pt idx="3">
                  <c:v>0.2210433244916</c:v>
                </c:pt>
                <c:pt idx="4">
                  <c:v>0.35366931918656103</c:v>
                </c:pt>
                <c:pt idx="5">
                  <c:v>0.30946065428823999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CB7-416F-8C5C-D10F532F78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1.5694682675814799</c:v>
                </c:pt>
                <c:pt idx="2">
                  <c:v>1.17324185248714</c:v>
                </c:pt>
                <c:pt idx="3">
                  <c:v>1.88679245283019</c:v>
                </c:pt>
                <c:pt idx="4">
                  <c:v>1.44082332761578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CB7-416F-8C5C-D10F532F78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3662656"/>
        <c:axId val="383662984"/>
      </c:barChart>
      <c:catAx>
        <c:axId val="383662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62984"/>
        <c:crosses val="autoZero"/>
        <c:auto val="1"/>
        <c:lblAlgn val="ctr"/>
        <c:lblOffset val="100"/>
        <c:noMultiLvlLbl val="0"/>
      </c:catAx>
      <c:valAx>
        <c:axId val="38366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62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0.15307542443640401</c:v>
                </c:pt>
                <c:pt idx="12">
                  <c:v>0</c:v>
                </c:pt>
                <c:pt idx="13">
                  <c:v>0</c:v>
                </c:pt>
                <c:pt idx="14">
                  <c:v>0.23935430002783201</c:v>
                </c:pt>
                <c:pt idx="15">
                  <c:v>0</c:v>
                </c:pt>
                <c:pt idx="16">
                  <c:v>0.403562482605065</c:v>
                </c:pt>
                <c:pt idx="17">
                  <c:v>0.24561647648204801</c:v>
                </c:pt>
                <c:pt idx="18">
                  <c:v>8.9989794971704298E-2</c:v>
                </c:pt>
                <c:pt idx="19">
                  <c:v>0</c:v>
                </c:pt>
                <c:pt idx="20">
                  <c:v>0.74403933574543102</c:v>
                </c:pt>
                <c:pt idx="21">
                  <c:v>8.4887280823824102E-2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4C5-4D06-9ADB-2281F6D5490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0.75623649577686103</c:v>
                </c:pt>
                <c:pt idx="14">
                  <c:v>0</c:v>
                </c:pt>
                <c:pt idx="15">
                  <c:v>0</c:v>
                </c:pt>
                <c:pt idx="16">
                  <c:v>0.89618935376153996</c:v>
                </c:pt>
                <c:pt idx="17">
                  <c:v>0</c:v>
                </c:pt>
                <c:pt idx="18">
                  <c:v>0</c:v>
                </c:pt>
                <c:pt idx="19">
                  <c:v>0.47142015321155001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4C5-4D06-9ADB-2281F6D5490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0.35364326235909499</c:v>
                </c:pt>
                <c:pt idx="14">
                  <c:v>0</c:v>
                </c:pt>
                <c:pt idx="15">
                  <c:v>0.20076622706844499</c:v>
                </c:pt>
                <c:pt idx="16">
                  <c:v>0</c:v>
                </c:pt>
                <c:pt idx="17">
                  <c:v>0</c:v>
                </c:pt>
                <c:pt idx="18">
                  <c:v>0.243129742871878</c:v>
                </c:pt>
                <c:pt idx="19">
                  <c:v>0.22839460694024899</c:v>
                </c:pt>
                <c:pt idx="20">
                  <c:v>0.22102703897443499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4C5-4D06-9ADB-2281F6D5490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Sheet1!$E$2:$E$25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1.5047011186603501</c:v>
                </c:pt>
                <c:pt idx="17">
                  <c:v>0</c:v>
                </c:pt>
                <c:pt idx="18">
                  <c:v>1.59906663921488</c:v>
                </c:pt>
                <c:pt idx="19">
                  <c:v>1.20101571614851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4C5-4D06-9ADB-2281F6D549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65936"/>
        <c:axId val="383666264"/>
      </c:lineChart>
      <c:catAx>
        <c:axId val="38366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66264"/>
        <c:crosses val="autoZero"/>
        <c:auto val="1"/>
        <c:lblAlgn val="ctr"/>
        <c:lblOffset val="100"/>
        <c:noMultiLvlLbl val="0"/>
      </c:catAx>
      <c:valAx>
        <c:axId val="383666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6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3F-4C3C-8D05-E8FC0DE309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3F-4C3C-8D05-E8FC0DE309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</c:v>
                </c:pt>
                <c:pt idx="1">
                  <c:v>0</c:v>
                </c:pt>
                <c:pt idx="2">
                  <c:v>7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F3F-4C3C-8D05-E8FC0DE309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670856"/>
        <c:axId val="383673152"/>
      </c:barChart>
      <c:catAx>
        <c:axId val="383670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73152"/>
        <c:crosses val="autoZero"/>
        <c:auto val="1"/>
        <c:lblAlgn val="ctr"/>
        <c:lblOffset val="100"/>
        <c:noMultiLvlLbl val="0"/>
      </c:catAx>
      <c:valAx>
        <c:axId val="38367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70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1078</c:v>
                </c:pt>
                <c:pt idx="1">
                  <c:v>0</c:v>
                </c:pt>
                <c:pt idx="2">
                  <c:v>455</c:v>
                </c:pt>
                <c:pt idx="3">
                  <c:v>1070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37-4BAC-B373-C3EE494F84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894</c:v>
                </c:pt>
                <c:pt idx="1">
                  <c:v>615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37-4BAC-B373-C3EE494F84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121</c:v>
                </c:pt>
                <c:pt idx="1">
                  <c:v>0</c:v>
                </c:pt>
                <c:pt idx="2">
                  <c:v>0</c:v>
                </c:pt>
                <c:pt idx="3">
                  <c:v>1092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437-4BAC-B373-C3EE494F84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3671184"/>
        <c:axId val="383669216"/>
      </c:barChart>
      <c:catAx>
        <c:axId val="38367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69216"/>
        <c:crosses val="autoZero"/>
        <c:auto val="1"/>
        <c:lblAlgn val="ctr"/>
        <c:lblOffset val="100"/>
        <c:noMultiLvlLbl val="0"/>
      </c:catAx>
      <c:valAx>
        <c:axId val="383669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7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motomeloficial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0.35570688577089998</c:v>
                </c:pt>
                <c:pt idx="1">
                  <c:v>0.16781797981100499</c:v>
                </c:pt>
                <c:pt idx="2">
                  <c:v>0.25093140187324298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EA-4DA2-A92D-26C1AE4BA7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zanellahnos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0.75668485332066504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EA-4DA2-A92D-26C1AE4BA7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corvenmotos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0.23934225708243601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EA-4DA2-A92D-26C1AE4BA7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gileramotorsarg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Video</c:v>
                </c:pt>
                <c:pt idx="1">
                  <c:v>Carousel</c:v>
                </c:pt>
                <c:pt idx="2">
                  <c:v>Image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1.8827380781084</c:v>
                </c:pt>
                <c:pt idx="2">
                  <c:v>1.2244075532973999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EA-4DA2-A92D-26C1AE4BA7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279552"/>
        <c:axId val="306279224"/>
      </c:barChart>
      <c:catAx>
        <c:axId val="306279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79224"/>
        <c:crosses val="autoZero"/>
        <c:auto val="1"/>
        <c:lblAlgn val="ctr"/>
        <c:lblOffset val="100"/>
        <c:noMultiLvlLbl val="0"/>
      </c:catAx>
      <c:valAx>
        <c:axId val="30627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79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1695</c:v>
                </c:pt>
                <c:pt idx="1">
                  <c:v>504</c:v>
                </c:pt>
                <c:pt idx="2">
                  <c:v>430</c:v>
                </c:pt>
                <c:pt idx="3">
                  <c:v>2038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A8B-4043-88D8-FA3167EFCF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motomeloficial</c:v>
                </c:pt>
                <c:pt idx="1">
                  <c:v>zanellahnos</c:v>
                </c:pt>
                <c:pt idx="2">
                  <c:v>corvenmotos</c:v>
                </c:pt>
                <c:pt idx="3">
                  <c:v>gileramotorsarg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398</c:v>
                </c:pt>
                <c:pt idx="1">
                  <c:v>111</c:v>
                </c:pt>
                <c:pt idx="2">
                  <c:v>25</c:v>
                </c:pt>
                <c:pt idx="3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A8B-4043-88D8-FA3167EFCF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7475984"/>
        <c:axId val="307481560"/>
      </c:barChart>
      <c:catAx>
        <c:axId val="307475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81560"/>
        <c:crosses val="autoZero"/>
        <c:auto val="1"/>
        <c:lblAlgn val="ctr"/>
        <c:lblOffset val="100"/>
        <c:noMultiLvlLbl val="0"/>
      </c:catAx>
      <c:valAx>
        <c:axId val="307481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7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D3417D-FC1B-4B98-940B-7E6F6BBD55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00BC46-42E6-4C42-A559-AC5C5CB2B0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40903471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CA0D1-C3B5-4747-9E71-4A06AB53B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Motomel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2896C4-62C9-451B-9CF9-0B44668B6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56205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9271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8062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3799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8003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28734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72276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0941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67938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0811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77434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981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motomeloficial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3489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corvenmotos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238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zanellahnos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0.7551 %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981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gileramotorsarg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1.4840 %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6925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B35AB6-0BBB-487D-809B-BDE64AB2F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753566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86F76-9EE5-463A-BE07-91E9997F7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D5B5FB-FD36-46D7-A420-9855779C4B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95738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D37074-B328-4087-A532-23283A3920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D8CA15-8020-467B-A8D9-E2A856A78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875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38F07E-6B99-4304-A96E-EE3932006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D350A-5651-43E1-BE47-AF9E4A4D1F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6707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DEBFF5-4E0B-4450-9469-29851F05A9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2241F7-18C3-4AC2-9B72-A93568F018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5332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E6DEB-2FC7-4488-94E6-666470323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89DF99-FE23-42E2-A777-DCD696402C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86635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CB21DF-675F-4024-BC96-781B81188E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88E9B-78D7-4BD0-BD64-FE0B12F5B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4713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53A589-9480-47CE-8C7E-C57C2FDDF3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E4081-7DAE-4D77-9D5E-920D2078E0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5405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FFA0D-12A9-4AC5-91FB-36B728E2AB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DAF04-B9F8-407F-A84B-B6EA20905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3581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06B46-6970-4CAA-A1A8-E5117C26F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6E1E75-6EAC-4D15-9734-3054FA47AC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36899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F4611-5097-4173-ADF4-A6CC8CAD9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97211-82D7-4FFA-8204-9D2D2FFF4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154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FFE1B-6B29-45B0-9608-2901CA624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00C796-9FC2-4B4A-8AED-A3228D0C3A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89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8CBADC-C6D8-40B7-BAE5-6F015F964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51BD4C-F360-4EB7-8E0E-1ECC766AC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26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0D15F-02CA-4DDF-B827-CA63076D8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828190-D270-4603-8949-AE682DA69F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7348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7E42F-AC73-45E0-BAC6-66FBCC0A4B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D5B38-CAA0-4382-87B6-068B26F20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160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EE97E9-9031-4735-AC65-04BB62B3F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D738F5-807C-489A-875C-78ABDBC53B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9842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67578-322B-48CD-A004-19BDB83A5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4355A4-9E06-4314-BD00-37395E3D8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4493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40902-5654-4D30-B3AB-736EA5A74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292D86-7928-43E4-93D1-A075CAAB46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88547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F2849-80EB-4CFD-8C9A-365B02C6D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1EA79-F47B-43A2-84AE-DF8ED59A7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78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03EB7-1BB1-43DB-9808-A001F7C28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EB17F-62ED-45EE-B7B1-9507814839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1676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BB1718-015E-4A66-848E-EE15C6932A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27254-6851-435A-AC77-DD64B78BA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8086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51650-21DB-4DB3-88CB-754F5A9C5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722114-F475-49EF-8BF9-740F9FA9A2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50990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D1A0A9-0D1D-4D13-903C-3E0594A25A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E6F4B-5007-4487-96F7-6FCE325E2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16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3B8DF-9A4F-4851-89BE-05B15EB2C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A63EF-5730-4817-AD60-A5B74C8F932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16729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9F3B3A-41CE-408B-9CCD-FF463C2F1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4914D-3412-42F4-A4F5-726978FE9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9052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3D732-EAB6-4D73-9D72-1A9B756CF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Motomel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4C2920-6F5F-4D6C-8E98-B2EAAF242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325142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7E139E-E5BB-4CA2-8C2C-9A9E4C8E4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ADEAF-B6C4-4461-AFCF-558E0DA3F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6458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C026B-4D38-4A36-BD13-28F25449E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A8C18-2BA2-4B54-A7BB-66D0863324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1477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57723763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5899166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2727296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5420377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94510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94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9.2105263157895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207.10526315789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91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25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#GileraMotors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35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#GileraArgentina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17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#InfinitosCaminosTeEsperan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104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07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#0km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82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345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#JugadorMotomel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270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#YaSabésADóndeIr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560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D2793B-9614-4D18-A968-872CB1CE6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843939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A0D0-D813-45F0-91DC-753ADF2D32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Motomel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6F27F5-039D-4333-A188-60198FE9FD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1527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110029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2820160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5878285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4603838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958552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49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#Corven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74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259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311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#Motomel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250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#Energy110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228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79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121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#historia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61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#Skua150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387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#CFMoto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158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953B66-F1B5-4BE7-9E1E-099629383E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1420843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55222-0C01-4A92-B6DB-06F2609EBE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D0EC8C-1825-45C5-B4F7-6EB0432D23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2670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505472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42099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7495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58489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284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34744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88832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778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- 2021-09-20 16:00:25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 presentamos la nueva AC1! Un nuevo clásico de Gilera 😎 Ya viste todos sus colores?⁣
⁣
✅ Motor 4 tiempos, refrigerado por aire⁣
✅ Transmisión 5 marchas⁣
✅Potencia 11.4 hp / 8000 rpm⁣
✅ Freno delantero de disco⁣
✅Encendido Eléctrico y patada⁣
⁣
Para conocer más visitá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242447270_637331190583539_2940757302193975713_n.jpg?_nc_cat=107&amp;ccb=1-5&amp;_nc_sid=8ae9d6&amp;_nc_ohc=Ep39mdIUpioAX-e-WbV&amp;_nc_ht=scontent.cdninstagram.com&amp;edm=AL-3X8kEAAAA&amp;oh=3e02f26ac0dd3503fb11c24dc0b339ac&amp;oe=61727EE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2.6133 %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9616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68742A-137B-45AC-BE96-1286E2E9AF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0194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49846-7B9E-4C07-996A-0356E300D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6CF65A-79AE-4353-A689-52BF9C80ED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7323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2840992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01176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5615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5795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9236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07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7817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630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- 2021-09-27 16:00:13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Descubrí su variedad de colores!⁣
⁣
✅ Motor 4 tiempos, refrigerado por aire⁣
✅ Transmisión 5 marchas⁣
✅Potencia 11.4 hp / 8000 rpm⁣
✅ Freno Delantero de disco⁣
✅Encendido Eléctrico y patada⁣
⁣
Más info en 💻https://gilera.com.ar/modelo/ac1-1⁣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243141752_981318039395346_4463859224363642524_n.jpg?_nc_cat=110&amp;ccb=1-5&amp;_nc_sid=8ae9d6&amp;_nc_ohc=1NyU2hdaJlIAX8FZa9s&amp;_nc_oc=AQmeO2NAzqb7rQPA0aCOSpteXl9S09Da5NGekqhBYuIEXKWSOsIfmHC13Mbl9MuE1kM&amp;_nc_ht=scontent.cdninstagram.com&amp;edm=AL-3X8kEAAAA&amp;oh=d9d1e736f68e32b70162a36f7e9ccf86&amp;oe=6172D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804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BFC95-A5C8-4A5A-8299-E5ABC93A9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243862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290A1-B9B4-4044-B5BF-354060A4D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6C0BFF-1097-49D8-976A-193FDF5C44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12445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318785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250238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0250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7323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557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6366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9050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3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- 2021-10-07 16:00:31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Enamorate de sus detalles⁣
✔️ Motor 223cc⁣⁣
✔️ Transmisión 17.7hp a 8500rpm⁣⁣
✔️ Frenos de Disco Delantero y Trasero⁣⁣
✔️ Neumáticos Delantero 100/80/17 - Trasero 130/70/17⁣⁣
✔️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244533152_100213309107200_7591410951641075229_n.jpg?_nc_cat=110&amp;ccb=1-5&amp;_nc_sid=8ae9d6&amp;_nc_ohc=37gYWp_aP1UAX8YopSE&amp;_nc_ht=scontent.cdninstagram.com&amp;edm=AL-3X8kEAAAA&amp;oh=8ea824207b356e2f72c13d1eb1c6919d&amp;oe=61739227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90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F351E-CFE6-4423-8BB0-AC9843F26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494529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F9787-5800-4D0E-B020-7600D4C90C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844A4E-F4B2-4CBF-BD92-FA2F4D013F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20527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8856923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22191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25896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669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73730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500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6345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744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- 2021-09-29 20:10:04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algunos de los detalles de la SKUA XTREME
👉Cilindrada de 125 CC
👉Motor Monocilíndrico 4T
👉Freno a disco en ambas ruedas
Desde nuestra web vas a poder conocer todos sus detalles! Ingresá visitando el link en nuestra bio.
#MotomelTeBanca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243322098_602971740734714_8685661632042929241_n.jpg?_nc_cat=104&amp;ccb=1-5&amp;_nc_sid=8ae9d6&amp;_nc_ohc=nHrC31KMTQ4AX9JwavB&amp;_nc_ht=scontent.cdninstagram.com&amp;edm=AL-3X8kEAAAA&amp;oh=bea59e98467ed185ef376e4067a68c27&amp;oe=617342D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01296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0D9EA0-6C8A-44B1-B086-873EE08A11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398497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E6A9-CD05-46F7-87D1-754516943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DB4D1-A73D-41BA-AF85-B5BD0E50A7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799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651289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76171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1391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114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142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7368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0599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972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- 2021-10-01 18:23:08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🙌 Gilera AC1 2021!😎 Ya está disponible en los concesionarios oficiales #Gilera 💪 Te mostramos sus colores!⁣
⁣
🏁 Motor 4 tiempos, refrigerado por aire⁣
🏁 Transmisión 5 marchas⁣
🏁Potencia 11.4 hp / 8000 rpm⁣
🏁 Freno Delantero a disco, trasero a tambor⁣
🏁 Encendido Eléctrico y patada⁣
⁣
Más info en 💻 https://gilera.com.ar/modelo/ac1-1⁣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244356648_1231808103913400_8400607267209799522_n.jpg?_nc_cat=101&amp;ccb=1-5&amp;_nc_sid=8ae9d6&amp;_nc_ohc=omGVbpByS9AAX9R-oJq&amp;_nc_ht=scontent.cdninstagram.com&amp;edm=AL-3X8kEAAAA&amp;oh=84e8573c349dffce528361feacc174a5&amp;oe=61730F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6511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DD1CA-DB74-4AB7-92BB-3D8EE5988A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131776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A3815-6D99-4C68-9F24-5C88200A5A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65BBC0-C449-42F8-91DB-711517A77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4835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626392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093350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555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5850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440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476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677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670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- 2021-10-08 20:11:04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el turno de votar por el #JugadorMotomel de Septiembre!
�¡Te podes ganar una #BiciMotomel para vos y otra para el jugador elegido!
�¿Cómo participar? Re fácil:
�- Seguir a la cuenta de motomeloficial y motomelbicicletas
- Darle like a la publicación
- Comentar eligiendo el #JugadorMotomel del mes
Podes participar en Facebook, Twitter o Instagram.
Podes elegir entre estos jugadores:
Martin Ojeda
Julián Alvarez
Germán Guiffrey
Mauro Luna Diale
¿Para vos cuál de estos 4 fue el #JugadorMotomel del mes?
Tenes tiempo hasta el 15/10. Bases y condiciones en el link de nuestra bio.
#MotomelTeBanca #Sorteo #Bici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244876804_300586338162417_6346868899444044118_n.jpg?_nc_ht=scontent.cdninstagram.com&amp;_nc_cat=109&amp;_nc_ohc=QNScQFY96fQAX_qhqZk&amp;edm=AMO9-JQAAAAA&amp;ccb=7-4&amp;oh=4ea67b104a07c380f40f07b842926908&amp;oe=616EF139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647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26682-C42E-4E54-A732-8357D5DC7E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8063037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33869-6DCE-4D36-8123-8664B7BBE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6C940-1A68-4414-89BB-24B1AFB85A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13680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675360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952633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2142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031960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8955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2097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162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867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- 2021-09-29 16:00:39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Smash x125 💣💥 La versión más completa del clásico de #Gilera⁣⁣
⁣⁣
☑️ Tablero digital⁣⁣
☑️ Freno delantero de disco⁣⁣
☑️ Llantas de aleación⁣⁣
☑️ Encendido electronico y patada⁣⁣
⁣⁣
¿Te gustaría conocer más? Encontrá todos los detalles en 💻 www.gilera.com.ar⁣⁣
⁣⁣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243201801_4658862104153574_981583427994526012_n.jpg?_nc_cat=101&amp;ccb=1-5&amp;_nc_sid=8ae9d6&amp;_nc_ohc=JkANc63lIbQAX_h4KjA&amp;_nc_ht=scontent.cdninstagram.com&amp;edm=AL-3X8kEAAAA&amp;oh=b46c7718292d67ed4959ae4ef8fe044f&amp;oe=61728435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603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336AEE-9E99-4BFC-A710-9C71BFCBA2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5256310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BBF1B-9D0E-477D-84AC-49F94CFF2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A3FB2E-1ADF-4128-8B68-DE7B740BBC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5839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66260160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63815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9916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1453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669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624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182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972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- 2021-09-24 16:00:34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Está disponible en los concesionarios oficiales #Gilera 💪 No te la pierdas!!!⁣⁣
⁣⁣
✅ Motor 223cc⁣⁣
✅ Transmisión 17.7hp a 8500rpm⁣⁣
✅ Frenos de Disco Delantero y Trasero⁣⁣
✅ Neumáticos Delantero 100/80/17 - Trasero 130/70/17⁣⁣
✅ Encendido Electrónico⁣⁣
⁣⁣
Para más información visitá: 💻 www.gilera.com.ar⁣⁣
⁣⁣
#GileraMotors #nuevo #retro #historia #Gilera #Gilera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242699271_246002757318015_6520004427485613451_n.jpg?_nc_cat=100&amp;ccb=1-5&amp;_nc_sid=8ae9d6&amp;_nc_ohc=RYt8EQpOeIUAX-5JnPa&amp;_nc_ht=scontent.cdninstagram.com&amp;edm=AL-3X8kEAAAA&amp;oh=7a75dec39e055ac7133e29e9511c746c&amp;oe=6172E2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198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44986-C18A-425F-A852-B4F016C4A9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424128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21CE39-49A5-4E23-82D6-EA0CEB893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6F3F60-9AA1-4D38-BE93-DE0CB597F1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18420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103876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716723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878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8887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05042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4000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6147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410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- 2021-09-24 16:00:19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#SAPUCAI150 🏍  Un clásico durable, confiable y eficiente que te llevará  a donde quieras. 🇦🇷💥
⁣
✅48 cuotas sin interés con BNA💳⁣
⁣
#Zanella #Sapucai150F⁣#Street #Elencanntodeloclásico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242995128_943445736243553_1501472241191406067_n.jpg?_nc_ht=scontent.cdninstagram.com&amp;_nc_cat=101&amp;_nc_ohc=77w-amabHRwAX8rAPge&amp;edm=AMO9-JQAAAAA&amp;ccb=7-4&amp;oh=dcb5d5da8993297aba0727a2b3d9014f&amp;oe=616EEA85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752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2AF08-DDC5-4F6B-A690-F6268F61B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009039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739B6-AC64-4AEC-BC23-65ED849A0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2F6D2E-3A27-4787-9346-2E0AB7694E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2421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6971703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68964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0139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791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644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587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1076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87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- 2021-10-08 19:09:08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🔥⁣
⁣
🏁 Motor 4 tiempos, refrigerado por aire⁣
🏁Potencia 7,5hp/ 7500rp⁣
🏁Transmisión 4 marchas⁣
🏁Freno delantero de disco⁣
🏁Llantas de aleación⁣
🏁Encendido Electrónico y patada⁣
🏁 Tablero digital⁣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244644103_625570195283018_2363919753301342215_n.jpg?_nc_cat=108&amp;ccb=1-5&amp;_nc_sid=8ae9d6&amp;_nc_ohc=mkZsge-RNEsAX9H0wJS&amp;_nc_ht=scontent.cdninstagram.com&amp;edm=AL-3X8kEAAAA&amp;oh=71e9a01acea8471d1291beec0bcf6f5b&amp;oe=61735F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1.1973 %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567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088EA9-DF06-4155-97FF-5603C77A33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944412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52F3FE-1B74-4296-843D-B9364482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542827-9FAC-4AAA-A16A-9B18DC785A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61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603608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212077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1085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10709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31008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677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3013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48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- 2021-10-18 16:00:37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GILERA AC4 🙌 Disponible en nuestros concesionarios oficiales #Gilera 💪⁣
⁣
☑️ Tablero Digital⁣
☑️ Iluminación FULL LED⁣
☑️ Freno de disco (delantero y trasero)⁣
☑️ Escape de acero inoxidable de diseño retro⁣
⁣
Te invitamos a conocer más en 💻 www.gilera.com.ar⁣
⁣
#GileraMotors #nuevo #retro #historia #Gilera #Gilera #GileraArgentina #InfinitosCaminosTeEsperan #motos #0km #LaMarcadeSiempre #caferacer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246485794_4536482403104817_2207426004902658972_n.jpg?_nc_cat=103&amp;ccb=1-5&amp;_nc_sid=8ae9d6&amp;_nc_ohc=z29EipjVMa0AX_vFJhg&amp;_nc_ht=scontent.cdninstagram.com&amp;edm=AL-3X8kEAAAA&amp;oh=d0eb754982a69e5a13880f4c974e37e6&amp;oe=6173CE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5265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489D4D-FF00-44FC-B82E-8FE3AB623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5727839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1D6C65-9D8C-498D-834B-DB63255182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769E0E-8167-4DC2-BEDE-A6D7612365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0800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2970706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922542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5056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2271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2554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015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902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326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- 2021-09-20 16:00:05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RZ 400, CFMoto by Zanella, perfecta para enfrentar la ciudad con su diseño deportivo y motor de última generación
Inyección electrónica y sistema de freno ABS.
¡Viví la experiencia, desafiá tus límites! 
#Zanella #CFMoto  #RZ #RZ400 #ReachForProgress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242293953_421304366244238_9156276491057666200_n.jpg?_nc_ht=scontent.cdninstagram.com&amp;_nc_cat=110&amp;_nc_ohc=hgfoxK5WUb0AX_Aw3qg&amp;edm=AMO9-JQAAAAA&amp;ccb=7-4&amp;oh=a84a26f4ec9622c901cd17b0dc10259b&amp;oe=616EF064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0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- 2021-09-22 17:30:13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ustedes el Pulga Rodríguez, elegido como el #JugadorMotomel del mes, con su nueva bicicleta motomelbicicletas.
Bancamos el fútbol argentino.⁣⁣⁣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242722182_255453363030314_4989296791902241377_n.jpg?_nc_cat=111&amp;ccb=1-5&amp;_nc_sid=8ae9d6&amp;_nc_ohc=kZ5jGW8DaKgAX8vqZtx&amp;_nc_ht=scontent.cdninstagram.com&amp;edm=AL-3X8kEAAAA&amp;oh=7412e7edf2d76959a42de266bd8496e2&amp;oe=6172CEE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5453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8BBFD0-D4BE-4458-8228-AB8B64EC76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3263625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286E6-1286-467B-BBA8-B3951317D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- 13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3D2CF0-943E-4C6F-AC52-DAF2688E08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83940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5828003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51270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7217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25414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15335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3267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35936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23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- 2021-09-28 16:24:59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disfrutar de la primavera arriba de tu XMM y no te olvides de frenar a recargar energías en una axion_energy_oficial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243582436_591648388643399_5131366151013926683_n.jpg?_nc_cat=101&amp;ccb=1-5&amp;_nc_sid=8ae9d6&amp;_nc_ohc=_MFfO5uu7zoAX8WWLwW&amp;_nc_ht=scontent.cdninstagram.com&amp;edm=AL-3X8kEAAAA&amp;oh=541daf5d8563b5b1a8d0755ebcce1d66&amp;oe=6173D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05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- 2021-09-30 17:14:56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#Skua150 una gran alternativa para cualquier camino que decidas tomar.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243520914_918355035700480_4989768868850885837_n.jpg?_nc_cat=103&amp;ccb=1-5&amp;_nc_sid=8ae9d6&amp;_nc_ohc=V5yPt6sDO6gAX_SUxC0&amp;_nc_ht=scontent.cdninstagram.com&amp;edm=AL-3X8kEAAAA&amp;oh=da8f06b89b4e3e270e20e83677a2fa2f&amp;oe=617290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59086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470E00-477A-4EFC-BDDB-282425CDE0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99165171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8D565-8F22-4169-BDF5-14E2D0BB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- 14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B0036-EB65-487D-B731-83680AC8EA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68478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04479984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33162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6273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273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9310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409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682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102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- 2021-10-05 14:42:39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Skua 150 es la moto que te banca en todas, ciudad, tierra, lo que necesites.
Porque lo que importa no es el camino que tomes sino llegar a tiempo.
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244522401_888286345454376_4361583956025517634_n.jpg?_nc_ht=scontent.cdninstagram.com&amp;_nc_cat=100&amp;_nc_ohc=9u4k7Mv_izEAX_wNasY&amp;edm=AMO9-JQAAAAA&amp;ccb=7-4&amp;oh=ef2b6a5b9eeb26f6f6795d4ea299f437&amp;oe=616F030F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57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2C4A5B-E142-43E6-A791-3AC8FACA31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9176871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803224-3FAE-48AD-8163-03D1804F7B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- 15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07B9A-7171-44CF-B31C-D66F7E5283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0385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1557029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523325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698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97902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5396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7795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94020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016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- 2021-09-22 16:00:28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 clásico de #Gilera, SMASH X125 🔥⁣
⁣
🏁 Motor 4 tiempos, refrigerado por aire⁣
🏁Potencia 7,5hp/ 7500rp⁣
🏁Transmisión 4 marchas⁣
🏁Freno delantero de disco⁣
🏁Llantas de aleación⁣
🏁Encendido Electrónico y patada⁣
🏁 Tablero digital⁣
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242635895_830461524214713_6295426211453029114_n.jpg?_nc_cat=104&amp;ccb=1-5&amp;_nc_sid=8ae9d6&amp;_nc_ohc=Rt6iErcYp-YAX-Bih97&amp;_nc_ht=scontent.cdninstagram.com&amp;edm=AL-3X8kEAAAA&amp;oh=4607f28d8b942d9c4dbea9a7cef420d4&amp;oe=61741970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02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F857F-3B3B-442D-8C9F-C2A88301B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81073893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85F09F-C2A3-45E5-8201-DE8DBD619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- 16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7319C8-5EB8-4855-938B-E7EF70D809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83563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2643251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06390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7926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5050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39973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4446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6398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22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- 2021-10-05 19:55:27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Descubrí la TRIAX 250 R3. Nueva gráficas, faros delanteros y traseros de nuevo diseño, guiños de LED, sistema de luces siempre encendidas, tablero con medidor de combustible, nuevo cubre escape y portaequipaje trasero en aluminio. 
Descubrí una excelente opción para transitar todo tipo de caminos, de forma segura y con estilo. 
Superate con la TRIAX 250 R3.
#YaSabésADóndeIr
Consultá precios y planes de financiación en el link de la bio.
#Corven #Motos #Triax250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244389379_1004594443440195_1850821809109042263_n.jpg?_nc_cat=108&amp;ccb=1-5&amp;_nc_sid=8ae9d6&amp;_nc_ohc=CIDf60HAwGsAX8wXo2X&amp;_nc_ht=scontent.cdninstagram.com&amp;edm=AL-3X8kEAAAA&amp;oh=cfd8df528da274d07cef69bb4a707244&amp;oe=6173B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5688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F83A66-A92B-49EA-8235-D604817230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287828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3B75E-4E1F-4A1E-9F0A-C3406DD6B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- 17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E0F5FB-3537-4FB0-B4A9-4E84A7F56D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2608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2867181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297472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5979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85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4826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504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3973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509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- 2021-10-07 19:00:51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⚡ ¡Sabemos lo que necesitás para seguir progresando!⁣⚡ 
👉Motor Bicilíndrico DOHC 650 cc
👉 Inyección electrónica
👉 Frenos ABS
🏍⁣ ¿Qué esperás para vivir  la experiencia de la RZ650?
#Zanella #CFMoto #RZ #RZ650 #PUSHFORPROGRESS #CFMOTObyZanella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244642586_1566809166822824_980759165342149715_n.jpg?_nc_ht=scontent.cdninstagram.com&amp;_nc_cat=108&amp;_nc_ohc=pV8K8_9lM5UAX-MBlrJ&amp;edm=AMO9-JQAAAAA&amp;ccb=7-4&amp;oh=744dc0245c7db278ceb62984738f4b69&amp;oe=616EFEE4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192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0302E-B9C2-4F11-8C73-C30A72D416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527358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2C26E-06FD-4009-B811-373EA29A6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- 18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0CC64A-D201-4497-A2E0-BC76FA934F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3941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451548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55026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0932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11048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7340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88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013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622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- 2021-10-08 13:26:51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moto urbana con más flow!
Te presentamos la nueva Energy 110. La moto que ya conocés, con un diseño único: nuevos colores, nuevas gráficas, nuevos materiales, nuevas texturas.
Subite a una ENERGY y disfrutá la ciudad sin límites.
#YaSabésADóndeIr
Tenela en 48 cuotas con Plan Mi Moto.
Consultá precios y planes de financiación en el 
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244682580_860855761267904_8801328510251168867_n.jpg?_nc_cat=102&amp;ccb=1-5&amp;_nc_sid=8ae9d6&amp;_nc_ohc=BIsXI0NmAq4AX9nnzP3&amp;_nc_ht=scontent.cdninstagram.com&amp;edm=AL-3X8kEAAAA&amp;oh=0be7c37c99fad6c29888e9caaebe9ec2&amp;oe=61727C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1114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8927A-4589-46E1-8D9C-DFC4E8097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1949812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00F50-4DD2-4E40-865C-E696A4F6F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- 19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D4BD49-7AFC-4EE2-B622-B01154D0BF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684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9282294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36287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5635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1943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2732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589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5923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0181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zanellahnos - 2021-09-28 13:00:19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Movete por la ciudad con un estilo único😎
Con la Exclusive Edizione, ¡descubrí tu mejor versión!🛵
⁣
⁣
#Zanella #ExclusiveEdizione #NosImpulsaNuestraHistoria⁣⁣
#TuMejorVersión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243112413_185653630374990_3771977516654964601_n.jpg?_nc_ht=scontent.cdninstagram.com&amp;_nc_cat=106&amp;_nc_ohc=GqwJ-CDX44oAX9zBn4F&amp;edm=AMO9-JQAAAAA&amp;ccb=7-4&amp;oh=1ac5cd76e538a2bbe125449ba5a86dd6&amp;oe=616F0913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2315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79907-561D-4E04-8975-6017212E9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6604744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1692F-30B1-49CC-AF70-0157F9930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- 20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4EA6A1-7700-4CF6-A9E9-49D3930E38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7873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69328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619754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1491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36632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364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67570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2447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565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corvenmotos - 2021-09-25 15:36:13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¡Llegó la moto urbana con más flow!
Te presentamos la nueva Energy 110. La moto que ya conocés, con un diseño único: nuevos colores, nuevas gráficas, nuevos materiales, nuevas texturas.
Subite a una ENERGY y disfrutá la ciudad sin límites.
#YaSabésADóndeIr
Tenela en 48 cuotas con Plan Mi Moto.
Consultá precios y planes de financiación en el 
link de la bio.
#Corven #Motos #Energy110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242916685_1224315674737826_6428476867869497807_n.jpg?_nc_cat=100&amp;ccb=1-5&amp;_nc_sid=8ae9d6&amp;_nc_ohc=wkrAiEKXbe0AX9oyjqI&amp;_nc_ht=scontent.cdninstagram.com&amp;edm=AL-3X8kEAAAA&amp;oh=f47e5f35849eddd86ea07cc10cef1ed6&amp;oe=617362B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678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5A283F-06DA-48B3-AD4B-BC489B3233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86623432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4C7F2-653B-4CE2-B581-DB2EC424E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- 21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263CB-6FE3-46E4-B115-06A9939483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34590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9846831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147070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2667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3727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5923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611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3101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246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gileramotorsarg - 2021-10-11 16:00:24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la SMX200 ADV 💪⁣
⁣
➡️ Motor cg 4t con balanceador interno, refrigerado por aire⁣
➡️Potencia 13.7hp / 8000rpm⁣
➡️ Transmisión 5 marchas⁣
➡️ Encendido electrónico por CDI⁣
⁣
Más detalles en nuestra nueva web 💻www.gilera.com.ar⁣
#Gilera #GileraMotors #GileraArgentina #InfinitosCaminosTeEsperan #motos #0km #LaMarcadeSiempre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51.29350-15/245024306_393649455746911_7620312380176436517_n.jpg?_nc_cat=101&amp;ccb=1-5&amp;_nc_sid=8ae9d6&amp;_nc_ohc=90asq5UnwPoAX9Bc1tO&amp;_nc_ht=scontent.cdninstagram.com&amp;edm=AL-3X8kEAAAA&amp;oh=d4e0713e6d364e685ab461726a41dcb2&amp;oe=6172FC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331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8CB86E-E5B5-444D-B205-B7B5CFA03E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7659427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686CC-3047-49F6-BB15-A3EB698FB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Motomel - 22 of 22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FDEDF0-F321-49D0-8DAF-E98210ECC9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2939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132143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9999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2783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5439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5738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1101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10058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547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- 2021-09-24 17:30:55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Blitz una moto ideal para andar por la ciudad de una manera cómoda y económica gracias a su motor monocilíndrico 110cc economico y de bajo consumo. 
�
�#MotomelTeBanca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242760482_253211366689877_103792637711567897_n.jpg?_nc_ht=scontent.cdninstagram.com&amp;_nc_cat=105&amp;_nc_ohc=oU8JLkcISQIAX_E6jSd&amp;edm=AMO9-JQAAAAA&amp;ccb=7-4&amp;oh=d6d00e4460e870a6ca2f5728b41c535f&amp;oe=616F0A51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23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motomeloficial - 2021-10-12 17:32:32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Ideal para un uso ON/OFF urbano, la Skua 150 V6 viene disponible en 4 colores distintos.
Y vos, ¿Con cuál te quedas?
#MotomelTeBanca #Skua150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245244481_938123280167069_5741824267872657203_n.jpg?_nc_ht=scontent.cdninstagram.com&amp;_nc_cat=105&amp;_nc_ohc=FAJNneVOqwUAX8YCufB&amp;edm=AMO9-JQAAAAA&amp;ccb=7-4&amp;oh=441a3217c4aa26544fa981460cd2d658&amp;oe=616EF4B3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820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AC1871-301D-4418-B989-391F0FDC9A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272602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2883</Words>
  <Application>Microsoft Office PowerPoint</Application>
  <PresentationFormat>On-screen Show (4:3)</PresentationFormat>
  <Paragraphs>580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quintly_template</vt:lpstr>
      <vt:lpstr>Reporte Instagram</vt:lpstr>
      <vt:lpstr>Instagram Key Metrics Table | Motomel</vt:lpstr>
      <vt:lpstr>Instagram Follower Distribution | Motomel</vt:lpstr>
      <vt:lpstr>Instagram Key Metrics Radar | Motomel</vt:lpstr>
      <vt:lpstr>Instagram Followers Total | Motomel</vt:lpstr>
      <vt:lpstr>Instagram Followers Change | Motomel</vt:lpstr>
      <vt:lpstr>Instagram Posts By Weekday | Motomel</vt:lpstr>
      <vt:lpstr>Instagram Followers Change Per Weekday | Motomel</vt:lpstr>
      <vt:lpstr>Instagram Posts By Hour | Motomel</vt:lpstr>
      <vt:lpstr>Instagram Interaction Rate By Weekday | Motomel</vt:lpstr>
      <vt:lpstr>Instagram Interaction Rate By Hour | Motomel</vt:lpstr>
      <vt:lpstr>Instagram Post Type Distribution Per Profile | Motomel</vt:lpstr>
      <vt:lpstr>Instagram Interactions by Post Type | Motomel</vt:lpstr>
      <vt:lpstr>Instagram Interaction Rate By Post Type | Motomel</vt:lpstr>
      <vt:lpstr>Instagram Interactions Distribution | Motomel</vt:lpstr>
      <vt:lpstr>Instagram Hashtag Detection | Motomel - 1 of 2</vt:lpstr>
      <vt:lpstr>Instagram Hashtag Detection | Motomel - 2 of 2</vt:lpstr>
      <vt:lpstr>Instagram Posts Table | Motomel - 1 of 22</vt:lpstr>
      <vt:lpstr>Instagram Posts Table | Motomel - 2 of 22</vt:lpstr>
      <vt:lpstr>Instagram Posts Table | Motomel - 3 of 22</vt:lpstr>
      <vt:lpstr>Instagram Posts Table | Motomel - 4 of 22</vt:lpstr>
      <vt:lpstr>Instagram Posts Table | Motomel - 5 of 22</vt:lpstr>
      <vt:lpstr>Instagram Posts Table | Motomel - 6 of 22</vt:lpstr>
      <vt:lpstr>Instagram Posts Table | Motomel - 7 of 22</vt:lpstr>
      <vt:lpstr>Instagram Posts Table | Motomel - 8 of 22</vt:lpstr>
      <vt:lpstr>Instagram Posts Table | Motomel - 9 of 22</vt:lpstr>
      <vt:lpstr>Instagram Posts Table | Motomel - 10 of 22</vt:lpstr>
      <vt:lpstr>Instagram Posts Table | Motomel - 11 of 22</vt:lpstr>
      <vt:lpstr>Instagram Posts Table | Motomel - 12 of 22</vt:lpstr>
      <vt:lpstr>Instagram Posts Table | Motomel - 13 of 22</vt:lpstr>
      <vt:lpstr>Instagram Posts Table | Motomel - 14 of 22</vt:lpstr>
      <vt:lpstr>Instagram Posts Table | Motomel - 15 of 22</vt:lpstr>
      <vt:lpstr>Instagram Posts Table | Motomel - 16 of 22</vt:lpstr>
      <vt:lpstr>Instagram Posts Table | Motomel - 17 of 22</vt:lpstr>
      <vt:lpstr>Instagram Posts Table | Motomel - 18 of 22</vt:lpstr>
      <vt:lpstr>Instagram Posts Table | Motomel - 19 of 22</vt:lpstr>
      <vt:lpstr>Instagram Posts Table | Motomel - 20 of 22</vt:lpstr>
      <vt:lpstr>Instagram Posts Table | Motomel - 21 of 22</vt:lpstr>
      <vt:lpstr>Instagram Posts Table | Motomel - 22 of 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2021-10-19T07:37:08Z</dcterms:created>
  <dcterms:modified xsi:type="dcterms:W3CDTF">2021-10-19T07:38:16Z</dcterms:modified>
</cp:coreProperties>
</file>