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36245</c:v>
                </c:pt>
                <c:pt idx="1">
                  <c:v>27198</c:v>
                </c:pt>
                <c:pt idx="2">
                  <c:v>20505</c:v>
                </c:pt>
                <c:pt idx="3">
                  <c:v>14741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65-4273-B64B-27100F4B5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50</c:v>
                </c:pt>
                <c:pt idx="3">
                  <c:v>100</c:v>
                </c:pt>
                <c:pt idx="4">
                  <c:v>100</c:v>
                </c:pt>
                <c:pt idx="5">
                  <c:v>96.808499999999995</c:v>
                </c:pt>
                <c:pt idx="6">
                  <c:v>23.600300000000001</c:v>
                </c:pt>
                <c:pt idx="7">
                  <c:v>74.733099999999993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15-45D2-95D0-11EECA153B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56.573300000000003</c:v>
                </c:pt>
                <c:pt idx="1">
                  <c:v>0</c:v>
                </c:pt>
                <c:pt idx="2">
                  <c:v>0</c:v>
                </c:pt>
                <c:pt idx="3">
                  <c:v>57.142899999999997</c:v>
                </c:pt>
                <c:pt idx="4">
                  <c:v>19.047599999999999</c:v>
                </c:pt>
                <c:pt idx="5">
                  <c:v>28.445900000000002</c:v>
                </c:pt>
                <c:pt idx="6">
                  <c:v>61.686799999999998</c:v>
                </c:pt>
                <c:pt idx="7">
                  <c:v>59.3765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15-45D2-95D0-11EECA153B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75.039299999999997</c:v>
                </c:pt>
                <c:pt idx="1">
                  <c:v>58.333300000000001</c:v>
                </c:pt>
                <c:pt idx="2">
                  <c:v>0</c:v>
                </c:pt>
                <c:pt idx="3">
                  <c:v>0</c:v>
                </c:pt>
                <c:pt idx="4">
                  <c:v>33.333300000000001</c:v>
                </c:pt>
                <c:pt idx="5">
                  <c:v>21.045300000000001</c:v>
                </c:pt>
                <c:pt idx="6">
                  <c:v>19.5623</c:v>
                </c:pt>
                <c:pt idx="7">
                  <c:v>16.4238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15-45D2-95D0-11EECA153B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40.670400000000001</c:v>
                </c:pt>
                <c:pt idx="1">
                  <c:v>50</c:v>
                </c:pt>
                <c:pt idx="2">
                  <c:v>100</c:v>
                </c:pt>
                <c:pt idx="3">
                  <c:v>0</c:v>
                </c:pt>
                <c:pt idx="4">
                  <c:v>47.619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15-45D2-95D0-11EECA153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6487528"/>
        <c:axId val="366490152"/>
      </c:radarChart>
      <c:catAx>
        <c:axId val="36648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90152"/>
        <c:crosses val="autoZero"/>
        <c:auto val="1"/>
        <c:lblAlgn val="ctr"/>
        <c:lblOffset val="100"/>
        <c:noMultiLvlLbl val="0"/>
      </c:catAx>
      <c:valAx>
        <c:axId val="36649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8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35624</c:v>
                </c:pt>
                <c:pt idx="1">
                  <c:v>35638</c:v>
                </c:pt>
                <c:pt idx="2">
                  <c:v>35659</c:v>
                </c:pt>
                <c:pt idx="3">
                  <c:v>35677</c:v>
                </c:pt>
                <c:pt idx="4">
                  <c:v>35699</c:v>
                </c:pt>
                <c:pt idx="5">
                  <c:v>35705</c:v>
                </c:pt>
                <c:pt idx="6">
                  <c:v>35715</c:v>
                </c:pt>
                <c:pt idx="7">
                  <c:v>35728</c:v>
                </c:pt>
                <c:pt idx="8">
                  <c:v>35755</c:v>
                </c:pt>
                <c:pt idx="9">
                  <c:v>35759</c:v>
                </c:pt>
                <c:pt idx="10">
                  <c:v>35770</c:v>
                </c:pt>
                <c:pt idx="11">
                  <c:v>35780</c:v>
                </c:pt>
                <c:pt idx="12">
                  <c:v>35778</c:v>
                </c:pt>
                <c:pt idx="13">
                  <c:v>35783</c:v>
                </c:pt>
                <c:pt idx="14">
                  <c:v>35792</c:v>
                </c:pt>
                <c:pt idx="15">
                  <c:v>35797</c:v>
                </c:pt>
                <c:pt idx="16">
                  <c:v>35823</c:v>
                </c:pt>
                <c:pt idx="17">
                  <c:v>35862</c:v>
                </c:pt>
                <c:pt idx="18">
                  <c:v>35893</c:v>
                </c:pt>
                <c:pt idx="19">
                  <c:v>35921</c:v>
                </c:pt>
                <c:pt idx="20">
                  <c:v>35956</c:v>
                </c:pt>
                <c:pt idx="21">
                  <c:v>35984</c:v>
                </c:pt>
                <c:pt idx="22">
                  <c:v>36017</c:v>
                </c:pt>
                <c:pt idx="23">
                  <c:v>36034</c:v>
                </c:pt>
                <c:pt idx="24">
                  <c:v>36038</c:v>
                </c:pt>
                <c:pt idx="25">
                  <c:v>36103</c:v>
                </c:pt>
                <c:pt idx="26">
                  <c:v>36170</c:v>
                </c:pt>
                <c:pt idx="27">
                  <c:v>36203</c:v>
                </c:pt>
                <c:pt idx="28">
                  <c:v>36221</c:v>
                </c:pt>
                <c:pt idx="29">
                  <c:v>36245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7C-4C5E-88AB-52EBE5882D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20233</c:v>
                </c:pt>
                <c:pt idx="1">
                  <c:v>20248</c:v>
                </c:pt>
                <c:pt idx="2">
                  <c:v>20256</c:v>
                </c:pt>
                <c:pt idx="3">
                  <c:v>20270</c:v>
                </c:pt>
                <c:pt idx="4">
                  <c:v>20285</c:v>
                </c:pt>
                <c:pt idx="5">
                  <c:v>20302</c:v>
                </c:pt>
                <c:pt idx="6">
                  <c:v>20301</c:v>
                </c:pt>
                <c:pt idx="7">
                  <c:v>20310</c:v>
                </c:pt>
                <c:pt idx="8">
                  <c:v>20325</c:v>
                </c:pt>
                <c:pt idx="9">
                  <c:v>20344</c:v>
                </c:pt>
                <c:pt idx="10">
                  <c:v>20374</c:v>
                </c:pt>
                <c:pt idx="11">
                  <c:v>20381</c:v>
                </c:pt>
                <c:pt idx="12">
                  <c:v>20395</c:v>
                </c:pt>
                <c:pt idx="13">
                  <c:v>20398</c:v>
                </c:pt>
                <c:pt idx="14">
                  <c:v>20409</c:v>
                </c:pt>
                <c:pt idx="15">
                  <c:v>20412</c:v>
                </c:pt>
                <c:pt idx="16">
                  <c:v>20422</c:v>
                </c:pt>
                <c:pt idx="17">
                  <c:v>20434</c:v>
                </c:pt>
                <c:pt idx="18">
                  <c:v>20438</c:v>
                </c:pt>
                <c:pt idx="19">
                  <c:v>20446</c:v>
                </c:pt>
                <c:pt idx="20">
                  <c:v>20444</c:v>
                </c:pt>
                <c:pt idx="21">
                  <c:v>20443</c:v>
                </c:pt>
                <c:pt idx="22">
                  <c:v>20451</c:v>
                </c:pt>
                <c:pt idx="23">
                  <c:v>20450</c:v>
                </c:pt>
                <c:pt idx="24">
                  <c:v>20460</c:v>
                </c:pt>
                <c:pt idx="25">
                  <c:v>20474</c:v>
                </c:pt>
                <c:pt idx="26">
                  <c:v>20485</c:v>
                </c:pt>
                <c:pt idx="27">
                  <c:v>20493</c:v>
                </c:pt>
                <c:pt idx="28">
                  <c:v>20496</c:v>
                </c:pt>
                <c:pt idx="29">
                  <c:v>20505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7C-4C5E-88AB-52EBE5882D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27091</c:v>
                </c:pt>
                <c:pt idx="1">
                  <c:v>27104</c:v>
                </c:pt>
                <c:pt idx="2">
                  <c:v>27109</c:v>
                </c:pt>
                <c:pt idx="3">
                  <c:v>27111</c:v>
                </c:pt>
                <c:pt idx="4">
                  <c:v>27107</c:v>
                </c:pt>
                <c:pt idx="5">
                  <c:v>27115</c:v>
                </c:pt>
                <c:pt idx="6">
                  <c:v>27118</c:v>
                </c:pt>
                <c:pt idx="7">
                  <c:v>27123</c:v>
                </c:pt>
                <c:pt idx="8">
                  <c:v>27132</c:v>
                </c:pt>
                <c:pt idx="9">
                  <c:v>27156</c:v>
                </c:pt>
                <c:pt idx="10">
                  <c:v>27174</c:v>
                </c:pt>
                <c:pt idx="11">
                  <c:v>27177</c:v>
                </c:pt>
                <c:pt idx="12">
                  <c:v>27176</c:v>
                </c:pt>
                <c:pt idx="13">
                  <c:v>27172</c:v>
                </c:pt>
                <c:pt idx="14">
                  <c:v>27170</c:v>
                </c:pt>
                <c:pt idx="15">
                  <c:v>27172</c:v>
                </c:pt>
                <c:pt idx="16">
                  <c:v>27172</c:v>
                </c:pt>
                <c:pt idx="17">
                  <c:v>27189</c:v>
                </c:pt>
                <c:pt idx="18">
                  <c:v>27197</c:v>
                </c:pt>
                <c:pt idx="19">
                  <c:v>27192</c:v>
                </c:pt>
                <c:pt idx="20">
                  <c:v>27193</c:v>
                </c:pt>
                <c:pt idx="21">
                  <c:v>27191</c:v>
                </c:pt>
                <c:pt idx="22">
                  <c:v>27191</c:v>
                </c:pt>
                <c:pt idx="23">
                  <c:v>27185</c:v>
                </c:pt>
                <c:pt idx="24">
                  <c:v>27183</c:v>
                </c:pt>
                <c:pt idx="25">
                  <c:v>27180</c:v>
                </c:pt>
                <c:pt idx="26">
                  <c:v>27183</c:v>
                </c:pt>
                <c:pt idx="27">
                  <c:v>27194</c:v>
                </c:pt>
                <c:pt idx="28">
                  <c:v>27199</c:v>
                </c:pt>
                <c:pt idx="29">
                  <c:v>27198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7C-4C5E-88AB-52EBE5882D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14410</c:v>
                </c:pt>
                <c:pt idx="1">
                  <c:v>14426</c:v>
                </c:pt>
                <c:pt idx="2">
                  <c:v>14435</c:v>
                </c:pt>
                <c:pt idx="3">
                  <c:v>14440</c:v>
                </c:pt>
                <c:pt idx="4">
                  <c:v>14463</c:v>
                </c:pt>
                <c:pt idx="5">
                  <c:v>14469</c:v>
                </c:pt>
                <c:pt idx="6">
                  <c:v>14482</c:v>
                </c:pt>
                <c:pt idx="7">
                  <c:v>14490</c:v>
                </c:pt>
                <c:pt idx="8">
                  <c:v>14490</c:v>
                </c:pt>
                <c:pt idx="9">
                  <c:v>14509</c:v>
                </c:pt>
                <c:pt idx="10">
                  <c:v>14527</c:v>
                </c:pt>
                <c:pt idx="11">
                  <c:v>14541</c:v>
                </c:pt>
                <c:pt idx="12">
                  <c:v>14548</c:v>
                </c:pt>
                <c:pt idx="13">
                  <c:v>14554</c:v>
                </c:pt>
                <c:pt idx="14">
                  <c:v>14556</c:v>
                </c:pt>
                <c:pt idx="15">
                  <c:v>14562</c:v>
                </c:pt>
                <c:pt idx="16">
                  <c:v>14569</c:v>
                </c:pt>
                <c:pt idx="17">
                  <c:v>14575</c:v>
                </c:pt>
                <c:pt idx="18">
                  <c:v>14604</c:v>
                </c:pt>
                <c:pt idx="19">
                  <c:v>14616</c:v>
                </c:pt>
                <c:pt idx="20">
                  <c:v>14625</c:v>
                </c:pt>
                <c:pt idx="21">
                  <c:v>14645</c:v>
                </c:pt>
                <c:pt idx="22">
                  <c:v>14655</c:v>
                </c:pt>
                <c:pt idx="23">
                  <c:v>14665</c:v>
                </c:pt>
                <c:pt idx="24">
                  <c:v>14685</c:v>
                </c:pt>
                <c:pt idx="25">
                  <c:v>14702</c:v>
                </c:pt>
                <c:pt idx="26">
                  <c:v>14713</c:v>
                </c:pt>
                <c:pt idx="27">
                  <c:v>14728</c:v>
                </c:pt>
                <c:pt idx="28">
                  <c:v>14733</c:v>
                </c:pt>
                <c:pt idx="29">
                  <c:v>14741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7C-4C5E-88AB-52EBE5882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491136"/>
        <c:axId val="366494744"/>
      </c:lineChart>
      <c:dateAx>
        <c:axId val="366491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94744"/>
        <c:crosses val="autoZero"/>
        <c:auto val="1"/>
        <c:lblOffset val="100"/>
        <c:baseTimeUnit val="days"/>
      </c:dateAx>
      <c:valAx>
        <c:axId val="36649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9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</c:v>
                </c:pt>
                <c:pt idx="1">
                  <c:v>14</c:v>
                </c:pt>
                <c:pt idx="2">
                  <c:v>21</c:v>
                </c:pt>
                <c:pt idx="3">
                  <c:v>18</c:v>
                </c:pt>
                <c:pt idx="4">
                  <c:v>22</c:v>
                </c:pt>
                <c:pt idx="5">
                  <c:v>6</c:v>
                </c:pt>
                <c:pt idx="6">
                  <c:v>10</c:v>
                </c:pt>
                <c:pt idx="7">
                  <c:v>13</c:v>
                </c:pt>
                <c:pt idx="8">
                  <c:v>27</c:v>
                </c:pt>
                <c:pt idx="9">
                  <c:v>4</c:v>
                </c:pt>
                <c:pt idx="10">
                  <c:v>11</c:v>
                </c:pt>
                <c:pt idx="11">
                  <c:v>10</c:v>
                </c:pt>
                <c:pt idx="12">
                  <c:v>-2</c:v>
                </c:pt>
                <c:pt idx="13">
                  <c:v>5</c:v>
                </c:pt>
                <c:pt idx="14">
                  <c:v>9</c:v>
                </c:pt>
                <c:pt idx="15">
                  <c:v>5</c:v>
                </c:pt>
                <c:pt idx="16">
                  <c:v>26</c:v>
                </c:pt>
                <c:pt idx="17">
                  <c:v>39</c:v>
                </c:pt>
                <c:pt idx="18">
                  <c:v>31</c:v>
                </c:pt>
                <c:pt idx="19">
                  <c:v>28</c:v>
                </c:pt>
                <c:pt idx="20">
                  <c:v>35</c:v>
                </c:pt>
                <c:pt idx="21">
                  <c:v>28</c:v>
                </c:pt>
                <c:pt idx="22">
                  <c:v>33</c:v>
                </c:pt>
                <c:pt idx="23">
                  <c:v>17</c:v>
                </c:pt>
                <c:pt idx="24">
                  <c:v>4</c:v>
                </c:pt>
                <c:pt idx="25">
                  <c:v>65</c:v>
                </c:pt>
                <c:pt idx="26">
                  <c:v>67</c:v>
                </c:pt>
                <c:pt idx="27">
                  <c:v>33</c:v>
                </c:pt>
                <c:pt idx="28">
                  <c:v>18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D6-4FA0-86A2-601CE12451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</c:v>
                </c:pt>
                <c:pt idx="1">
                  <c:v>15</c:v>
                </c:pt>
                <c:pt idx="2">
                  <c:v>8</c:v>
                </c:pt>
                <c:pt idx="3">
                  <c:v>14</c:v>
                </c:pt>
                <c:pt idx="4">
                  <c:v>15</c:v>
                </c:pt>
                <c:pt idx="5">
                  <c:v>17</c:v>
                </c:pt>
                <c:pt idx="6">
                  <c:v>-1</c:v>
                </c:pt>
                <c:pt idx="7">
                  <c:v>9</c:v>
                </c:pt>
                <c:pt idx="8">
                  <c:v>15</c:v>
                </c:pt>
                <c:pt idx="9">
                  <c:v>19</c:v>
                </c:pt>
                <c:pt idx="10">
                  <c:v>30</c:v>
                </c:pt>
                <c:pt idx="11">
                  <c:v>7</c:v>
                </c:pt>
                <c:pt idx="12">
                  <c:v>14</c:v>
                </c:pt>
                <c:pt idx="13">
                  <c:v>3</c:v>
                </c:pt>
                <c:pt idx="14">
                  <c:v>11</c:v>
                </c:pt>
                <c:pt idx="15">
                  <c:v>3</c:v>
                </c:pt>
                <c:pt idx="16">
                  <c:v>10</c:v>
                </c:pt>
                <c:pt idx="17">
                  <c:v>12</c:v>
                </c:pt>
                <c:pt idx="18">
                  <c:v>4</c:v>
                </c:pt>
                <c:pt idx="19">
                  <c:v>8</c:v>
                </c:pt>
                <c:pt idx="20">
                  <c:v>-2</c:v>
                </c:pt>
                <c:pt idx="21">
                  <c:v>-1</c:v>
                </c:pt>
                <c:pt idx="22">
                  <c:v>8</c:v>
                </c:pt>
                <c:pt idx="23">
                  <c:v>-1</c:v>
                </c:pt>
                <c:pt idx="24">
                  <c:v>10</c:v>
                </c:pt>
                <c:pt idx="25">
                  <c:v>14</c:v>
                </c:pt>
                <c:pt idx="26">
                  <c:v>11</c:v>
                </c:pt>
                <c:pt idx="27">
                  <c:v>8</c:v>
                </c:pt>
                <c:pt idx="28">
                  <c:v>3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D6-4FA0-86A2-601CE12451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</c:v>
                </c:pt>
                <c:pt idx="1">
                  <c:v>13</c:v>
                </c:pt>
                <c:pt idx="2">
                  <c:v>5</c:v>
                </c:pt>
                <c:pt idx="3">
                  <c:v>2</c:v>
                </c:pt>
                <c:pt idx="4">
                  <c:v>-4</c:v>
                </c:pt>
                <c:pt idx="5">
                  <c:v>8</c:v>
                </c:pt>
                <c:pt idx="6">
                  <c:v>3</c:v>
                </c:pt>
                <c:pt idx="7">
                  <c:v>5</c:v>
                </c:pt>
                <c:pt idx="8">
                  <c:v>9</c:v>
                </c:pt>
                <c:pt idx="9">
                  <c:v>24</c:v>
                </c:pt>
                <c:pt idx="10">
                  <c:v>18</c:v>
                </c:pt>
                <c:pt idx="11">
                  <c:v>3</c:v>
                </c:pt>
                <c:pt idx="12">
                  <c:v>-1</c:v>
                </c:pt>
                <c:pt idx="13">
                  <c:v>-4</c:v>
                </c:pt>
                <c:pt idx="14">
                  <c:v>-2</c:v>
                </c:pt>
                <c:pt idx="15">
                  <c:v>2</c:v>
                </c:pt>
                <c:pt idx="16">
                  <c:v>0</c:v>
                </c:pt>
                <c:pt idx="17">
                  <c:v>17</c:v>
                </c:pt>
                <c:pt idx="18">
                  <c:v>8</c:v>
                </c:pt>
                <c:pt idx="19">
                  <c:v>-5</c:v>
                </c:pt>
                <c:pt idx="20">
                  <c:v>1</c:v>
                </c:pt>
                <c:pt idx="21">
                  <c:v>-2</c:v>
                </c:pt>
                <c:pt idx="22">
                  <c:v>0</c:v>
                </c:pt>
                <c:pt idx="23">
                  <c:v>-6</c:v>
                </c:pt>
                <c:pt idx="24">
                  <c:v>-2</c:v>
                </c:pt>
                <c:pt idx="25">
                  <c:v>-3</c:v>
                </c:pt>
                <c:pt idx="26">
                  <c:v>3</c:v>
                </c:pt>
                <c:pt idx="27">
                  <c:v>11</c:v>
                </c:pt>
                <c:pt idx="28">
                  <c:v>5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D6-4FA0-86A2-601CE12451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</c:v>
                </c:pt>
                <c:pt idx="1">
                  <c:v>16</c:v>
                </c:pt>
                <c:pt idx="2">
                  <c:v>9</c:v>
                </c:pt>
                <c:pt idx="3">
                  <c:v>5</c:v>
                </c:pt>
                <c:pt idx="4">
                  <c:v>23</c:v>
                </c:pt>
                <c:pt idx="5">
                  <c:v>6</c:v>
                </c:pt>
                <c:pt idx="6">
                  <c:v>13</c:v>
                </c:pt>
                <c:pt idx="7">
                  <c:v>8</c:v>
                </c:pt>
                <c:pt idx="8">
                  <c:v>0</c:v>
                </c:pt>
                <c:pt idx="9">
                  <c:v>19</c:v>
                </c:pt>
                <c:pt idx="10">
                  <c:v>18</c:v>
                </c:pt>
                <c:pt idx="11">
                  <c:v>14</c:v>
                </c:pt>
                <c:pt idx="12">
                  <c:v>7</c:v>
                </c:pt>
                <c:pt idx="13">
                  <c:v>6</c:v>
                </c:pt>
                <c:pt idx="14">
                  <c:v>2</c:v>
                </c:pt>
                <c:pt idx="15">
                  <c:v>6</c:v>
                </c:pt>
                <c:pt idx="16">
                  <c:v>7</c:v>
                </c:pt>
                <c:pt idx="17">
                  <c:v>6</c:v>
                </c:pt>
                <c:pt idx="18">
                  <c:v>29</c:v>
                </c:pt>
                <c:pt idx="19">
                  <c:v>12</c:v>
                </c:pt>
                <c:pt idx="20">
                  <c:v>9</c:v>
                </c:pt>
                <c:pt idx="21">
                  <c:v>20</c:v>
                </c:pt>
                <c:pt idx="22">
                  <c:v>10</c:v>
                </c:pt>
                <c:pt idx="23">
                  <c:v>10</c:v>
                </c:pt>
                <c:pt idx="24">
                  <c:v>20</c:v>
                </c:pt>
                <c:pt idx="25">
                  <c:v>17</c:v>
                </c:pt>
                <c:pt idx="26">
                  <c:v>11</c:v>
                </c:pt>
                <c:pt idx="27">
                  <c:v>15</c:v>
                </c:pt>
                <c:pt idx="28">
                  <c:v>5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D6-4FA0-86A2-601CE1245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495728"/>
        <c:axId val="366486872"/>
      </c:lineChart>
      <c:dateAx>
        <c:axId val="366495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86872"/>
        <c:crosses val="autoZero"/>
        <c:auto val="1"/>
        <c:lblOffset val="100"/>
        <c:baseTimeUnit val="days"/>
      </c:dateAx>
      <c:valAx>
        <c:axId val="36648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9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4C-4F1D-B2B2-392AA5D776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4C-4F1D-B2B2-392AA5D776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4C-4F1D-B2B2-392AA5D776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4C-4F1D-B2B2-392AA5D77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496056"/>
        <c:axId val="366499664"/>
      </c:barChart>
      <c:catAx>
        <c:axId val="36649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99664"/>
        <c:crosses val="autoZero"/>
        <c:auto val="1"/>
        <c:lblAlgn val="ctr"/>
        <c:lblOffset val="100"/>
        <c:noMultiLvlLbl val="0"/>
      </c:catAx>
      <c:valAx>
        <c:axId val="36649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9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17</c:v>
                </c:pt>
                <c:pt idx="2">
                  <c:v>18</c:v>
                </c:pt>
                <c:pt idx="3">
                  <c:v>32</c:v>
                </c:pt>
                <c:pt idx="4">
                  <c:v>25</c:v>
                </c:pt>
                <c:pt idx="5">
                  <c:v>21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73-4DC6-95C0-BBEDFF4040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9</c:v>
                </c:pt>
                <c:pt idx="2">
                  <c:v>17</c:v>
                </c:pt>
                <c:pt idx="3">
                  <c:v>10</c:v>
                </c:pt>
                <c:pt idx="4">
                  <c:v>13</c:v>
                </c:pt>
                <c:pt idx="5">
                  <c:v>2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73-4DC6-95C0-BBEDFF4040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9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73-4DC6-95C0-BBEDFF4040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</c:v>
                </c:pt>
                <c:pt idx="1">
                  <c:v>11</c:v>
                </c:pt>
                <c:pt idx="2">
                  <c:v>12</c:v>
                </c:pt>
                <c:pt idx="3">
                  <c:v>21</c:v>
                </c:pt>
                <c:pt idx="4">
                  <c:v>9</c:v>
                </c:pt>
                <c:pt idx="5">
                  <c:v>11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73-4DC6-95C0-BBEDFF404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437496"/>
        <c:axId val="364439792"/>
      </c:barChart>
      <c:catAx>
        <c:axId val="36443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439792"/>
        <c:crosses val="autoZero"/>
        <c:auto val="1"/>
        <c:lblAlgn val="ctr"/>
        <c:lblOffset val="100"/>
        <c:noMultiLvlLbl val="0"/>
      </c:catAx>
      <c:valAx>
        <c:axId val="36443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43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8</c:v>
                </c:pt>
                <c:pt idx="18">
                  <c:v>3</c:v>
                </c:pt>
                <c:pt idx="19">
                  <c:v>0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DC-48D4-864E-6AD6218560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DC-48D4-864E-6AD6218560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DC-48D4-864E-6AD6218560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DC-48D4-864E-6AD621856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499992"/>
        <c:axId val="366497696"/>
      </c:lineChart>
      <c:catAx>
        <c:axId val="36649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97696"/>
        <c:crosses val="autoZero"/>
        <c:auto val="1"/>
        <c:lblAlgn val="ctr"/>
        <c:lblOffset val="100"/>
        <c:noMultiLvlLbl val="0"/>
      </c:catAx>
      <c:valAx>
        <c:axId val="36649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49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0.122446707853287</c:v>
                </c:pt>
                <c:pt idx="1">
                  <c:v>0.26103411810541499</c:v>
                </c:pt>
                <c:pt idx="2">
                  <c:v>0.24814010871783501</c:v>
                </c:pt>
                <c:pt idx="3">
                  <c:v>0.28524517170367902</c:v>
                </c:pt>
                <c:pt idx="4">
                  <c:v>0.41130962319808501</c:v>
                </c:pt>
                <c:pt idx="5">
                  <c:v>0.155841264540547</c:v>
                </c:pt>
                <c:pt idx="6">
                  <c:v>0.12522958757722499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BC-4424-8980-FFE3DAFE10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0.819873336933576</c:v>
                </c:pt>
                <c:pt idx="1">
                  <c:v>0.75605086160341695</c:v>
                </c:pt>
                <c:pt idx="3">
                  <c:v>0.47130443320732501</c:v>
                </c:pt>
                <c:pt idx="4">
                  <c:v>0.97206539349010801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BC-4424-8980-FFE3DAFE10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9.5785440613026795E-2</c:v>
                </c:pt>
                <c:pt idx="1">
                  <c:v>0.35735337459475403</c:v>
                </c:pt>
                <c:pt idx="2">
                  <c:v>0.24314765694075999</c:v>
                </c:pt>
                <c:pt idx="3">
                  <c:v>0.2210433244916</c:v>
                </c:pt>
                <c:pt idx="4">
                  <c:v>0.35366931918656103</c:v>
                </c:pt>
                <c:pt idx="5">
                  <c:v>0.30946065428823999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BC-4424-8980-FFE3DAFE10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1.5694682675814799</c:v>
                </c:pt>
                <c:pt idx="2">
                  <c:v>1.17324185248714</c:v>
                </c:pt>
                <c:pt idx="3">
                  <c:v>1.88679245283019</c:v>
                </c:pt>
                <c:pt idx="4">
                  <c:v>1.44082332761578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BC-4424-8980-FFE3DAFE1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957488"/>
        <c:axId val="358951912"/>
      </c:barChart>
      <c:catAx>
        <c:axId val="35895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51912"/>
        <c:crosses val="autoZero"/>
        <c:auto val="1"/>
        <c:lblAlgn val="ctr"/>
        <c:lblOffset val="100"/>
        <c:noMultiLvlLbl val="0"/>
      </c:catAx>
      <c:valAx>
        <c:axId val="35895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5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0.15307542443640401</c:v>
                </c:pt>
                <c:pt idx="12">
                  <c:v>0</c:v>
                </c:pt>
                <c:pt idx="13">
                  <c:v>0</c:v>
                </c:pt>
                <c:pt idx="14">
                  <c:v>0.23935430002783201</c:v>
                </c:pt>
                <c:pt idx="15">
                  <c:v>0</c:v>
                </c:pt>
                <c:pt idx="16">
                  <c:v>0.403562482605065</c:v>
                </c:pt>
                <c:pt idx="17">
                  <c:v>0.24561647648204801</c:v>
                </c:pt>
                <c:pt idx="18">
                  <c:v>8.9989794971704298E-2</c:v>
                </c:pt>
                <c:pt idx="19">
                  <c:v>0</c:v>
                </c:pt>
                <c:pt idx="20">
                  <c:v>0.74403933574543102</c:v>
                </c:pt>
                <c:pt idx="21">
                  <c:v>8.4887280823824102E-2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08-41E1-A039-733672E9E5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0.75623649577686103</c:v>
                </c:pt>
                <c:pt idx="14">
                  <c:v>0</c:v>
                </c:pt>
                <c:pt idx="15">
                  <c:v>0</c:v>
                </c:pt>
                <c:pt idx="16">
                  <c:v>0.89618935376153996</c:v>
                </c:pt>
                <c:pt idx="17">
                  <c:v>0</c:v>
                </c:pt>
                <c:pt idx="18">
                  <c:v>0</c:v>
                </c:pt>
                <c:pt idx="19">
                  <c:v>0.47142015321155001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08-41E1-A039-733672E9E5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0.35364326235909499</c:v>
                </c:pt>
                <c:pt idx="14">
                  <c:v>0</c:v>
                </c:pt>
                <c:pt idx="15">
                  <c:v>0.20076622706844499</c:v>
                </c:pt>
                <c:pt idx="16">
                  <c:v>0</c:v>
                </c:pt>
                <c:pt idx="17">
                  <c:v>0</c:v>
                </c:pt>
                <c:pt idx="18">
                  <c:v>0.243129742871878</c:v>
                </c:pt>
                <c:pt idx="19">
                  <c:v>0.22839460694024899</c:v>
                </c:pt>
                <c:pt idx="20">
                  <c:v>0.22102703897443499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08-41E1-A039-733672E9E5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1.5047011186603501</c:v>
                </c:pt>
                <c:pt idx="17">
                  <c:v>0</c:v>
                </c:pt>
                <c:pt idx="18">
                  <c:v>1.59906663921488</c:v>
                </c:pt>
                <c:pt idx="19">
                  <c:v>1.20101571614851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208-41E1-A039-733672E9E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956832"/>
        <c:axId val="358950272"/>
      </c:lineChart>
      <c:catAx>
        <c:axId val="35895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50272"/>
        <c:crosses val="autoZero"/>
        <c:auto val="1"/>
        <c:lblAlgn val="ctr"/>
        <c:lblOffset val="100"/>
        <c:noMultiLvlLbl val="0"/>
      </c:catAx>
      <c:valAx>
        <c:axId val="35895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5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AE-4F86-9E1A-8C6A52C614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AE-4F86-9E1A-8C6A52C614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</c:v>
                </c:pt>
                <c:pt idx="1">
                  <c:v>0</c:v>
                </c:pt>
                <c:pt idx="2">
                  <c:v>7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AE-4F86-9E1A-8C6A52C61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328512"/>
        <c:axId val="359324576"/>
      </c:barChart>
      <c:catAx>
        <c:axId val="35932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24576"/>
        <c:crosses val="autoZero"/>
        <c:auto val="1"/>
        <c:lblAlgn val="ctr"/>
        <c:lblOffset val="100"/>
        <c:noMultiLvlLbl val="0"/>
      </c:catAx>
      <c:valAx>
        <c:axId val="35932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2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1078</c:v>
                </c:pt>
                <c:pt idx="1">
                  <c:v>0</c:v>
                </c:pt>
                <c:pt idx="2">
                  <c:v>455</c:v>
                </c:pt>
                <c:pt idx="3">
                  <c:v>1070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1E-4D9E-BA20-09CAD98AA8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894</c:v>
                </c:pt>
                <c:pt idx="1">
                  <c:v>615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1E-4D9E-BA20-09CAD98AA8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121</c:v>
                </c:pt>
                <c:pt idx="1">
                  <c:v>0</c:v>
                </c:pt>
                <c:pt idx="2">
                  <c:v>0</c:v>
                </c:pt>
                <c:pt idx="3">
                  <c:v>1092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1E-4D9E-BA20-09CAD98AA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325888"/>
        <c:axId val="359326216"/>
      </c:barChart>
      <c:catAx>
        <c:axId val="35932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26216"/>
        <c:crosses val="autoZero"/>
        <c:auto val="1"/>
        <c:lblAlgn val="ctr"/>
        <c:lblOffset val="100"/>
        <c:noMultiLvlLbl val="0"/>
      </c:catAx>
      <c:valAx>
        <c:axId val="35932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2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Carousel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0.35570688577089998</c:v>
                </c:pt>
                <c:pt idx="1">
                  <c:v>0.16781797981100499</c:v>
                </c:pt>
                <c:pt idx="2">
                  <c:v>0.25093140187324298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6F-434B-82F4-D8DA6C067A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Carousel</c:v>
                </c:pt>
                <c:pt idx="2">
                  <c:v>Image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0.75668485332066504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6F-434B-82F4-D8DA6C067A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Carousel</c:v>
                </c:pt>
                <c:pt idx="2">
                  <c:v>Image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0.23934225708243601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6F-434B-82F4-D8DA6C067A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Carousel</c:v>
                </c:pt>
                <c:pt idx="2">
                  <c:v>Image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1.8827380781084</c:v>
                </c:pt>
                <c:pt idx="2">
                  <c:v>1.2244075532973999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6F-434B-82F4-D8DA6C067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320312"/>
        <c:axId val="359320968"/>
      </c:barChart>
      <c:catAx>
        <c:axId val="359320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20968"/>
        <c:crosses val="autoZero"/>
        <c:auto val="1"/>
        <c:lblAlgn val="ctr"/>
        <c:lblOffset val="100"/>
        <c:noMultiLvlLbl val="0"/>
      </c:catAx>
      <c:valAx>
        <c:axId val="35932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2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1695</c:v>
                </c:pt>
                <c:pt idx="1">
                  <c:v>504</c:v>
                </c:pt>
                <c:pt idx="2">
                  <c:v>430</c:v>
                </c:pt>
                <c:pt idx="3">
                  <c:v>2038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06-44DE-B7FF-E2A9C56055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398</c:v>
                </c:pt>
                <c:pt idx="1">
                  <c:v>111</c:v>
                </c:pt>
                <c:pt idx="2">
                  <c:v>25</c:v>
                </c:pt>
                <c:pt idx="3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06-44DE-B7FF-E2A9C56055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317688"/>
        <c:axId val="359322608"/>
      </c:barChart>
      <c:catAx>
        <c:axId val="35931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22608"/>
        <c:crosses val="autoZero"/>
        <c:auto val="1"/>
        <c:lblAlgn val="ctr"/>
        <c:lblOffset val="100"/>
        <c:noMultiLvlLbl val="0"/>
      </c:catAx>
      <c:valAx>
        <c:axId val="35932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1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120F1-DE27-4A11-8C61-0AA2A0200E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59BCEE-6E4D-44EB-9210-CF19005597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80258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8B0B4-2C49-4F26-9C1D-4C3F806D6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841470-9A81-4AFE-8AD1-253F779A6D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9793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92023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864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6377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8070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0582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9770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264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7182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2806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603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76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23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18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05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1.4840 %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024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BAC31-5DBD-4979-A9E0-42DBF73DF9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679040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2BF45-38BD-49E8-89F3-76208E4EA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04D900-AAB5-4C96-B501-BFD0953638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525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6BFBD-4DEA-46D4-9BD0-7BDCDA2E5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147C7-DEE2-47A4-945C-3E7D5FF48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79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7DE14-9D89-49CD-809C-D8A813A32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7E7FD5-05C5-445B-A6C6-845ABB968C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9701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EF4B5-DF74-499F-BECE-EB8D3E7FE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DF380-758E-495B-AC72-B6A183312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905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4076C-E3B9-4953-AAC1-7ABD004C2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8DC298-AC73-4B7D-8514-5726FAB716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708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E06BE-0CC9-4B7F-8218-F6DED198B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E5003-4F92-4CEC-BE0F-842123671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66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2CA01-5E9B-404F-A2B6-85F204514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4F127F-C16E-4F47-B1F2-705A9CAF38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4906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97301-3946-4A3D-91B7-40E01A472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51438-DE5A-4DF2-9BDC-55D8B75C0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917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FB84F-2A1F-4E0C-8C2D-6C5A9C40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668161-4016-4B11-973E-65411971D3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0843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2B694-01F3-4371-9B10-4E0E0C63E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BA8FA-C010-4EFB-97A0-872130177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011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B564D-4BA6-46BA-B5BF-906D62F7A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FBCA70-F176-4C18-9CC9-C4A997DCC7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1931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E8B31-4E69-4313-971D-927EB750EC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4A74D-7F55-4024-9BED-0B669EDD8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133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A9461-2D8C-4949-BFE3-3A0C43EA0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668E53-C101-46D7-8496-15A0BAA87A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1158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1F1E7-6993-4DB1-A8C3-F09A2B1EC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BAF8C-1AA0-4C37-B5CA-32BFFF936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328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1A426-AFA9-4B11-8541-FB99BDD5C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58816D-B14E-4FD6-9874-BEA82A74D8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2023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5F52E-2E46-4B65-8C6A-0A1DB0E60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C3D2C-AF26-49F0-885A-8823C1CB3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916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B2686-197B-48A1-B6B2-91E297AE5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2A528B-AEB7-4204-A4B5-0E3FD3E133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0914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30697-FC0D-42B3-BF41-3DE1C6C1B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235C3-1D8D-4CE7-9968-62C779912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985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CB728-95F2-44D1-9F7A-CFF744BA5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A8E007-B7C1-4AF9-AFB0-383E7CEE38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0802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1B8FF-E25C-4514-A963-73E0FF62E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5F3A7-B6EF-43AE-8565-C70D861C1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02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F2B29-5A09-4F4A-AFA7-4171A27D0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7FB5BF-0D11-4522-BF24-5B797003EF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9289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0C88C-AB28-410E-89AE-3F677C6F86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ECD9B-2399-4C24-9DFB-52400E16E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549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F1607-563B-4AAF-A51A-A1E8AD118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012EA1-322E-415A-AAB4-E2B6EB0D18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2078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CD0D9-A59E-4984-AA32-0A25A3EB3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0BAEB-C1A8-47B8-A81B-145F6CD63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775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066EE-E9D0-4E81-BE87-6CA6D1A8B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088958-FD83-4A38-9A19-445144B4E0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5763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FDF24-F215-4505-8AB9-307FFCBCC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B2422-7CD6-4DDB-9A7C-9A5B23279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283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E5A93-2222-45F4-96C0-ACB541DA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2BF626-DD9A-4F53-A1A9-49CBF7603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5583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460227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026276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6320838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3246006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95305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90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197.89473684211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9.2105263157895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207.10526315789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24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70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2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80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713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4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5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29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188.88888888889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83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792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805D1-0B6D-42FD-9826-588BAAA0B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697488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BAC84-1997-4BDB-905A-1498813EA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76DF74-A9CB-4E3D-B375-26F8B0134B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7754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203112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7769910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755367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114508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16656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78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27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14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49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87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03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61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00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#Skua150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89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#CFMoto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019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C04ED-0B7D-4AF6-9D1B-1CDB7F0EA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468349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51AE4-85EA-46A1-8439-A369FADBD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8BEA0-DA34-4811-A7E8-FFA5A8B414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8354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9405089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39648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525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6986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3832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9781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846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76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- 2021-09-20 16:00:25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AC1! Un nuevo clásico de Gilera 😎 Ya viste todos sus colores?⁣
⁣
✅ Motor 4 tiempos, refrigerado por aire⁣
✅ Transmisión 5 marchas⁣
✅Potencia 11.4 hp / 8000 rpm⁣
✅ Freno delantero de disco⁣
✅Encendido Eléctrico y patada⁣
⁣
Para conocer más visitá 💻 https://gilera.com.ar/modelo/ac1-1⁣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242447270_637331190583539_2940757302193975713_n.jpg?_nc_cat=107&amp;ccb=1-5&amp;_nc_sid=8ae9d6&amp;_nc_ohc=Ep39mdIUpioAX-e-WbV&amp;_nc_ht=scontent.cdninstagram.com&amp;edm=AL-3X8kEAAAA&amp;oh=3e02f26ac0dd3503fb11c24dc0b339ac&amp;oe=61727E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905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05A89-E3F7-460A-8A6D-B69E774134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269974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B218B-421A-45FF-A5F7-07D7DB1E7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F93856-DD04-428C-8968-5DC4EA7AC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395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678725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20838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1179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469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8225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0109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8129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777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- 2021-09-27 16:00:13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Gilera AC1 2021!😎 Descubrí su variedad de colores!⁣
⁣
✅ Motor 4 tiempos, refrigerado por aire⁣
✅ Transmisión 5 marchas⁣
✅Potencia 11.4 hp / 8000 rpm⁣
✅ Freno Delantero de disco⁣
✅Encendido Eléctrico y patada⁣
⁣
Más info en 💻https://gilera.com.ar/modelo/ac1-1⁣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243141752_981318039395346_4463859224363642524_n.jpg?_nc_cat=110&amp;ccb=1-5&amp;_nc_sid=8ae9d6&amp;_nc_ohc=1NyU2hdaJlIAX8FZa9s&amp;_nc_oc=AQmeO2NAzqb7rQPA0aCOSpteXl9S09Da5NGekqhBYuIEXKWSOsIfmHC13Mbl9MuE1kM&amp;_nc_ht=scontent.cdninstagram.com&amp;edm=AL-3X8kEAAAA&amp;oh=d9d1e736f68e32b70162a36f7e9ccf86&amp;oe=6172D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59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B5EA0-F724-4978-9AE0-4ABC2CD21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490632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635F4-3EF3-4801-8749-54F26D468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BFCBBD-50D3-4160-B32D-B70CE4144F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477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9311912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19922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4668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217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321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803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332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822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- 2021-10-07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Enamorate de sus detalles⁣
✔️ Motor 223cc⁣⁣
✔️ Transmisión 17.7hp a 8500rpm⁣⁣
✔️ Frenos de Disco Delantero y Trasero⁣⁣
✔️ Neumáticos Delantero 100/80/17 - Trasero 130/70/17⁣⁣
✔️ Encendido Electrónico⁣⁣
⁣⁣
Para más información visitá: 💻 www.gilera.com.ar⁣⁣
⁣⁣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244533152_100213309107200_7591410951641075229_n.jpg?_nc_cat=110&amp;ccb=1-5&amp;_nc_sid=8ae9d6&amp;_nc_ohc=37gYWp_aP1UAX8YopSE&amp;_nc_ht=scontent.cdninstagram.com&amp;edm=AL-3X8kEAAAA&amp;oh=8ea824207b356e2f72c13d1eb1c6919d&amp;oe=61739227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00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7E9AE-A940-4BB4-B2E0-AF6B1E417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106606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7D8EC-86E0-4B75-A667-CA84FF1A5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5D093-278D-4299-A732-75762AA97B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410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453553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87631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7248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064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813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1232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11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09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- 2021-09-29 20:10:04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algunos de los detalles de la SKUA XTREME
👉Cilindrada de 125 CC
👉Motor Monocilíndrico 4T
👉Freno a disco en ambas ruedas
Desde nuestra web vas a poder conocer todos sus detalles! Ingresá visitando el link en nuestra bio.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243322098_602971740734714_8685661632042929241_n.jpg?_nc_cat=104&amp;ccb=1-5&amp;_nc_sid=8ae9d6&amp;_nc_ohc=nHrC31KMTQ4AX9JwavB&amp;_nc_ht=scontent.cdninstagram.com&amp;edm=AL-3X8kEAAAA&amp;oh=bea59e98467ed185ef376e4067a68c27&amp;oe=617342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679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68A11-80F0-4741-9C07-CAF188A68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16113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B98D7-0DF3-4F65-92BB-6E762847C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832E57-86B8-44F1-B9F3-CF5E3814F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9317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497494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42649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6667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123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077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6261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7085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918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- 2021-10-01 18:23:08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Gilera AC1 2021!😎 Ya está disponible en los concesionarios oficiales #Gilera 💪 Te mostramos sus colores!⁣
⁣
🏁 Motor 4 tiempos, refrigerado por aire⁣
🏁 Transmisión 5 marchas⁣
🏁Potencia 11.4 hp / 8000 rpm⁣
🏁 Freno Delantero a disco, trasero a tambor⁣
🏁 Encendido Eléctrico y patada⁣
⁣
Más info en 💻 https://gilera.com.ar/modelo/ac1-1⁣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244356648_1231808103913400_8400607267209799522_n.jpg?_nc_cat=101&amp;ccb=1-5&amp;_nc_sid=8ae9d6&amp;_nc_ohc=omGVbpByS9AAX9R-oJq&amp;_nc_ht=scontent.cdninstagram.com&amp;edm=AL-3X8kEAAAA&amp;oh=84e8573c349dffce528361feacc174a5&amp;oe=61730F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69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FA154-AA93-4AC4-9F31-E691C2665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056105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81CD4-69E7-4DE3-BC29-830BBEF5B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969C55-C07D-4E23-8A71-D0EDCB3460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5680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2608364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86363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1420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3884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9255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4359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3159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535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- 2021-10-08 20:11:04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el turno de votar por el #JugadorMotomel de Septiembre!
�¡Te podes ganar una #BiciMotomel para vos y otra para el jugador elegido!
�¿Cómo participar? Re fácil:
�- Seguir a la cuenta de motomeloficial y motomelbicicletas
- Darle like a la publicación
- Comentar eligiendo el #JugadorMotomel del mes
Podes participar en Facebook, Twitter o Instagram.
Podes elegir entre estos jugadores:
Martin Ojeda
Julián Alvarez
Germán Guiffrey
Mauro Luna Diale
¿Para vos cuál de estos 4 fue el #JugadorMotomel del mes?
Tenes tiempo hasta el 15/10. Bases y condiciones en el link de nuestra bio.
#MotomelTeBanca #Sorteo #Bici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244876804_300586338162417_6346868899444044118_n.jpg?_nc_ht=scontent.cdninstagram.com&amp;_nc_cat=109&amp;_nc_ohc=QNScQFY96fQAX_qhqZk&amp;edm=AMO9-JQAAAAA&amp;ccb=7-4&amp;oh=4ea67b104a07c380f40f07b842926908&amp;oe=616EF139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886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69AF6-54A0-4B23-8E92-F5BC52FDF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022641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9BB92-7F74-416E-A249-1B11CBF1C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7CD04-1B64-4D9E-BE02-2F6B9A3694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013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7067130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45327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846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8433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445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309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9840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567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- 2021-09-29 16:00:39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#Gilera⁣⁣
⁣⁣
☑️ Tablero digital⁣⁣
☑️ Freno delantero de disco⁣⁣
☑️ Llantas de aleación⁣⁣
☑️ Encendido electronico y patada⁣⁣
⁣⁣
¿Te gustaría conocer más? Encontrá todos los detalles en 💻 www.gilera.com.ar⁣⁣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243201801_4658862104153574_981583427994526012_n.jpg?_nc_cat=101&amp;ccb=1-5&amp;_nc_sid=8ae9d6&amp;_nc_ohc=JkANc63lIbQAX_h4KjA&amp;_nc_ht=scontent.cdninstagram.com&amp;edm=AL-3X8kEAAAA&amp;oh=b46c7718292d67ed4959ae4ef8fe044f&amp;oe=61728435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664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A2421-A20D-4578-8DE2-8FEBD926C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877011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78B6D-ECF1-478E-B3D2-49C1E6A85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82406-C237-426D-9401-F21E92EE7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09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935563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10341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845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4139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167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447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5330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74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- 2021-09-24 16:00:34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Está disponible en los concesionarios oficiales #Gilera 💪 No te la pierdas!!!⁣⁣
⁣⁣
✅ Motor 223cc⁣⁣
✅ Transmisión 17.7hp a 8500rpm⁣⁣
✅ Frenos de Disco Delantero y Trasero⁣⁣
✅ Neumáticos Delantero 100/80/17 - Trasero 130/70/17⁣⁣
✅ Encendido Electrónico⁣⁣
⁣⁣
Para más información visitá: 💻 www.gilera.com.ar⁣⁣
⁣⁣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242699271_246002757318015_6520004427485613451_n.jpg?_nc_cat=100&amp;ccb=1-5&amp;_nc_sid=8ae9d6&amp;_nc_ohc=RYt8EQpOeIUAX-5JnPa&amp;_nc_ht=scontent.cdninstagram.com&amp;edm=AL-3X8kEAAAA&amp;oh=7a75dec39e055ac7133e29e9511c746c&amp;oe=6172E2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72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85B74-55C4-4E51-94A9-16DEBF618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78065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8E388-8A33-4BDA-BEE5-4BA4A9C7C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8B73A5-3C25-4DC2-B712-101895B6BF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7704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904670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17983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1901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2518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7252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145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924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69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- 2021-09-24 16:00:19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#SAPUCAI150 🏍  Un clásico durable, confiable y eficiente que te llevará  a donde quieras. 🇦🇷💥
⁣
✅48 cuotas sin interés con BNA💳⁣
⁣
#Zanella #Sapucai150F⁣#Street #Elencanntodeloclásico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242995128_943445736243553_1501472241191406067_n.jpg?_nc_ht=scontent.cdninstagram.com&amp;_nc_cat=101&amp;_nc_ohc=77w-amabHRwAX8rAPge&amp;edm=AMO9-JQAAAAA&amp;ccb=7-4&amp;oh=dcb5d5da8993297aba0727a2b3d9014f&amp;oe=616EEA85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89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5E4CD-8991-4A62-9478-ABFE68430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7414128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7DBC3-FBC7-434B-8830-7D31A29F7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A60686-7003-4CD6-B268-6C7D03B5BC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5355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0786524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59369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035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053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4182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2811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0620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49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- 2021-10-08 19:09:08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clásico de #Gilera, SMASH X125 🔥⁣
⁣
🏁 Motor 4 tiempos, refrigerado por aire⁣
🏁Potencia 7,5hp/ 7500rp⁣
🏁Transmisión 4 marchas⁣
🏁Freno delantero de disco⁣
🏁Llantas de aleación⁣
🏁Encendido Electrónico y patada⁣
🏁 Tablero digital⁣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244644103_625570195283018_2363919753301342215_n.jpg?_nc_cat=108&amp;ccb=1-5&amp;_nc_sid=8ae9d6&amp;_nc_ohc=mkZsge-RNEsAX9H0wJS&amp;_nc_ht=scontent.cdninstagram.com&amp;edm=AL-3X8kEAAAA&amp;oh=71e9a01acea8471d1291beec0bcf6f5b&amp;oe=61735F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776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802D6-9205-414F-8E6D-8B8E2E119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3024970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92AC2-361E-4045-997F-48C98A7A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56CDFD-966D-47DD-A36B-5CB1146E8F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5729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3429723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30020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73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3597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472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6299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4179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93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- 2021-10-18 16:00:37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Disponible en nuestros concesionarios oficiales #Gilera 💪⁣
⁣
☑️ Tablero Digital⁣
☑️ Iluminación FULL LED⁣
☑️ Freno de disco (delantero y trasero)⁣
☑️ Escape de acero inoxidable de diseño retro⁣
⁣
Te invitamos a conocer más en 💻 www.gilera.com.ar⁣
⁣
#GileraMotors #nuevo #retro #historia #Gilera #Gilera #GileraArgentina #InfinitosCaminosTeEsperan #motos #0km #LaMarcadeSiempre #caferacer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246485794_4536482403104817_2207426004902658972_n.jpg?_nc_cat=103&amp;ccb=1-5&amp;_nc_sid=8ae9d6&amp;_nc_ohc=z29EipjVMa0AX_vFJhg&amp;_nc_ht=scontent.cdninstagram.com&amp;edm=AL-3X8kEAAAA&amp;oh=d0eb754982a69e5a13880f4c974e37e6&amp;oe=6173CE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85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B20D9-FF5E-4206-B1F7-E9AD3AF9E6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996153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E3701-D263-4DFC-A41B-139AD2BAB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1CFD74-222C-4670-B357-134A358637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6083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009394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63320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401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824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5737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0087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94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59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- 2021-09-20 16:00:05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 RZ 400, CFMoto by Zanella, perfecta para enfrentar la ciudad con su diseño deportivo y motor de última generación
Inyección electrónica y sistema de freno ABS.
¡Viví la experiencia, desafiá tus límites! 
#Zanella #CFMoto  #RZ #RZ400 #ReachForProgress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242293953_421304366244238_9156276491057666200_n.jpg?_nc_ht=scontent.cdninstagram.com&amp;_nc_cat=110&amp;_nc_ohc=hgfoxK5WUb0AX_Aw3qg&amp;edm=AMO9-JQAAAAA&amp;ccb=7-4&amp;oh=a84a26f4ec9622c901cd17b0dc10259b&amp;oe=616EF064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00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- 2021-09-22 17:30:13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ustedes el Pulga Rodríguez, elegido como el #JugadorMotomel del mes, con su nueva bicicleta motomelbicicletas.
Bancamos el fútbol argentino.⁣⁣⁣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242722182_255453363030314_4989296791902241377_n.jpg?_nc_cat=111&amp;ccb=1-5&amp;_nc_sid=8ae9d6&amp;_nc_ohc=kZ5jGW8DaKgAX8vqZtx&amp;_nc_ht=scontent.cdninstagram.com&amp;edm=AL-3X8kEAAAA&amp;oh=7412e7edf2d76959a42de266bd8496e2&amp;oe=6172CE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479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52729-4A84-499A-B0D4-51EB871E3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722972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A05AF-7191-4E4D-A7A5-4E93FD01B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2FD1A6-3D3B-4DBD-8962-EBE2901795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1890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853547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99704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2666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124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481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578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920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9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- 2021-09-28 16:24:59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a disfrutar de la primavera arriba de tu XMM y no te olvides de frenar a recargar energías en una axion_energy_oficial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243582436_591648388643399_5131366151013926683_n.jpg?_nc_cat=101&amp;ccb=1-5&amp;_nc_sid=8ae9d6&amp;_nc_ohc=_MFfO5uu7zoAX8WWLwW&amp;_nc_ht=scontent.cdninstagram.com&amp;edm=AL-3X8kEAAAA&amp;oh=541daf5d8563b5b1a8d0755ebcce1d66&amp;oe=6173D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00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- 2021-09-30 17:14:56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#Skua150 una gran alternativa para cualquier camino que decidas tomar.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243520914_918355035700480_4989768868850885837_n.jpg?_nc_cat=103&amp;ccb=1-5&amp;_nc_sid=8ae9d6&amp;_nc_ohc=V5yPt6sDO6gAX_SUxC0&amp;_nc_ht=scontent.cdninstagram.com&amp;edm=AL-3X8kEAAAA&amp;oh=da8f06b89b4e3e270e20e83677a2fa2f&amp;oe=617290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00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E2775-15D1-4743-8A0C-6C1393E97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1060189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EF066-DBEB-44B2-8BD6-757266C37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AB5FD8-C141-4E65-A7EE-A9F616ECCE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8470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258152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87540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505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4944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827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489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018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057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- 2021-10-05 14:42:39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Skua 150 es la moto que te banca en todas, ciudad, tierra, lo que necesites.
Porque lo que importa no es el camino que tomes sino llegar a tiempo.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244522401_888286345454376_4361583956025517634_n.jpg?_nc_ht=scontent.cdninstagram.com&amp;_nc_cat=100&amp;_nc_ohc=9u4k7Mv_izEAX_wNasY&amp;edm=AMO9-JQAAAAA&amp;ccb=7-4&amp;oh=ef2b6a5b9eeb26f6f6795d4ea299f437&amp;oe=616F030F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464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1E585-A950-455D-A051-0957BB48F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9808179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4EBAD-44F1-496A-ADEF-06E27D578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AF7D71-5509-4C8C-A4E0-9A253AF17C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0117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01712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83421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4851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923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464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4685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7402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79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- 2021-09-22 16:00:28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clásico de #Gilera, SMASH X125 🔥⁣
⁣
🏁 Motor 4 tiempos, refrigerado por aire⁣
🏁Potencia 7,5hp/ 7500rp⁣
🏁Transmisión 4 marchas⁣
🏁Freno delantero de disco⁣
🏁Llantas de aleación⁣
🏁Encendido Electrónico y patada⁣
🏁 Tablero digital⁣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242635895_830461524214713_6295426211453029114_n.jpg?_nc_cat=104&amp;ccb=1-5&amp;_nc_sid=8ae9d6&amp;_nc_ohc=Rt6iErcYp-YAX-Bih97&amp;_nc_ht=scontent.cdninstagram.com&amp;edm=AL-3X8kEAAAA&amp;oh=4607f28d8b942d9c4dbea9a7cef420d4&amp;oe=61741970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602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C3E31-0183-4432-8E7B-942B3BE14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592120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FD37E-F885-478B-AB53-D6A81DB36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8D377C-E5A3-4C1D-AEDE-560B97D42F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4064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024715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87736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564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2335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1156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547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6160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16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- 2021-10-05 19:55:27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
Consultá precios y planes de financiación en el link de la bio.
#Corven #Motos #Triax250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244389379_1004594443440195_1850821809109042263_n.jpg?_nc_cat=108&amp;ccb=1-5&amp;_nc_sid=8ae9d6&amp;_nc_ohc=CIDf60HAwGsAX8wXo2X&amp;_nc_ht=scontent.cdninstagram.com&amp;edm=AL-3X8kEAAAA&amp;oh=cfd8df528da274d07cef69bb4a707244&amp;oe=6173B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853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A0C71-627D-4040-B90B-98EBDD822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3109222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124C3-769C-4690-BC4B-4494CFBA7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608944-3AC2-47C4-865C-A230D2FB6A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55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080240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86906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1762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37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364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4741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889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7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- 2021-10-07 19:00:51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 ¡Sabemos lo que necesitás para seguir progresando!⁣⚡ 
👉Motor Bicilíndrico DOHC 650 cc
👉 Inyección electrónica
👉 Frenos ABS
🏍⁣ ¿Qué esperás para vivir  la experiencia de la RZ650?
#Zanella #CFMoto #RZ #RZ650 #PUSHFORPROGRESS 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244642586_1566809166822824_980759165342149715_n.jpg?_nc_ht=scontent.cdninstagram.com&amp;_nc_cat=108&amp;_nc_ohc=pV8K8_9lM5UAX-MBlrJ&amp;edm=AMO9-JQAAAAA&amp;ccb=7-4&amp;oh=744dc0245c7db278ceb62984738f4b69&amp;oe=616EFEE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880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CB6D1-5D47-4831-86AC-1FBEBC2E06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7207328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270E7-53AD-4034-BC37-1DBEFD4B8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D63A19-6D99-4109-947E-BF334FFD0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8061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690831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56556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6738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77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6216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064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905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53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- 2021-10-08 13:26:51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la moto urbana con más flow!
Te presentamos la nueva Energy 110. La moto que ya conocés, con un diseño único: nuevos colores, nuevas gráficas, nuevos materiales, nuevas texturas.
Subite a una ENERGY y disfrutá la ciudad sin límites.
#YaSabésADóndeIr
Tenela en 48 cuotas con Plan Mi Moto.
Consultá precios y planes de financiación en el 
link de la bio.
#Corven #Motos #Energy110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244682580_860855761267904_8801328510251168867_n.jpg?_nc_cat=102&amp;ccb=1-5&amp;_nc_sid=8ae9d6&amp;_nc_ohc=BIsXI0NmAq4AX9nnzP3&amp;_nc_ht=scontent.cdninstagram.com&amp;edm=AL-3X8kEAAAA&amp;oh=0be7c37c99fad6c29888e9caaebe9ec2&amp;oe=61727C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537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AC30B-AE98-466D-AED8-F7F56F2F9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928144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4D2CE-F852-4133-9C6B-F3A53F85A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3A18F4-FCF9-42DE-A4EC-2084A869AF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8924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379220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50665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881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304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653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1193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4349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922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- 2021-09-28 13:00:19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Movete por la ciudad con un estilo único😎
Con la Exclusive Edizione, ¡descubrí tu mejor versión!🛵
⁣
⁣
#Zanella #ExclusiveEdizione #NosImpulsaNuestraHistoria⁣⁣
#TuMejorVersión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243112413_185653630374990_3771977516654964601_n.jpg?_nc_ht=scontent.cdninstagram.com&amp;_nc_cat=106&amp;_nc_ohc=GqwJ-CDX44oAX9zBn4F&amp;edm=AMO9-JQAAAAA&amp;ccb=7-4&amp;oh=1ac5cd76e538a2bbe125449ba5a86dd6&amp;oe=616F0913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931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0E8D4-E68B-4119-80CA-198E5A25B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4463978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F8DCB-93B5-49E6-935C-55650A718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719D76-DF84-4C5E-825D-45DC5D741F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3764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854941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64891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8165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2220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7643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6359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851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00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- 2021-09-25 15:36:13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la moto urbana con más flow!
Te presentamos la nueva Energy 110. La moto que ya conocés, con un diseño único: nuevos colores, nuevas gráficas, nuevos materiales, nuevas texturas.
Subite a una ENERGY y disfrutá la ciudad sin límites.
#YaSabésADóndeIr
Tenela en 48 cuotas con Plan Mi Moto.
Consultá precios y planes de financiación en el 
link de la bio.
#Corven #Motos #Energy110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242916685_1224315674737826_6428476867869497807_n.jpg?_nc_cat=100&amp;ccb=1-5&amp;_nc_sid=8ae9d6&amp;_nc_ohc=wkrAiEKXbe0AX9oyjqI&amp;_nc_ht=scontent.cdninstagram.com&amp;edm=AL-3X8kEAAAA&amp;oh=f47e5f35849eddd86ea07cc10cef1ed6&amp;oe=617362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03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446F4-D8EF-4214-A29B-82A565408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516761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36EEE-1820-4461-92AC-A571A16DB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F942DE-6859-4F0D-BBE9-8AF876B2E6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2343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3547501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18030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796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7620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726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717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6966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49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- 2021-10-11 16:00:24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SMX200 ADV 💪⁣
⁣
➡️ Motor cg 4t con balanceador interno, refrigerado por aire⁣
➡️Potencia 13.7hp / 8000rpm⁣
➡️ Transmisión 5 marchas⁣
➡️ Encendido electrónico por CDI⁣
⁣
Más detalles en nuestra nueva web 💻www.gilera.com.ar⁣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245024306_393649455746911_7620312380176436517_n.jpg?_nc_cat=101&amp;ccb=1-5&amp;_nc_sid=8ae9d6&amp;_nc_ohc=90asq5UnwPoAX9Bc1tO&amp;_nc_ht=scontent.cdninstagram.com&amp;edm=AL-3X8kEAAAA&amp;oh=d4e0713e6d364e685ab461726a41dcb2&amp;oe=6172FC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790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71D3C-6553-474B-A152-96D3BB1ED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551769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CF1D1-61BA-4E14-B063-8AC8C8779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B11D1A-A57A-48EB-A9CA-6A184356B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0604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550508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26566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681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432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2795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256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181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75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- 2021-09-24 17:30:55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Blitz una moto ideal para andar por la ciudad de una manera cómoda y económica gracias a su motor monocilíndrico 110cc economico y de bajo consumo. 
�
�#MotomelTeBanca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242760482_253211366689877_103792637711567897_n.jpg?_nc_ht=scontent.cdninstagram.com&amp;_nc_cat=105&amp;_nc_ohc=oU8JLkcISQIAX_E6jSd&amp;edm=AMO9-JQAAAAA&amp;ccb=7-4&amp;oh=d6d00e4460e870a6ca2f5728b41c535f&amp;oe=616F0A51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02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- 2021-10-12 17:32:32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Ideal para un uso ON/OFF urbano, la Skua 150 V6 viene disponible en 4 colores distintos.
Y vos, ¿Con cuál te quedas?
#MotomelTeBanca #Skua150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245244481_938123280167069_5741824267872657203_n.jpg?_nc_ht=scontent.cdninstagram.com&amp;_nc_cat=105&amp;_nc_ohc=FAJNneVOqwUAX8YCufB&amp;edm=AMO9-JQAAAAA&amp;ccb=7-4&amp;oh=441a3217c4aa26544fa981460cd2d658&amp;oe=616EF4B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711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D863A-0397-4FC2-BFE4-BB99BBB90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2325974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2883</Words>
  <Application>Microsoft Office PowerPoint</Application>
  <PresentationFormat>On-screen Show (4:3)</PresentationFormat>
  <Paragraphs>580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22</vt:lpstr>
      <vt:lpstr>Instagram Posts Table | Motomel - 2 of 22</vt:lpstr>
      <vt:lpstr>Instagram Posts Table | Motomel - 3 of 22</vt:lpstr>
      <vt:lpstr>Instagram Posts Table | Motomel - 4 of 22</vt:lpstr>
      <vt:lpstr>Instagram Posts Table | Motomel - 5 of 22</vt:lpstr>
      <vt:lpstr>Instagram Posts Table | Motomel - 6 of 22</vt:lpstr>
      <vt:lpstr>Instagram Posts Table | Motomel - 7 of 22</vt:lpstr>
      <vt:lpstr>Instagram Posts Table | Motomel - 8 of 22</vt:lpstr>
      <vt:lpstr>Instagram Posts Table | Motomel - 9 of 22</vt:lpstr>
      <vt:lpstr>Instagram Posts Table | Motomel - 10 of 22</vt:lpstr>
      <vt:lpstr>Instagram Posts Table | Motomel - 11 of 22</vt:lpstr>
      <vt:lpstr>Instagram Posts Table | Motomel - 12 of 22</vt:lpstr>
      <vt:lpstr>Instagram Posts Table | Motomel - 13 of 22</vt:lpstr>
      <vt:lpstr>Instagram Posts Table | Motomel - 14 of 22</vt:lpstr>
      <vt:lpstr>Instagram Posts Table | Motomel - 15 of 22</vt:lpstr>
      <vt:lpstr>Instagram Posts Table | Motomel - 16 of 22</vt:lpstr>
      <vt:lpstr>Instagram Posts Table | Motomel - 17 of 22</vt:lpstr>
      <vt:lpstr>Instagram Posts Table | Motomel - 18 of 22</vt:lpstr>
      <vt:lpstr>Instagram Posts Table | Motomel - 19 of 22</vt:lpstr>
      <vt:lpstr>Instagram Posts Table | Motomel - 20 of 22</vt:lpstr>
      <vt:lpstr>Instagram Posts Table | Motomel - 21 of 22</vt:lpstr>
      <vt:lpstr>Instagram Posts Table | Motomel - 22 of 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2021-10-19T07:35:54Z</dcterms:created>
  <dcterms:modified xsi:type="dcterms:W3CDTF">2021-10-19T07:37:05Z</dcterms:modified>
</cp:coreProperties>
</file>