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2" r:id="rId17"/>
    <p:sldId id="273" r:id="rId18"/>
    <p:sldId id="275" r:id="rId19"/>
    <p:sldId id="276" r:id="rId20"/>
    <p:sldId id="277" r:id="rId21"/>
    <p:sldId id="278" r:id="rId22"/>
    <p:sldId id="279" r:id="rId23"/>
    <p:sldId id="280" r:id="rId2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Sheet1!$A$2</c:f>
              <c:numCache>
                <c:formatCode>General</c:formatCode>
                <c:ptCount val="1"/>
                <c:pt idx="0">
                  <c:v>2189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84-4DAE-85AD-8A9203E556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7D-44C5-A5E4-371485F93C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3579568"/>
        <c:axId val="313580880"/>
      </c:radarChart>
      <c:catAx>
        <c:axId val="31357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580880"/>
        <c:crosses val="autoZero"/>
        <c:auto val="1"/>
        <c:lblAlgn val="ctr"/>
        <c:lblOffset val="100"/>
        <c:noMultiLvlLbl val="0"/>
      </c:catAx>
      <c:valAx>
        <c:axId val="31358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579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2160</c:v>
                </c:pt>
                <c:pt idx="1">
                  <c:v>2160</c:v>
                </c:pt>
                <c:pt idx="2">
                  <c:v>2162</c:v>
                </c:pt>
                <c:pt idx="3">
                  <c:v>2163</c:v>
                </c:pt>
                <c:pt idx="4">
                  <c:v>2163</c:v>
                </c:pt>
                <c:pt idx="5">
                  <c:v>2166</c:v>
                </c:pt>
                <c:pt idx="6">
                  <c:v>2167</c:v>
                </c:pt>
                <c:pt idx="7">
                  <c:v>2167</c:v>
                </c:pt>
                <c:pt idx="8">
                  <c:v>2170</c:v>
                </c:pt>
                <c:pt idx="9">
                  <c:v>2174</c:v>
                </c:pt>
                <c:pt idx="10">
                  <c:v>2173</c:v>
                </c:pt>
                <c:pt idx="11">
                  <c:v>2173</c:v>
                </c:pt>
                <c:pt idx="12">
                  <c:v>2172</c:v>
                </c:pt>
                <c:pt idx="13">
                  <c:v>2174</c:v>
                </c:pt>
                <c:pt idx="14">
                  <c:v>2174</c:v>
                </c:pt>
                <c:pt idx="15">
                  <c:v>2175</c:v>
                </c:pt>
                <c:pt idx="16">
                  <c:v>2174</c:v>
                </c:pt>
                <c:pt idx="17">
                  <c:v>2174</c:v>
                </c:pt>
                <c:pt idx="18">
                  <c:v>2174</c:v>
                </c:pt>
                <c:pt idx="19">
                  <c:v>2174</c:v>
                </c:pt>
                <c:pt idx="20">
                  <c:v>2183</c:v>
                </c:pt>
                <c:pt idx="21">
                  <c:v>2186</c:v>
                </c:pt>
                <c:pt idx="22">
                  <c:v>2186</c:v>
                </c:pt>
                <c:pt idx="23">
                  <c:v>2188</c:v>
                </c:pt>
                <c:pt idx="24">
                  <c:v>2188</c:v>
                </c:pt>
                <c:pt idx="25">
                  <c:v>2188</c:v>
                </c:pt>
                <c:pt idx="26">
                  <c:v>2188</c:v>
                </c:pt>
                <c:pt idx="27">
                  <c:v>2189</c:v>
                </c:pt>
                <c:pt idx="28">
                  <c:v>2189</c:v>
                </c:pt>
                <c:pt idx="29">
                  <c:v>2189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C4-4705-986C-C945E10FB7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82904"/>
        <c:axId val="383688808"/>
      </c:lineChart>
      <c:dateAx>
        <c:axId val="383682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88808"/>
        <c:crosses val="autoZero"/>
        <c:auto val="1"/>
        <c:lblOffset val="100"/>
        <c:baseTimeUnit val="days"/>
      </c:dateAx>
      <c:valAx>
        <c:axId val="383688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8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44458</c:v>
                </c:pt>
                <c:pt idx="1">
                  <c:v>44459</c:v>
                </c:pt>
                <c:pt idx="2">
                  <c:v>44460</c:v>
                </c:pt>
                <c:pt idx="3">
                  <c:v>44461</c:v>
                </c:pt>
                <c:pt idx="4">
                  <c:v>44462</c:v>
                </c:pt>
                <c:pt idx="5">
                  <c:v>44463</c:v>
                </c:pt>
                <c:pt idx="6">
                  <c:v>44464</c:v>
                </c:pt>
                <c:pt idx="7">
                  <c:v>44465</c:v>
                </c:pt>
                <c:pt idx="8">
                  <c:v>44466</c:v>
                </c:pt>
                <c:pt idx="9">
                  <c:v>44467</c:v>
                </c:pt>
                <c:pt idx="10">
                  <c:v>44468</c:v>
                </c:pt>
                <c:pt idx="11">
                  <c:v>44469</c:v>
                </c:pt>
                <c:pt idx="12">
                  <c:v>44470</c:v>
                </c:pt>
                <c:pt idx="13">
                  <c:v>44471</c:v>
                </c:pt>
                <c:pt idx="14">
                  <c:v>44472</c:v>
                </c:pt>
                <c:pt idx="15">
                  <c:v>44473</c:v>
                </c:pt>
                <c:pt idx="16">
                  <c:v>44474</c:v>
                </c:pt>
                <c:pt idx="17">
                  <c:v>44475</c:v>
                </c:pt>
                <c:pt idx="18">
                  <c:v>44476</c:v>
                </c:pt>
                <c:pt idx="19">
                  <c:v>44477</c:v>
                </c:pt>
                <c:pt idx="20">
                  <c:v>44478</c:v>
                </c:pt>
                <c:pt idx="21">
                  <c:v>44479</c:v>
                </c:pt>
                <c:pt idx="22">
                  <c:v>44480</c:v>
                </c:pt>
                <c:pt idx="23">
                  <c:v>44481</c:v>
                </c:pt>
                <c:pt idx="24">
                  <c:v>44482</c:v>
                </c:pt>
                <c:pt idx="25">
                  <c:v>44483</c:v>
                </c:pt>
                <c:pt idx="26">
                  <c:v>44484</c:v>
                </c:pt>
                <c:pt idx="27">
                  <c:v>44485</c:v>
                </c:pt>
                <c:pt idx="28">
                  <c:v>44486</c:v>
                </c:pt>
                <c:pt idx="29">
                  <c:v>44487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5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-1</c:v>
                </c:pt>
                <c:pt idx="11">
                  <c:v>0</c:v>
                </c:pt>
                <c:pt idx="12">
                  <c:v>-1</c:v>
                </c:pt>
                <c:pt idx="13">
                  <c:v>2</c:v>
                </c:pt>
                <c:pt idx="14">
                  <c:v>0</c:v>
                </c:pt>
                <c:pt idx="15">
                  <c:v>1</c:v>
                </c:pt>
                <c:pt idx="16">
                  <c:v>-1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9</c:v>
                </c:pt>
                <c:pt idx="21">
                  <c:v>3</c:v>
                </c:pt>
                <c:pt idx="22">
                  <c:v>0</c:v>
                </c:pt>
                <c:pt idx="23">
                  <c:v>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442-4E35-9133-C0A2C16D5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2671800"/>
        <c:axId val="382674424"/>
      </c:lineChart>
      <c:dateAx>
        <c:axId val="382671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74424"/>
        <c:crosses val="autoZero"/>
        <c:auto val="1"/>
        <c:lblOffset val="100"/>
        <c:baseTimeUnit val="days"/>
      </c:dateAx>
      <c:valAx>
        <c:axId val="382674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7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AD-4A27-830D-5BD50075D1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359384"/>
        <c:axId val="384363320"/>
      </c:barChart>
      <c:catAx>
        <c:axId val="38435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63320"/>
        <c:crosses val="autoZero"/>
        <c:auto val="1"/>
        <c:lblAlgn val="ctr"/>
        <c:lblOffset val="100"/>
        <c:noMultiLvlLbl val="0"/>
      </c:catAx>
      <c:valAx>
        <c:axId val="38436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5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3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CBA-4D96-A881-DD8609C2DA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360696"/>
        <c:axId val="384364304"/>
      </c:barChart>
      <c:catAx>
        <c:axId val="384360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64304"/>
        <c:crosses val="autoZero"/>
        <c:auto val="1"/>
        <c:lblAlgn val="ctr"/>
        <c:lblOffset val="100"/>
        <c:noMultiLvlLbl val="0"/>
      </c:catAx>
      <c:valAx>
        <c:axId val="384364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6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6DB-4334-89A1-008F6A0AB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4379192"/>
        <c:axId val="384377224"/>
      </c:lineChart>
      <c:catAx>
        <c:axId val="384379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77224"/>
        <c:crosses val="autoZero"/>
        <c:auto val="1"/>
        <c:lblAlgn val="ctr"/>
        <c:lblOffset val="100"/>
        <c:noMultiLvlLbl val="0"/>
      </c:catAx>
      <c:valAx>
        <c:axId val="384377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7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0.41398344066237303</c:v>
                </c:pt>
                <c:pt idx="3">
                  <c:v>1.4259429622815101</c:v>
                </c:pt>
                <c:pt idx="6">
                  <c:v>0.183992640294388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9-4509-A4CE-B7C399A77A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380176"/>
        <c:axId val="383685200"/>
      </c:barChart>
      <c:catAx>
        <c:axId val="384380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85200"/>
        <c:crosses val="autoZero"/>
        <c:auto val="1"/>
        <c:lblAlgn val="ctr"/>
        <c:lblOffset val="100"/>
        <c:noMultiLvlLbl val="0"/>
      </c:catAx>
      <c:valAx>
        <c:axId val="38368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80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0.29926335174954</c:v>
                </c:pt>
                <c:pt idx="12">
                  <c:v>1.45027624309392</c:v>
                </c:pt>
                <c:pt idx="13">
                  <c:v>0</c:v>
                </c:pt>
                <c:pt idx="14">
                  <c:v>1.3812154696132599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FB-4C0C-A4CA-769E7933AA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682576"/>
        <c:axId val="383687496"/>
      </c:lineChart>
      <c:catAx>
        <c:axId val="383682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87496"/>
        <c:crosses val="autoZero"/>
        <c:auto val="1"/>
        <c:lblAlgn val="ctr"/>
        <c:lblOffset val="100"/>
        <c:noMultiLvlLbl val="0"/>
      </c:catAx>
      <c:valAx>
        <c:axId val="383687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682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5C-4578-8D48-FB03196A3C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85C-4578-8D48-FB03196A3C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2669176"/>
        <c:axId val="315248912"/>
      </c:barChart>
      <c:catAx>
        <c:axId val="38266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48912"/>
        <c:crosses val="autoZero"/>
        <c:auto val="1"/>
        <c:lblAlgn val="ctr"/>
        <c:lblOffset val="100"/>
        <c:noMultiLvlLbl val="0"/>
      </c:catAx>
      <c:valAx>
        <c:axId val="315248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66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BC-4791-ADC9-6758D94561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6BC-4791-ADC9-6758D94561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6BC-4791-ADC9-6758D94561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5250880"/>
        <c:axId val="315251864"/>
      </c:barChart>
      <c:catAx>
        <c:axId val="315250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51864"/>
        <c:crosses val="autoZero"/>
        <c:auto val="1"/>
        <c:lblAlgn val="ctr"/>
        <c:lblOffset val="100"/>
        <c:noMultiLvlLbl val="0"/>
      </c:catAx>
      <c:valAx>
        <c:axId val="31525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5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Carousel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1.78951342860365</c:v>
                </c:pt>
                <c:pt idx="1">
                  <c:v>0.42976766129400701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82-4998-90E7-4141FD400E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565296"/>
        <c:axId val="385566936"/>
      </c:barChart>
      <c:catAx>
        <c:axId val="38556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66936"/>
        <c:crosses val="autoZero"/>
        <c:auto val="1"/>
        <c:lblAlgn val="ctr"/>
        <c:lblOffset val="100"/>
        <c:noMultiLvlLbl val="0"/>
      </c:catAx>
      <c:valAx>
        <c:axId val="38556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6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8B-43DB-A449-38CDFCE9BB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8B-43DB-A449-38CDFCE9BB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5573496"/>
        <c:axId val="385575136"/>
      </c:barChart>
      <c:catAx>
        <c:axId val="385573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75136"/>
        <c:crosses val="autoZero"/>
        <c:auto val="1"/>
        <c:lblAlgn val="ctr"/>
        <c:lblOffset val="100"/>
        <c:noMultiLvlLbl val="0"/>
      </c:catAx>
      <c:valAx>
        <c:axId val="38557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57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10/19/2021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E13B5E-FF4B-4D2A-85AC-FF081271B2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9A435D-77DD-4E9F-B9F5-9E197CCCE2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969788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888F3-B3B0-4F1E-8233-87E31DB4A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B046884-30FC-4761-AC85-0C5491FCEF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7081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818899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06723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92869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708327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9808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37754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7317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775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5603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047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191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0.9761 %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8888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77D360-9C6A-45C5-A34A-36BF4C2D33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7519649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4E23F-EF60-44D9-82F3-7C850DC97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D1A95C-B9F7-43D4-9E29-215D313C0B1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560409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9C8B64-889C-4D47-B987-61C2B55EE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F35BB-04A2-42B9-8D4C-65783ACDE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393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DA062-4FF9-41C7-8425-30F0A1428F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7A4C13-E8D8-47FE-88E4-D15398DEFB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9979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8C217F-BC24-4F25-98F1-C6FE9C492D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93B1A-23F5-4122-A3D4-E336F28450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3657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729DA-4051-4B44-AF57-8C698DBB27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ACC878-B2E6-4E21-AF22-065A7BA65F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7128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510157-76D5-445E-945C-A2527860AB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265ECF-F1D5-44E0-89A3-17C6842822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2298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B35D4-0434-4251-B657-86B54DB32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0539FE-1670-4D6F-87BF-844809DFD6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56680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732D4-0FE3-449A-89BC-C6FE0B238B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3FD4DE-1FC3-4020-AE42-ACBC71AA5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55527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BF1C4-D265-465A-897D-61EEDED49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26299B0-20EB-4373-A667-A944E5B2367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049839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1F9EA9-46E5-426A-ABCD-73D140DC1E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18511-91D8-4F6A-B91A-F536FA28B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3823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ECC74-49B9-448B-BFA5-8BEEA074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BF0B93F-0CE4-491D-9991-A4167D3749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85476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3E7B06-6E8A-4358-80AF-54D066CDFD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AF8E70-2D25-41B0-8899-4DB0282E9A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6100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89A2A-469C-442F-9BCA-F38FB5892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6F3120-CABB-40D8-B73C-A23F7B0DC3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7990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470A6-9529-4302-8DA4-90D21805BF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EC50E-8DAE-4EAE-B4C3-3A5504041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652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9F10BD-C234-4996-8DD8-208B5F2F7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9A7DA40-5107-47B7-980C-247A66FA35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97190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2038A8-4F03-4569-9CF5-077C31196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CE098-B0C6-40FC-815C-7743C0FBD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2881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3124E-6737-45DC-A67E-8AC604356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7D019C-22CB-4256-8DA5-ED3200B0EE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1852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52FA07-0648-466A-A2AE-2EFC812CC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5BD604-01E5-469C-B644-3D60A903C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0696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57D15-CA1E-4CD5-A947-6FFDB46F7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5A9CD6-ABD8-4D13-AC6A-49E398561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941015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EBFF9-6CB8-4DB2-A728-4E092500E1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C6FCE3-C36B-4BC9-AA5D-8E880E9123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1306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058B9-855C-486B-A7F5-5B74D6824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12CE5D-557A-420F-B2A0-3E2463D2FB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27113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C8413-6CFC-4059-8EDF-A6E89B56C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01B603-7712-4091-90C4-B5DDA2174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0829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EF3925-3B9B-4FFA-AA24-DBF1308784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E13351-C885-446A-B9FD-67BE30D941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53901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18C727-0D00-4150-A46C-D46AC07C87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9A9E1-463C-4CBC-A92E-5A7E12130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5894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C6A8AC-D783-4D24-889E-120C87DB06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94B367-3081-449D-98C6-104607BFAC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0948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14426B-8668-42D0-AECB-08D1C35257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6C5AA3-47E1-4B6B-A858-9C12AE6B9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59575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5F3E89-B635-40A0-A5BE-D90EF1105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01060E-27CB-4643-A333-48910F6C7F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29098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5901490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439579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3345252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753840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1228191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741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451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648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94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79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7627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53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457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985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485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25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B59C1-A4F7-4B63-870E-EE7BFAD81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696472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E6EA2-12BF-4D82-99F7-41EE9BDDC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0874B9-8F26-4615-81BE-D519CB1F6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14224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0953070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7144987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836463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70456365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747549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290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329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2924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344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851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47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348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#21deseptiembre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184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488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#DíadelaMadre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413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DBE4C-67BB-45F6-A761-3F6CF94950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2362103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88A5C7-425D-4DFB-8AA7-B55C1C799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0268FF-C3BD-47CA-B3C6-8275428C20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657103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307800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696973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67520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332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2388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7581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11260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2922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76BCF7-8DC2-45DA-BC28-61E89F3B1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42721728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1E6DD-9770-4B94-B9F9-79B2D43F2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369A8C-76BB-44E5-B4F5-A20203489D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4981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9758338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407713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28714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425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03685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8942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8955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431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- 2021-10-07 12:00:16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Camelbak M.U.L.E es tu mochila de hidratación diseñada para darte la ventaja de Low Rider.
💧 El depósito Crux ofrece un 20% más de agua por sorbo, con un mango ergonómico para facilitar el relleno, y una palanca de encendido/apagado que facilita la prevención de fugas.
💧 El tubo magnético mantiene tu tubo seguro y accesible cuando lo necesites.
💧 Los cinturones estabilizadores de cadera con carga optimizan un ajuste personalizado y mantienen los elementos esenciales a mano.
💧 Su diseño lumbar ofrece más estabilidad durante los paseos agresivos cuesta abajo. En lugar de concentrar el peso del paquete en tus hombros, esta mochila cambia tu carga a tus caderas para un centro de gravedad más bajo y más libertad de movimiento.
#hidratacion  #camelbak #argentina #ciclismo #cycling #mountainbike #mtb #roadcycling #health #salud #water #mochilas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244540209_541209126949732_1005947196101135785_n.jpg?_nc_cat=104&amp;ccb=1-5&amp;_nc_sid=8ae9d6&amp;_nc_ohc=ZnJg41UEMi0AX9kEjkW&amp;_nc_ht=scontent-iad3-2.cdninstagram.com&amp;edm=AL-3X8kEAAAA&amp;oh=5dd86a50b1a7a91099e86e77b70448fc&amp;oe=61744A3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7335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B9D94A-9703-45A8-B5AB-0703EDF5A8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19085260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F42BE-F4CE-4C0F-9238-073FBA729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8A8D84-7D63-4AA4-A8EF-CB5DA06432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7702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37211872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360137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8159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01382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5779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7237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90576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332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- 2021-10-14 14:00:43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Camelbak lo más importante es la hidratación.
Con tu Podium Ice vas a poder salir sin preocuparte por las distancias.
Su diseño garantiza más líquido con menos esfuerzo y tapa autosellante evita derrames y salpicaduras. 
𝐏𝐨𝐝𝐢𝐮𝐦 𝐞𝐬 𝐭𝐮 𝐦𝐞𝐣𝐨𝐫 𝐡𝐢𝐝𝐫𝐚𝐭𝐚𝐜𝐢𝐨́𝐧 𝐲 𝐞𝐥 𝐦𝐞𝐣𝐨𝐫 𝐫𝐞𝐠𝐚𝐥𝐨 𝐩𝐚𝐫𝐚 𝐦𝐚𝐦𝐚́.
#CamelbakArgentina #Camelbak #agua #hidratacion #deportes #ciclismo  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245191973_562692284845388_14678096233374234_n.jpg?_nc_cat=103&amp;ccb=1-5&amp;_nc_sid=8ae9d6&amp;_nc_ohc=-XwfagMV_QwAX_6BqRp&amp;_nc_ht=scontent-iad3-2.cdninstagram.com&amp;edm=AL-3X8kEAAAA&amp;oh=6b20f1cdd8591277d1b025bf0c5fb947&amp;oe=61739D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5098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B5054D-9697-4C40-8B36-A37B49D81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5196531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8C419F-667C-4EAB-AD28-15BD7367C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06C1E9-67A2-4E47-B3B9-FE66A3B3C5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10187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7020829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19302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19000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33300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4950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2564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13636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385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- 2021-09-30 12:01:00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hidratación al aire libre aumenta tus ganas de ir por MÁS aventuras. Relajate y empezá a disfrutar tus días 😎
#CamelbakArgentina #Camelbak #agua #hidratacion #deportes #ciclismo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243364407_680731556650894_9038661212792179125_n.jpg?_nc_cat=105&amp;ccb=1-5&amp;_nc_sid=8ae9d6&amp;_nc_ohc=tOoDPkg2HbAAX-4h1Th&amp;_nc_ht=scontent-iad3-2.cdninstagram.com&amp;edm=AL-3X8kEAAAA&amp;oh=09102356891764aa1decc34f92b24f0f&amp;oe=617366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795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CE98D6-2C19-4205-82E0-8D96FD6D24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1298398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1B112C-29E9-4CAB-AFC2-438C8A8D3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983425-05D0-4F70-9DDC-67BCFB26338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79587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357355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0565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04056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01081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3392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3879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1097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623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- 2021-09-21 11:00:35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Hoy recibimos a la primavera. La estación para llenarnos de MÁS energía y MÁS ganas de todo lo que te gusta hacer.
#CamelbakArgentina #21deseptiembre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242273866_334513725116239_4452877792815817083_n.jpg?_nc_cat=105&amp;ccb=1-5&amp;_nc_sid=8ae9d6&amp;_nc_ohc=b_vlAlbG6NoAX_7wwVk&amp;_nc_ht=scontent-iad3-2.cdninstagram.com&amp;edm=AL-3X8kEAAAA&amp;oh=0bc822e347ff6d183bcf341d024d99ca&amp;oe=6173A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84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E23FCC-F4EA-4319-A17D-CE3022876D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27787101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A612D-73FB-4C3D-8DE0-14C0EBFE1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422F14-583A-4699-BAE4-5D0268C1C1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16954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21516369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17060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4972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0022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1087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2415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20637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954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- 2021-10-17 11:10:07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Una pasión que traspasa generaciones. 
𝐅𝐞𝐥𝐢𝐳 𝐝𝐢́𝐚 𝐚 𝐭𝐨𝐝𝐚𝐬 𝐥𝐚𝐬 𝐦𝐚𝐦𝐚́𝐬 𝐞𝐧 𝐬𝐮 𝐝𝐢́𝐚.
#CamelbakArgentina #Camelbak #DíadelaMadre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246482286_369951541582503_6777132006550286600_n.jpg?_nc_cat=101&amp;ccb=1-5&amp;_nc_sid=8ae9d6&amp;_nc_ohc=jYFQyDWk0RoAX8-M1fC&amp;_nc_ht=scontent-iad3-2.cdninstagram.com&amp;edm=AL-3X8kEAAAA&amp;oh=d319dd1efe2b0ab97cf0dd11565366d5&amp;oe=6173D2C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0.1827 %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796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122066-A8BA-40DE-94CF-90760E9211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09/19/2021 - 10/18/2021</a:t>
            </a:r>
          </a:p>
        </p:txBody>
      </p:sp>
    </p:spTree>
    <p:extLst>
      <p:ext uri="{BB962C8B-B14F-4D97-AF65-F5344CB8AC3E}">
        <p14:creationId xmlns:p14="http://schemas.microsoft.com/office/powerpoint/2010/main" val="33326900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916</Words>
  <Application>Microsoft Office PowerPoint</Application>
  <PresentationFormat>On-screen Show (4:3)</PresentationFormat>
  <Paragraphs>261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Arial</vt:lpstr>
      <vt:lpstr>Calibri</vt:lpstr>
      <vt:lpstr>quintly_template</vt:lpstr>
      <vt:lpstr>Reporte Instagram</vt:lpstr>
      <vt:lpstr>Instagram Key Metrics Table | CamelBak</vt:lpstr>
      <vt:lpstr>Instagram Follower Distribution | CamelBak</vt:lpstr>
      <vt:lpstr>Instagram Key Metrics Radar | CamelBak</vt:lpstr>
      <vt:lpstr>Instagram Followers Total | CamelBak</vt:lpstr>
      <vt:lpstr>Instagram Followers Change | CamelBak</vt:lpstr>
      <vt:lpstr>Instagram Posts By Weekday | CamelBak</vt:lpstr>
      <vt:lpstr>Instagram Followers Change Per Weekday | CamelBak</vt:lpstr>
      <vt:lpstr>Instagram Posts By Hour | CamelBak</vt:lpstr>
      <vt:lpstr>Instagram Interaction Rate By Weekday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 - 1 of 2</vt:lpstr>
      <vt:lpstr>Instagram Hashtag Detection | CamelBak - 2 of 2</vt:lpstr>
      <vt:lpstr>Instagram Posts Table | CamelBak - 1 of 6</vt:lpstr>
      <vt:lpstr>Instagram Posts Table | CamelBak - 2 of 6</vt:lpstr>
      <vt:lpstr>Instagram Posts Table | CamelBak - 3 of 6</vt:lpstr>
      <vt:lpstr>Instagram Posts Table | CamelBak - 4 of 6</vt:lpstr>
      <vt:lpstr>Instagram Posts Table | CamelBak - 5 of 6</vt:lpstr>
      <vt:lpstr>Instagram Posts Table | CamelBak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2021-10-19T07:31:08Z</dcterms:created>
  <dcterms:modified xsi:type="dcterms:W3CDTF">2021-10-19T07:31:51Z</dcterms:modified>
</cp:coreProperties>
</file>