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trekbicycleargentina</c:v>
                </c:pt>
                <c:pt idx="1">
                  <c:v>specialized_arg</c:v>
                </c:pt>
                <c:pt idx="2">
                  <c:v>scottsportsargentina</c:v>
                </c:pt>
                <c:pt idx="3">
                  <c:v>orbea.argentina</c:v>
                </c:pt>
                <c:pt idx="4">
                  <c:v>giantargentina</c:v>
                </c:pt>
                <c:pt idx="5">
                  <c:v>cannondale.argentina</c:v>
                </c:pt>
                <c:pt idx="6">
                  <c:v>meridabikes_ar</c:v>
                </c:pt>
                <c:pt idx="7">
                  <c:v>cervelo_argentina</c:v>
                </c:pt>
              </c:strCache>
            </c:strRef>
          </c:cat>
          <c:val>
            <c:numRef>
              <c:f>Sheet1!$A$2:$H$2</c:f>
              <c:numCache>
                <c:formatCode>General</c:formatCode>
                <c:ptCount val="8"/>
                <c:pt idx="0">
                  <c:v>45775</c:v>
                </c:pt>
                <c:pt idx="1">
                  <c:v>43125</c:v>
                </c:pt>
                <c:pt idx="2">
                  <c:v>33233</c:v>
                </c:pt>
                <c:pt idx="3">
                  <c:v>19028</c:v>
                </c:pt>
                <c:pt idx="4">
                  <c:v>18777</c:v>
                </c:pt>
                <c:pt idx="5">
                  <c:v>15431</c:v>
                </c:pt>
                <c:pt idx="6">
                  <c:v>5837</c:v>
                </c:pt>
                <c:pt idx="7">
                  <c:v>3600</c:v>
                </c:pt>
              </c:numCache>
            </c:numRef>
          </c:val>
          <c:extLst>
            <c:ext xmlns:c16="http://schemas.microsoft.com/office/drawing/2014/chart" uri="{C3380CC4-5D6E-409C-BE32-E72D297353CC}">
              <c16:uniqueId val="{00000000-7F34-4F4A-8E2B-88B765DE04D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72.600800000000007</c:v>
                </c:pt>
                <c:pt idx="1">
                  <c:v>100</c:v>
                </c:pt>
                <c:pt idx="2">
                  <c:v>53.333300000000001</c:v>
                </c:pt>
                <c:pt idx="3">
                  <c:v>100</c:v>
                </c:pt>
                <c:pt idx="4">
                  <c:v>100</c:v>
                </c:pt>
                <c:pt idx="5">
                  <c:v>54.3279</c:v>
                </c:pt>
                <c:pt idx="6">
                  <c:v>12.0146</c:v>
                </c:pt>
                <c:pt idx="7">
                  <c:v>95.421999999999997</c:v>
                </c:pt>
              </c:numCache>
            </c:numRef>
          </c:val>
          <c:extLst>
            <c:ext xmlns:c16="http://schemas.microsoft.com/office/drawing/2014/chart" uri="{C3380CC4-5D6E-409C-BE32-E72D297353CC}">
              <c16:uniqueId val="{00000000-0339-4B4D-8054-F2E292842872}"/>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94.210800000000006</c:v>
                </c:pt>
                <c:pt idx="1">
                  <c:v>43.75</c:v>
                </c:pt>
                <c:pt idx="2">
                  <c:v>53.333300000000001</c:v>
                </c:pt>
                <c:pt idx="3">
                  <c:v>25</c:v>
                </c:pt>
                <c:pt idx="4">
                  <c:v>57.142899999999997</c:v>
                </c:pt>
                <c:pt idx="5">
                  <c:v>64.528599999999997</c:v>
                </c:pt>
                <c:pt idx="6">
                  <c:v>12.308</c:v>
                </c:pt>
                <c:pt idx="7">
                  <c:v>61.026000000000003</c:v>
                </c:pt>
              </c:numCache>
            </c:numRef>
          </c:val>
          <c:extLst>
            <c:ext xmlns:c16="http://schemas.microsoft.com/office/drawing/2014/chart" uri="{C3380CC4-5D6E-409C-BE32-E72D297353CC}">
              <c16:uniqueId val="{00000001-0339-4B4D-8054-F2E29284287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41.020200000000003</c:v>
                </c:pt>
                <c:pt idx="1">
                  <c:v>18.75</c:v>
                </c:pt>
                <c:pt idx="2">
                  <c:v>26.666699999999999</c:v>
                </c:pt>
                <c:pt idx="3">
                  <c:v>25</c:v>
                </c:pt>
                <c:pt idx="4">
                  <c:v>28.571400000000001</c:v>
                </c:pt>
                <c:pt idx="5">
                  <c:v>1.2005999999999999</c:v>
                </c:pt>
                <c:pt idx="6">
                  <c:v>4.2575000000000003</c:v>
                </c:pt>
                <c:pt idx="7">
                  <c:v>69.177300000000002</c:v>
                </c:pt>
              </c:numCache>
            </c:numRef>
          </c:val>
          <c:extLst>
            <c:ext xmlns:c16="http://schemas.microsoft.com/office/drawing/2014/chart" uri="{C3380CC4-5D6E-409C-BE32-E72D297353CC}">
              <c16:uniqueId val="{00000002-0339-4B4D-8054-F2E292842872}"/>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33.710500000000003</c:v>
                </c:pt>
                <c:pt idx="1">
                  <c:v>43.75</c:v>
                </c:pt>
                <c:pt idx="2">
                  <c:v>60</c:v>
                </c:pt>
                <c:pt idx="3">
                  <c:v>0</c:v>
                </c:pt>
                <c:pt idx="4">
                  <c:v>57.142899999999997</c:v>
                </c:pt>
                <c:pt idx="5">
                  <c:v>39.400599999999997</c:v>
                </c:pt>
                <c:pt idx="6">
                  <c:v>67.905299999999997</c:v>
                </c:pt>
                <c:pt idx="7">
                  <c:v>46.683199999999999</c:v>
                </c:pt>
              </c:numCache>
            </c:numRef>
          </c:val>
          <c:extLst>
            <c:ext xmlns:c16="http://schemas.microsoft.com/office/drawing/2014/chart" uri="{C3380CC4-5D6E-409C-BE32-E72D297353CC}">
              <c16:uniqueId val="{00000003-0339-4B4D-8054-F2E292842872}"/>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25</c:v>
                </c:pt>
                <c:pt idx="2">
                  <c:v>100</c:v>
                </c:pt>
                <c:pt idx="3">
                  <c:v>25</c:v>
                </c:pt>
                <c:pt idx="4">
                  <c:v>71.428600000000003</c:v>
                </c:pt>
                <c:pt idx="5">
                  <c:v>100</c:v>
                </c:pt>
                <c:pt idx="6">
                  <c:v>21.2805</c:v>
                </c:pt>
                <c:pt idx="7">
                  <c:v>58.084600000000002</c:v>
                </c:pt>
              </c:numCache>
            </c:numRef>
          </c:val>
          <c:extLst>
            <c:ext xmlns:c16="http://schemas.microsoft.com/office/drawing/2014/chart" uri="{C3380CC4-5D6E-409C-BE32-E72D297353CC}">
              <c16:uniqueId val="{00000004-0339-4B4D-8054-F2E292842872}"/>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41.5685</c:v>
                </c:pt>
                <c:pt idx="1">
                  <c:v>0</c:v>
                </c:pt>
                <c:pt idx="2">
                  <c:v>0</c:v>
                </c:pt>
                <c:pt idx="3">
                  <c:v>0</c:v>
                </c:pt>
                <c:pt idx="4">
                  <c:v>0</c:v>
                </c:pt>
                <c:pt idx="5">
                  <c:v>0</c:v>
                </c:pt>
                <c:pt idx="6">
                  <c:v>0</c:v>
                </c:pt>
                <c:pt idx="7">
                  <c:v>-12.133699999999999</c:v>
                </c:pt>
              </c:numCache>
            </c:numRef>
          </c:val>
          <c:extLst>
            <c:ext xmlns:c16="http://schemas.microsoft.com/office/drawing/2014/chart" uri="{C3380CC4-5D6E-409C-BE32-E72D297353CC}">
              <c16:uniqueId val="{00000005-0339-4B4D-8054-F2E292842872}"/>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12.7515</c:v>
                </c:pt>
                <c:pt idx="1">
                  <c:v>6.25</c:v>
                </c:pt>
                <c:pt idx="2">
                  <c:v>0</c:v>
                </c:pt>
                <c:pt idx="3">
                  <c:v>0</c:v>
                </c:pt>
                <c:pt idx="4">
                  <c:v>3.5714000000000001</c:v>
                </c:pt>
                <c:pt idx="5">
                  <c:v>0.74719999999999998</c:v>
                </c:pt>
                <c:pt idx="6">
                  <c:v>41.808199999999999</c:v>
                </c:pt>
                <c:pt idx="7">
                  <c:v>100</c:v>
                </c:pt>
              </c:numCache>
            </c:numRef>
          </c:val>
          <c:extLst>
            <c:ext xmlns:c16="http://schemas.microsoft.com/office/drawing/2014/chart" uri="{C3380CC4-5D6E-409C-BE32-E72D297353CC}">
              <c16:uniqueId val="{00000006-0339-4B4D-8054-F2E292842872}"/>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7.8646000000000003</c:v>
                </c:pt>
                <c:pt idx="1">
                  <c:v>12.5</c:v>
                </c:pt>
                <c:pt idx="2">
                  <c:v>0</c:v>
                </c:pt>
                <c:pt idx="3">
                  <c:v>0</c:v>
                </c:pt>
                <c:pt idx="4">
                  <c:v>7.1429</c:v>
                </c:pt>
                <c:pt idx="5">
                  <c:v>2.2080000000000002</c:v>
                </c:pt>
                <c:pt idx="6">
                  <c:v>100</c:v>
                </c:pt>
                <c:pt idx="7">
                  <c:v>84.141900000000007</c:v>
                </c:pt>
              </c:numCache>
            </c:numRef>
          </c:val>
          <c:extLst>
            <c:ext xmlns:c16="http://schemas.microsoft.com/office/drawing/2014/chart" uri="{C3380CC4-5D6E-409C-BE32-E72D297353CC}">
              <c16:uniqueId val="{00000007-0339-4B4D-8054-F2E292842872}"/>
            </c:ext>
          </c:extLst>
        </c:ser>
        <c:dLbls>
          <c:showLegendKey val="0"/>
          <c:showVal val="0"/>
          <c:showCatName val="0"/>
          <c:showSerName val="0"/>
          <c:showPercent val="0"/>
          <c:showBubbleSize val="0"/>
        </c:dLbls>
        <c:axId val="362302048"/>
        <c:axId val="362303032"/>
      </c:radarChart>
      <c:catAx>
        <c:axId val="36230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3032"/>
        <c:crosses val="autoZero"/>
        <c:auto val="1"/>
        <c:lblAlgn val="ctr"/>
        <c:lblOffset val="100"/>
        <c:noMultiLvlLbl val="0"/>
      </c:catAx>
      <c:valAx>
        <c:axId val="36230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32581</c:v>
                </c:pt>
                <c:pt idx="1">
                  <c:v>32588</c:v>
                </c:pt>
                <c:pt idx="2">
                  <c:v>32604</c:v>
                </c:pt>
                <c:pt idx="3">
                  <c:v>32618</c:v>
                </c:pt>
                <c:pt idx="4">
                  <c:v>32624</c:v>
                </c:pt>
                <c:pt idx="5">
                  <c:v>32638</c:v>
                </c:pt>
                <c:pt idx="6">
                  <c:v>32644</c:v>
                </c:pt>
                <c:pt idx="7">
                  <c:v>32647</c:v>
                </c:pt>
                <c:pt idx="8">
                  <c:v>32661</c:v>
                </c:pt>
                <c:pt idx="9">
                  <c:v>32666</c:v>
                </c:pt>
                <c:pt idx="10">
                  <c:v>32685</c:v>
                </c:pt>
                <c:pt idx="11">
                  <c:v>32692</c:v>
                </c:pt>
                <c:pt idx="12">
                  <c:v>32690</c:v>
                </c:pt>
                <c:pt idx="13">
                  <c:v>32697</c:v>
                </c:pt>
                <c:pt idx="14">
                  <c:v>32690</c:v>
                </c:pt>
                <c:pt idx="15">
                  <c:v>32698</c:v>
                </c:pt>
                <c:pt idx="16">
                  <c:v>32717</c:v>
                </c:pt>
                <c:pt idx="17">
                  <c:v>32760</c:v>
                </c:pt>
                <c:pt idx="18">
                  <c:v>32798</c:v>
                </c:pt>
                <c:pt idx="19">
                  <c:v>32857</c:v>
                </c:pt>
                <c:pt idx="20">
                  <c:v>32940</c:v>
                </c:pt>
                <c:pt idx="21">
                  <c:v>32987</c:v>
                </c:pt>
                <c:pt idx="22">
                  <c:v>33037</c:v>
                </c:pt>
                <c:pt idx="23">
                  <c:v>33052</c:v>
                </c:pt>
                <c:pt idx="24">
                  <c:v>33057</c:v>
                </c:pt>
                <c:pt idx="25">
                  <c:v>33074</c:v>
                </c:pt>
                <c:pt idx="26">
                  <c:v>33114</c:v>
                </c:pt>
                <c:pt idx="27">
                  <c:v>33149</c:v>
                </c:pt>
                <c:pt idx="28">
                  <c:v>33199</c:v>
                </c:pt>
                <c:pt idx="29">
                  <c:v>33233</c:v>
                </c:pt>
              </c:numCache>
            </c:numRef>
          </c:val>
          <c:smooth val="0"/>
          <c:extLst>
            <c:ext xmlns:c16="http://schemas.microsoft.com/office/drawing/2014/chart" uri="{C3380CC4-5D6E-409C-BE32-E72D297353CC}">
              <c16:uniqueId val="{00000000-36DD-4BA9-ACCC-C620B8E8FF1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42614</c:v>
                </c:pt>
                <c:pt idx="1">
                  <c:v>42623</c:v>
                </c:pt>
                <c:pt idx="2">
                  <c:v>42647</c:v>
                </c:pt>
                <c:pt idx="3">
                  <c:v>42659</c:v>
                </c:pt>
                <c:pt idx="4">
                  <c:v>42682</c:v>
                </c:pt>
                <c:pt idx="5">
                  <c:v>42688</c:v>
                </c:pt>
                <c:pt idx="6">
                  <c:v>42691</c:v>
                </c:pt>
                <c:pt idx="7">
                  <c:v>42706</c:v>
                </c:pt>
                <c:pt idx="8">
                  <c:v>42714</c:v>
                </c:pt>
                <c:pt idx="9">
                  <c:v>42732</c:v>
                </c:pt>
                <c:pt idx="10">
                  <c:v>42756</c:v>
                </c:pt>
                <c:pt idx="11">
                  <c:v>42771</c:v>
                </c:pt>
                <c:pt idx="12">
                  <c:v>42782</c:v>
                </c:pt>
                <c:pt idx="13">
                  <c:v>42801</c:v>
                </c:pt>
                <c:pt idx="14">
                  <c:v>42824</c:v>
                </c:pt>
                <c:pt idx="15">
                  <c:v>42825</c:v>
                </c:pt>
                <c:pt idx="16">
                  <c:v>42838</c:v>
                </c:pt>
                <c:pt idx="17">
                  <c:v>42857</c:v>
                </c:pt>
                <c:pt idx="18">
                  <c:v>42870</c:v>
                </c:pt>
                <c:pt idx="19">
                  <c:v>42886</c:v>
                </c:pt>
                <c:pt idx="20">
                  <c:v>42906</c:v>
                </c:pt>
                <c:pt idx="21">
                  <c:v>42924</c:v>
                </c:pt>
                <c:pt idx="22">
                  <c:v>42939</c:v>
                </c:pt>
                <c:pt idx="23">
                  <c:v>42962</c:v>
                </c:pt>
                <c:pt idx="24">
                  <c:v>43006</c:v>
                </c:pt>
                <c:pt idx="25">
                  <c:v>43035</c:v>
                </c:pt>
                <c:pt idx="26">
                  <c:v>43059</c:v>
                </c:pt>
                <c:pt idx="27">
                  <c:v>43084</c:v>
                </c:pt>
                <c:pt idx="28">
                  <c:v>43103</c:v>
                </c:pt>
                <c:pt idx="29">
                  <c:v>43125</c:v>
                </c:pt>
              </c:numCache>
            </c:numRef>
          </c:val>
          <c:smooth val="0"/>
          <c:extLst>
            <c:ext xmlns:c16="http://schemas.microsoft.com/office/drawing/2014/chart" uri="{C3380CC4-5D6E-409C-BE32-E72D297353CC}">
              <c16:uniqueId val="{00000001-36DD-4BA9-ACCC-C620B8E8FF1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18529</c:v>
                </c:pt>
                <c:pt idx="1">
                  <c:v>18544</c:v>
                </c:pt>
                <c:pt idx="2">
                  <c:v>18565</c:v>
                </c:pt>
                <c:pt idx="3">
                  <c:v>18580</c:v>
                </c:pt>
                <c:pt idx="4">
                  <c:v>18590</c:v>
                </c:pt>
                <c:pt idx="5">
                  <c:v>18592</c:v>
                </c:pt>
                <c:pt idx="6">
                  <c:v>18599</c:v>
                </c:pt>
                <c:pt idx="7">
                  <c:v>18603</c:v>
                </c:pt>
                <c:pt idx="8">
                  <c:v>18611</c:v>
                </c:pt>
                <c:pt idx="9">
                  <c:v>18615</c:v>
                </c:pt>
                <c:pt idx="10">
                  <c:v>18630</c:v>
                </c:pt>
                <c:pt idx="11">
                  <c:v>18639</c:v>
                </c:pt>
                <c:pt idx="12">
                  <c:v>18649</c:v>
                </c:pt>
                <c:pt idx="13">
                  <c:v>18651</c:v>
                </c:pt>
                <c:pt idx="14">
                  <c:v>18665</c:v>
                </c:pt>
                <c:pt idx="15">
                  <c:v>18678</c:v>
                </c:pt>
                <c:pt idx="16">
                  <c:v>18695</c:v>
                </c:pt>
                <c:pt idx="17">
                  <c:v>18716</c:v>
                </c:pt>
                <c:pt idx="18">
                  <c:v>18725</c:v>
                </c:pt>
                <c:pt idx="19">
                  <c:v>18728</c:v>
                </c:pt>
                <c:pt idx="20">
                  <c:v>18731</c:v>
                </c:pt>
                <c:pt idx="21">
                  <c:v>18733</c:v>
                </c:pt>
                <c:pt idx="22">
                  <c:v>18737</c:v>
                </c:pt>
                <c:pt idx="23">
                  <c:v>18743</c:v>
                </c:pt>
                <c:pt idx="24">
                  <c:v>18757</c:v>
                </c:pt>
                <c:pt idx="25">
                  <c:v>18759</c:v>
                </c:pt>
                <c:pt idx="26">
                  <c:v>18764</c:v>
                </c:pt>
                <c:pt idx="27">
                  <c:v>18774</c:v>
                </c:pt>
                <c:pt idx="28">
                  <c:v>18779</c:v>
                </c:pt>
                <c:pt idx="29">
                  <c:v>18777</c:v>
                </c:pt>
              </c:numCache>
            </c:numRef>
          </c:val>
          <c:smooth val="0"/>
          <c:extLst>
            <c:ext xmlns:c16="http://schemas.microsoft.com/office/drawing/2014/chart" uri="{C3380CC4-5D6E-409C-BE32-E72D297353CC}">
              <c16:uniqueId val="{00000002-36DD-4BA9-ACCC-C620B8E8FF1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Sheet1!$E$2:$E$31</c:f>
              <c:numCache>
                <c:formatCode>General</c:formatCode>
                <c:ptCount val="30"/>
                <c:pt idx="0">
                  <c:v>15284</c:v>
                </c:pt>
                <c:pt idx="1">
                  <c:v>15292</c:v>
                </c:pt>
                <c:pt idx="2">
                  <c:v>15294</c:v>
                </c:pt>
                <c:pt idx="3">
                  <c:v>15296</c:v>
                </c:pt>
                <c:pt idx="4">
                  <c:v>15299</c:v>
                </c:pt>
                <c:pt idx="5">
                  <c:v>15300</c:v>
                </c:pt>
                <c:pt idx="6">
                  <c:v>15301</c:v>
                </c:pt>
                <c:pt idx="7">
                  <c:v>15299</c:v>
                </c:pt>
                <c:pt idx="8">
                  <c:v>15300</c:v>
                </c:pt>
                <c:pt idx="9">
                  <c:v>15304</c:v>
                </c:pt>
                <c:pt idx="10">
                  <c:v>15311</c:v>
                </c:pt>
                <c:pt idx="11">
                  <c:v>15317</c:v>
                </c:pt>
                <c:pt idx="12">
                  <c:v>15322</c:v>
                </c:pt>
                <c:pt idx="13">
                  <c:v>15333</c:v>
                </c:pt>
                <c:pt idx="14">
                  <c:v>15335</c:v>
                </c:pt>
                <c:pt idx="15">
                  <c:v>15353</c:v>
                </c:pt>
                <c:pt idx="16">
                  <c:v>15384</c:v>
                </c:pt>
                <c:pt idx="17">
                  <c:v>15384</c:v>
                </c:pt>
                <c:pt idx="18">
                  <c:v>15384</c:v>
                </c:pt>
                <c:pt idx="19">
                  <c:v>15383</c:v>
                </c:pt>
                <c:pt idx="20">
                  <c:v>15393</c:v>
                </c:pt>
                <c:pt idx="21">
                  <c:v>15407</c:v>
                </c:pt>
                <c:pt idx="22">
                  <c:v>15410</c:v>
                </c:pt>
                <c:pt idx="23">
                  <c:v>15417</c:v>
                </c:pt>
                <c:pt idx="24">
                  <c:v>15421</c:v>
                </c:pt>
                <c:pt idx="25">
                  <c:v>15421</c:v>
                </c:pt>
                <c:pt idx="26">
                  <c:v>15429</c:v>
                </c:pt>
                <c:pt idx="27">
                  <c:v>15430</c:v>
                </c:pt>
                <c:pt idx="28">
                  <c:v>15430</c:v>
                </c:pt>
                <c:pt idx="29">
                  <c:v>15431</c:v>
                </c:pt>
              </c:numCache>
            </c:numRef>
          </c:val>
          <c:smooth val="0"/>
          <c:extLst>
            <c:ext xmlns:c16="http://schemas.microsoft.com/office/drawing/2014/chart" uri="{C3380CC4-5D6E-409C-BE32-E72D297353CC}">
              <c16:uniqueId val="{00000003-36DD-4BA9-ACCC-C620B8E8FF1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Sheet1!$F$2:$F$31</c:f>
              <c:numCache>
                <c:formatCode>General</c:formatCode>
                <c:ptCount val="30"/>
                <c:pt idx="0">
                  <c:v>45235</c:v>
                </c:pt>
                <c:pt idx="1">
                  <c:v>45241</c:v>
                </c:pt>
                <c:pt idx="2">
                  <c:v>45252</c:v>
                </c:pt>
                <c:pt idx="3">
                  <c:v>45270</c:v>
                </c:pt>
                <c:pt idx="4">
                  <c:v>45273</c:v>
                </c:pt>
                <c:pt idx="5">
                  <c:v>45285</c:v>
                </c:pt>
                <c:pt idx="6">
                  <c:v>45299</c:v>
                </c:pt>
                <c:pt idx="7">
                  <c:v>45312</c:v>
                </c:pt>
                <c:pt idx="8">
                  <c:v>45314</c:v>
                </c:pt>
                <c:pt idx="9">
                  <c:v>45310</c:v>
                </c:pt>
                <c:pt idx="10">
                  <c:v>45323</c:v>
                </c:pt>
                <c:pt idx="11">
                  <c:v>45326</c:v>
                </c:pt>
                <c:pt idx="12">
                  <c:v>45343</c:v>
                </c:pt>
                <c:pt idx="13">
                  <c:v>45353</c:v>
                </c:pt>
                <c:pt idx="14">
                  <c:v>45364</c:v>
                </c:pt>
                <c:pt idx="15">
                  <c:v>45366</c:v>
                </c:pt>
                <c:pt idx="16">
                  <c:v>45380</c:v>
                </c:pt>
                <c:pt idx="17">
                  <c:v>45391</c:v>
                </c:pt>
                <c:pt idx="18">
                  <c:v>45405</c:v>
                </c:pt>
                <c:pt idx="19">
                  <c:v>45424</c:v>
                </c:pt>
                <c:pt idx="20">
                  <c:v>45452</c:v>
                </c:pt>
                <c:pt idx="21">
                  <c:v>45508</c:v>
                </c:pt>
                <c:pt idx="22">
                  <c:v>45632</c:v>
                </c:pt>
                <c:pt idx="23">
                  <c:v>45665</c:v>
                </c:pt>
                <c:pt idx="24">
                  <c:v>45692</c:v>
                </c:pt>
                <c:pt idx="25">
                  <c:v>45707</c:v>
                </c:pt>
                <c:pt idx="26">
                  <c:v>45726</c:v>
                </c:pt>
                <c:pt idx="27">
                  <c:v>45750</c:v>
                </c:pt>
                <c:pt idx="28">
                  <c:v>45769</c:v>
                </c:pt>
                <c:pt idx="29">
                  <c:v>45775</c:v>
                </c:pt>
              </c:numCache>
            </c:numRef>
          </c:val>
          <c:smooth val="0"/>
          <c:extLst>
            <c:ext xmlns:c16="http://schemas.microsoft.com/office/drawing/2014/chart" uri="{C3380CC4-5D6E-409C-BE32-E72D297353CC}">
              <c16:uniqueId val="{00000004-36DD-4BA9-ACCC-C620B8E8FF19}"/>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Sheet1!$G$2:$G$31</c:f>
              <c:numCache>
                <c:formatCode>General</c:formatCode>
                <c:ptCount val="30"/>
                <c:pt idx="0">
                  <c:v>19074</c:v>
                </c:pt>
                <c:pt idx="1">
                  <c:v>19069</c:v>
                </c:pt>
                <c:pt idx="2">
                  <c:v>19068</c:v>
                </c:pt>
                <c:pt idx="3">
                  <c:v>19064</c:v>
                </c:pt>
                <c:pt idx="4">
                  <c:v>19068</c:v>
                </c:pt>
                <c:pt idx="5">
                  <c:v>19066</c:v>
                </c:pt>
                <c:pt idx="6">
                  <c:v>19062</c:v>
                </c:pt>
                <c:pt idx="7">
                  <c:v>19062</c:v>
                </c:pt>
                <c:pt idx="8">
                  <c:v>19056</c:v>
                </c:pt>
                <c:pt idx="9">
                  <c:v>19052</c:v>
                </c:pt>
                <c:pt idx="10">
                  <c:v>19054</c:v>
                </c:pt>
                <c:pt idx="11">
                  <c:v>19049</c:v>
                </c:pt>
                <c:pt idx="12">
                  <c:v>19048</c:v>
                </c:pt>
                <c:pt idx="13">
                  <c:v>19045</c:v>
                </c:pt>
                <c:pt idx="14">
                  <c:v>19046</c:v>
                </c:pt>
                <c:pt idx="15">
                  <c:v>19044</c:v>
                </c:pt>
                <c:pt idx="16">
                  <c:v>19045</c:v>
                </c:pt>
                <c:pt idx="17">
                  <c:v>19047</c:v>
                </c:pt>
                <c:pt idx="18">
                  <c:v>19047</c:v>
                </c:pt>
                <c:pt idx="19">
                  <c:v>19044</c:v>
                </c:pt>
                <c:pt idx="20">
                  <c:v>19043</c:v>
                </c:pt>
                <c:pt idx="21">
                  <c:v>19041</c:v>
                </c:pt>
                <c:pt idx="22">
                  <c:v>19038</c:v>
                </c:pt>
                <c:pt idx="23">
                  <c:v>19037</c:v>
                </c:pt>
                <c:pt idx="24">
                  <c:v>19036</c:v>
                </c:pt>
                <c:pt idx="25">
                  <c:v>19035</c:v>
                </c:pt>
                <c:pt idx="26">
                  <c:v>19036</c:v>
                </c:pt>
                <c:pt idx="27">
                  <c:v>19033</c:v>
                </c:pt>
                <c:pt idx="28">
                  <c:v>19031</c:v>
                </c:pt>
                <c:pt idx="29">
                  <c:v>19028</c:v>
                </c:pt>
              </c:numCache>
            </c:numRef>
          </c:val>
          <c:smooth val="0"/>
          <c:extLst>
            <c:ext xmlns:c16="http://schemas.microsoft.com/office/drawing/2014/chart" uri="{C3380CC4-5D6E-409C-BE32-E72D297353CC}">
              <c16:uniqueId val="{00000005-36DD-4BA9-ACCC-C620B8E8FF19}"/>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Sheet1!$H$2:$H$31</c:f>
              <c:numCache>
                <c:formatCode>General</c:formatCode>
                <c:ptCount val="30"/>
                <c:pt idx="0">
                  <c:v>5713</c:v>
                </c:pt>
                <c:pt idx="1">
                  <c:v>5717</c:v>
                </c:pt>
                <c:pt idx="2">
                  <c:v>5727</c:v>
                </c:pt>
                <c:pt idx="3">
                  <c:v>5728</c:v>
                </c:pt>
                <c:pt idx="4">
                  <c:v>5732</c:v>
                </c:pt>
                <c:pt idx="5">
                  <c:v>5734</c:v>
                </c:pt>
                <c:pt idx="6">
                  <c:v>5736</c:v>
                </c:pt>
                <c:pt idx="7">
                  <c:v>5735</c:v>
                </c:pt>
                <c:pt idx="8">
                  <c:v>5745</c:v>
                </c:pt>
                <c:pt idx="9">
                  <c:v>5743</c:v>
                </c:pt>
                <c:pt idx="10">
                  <c:v>5745</c:v>
                </c:pt>
                <c:pt idx="11">
                  <c:v>5752</c:v>
                </c:pt>
                <c:pt idx="12">
                  <c:v>5756</c:v>
                </c:pt>
                <c:pt idx="13">
                  <c:v>5758</c:v>
                </c:pt>
                <c:pt idx="14">
                  <c:v>5764</c:v>
                </c:pt>
                <c:pt idx="15">
                  <c:v>5768</c:v>
                </c:pt>
                <c:pt idx="16">
                  <c:v>5772</c:v>
                </c:pt>
                <c:pt idx="17">
                  <c:v>5776</c:v>
                </c:pt>
                <c:pt idx="18">
                  <c:v>5778</c:v>
                </c:pt>
                <c:pt idx="19">
                  <c:v>5793</c:v>
                </c:pt>
                <c:pt idx="20">
                  <c:v>5796</c:v>
                </c:pt>
                <c:pt idx="21">
                  <c:v>5797</c:v>
                </c:pt>
                <c:pt idx="22">
                  <c:v>5810</c:v>
                </c:pt>
                <c:pt idx="23">
                  <c:v>5813</c:v>
                </c:pt>
                <c:pt idx="24">
                  <c:v>5818</c:v>
                </c:pt>
                <c:pt idx="25">
                  <c:v>5821</c:v>
                </c:pt>
                <c:pt idx="26">
                  <c:v>5824</c:v>
                </c:pt>
                <c:pt idx="27">
                  <c:v>5827</c:v>
                </c:pt>
                <c:pt idx="28">
                  <c:v>5834</c:v>
                </c:pt>
                <c:pt idx="29">
                  <c:v>5837</c:v>
                </c:pt>
              </c:numCache>
            </c:numRef>
          </c:val>
          <c:smooth val="0"/>
          <c:extLst>
            <c:ext xmlns:c16="http://schemas.microsoft.com/office/drawing/2014/chart" uri="{C3380CC4-5D6E-409C-BE32-E72D297353CC}">
              <c16:uniqueId val="{00000006-36DD-4BA9-ACCC-C620B8E8FF1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Sheet1!$I$2:$I$31</c:f>
              <c:numCache>
                <c:formatCode>General</c:formatCode>
                <c:ptCount val="30"/>
                <c:pt idx="0">
                  <c:v>3554</c:v>
                </c:pt>
                <c:pt idx="1">
                  <c:v>3558</c:v>
                </c:pt>
                <c:pt idx="2">
                  <c:v>3560</c:v>
                </c:pt>
                <c:pt idx="3">
                  <c:v>3559</c:v>
                </c:pt>
                <c:pt idx="4">
                  <c:v>3559</c:v>
                </c:pt>
                <c:pt idx="5">
                  <c:v>3562</c:v>
                </c:pt>
                <c:pt idx="6">
                  <c:v>3564</c:v>
                </c:pt>
                <c:pt idx="7">
                  <c:v>3564</c:v>
                </c:pt>
                <c:pt idx="8">
                  <c:v>3563</c:v>
                </c:pt>
                <c:pt idx="9">
                  <c:v>3564</c:v>
                </c:pt>
                <c:pt idx="10">
                  <c:v>3564</c:v>
                </c:pt>
                <c:pt idx="11">
                  <c:v>3562</c:v>
                </c:pt>
                <c:pt idx="12">
                  <c:v>3564</c:v>
                </c:pt>
                <c:pt idx="13">
                  <c:v>3565</c:v>
                </c:pt>
                <c:pt idx="14">
                  <c:v>3568</c:v>
                </c:pt>
                <c:pt idx="15">
                  <c:v>3572</c:v>
                </c:pt>
                <c:pt idx="16">
                  <c:v>3577</c:v>
                </c:pt>
                <c:pt idx="17">
                  <c:v>3579</c:v>
                </c:pt>
                <c:pt idx="18">
                  <c:v>3583</c:v>
                </c:pt>
                <c:pt idx="19">
                  <c:v>3586</c:v>
                </c:pt>
                <c:pt idx="20">
                  <c:v>3586</c:v>
                </c:pt>
                <c:pt idx="21">
                  <c:v>3588</c:v>
                </c:pt>
                <c:pt idx="22">
                  <c:v>3588</c:v>
                </c:pt>
                <c:pt idx="23">
                  <c:v>3588</c:v>
                </c:pt>
                <c:pt idx="24">
                  <c:v>3592</c:v>
                </c:pt>
                <c:pt idx="25">
                  <c:v>3593</c:v>
                </c:pt>
                <c:pt idx="26">
                  <c:v>3592</c:v>
                </c:pt>
                <c:pt idx="27">
                  <c:v>3600</c:v>
                </c:pt>
                <c:pt idx="28">
                  <c:v>3601</c:v>
                </c:pt>
                <c:pt idx="29">
                  <c:v>3600</c:v>
                </c:pt>
              </c:numCache>
            </c:numRef>
          </c:val>
          <c:smooth val="0"/>
          <c:extLst>
            <c:ext xmlns:c16="http://schemas.microsoft.com/office/drawing/2014/chart" uri="{C3380CC4-5D6E-409C-BE32-E72D297353CC}">
              <c16:uniqueId val="{00000007-36DD-4BA9-ACCC-C620B8E8FF19}"/>
            </c:ext>
          </c:extLst>
        </c:ser>
        <c:dLbls>
          <c:showLegendKey val="0"/>
          <c:showVal val="0"/>
          <c:showCatName val="0"/>
          <c:showSerName val="0"/>
          <c:showPercent val="0"/>
          <c:showBubbleSize val="0"/>
        </c:dLbls>
        <c:smooth val="0"/>
        <c:axId val="362306312"/>
        <c:axId val="362305984"/>
      </c:lineChart>
      <c:dateAx>
        <c:axId val="362306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5984"/>
        <c:crosses val="autoZero"/>
        <c:auto val="1"/>
        <c:lblOffset val="100"/>
        <c:baseTimeUnit val="days"/>
      </c:dateAx>
      <c:valAx>
        <c:axId val="36230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6</c:v>
                </c:pt>
                <c:pt idx="1">
                  <c:v>7</c:v>
                </c:pt>
                <c:pt idx="2">
                  <c:v>16</c:v>
                </c:pt>
                <c:pt idx="3">
                  <c:v>14</c:v>
                </c:pt>
                <c:pt idx="4">
                  <c:v>6</c:v>
                </c:pt>
                <c:pt idx="5">
                  <c:v>14</c:v>
                </c:pt>
                <c:pt idx="6">
                  <c:v>6</c:v>
                </c:pt>
                <c:pt idx="7">
                  <c:v>3</c:v>
                </c:pt>
                <c:pt idx="8">
                  <c:v>14</c:v>
                </c:pt>
                <c:pt idx="9">
                  <c:v>5</c:v>
                </c:pt>
                <c:pt idx="10">
                  <c:v>19</c:v>
                </c:pt>
                <c:pt idx="11">
                  <c:v>7</c:v>
                </c:pt>
                <c:pt idx="12">
                  <c:v>-2</c:v>
                </c:pt>
                <c:pt idx="13">
                  <c:v>7</c:v>
                </c:pt>
                <c:pt idx="14">
                  <c:v>-7</c:v>
                </c:pt>
                <c:pt idx="15">
                  <c:v>8</c:v>
                </c:pt>
                <c:pt idx="16">
                  <c:v>19</c:v>
                </c:pt>
                <c:pt idx="17">
                  <c:v>43</c:v>
                </c:pt>
                <c:pt idx="18">
                  <c:v>38</c:v>
                </c:pt>
                <c:pt idx="19">
                  <c:v>59</c:v>
                </c:pt>
                <c:pt idx="20">
                  <c:v>83</c:v>
                </c:pt>
                <c:pt idx="21">
                  <c:v>47</c:v>
                </c:pt>
                <c:pt idx="22">
                  <c:v>50</c:v>
                </c:pt>
                <c:pt idx="23">
                  <c:v>15</c:v>
                </c:pt>
                <c:pt idx="24">
                  <c:v>5</c:v>
                </c:pt>
                <c:pt idx="25">
                  <c:v>17</c:v>
                </c:pt>
                <c:pt idx="26">
                  <c:v>40</c:v>
                </c:pt>
                <c:pt idx="27">
                  <c:v>35</c:v>
                </c:pt>
                <c:pt idx="28">
                  <c:v>50</c:v>
                </c:pt>
                <c:pt idx="29">
                  <c:v>34</c:v>
                </c:pt>
              </c:numCache>
            </c:numRef>
          </c:val>
          <c:smooth val="0"/>
          <c:extLst>
            <c:ext xmlns:c16="http://schemas.microsoft.com/office/drawing/2014/chart" uri="{C3380CC4-5D6E-409C-BE32-E72D297353CC}">
              <c16:uniqueId val="{00000000-9C27-4B26-9CE5-C0642177457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39</c:v>
                </c:pt>
                <c:pt idx="1">
                  <c:v>9</c:v>
                </c:pt>
                <c:pt idx="2">
                  <c:v>24</c:v>
                </c:pt>
                <c:pt idx="3">
                  <c:v>12</c:v>
                </c:pt>
                <c:pt idx="4">
                  <c:v>23</c:v>
                </c:pt>
                <c:pt idx="5">
                  <c:v>6</c:v>
                </c:pt>
                <c:pt idx="6">
                  <c:v>3</c:v>
                </c:pt>
                <c:pt idx="7">
                  <c:v>15</c:v>
                </c:pt>
                <c:pt idx="8">
                  <c:v>8</c:v>
                </c:pt>
                <c:pt idx="9">
                  <c:v>18</c:v>
                </c:pt>
                <c:pt idx="10">
                  <c:v>24</c:v>
                </c:pt>
                <c:pt idx="11">
                  <c:v>15</c:v>
                </c:pt>
                <c:pt idx="12">
                  <c:v>11</c:v>
                </c:pt>
                <c:pt idx="13">
                  <c:v>19</c:v>
                </c:pt>
                <c:pt idx="14">
                  <c:v>23</c:v>
                </c:pt>
                <c:pt idx="15">
                  <c:v>1</c:v>
                </c:pt>
                <c:pt idx="16">
                  <c:v>13</c:v>
                </c:pt>
                <c:pt idx="17">
                  <c:v>19</c:v>
                </c:pt>
                <c:pt idx="18">
                  <c:v>13</c:v>
                </c:pt>
                <c:pt idx="19">
                  <c:v>16</c:v>
                </c:pt>
                <c:pt idx="20">
                  <c:v>20</c:v>
                </c:pt>
                <c:pt idx="21">
                  <c:v>18</c:v>
                </c:pt>
                <c:pt idx="22">
                  <c:v>15</c:v>
                </c:pt>
                <c:pt idx="23">
                  <c:v>23</c:v>
                </c:pt>
                <c:pt idx="24">
                  <c:v>44</c:v>
                </c:pt>
                <c:pt idx="25">
                  <c:v>29</c:v>
                </c:pt>
                <c:pt idx="26">
                  <c:v>24</c:v>
                </c:pt>
                <c:pt idx="27">
                  <c:v>25</c:v>
                </c:pt>
                <c:pt idx="28">
                  <c:v>19</c:v>
                </c:pt>
                <c:pt idx="29">
                  <c:v>22</c:v>
                </c:pt>
              </c:numCache>
            </c:numRef>
          </c:val>
          <c:smooth val="0"/>
          <c:extLst>
            <c:ext xmlns:c16="http://schemas.microsoft.com/office/drawing/2014/chart" uri="{C3380CC4-5D6E-409C-BE32-E72D297353CC}">
              <c16:uniqueId val="{00000001-9C27-4B26-9CE5-C0642177457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23</c:v>
                </c:pt>
                <c:pt idx="1">
                  <c:v>15</c:v>
                </c:pt>
                <c:pt idx="2">
                  <c:v>21</c:v>
                </c:pt>
                <c:pt idx="3">
                  <c:v>15</c:v>
                </c:pt>
                <c:pt idx="4">
                  <c:v>10</c:v>
                </c:pt>
                <c:pt idx="5">
                  <c:v>2</c:v>
                </c:pt>
                <c:pt idx="6">
                  <c:v>7</c:v>
                </c:pt>
                <c:pt idx="7">
                  <c:v>4</c:v>
                </c:pt>
                <c:pt idx="8">
                  <c:v>8</c:v>
                </c:pt>
                <c:pt idx="9">
                  <c:v>4</c:v>
                </c:pt>
                <c:pt idx="10">
                  <c:v>15</c:v>
                </c:pt>
                <c:pt idx="11">
                  <c:v>9</c:v>
                </c:pt>
                <c:pt idx="12">
                  <c:v>10</c:v>
                </c:pt>
                <c:pt idx="13">
                  <c:v>2</c:v>
                </c:pt>
                <c:pt idx="14">
                  <c:v>14</c:v>
                </c:pt>
                <c:pt idx="15">
                  <c:v>13</c:v>
                </c:pt>
                <c:pt idx="16">
                  <c:v>17</c:v>
                </c:pt>
                <c:pt idx="17">
                  <c:v>21</c:v>
                </c:pt>
                <c:pt idx="18">
                  <c:v>9</c:v>
                </c:pt>
                <c:pt idx="19">
                  <c:v>3</c:v>
                </c:pt>
                <c:pt idx="20">
                  <c:v>3</c:v>
                </c:pt>
                <c:pt idx="21">
                  <c:v>2</c:v>
                </c:pt>
                <c:pt idx="22">
                  <c:v>4</c:v>
                </c:pt>
                <c:pt idx="23">
                  <c:v>6</c:v>
                </c:pt>
                <c:pt idx="24">
                  <c:v>14</c:v>
                </c:pt>
                <c:pt idx="25">
                  <c:v>2</c:v>
                </c:pt>
                <c:pt idx="26">
                  <c:v>5</c:v>
                </c:pt>
                <c:pt idx="27">
                  <c:v>10</c:v>
                </c:pt>
                <c:pt idx="28">
                  <c:v>5</c:v>
                </c:pt>
                <c:pt idx="29">
                  <c:v>-2</c:v>
                </c:pt>
              </c:numCache>
            </c:numRef>
          </c:val>
          <c:smooth val="0"/>
          <c:extLst>
            <c:ext xmlns:c16="http://schemas.microsoft.com/office/drawing/2014/chart" uri="{C3380CC4-5D6E-409C-BE32-E72D297353CC}">
              <c16:uniqueId val="{00000002-9C27-4B26-9CE5-C0642177457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Sheet1!$E$2:$E$31</c:f>
              <c:numCache>
                <c:formatCode>General</c:formatCode>
                <c:ptCount val="30"/>
                <c:pt idx="0">
                  <c:v>4</c:v>
                </c:pt>
                <c:pt idx="1">
                  <c:v>8</c:v>
                </c:pt>
                <c:pt idx="2">
                  <c:v>2</c:v>
                </c:pt>
                <c:pt idx="3">
                  <c:v>2</c:v>
                </c:pt>
                <c:pt idx="4">
                  <c:v>3</c:v>
                </c:pt>
                <c:pt idx="5">
                  <c:v>1</c:v>
                </c:pt>
                <c:pt idx="6">
                  <c:v>1</c:v>
                </c:pt>
                <c:pt idx="7">
                  <c:v>-2</c:v>
                </c:pt>
                <c:pt idx="8">
                  <c:v>1</c:v>
                </c:pt>
                <c:pt idx="9">
                  <c:v>4</c:v>
                </c:pt>
                <c:pt idx="10">
                  <c:v>7</c:v>
                </c:pt>
                <c:pt idx="11">
                  <c:v>6</c:v>
                </c:pt>
                <c:pt idx="12">
                  <c:v>5</c:v>
                </c:pt>
                <c:pt idx="13">
                  <c:v>11</c:v>
                </c:pt>
                <c:pt idx="14">
                  <c:v>2</c:v>
                </c:pt>
                <c:pt idx="15">
                  <c:v>18</c:v>
                </c:pt>
                <c:pt idx="16">
                  <c:v>31</c:v>
                </c:pt>
                <c:pt idx="17">
                  <c:v>0</c:v>
                </c:pt>
                <c:pt idx="18">
                  <c:v>0</c:v>
                </c:pt>
                <c:pt idx="19">
                  <c:v>-1</c:v>
                </c:pt>
                <c:pt idx="20">
                  <c:v>10</c:v>
                </c:pt>
                <c:pt idx="21">
                  <c:v>14</c:v>
                </c:pt>
                <c:pt idx="22">
                  <c:v>3</c:v>
                </c:pt>
                <c:pt idx="23">
                  <c:v>7</c:v>
                </c:pt>
                <c:pt idx="24">
                  <c:v>4</c:v>
                </c:pt>
                <c:pt idx="25">
                  <c:v>0</c:v>
                </c:pt>
                <c:pt idx="26">
                  <c:v>8</c:v>
                </c:pt>
                <c:pt idx="27">
                  <c:v>1</c:v>
                </c:pt>
                <c:pt idx="28">
                  <c:v>0</c:v>
                </c:pt>
                <c:pt idx="29">
                  <c:v>1</c:v>
                </c:pt>
              </c:numCache>
            </c:numRef>
          </c:val>
          <c:smooth val="0"/>
          <c:extLst>
            <c:ext xmlns:c16="http://schemas.microsoft.com/office/drawing/2014/chart" uri="{C3380CC4-5D6E-409C-BE32-E72D297353CC}">
              <c16:uniqueId val="{00000003-9C27-4B26-9CE5-C0642177457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Sheet1!$F$2:$F$31</c:f>
              <c:numCache>
                <c:formatCode>General</c:formatCode>
                <c:ptCount val="30"/>
                <c:pt idx="0">
                  <c:v>16</c:v>
                </c:pt>
                <c:pt idx="1">
                  <c:v>6</c:v>
                </c:pt>
                <c:pt idx="2">
                  <c:v>11</c:v>
                </c:pt>
                <c:pt idx="3">
                  <c:v>18</c:v>
                </c:pt>
                <c:pt idx="4">
                  <c:v>3</c:v>
                </c:pt>
                <c:pt idx="5">
                  <c:v>12</c:v>
                </c:pt>
                <c:pt idx="6">
                  <c:v>14</c:v>
                </c:pt>
                <c:pt idx="7">
                  <c:v>13</c:v>
                </c:pt>
                <c:pt idx="8">
                  <c:v>2</c:v>
                </c:pt>
                <c:pt idx="9">
                  <c:v>-4</c:v>
                </c:pt>
                <c:pt idx="10">
                  <c:v>13</c:v>
                </c:pt>
                <c:pt idx="11">
                  <c:v>3</c:v>
                </c:pt>
                <c:pt idx="12">
                  <c:v>17</c:v>
                </c:pt>
                <c:pt idx="13">
                  <c:v>10</c:v>
                </c:pt>
                <c:pt idx="14">
                  <c:v>11</c:v>
                </c:pt>
                <c:pt idx="15">
                  <c:v>2</c:v>
                </c:pt>
                <c:pt idx="16">
                  <c:v>14</c:v>
                </c:pt>
                <c:pt idx="17">
                  <c:v>11</c:v>
                </c:pt>
                <c:pt idx="18">
                  <c:v>14</c:v>
                </c:pt>
                <c:pt idx="19">
                  <c:v>19</c:v>
                </c:pt>
                <c:pt idx="20">
                  <c:v>28</c:v>
                </c:pt>
                <c:pt idx="21">
                  <c:v>56</c:v>
                </c:pt>
                <c:pt idx="22">
                  <c:v>124</c:v>
                </c:pt>
                <c:pt idx="23">
                  <c:v>33</c:v>
                </c:pt>
                <c:pt idx="24">
                  <c:v>27</c:v>
                </c:pt>
                <c:pt idx="25">
                  <c:v>15</c:v>
                </c:pt>
                <c:pt idx="26">
                  <c:v>19</c:v>
                </c:pt>
                <c:pt idx="27">
                  <c:v>24</c:v>
                </c:pt>
                <c:pt idx="28">
                  <c:v>19</c:v>
                </c:pt>
                <c:pt idx="29">
                  <c:v>6</c:v>
                </c:pt>
              </c:numCache>
            </c:numRef>
          </c:val>
          <c:smooth val="0"/>
          <c:extLst>
            <c:ext xmlns:c16="http://schemas.microsoft.com/office/drawing/2014/chart" uri="{C3380CC4-5D6E-409C-BE32-E72D297353CC}">
              <c16:uniqueId val="{00000004-9C27-4B26-9CE5-C06421774579}"/>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Sheet1!$G$2:$G$31</c:f>
              <c:numCache>
                <c:formatCode>General</c:formatCode>
                <c:ptCount val="30"/>
                <c:pt idx="0">
                  <c:v>-3</c:v>
                </c:pt>
                <c:pt idx="1">
                  <c:v>-5</c:v>
                </c:pt>
                <c:pt idx="2">
                  <c:v>-1</c:v>
                </c:pt>
                <c:pt idx="3">
                  <c:v>-4</c:v>
                </c:pt>
                <c:pt idx="4">
                  <c:v>4</c:v>
                </c:pt>
                <c:pt idx="5">
                  <c:v>-2</c:v>
                </c:pt>
                <c:pt idx="6">
                  <c:v>-4</c:v>
                </c:pt>
                <c:pt idx="7">
                  <c:v>0</c:v>
                </c:pt>
                <c:pt idx="8">
                  <c:v>-6</c:v>
                </c:pt>
                <c:pt idx="9">
                  <c:v>-4</c:v>
                </c:pt>
                <c:pt idx="10">
                  <c:v>2</c:v>
                </c:pt>
                <c:pt idx="11">
                  <c:v>-5</c:v>
                </c:pt>
                <c:pt idx="12">
                  <c:v>-1</c:v>
                </c:pt>
                <c:pt idx="13">
                  <c:v>-3</c:v>
                </c:pt>
                <c:pt idx="14">
                  <c:v>1</c:v>
                </c:pt>
                <c:pt idx="15">
                  <c:v>-2</c:v>
                </c:pt>
                <c:pt idx="16">
                  <c:v>1</c:v>
                </c:pt>
                <c:pt idx="17">
                  <c:v>2</c:v>
                </c:pt>
                <c:pt idx="18">
                  <c:v>0</c:v>
                </c:pt>
                <c:pt idx="19">
                  <c:v>-3</c:v>
                </c:pt>
                <c:pt idx="20">
                  <c:v>-1</c:v>
                </c:pt>
                <c:pt idx="21">
                  <c:v>-2</c:v>
                </c:pt>
                <c:pt idx="22">
                  <c:v>-3</c:v>
                </c:pt>
                <c:pt idx="23">
                  <c:v>-1</c:v>
                </c:pt>
                <c:pt idx="24">
                  <c:v>-1</c:v>
                </c:pt>
                <c:pt idx="25">
                  <c:v>-1</c:v>
                </c:pt>
                <c:pt idx="26">
                  <c:v>1</c:v>
                </c:pt>
                <c:pt idx="27">
                  <c:v>-3</c:v>
                </c:pt>
                <c:pt idx="28">
                  <c:v>-2</c:v>
                </c:pt>
                <c:pt idx="29">
                  <c:v>-3</c:v>
                </c:pt>
              </c:numCache>
            </c:numRef>
          </c:val>
          <c:smooth val="0"/>
          <c:extLst>
            <c:ext xmlns:c16="http://schemas.microsoft.com/office/drawing/2014/chart" uri="{C3380CC4-5D6E-409C-BE32-E72D297353CC}">
              <c16:uniqueId val="{00000005-9C27-4B26-9CE5-C06421774579}"/>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Sheet1!$H$2:$H$31</c:f>
              <c:numCache>
                <c:formatCode>General</c:formatCode>
                <c:ptCount val="30"/>
                <c:pt idx="0">
                  <c:v>-3</c:v>
                </c:pt>
                <c:pt idx="1">
                  <c:v>4</c:v>
                </c:pt>
                <c:pt idx="2">
                  <c:v>10</c:v>
                </c:pt>
                <c:pt idx="3">
                  <c:v>1</c:v>
                </c:pt>
                <c:pt idx="4">
                  <c:v>4</c:v>
                </c:pt>
                <c:pt idx="5">
                  <c:v>2</c:v>
                </c:pt>
                <c:pt idx="6">
                  <c:v>2</c:v>
                </c:pt>
                <c:pt idx="7">
                  <c:v>-1</c:v>
                </c:pt>
                <c:pt idx="8">
                  <c:v>10</c:v>
                </c:pt>
                <c:pt idx="9">
                  <c:v>-2</c:v>
                </c:pt>
                <c:pt idx="10">
                  <c:v>2</c:v>
                </c:pt>
                <c:pt idx="11">
                  <c:v>7</c:v>
                </c:pt>
                <c:pt idx="12">
                  <c:v>4</c:v>
                </c:pt>
                <c:pt idx="13">
                  <c:v>2</c:v>
                </c:pt>
                <c:pt idx="14">
                  <c:v>6</c:v>
                </c:pt>
                <c:pt idx="15">
                  <c:v>4</c:v>
                </c:pt>
                <c:pt idx="16">
                  <c:v>4</c:v>
                </c:pt>
                <c:pt idx="17">
                  <c:v>4</c:v>
                </c:pt>
                <c:pt idx="18">
                  <c:v>2</c:v>
                </c:pt>
                <c:pt idx="19">
                  <c:v>15</c:v>
                </c:pt>
                <c:pt idx="20">
                  <c:v>3</c:v>
                </c:pt>
                <c:pt idx="21">
                  <c:v>1</c:v>
                </c:pt>
                <c:pt idx="22">
                  <c:v>13</c:v>
                </c:pt>
                <c:pt idx="23">
                  <c:v>3</c:v>
                </c:pt>
                <c:pt idx="24">
                  <c:v>5</c:v>
                </c:pt>
                <c:pt idx="25">
                  <c:v>3</c:v>
                </c:pt>
                <c:pt idx="26">
                  <c:v>3</c:v>
                </c:pt>
                <c:pt idx="27">
                  <c:v>3</c:v>
                </c:pt>
                <c:pt idx="28">
                  <c:v>7</c:v>
                </c:pt>
                <c:pt idx="29">
                  <c:v>3</c:v>
                </c:pt>
              </c:numCache>
            </c:numRef>
          </c:val>
          <c:smooth val="0"/>
          <c:extLst>
            <c:ext xmlns:c16="http://schemas.microsoft.com/office/drawing/2014/chart" uri="{C3380CC4-5D6E-409C-BE32-E72D297353CC}">
              <c16:uniqueId val="{00000006-9C27-4B26-9CE5-C0642177457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Sheet1!$I$2:$I$31</c:f>
              <c:numCache>
                <c:formatCode>General</c:formatCode>
                <c:ptCount val="30"/>
                <c:pt idx="0">
                  <c:v>17</c:v>
                </c:pt>
                <c:pt idx="1">
                  <c:v>4</c:v>
                </c:pt>
                <c:pt idx="2">
                  <c:v>2</c:v>
                </c:pt>
                <c:pt idx="3">
                  <c:v>-1</c:v>
                </c:pt>
                <c:pt idx="4">
                  <c:v>0</c:v>
                </c:pt>
                <c:pt idx="5">
                  <c:v>3</c:v>
                </c:pt>
                <c:pt idx="6">
                  <c:v>2</c:v>
                </c:pt>
                <c:pt idx="7">
                  <c:v>0</c:v>
                </c:pt>
                <c:pt idx="8">
                  <c:v>-1</c:v>
                </c:pt>
                <c:pt idx="9">
                  <c:v>1</c:v>
                </c:pt>
                <c:pt idx="10">
                  <c:v>0</c:v>
                </c:pt>
                <c:pt idx="11">
                  <c:v>-2</c:v>
                </c:pt>
                <c:pt idx="12">
                  <c:v>2</c:v>
                </c:pt>
                <c:pt idx="13">
                  <c:v>1</c:v>
                </c:pt>
                <c:pt idx="14">
                  <c:v>3</c:v>
                </c:pt>
                <c:pt idx="15">
                  <c:v>4</c:v>
                </c:pt>
                <c:pt idx="16">
                  <c:v>5</c:v>
                </c:pt>
                <c:pt idx="17">
                  <c:v>2</c:v>
                </c:pt>
                <c:pt idx="18">
                  <c:v>4</c:v>
                </c:pt>
                <c:pt idx="19">
                  <c:v>3</c:v>
                </c:pt>
                <c:pt idx="20">
                  <c:v>0</c:v>
                </c:pt>
                <c:pt idx="21">
                  <c:v>2</c:v>
                </c:pt>
                <c:pt idx="22">
                  <c:v>0</c:v>
                </c:pt>
                <c:pt idx="23">
                  <c:v>0</c:v>
                </c:pt>
                <c:pt idx="24">
                  <c:v>4</c:v>
                </c:pt>
                <c:pt idx="25">
                  <c:v>1</c:v>
                </c:pt>
                <c:pt idx="26">
                  <c:v>-1</c:v>
                </c:pt>
                <c:pt idx="27">
                  <c:v>8</c:v>
                </c:pt>
                <c:pt idx="28">
                  <c:v>1</c:v>
                </c:pt>
                <c:pt idx="29">
                  <c:v>-1</c:v>
                </c:pt>
              </c:numCache>
            </c:numRef>
          </c:val>
          <c:smooth val="0"/>
          <c:extLst>
            <c:ext xmlns:c16="http://schemas.microsoft.com/office/drawing/2014/chart" uri="{C3380CC4-5D6E-409C-BE32-E72D297353CC}">
              <c16:uniqueId val="{00000007-9C27-4B26-9CE5-C06421774579}"/>
            </c:ext>
          </c:extLst>
        </c:ser>
        <c:dLbls>
          <c:showLegendKey val="0"/>
          <c:showVal val="0"/>
          <c:showCatName val="0"/>
          <c:showSerName val="0"/>
          <c:showPercent val="0"/>
          <c:showBubbleSize val="0"/>
        </c:dLbls>
        <c:smooth val="0"/>
        <c:axId val="367894400"/>
        <c:axId val="367890464"/>
      </c:lineChart>
      <c:dateAx>
        <c:axId val="36789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0464"/>
        <c:crosses val="autoZero"/>
        <c:auto val="1"/>
        <c:lblOffset val="100"/>
        <c:baseTimeUnit val="days"/>
      </c:dateAx>
      <c:valAx>
        <c:axId val="36789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4</c:v>
                </c:pt>
                <c:pt idx="3">
                  <c:v>4</c:v>
                </c:pt>
                <c:pt idx="4">
                  <c:v>4</c:v>
                </c:pt>
                <c:pt idx="5">
                  <c:v>4</c:v>
                </c:pt>
                <c:pt idx="6">
                  <c:v>4</c:v>
                </c:pt>
              </c:numCache>
            </c:numRef>
          </c:val>
          <c:extLst>
            <c:ext xmlns:c16="http://schemas.microsoft.com/office/drawing/2014/chart" uri="{C3380CC4-5D6E-409C-BE32-E72D297353CC}">
              <c16:uniqueId val="{00000000-6343-4830-9FCC-26971CDD444C}"/>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3</c:v>
                </c:pt>
                <c:pt idx="2">
                  <c:v>2</c:v>
                </c:pt>
                <c:pt idx="3">
                  <c:v>1</c:v>
                </c:pt>
                <c:pt idx="4">
                  <c:v>4</c:v>
                </c:pt>
                <c:pt idx="5">
                  <c:v>0</c:v>
                </c:pt>
                <c:pt idx="6">
                  <c:v>2</c:v>
                </c:pt>
              </c:numCache>
            </c:numRef>
          </c:val>
          <c:extLst>
            <c:ext xmlns:c16="http://schemas.microsoft.com/office/drawing/2014/chart" uri="{C3380CC4-5D6E-409C-BE32-E72D297353CC}">
              <c16:uniqueId val="{00000001-6343-4830-9FCC-26971CDD444C}"/>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3</c:v>
                </c:pt>
                <c:pt idx="3">
                  <c:v>0</c:v>
                </c:pt>
                <c:pt idx="4">
                  <c:v>1</c:v>
                </c:pt>
                <c:pt idx="5">
                  <c:v>0</c:v>
                </c:pt>
                <c:pt idx="6">
                  <c:v>0</c:v>
                </c:pt>
              </c:numCache>
            </c:numRef>
          </c:val>
          <c:extLst>
            <c:ext xmlns:c16="http://schemas.microsoft.com/office/drawing/2014/chart" uri="{C3380CC4-5D6E-409C-BE32-E72D297353CC}">
              <c16:uniqueId val="{00000002-6343-4830-9FCC-26971CDD444C}"/>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2</c:v>
                </c:pt>
                <c:pt idx="2">
                  <c:v>1</c:v>
                </c:pt>
                <c:pt idx="3">
                  <c:v>1</c:v>
                </c:pt>
                <c:pt idx="4">
                  <c:v>4</c:v>
                </c:pt>
                <c:pt idx="5">
                  <c:v>1</c:v>
                </c:pt>
                <c:pt idx="6">
                  <c:v>1</c:v>
                </c:pt>
              </c:numCache>
            </c:numRef>
          </c:val>
          <c:extLst>
            <c:ext xmlns:c16="http://schemas.microsoft.com/office/drawing/2014/chart" uri="{C3380CC4-5D6E-409C-BE32-E72D297353CC}">
              <c16:uniqueId val="{00000003-6343-4830-9FCC-26971CDD444C}"/>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4</c:v>
                </c:pt>
                <c:pt idx="2">
                  <c:v>3</c:v>
                </c:pt>
                <c:pt idx="3">
                  <c:v>1</c:v>
                </c:pt>
                <c:pt idx="4">
                  <c:v>4</c:v>
                </c:pt>
                <c:pt idx="5">
                  <c:v>1</c:v>
                </c:pt>
                <c:pt idx="6">
                  <c:v>4</c:v>
                </c:pt>
              </c:numCache>
            </c:numRef>
          </c:val>
          <c:extLst>
            <c:ext xmlns:c16="http://schemas.microsoft.com/office/drawing/2014/chart" uri="{C3380CC4-5D6E-409C-BE32-E72D297353CC}">
              <c16:uniqueId val="{00000004-6343-4830-9FCC-26971CDD444C}"/>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6343-4830-9FCC-26971CDD444C}"/>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6-6343-4830-9FCC-26971CDD444C}"/>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0</c:v>
                </c:pt>
                <c:pt idx="3">
                  <c:v>0</c:v>
                </c:pt>
                <c:pt idx="4">
                  <c:v>1</c:v>
                </c:pt>
                <c:pt idx="5">
                  <c:v>0</c:v>
                </c:pt>
                <c:pt idx="6">
                  <c:v>0</c:v>
                </c:pt>
              </c:numCache>
            </c:numRef>
          </c:val>
          <c:extLst>
            <c:ext xmlns:c16="http://schemas.microsoft.com/office/drawing/2014/chart" uri="{C3380CC4-5D6E-409C-BE32-E72D297353CC}">
              <c16:uniqueId val="{00000007-6343-4830-9FCC-26971CDD444C}"/>
            </c:ext>
          </c:extLst>
        </c:ser>
        <c:dLbls>
          <c:showLegendKey val="0"/>
          <c:showVal val="0"/>
          <c:showCatName val="0"/>
          <c:showSerName val="0"/>
          <c:showPercent val="0"/>
          <c:showBubbleSize val="0"/>
        </c:dLbls>
        <c:gapWidth val="219"/>
        <c:overlap val="-27"/>
        <c:axId val="355611880"/>
        <c:axId val="355614504"/>
      </c:barChart>
      <c:catAx>
        <c:axId val="35561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14504"/>
        <c:crosses val="autoZero"/>
        <c:auto val="1"/>
        <c:lblAlgn val="ctr"/>
        <c:lblOffset val="100"/>
        <c:noMultiLvlLbl val="0"/>
      </c:catAx>
      <c:valAx>
        <c:axId val="35561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1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c:v>
                </c:pt>
                <c:pt idx="1">
                  <c:v>14</c:v>
                </c:pt>
                <c:pt idx="2">
                  <c:v>20</c:v>
                </c:pt>
                <c:pt idx="3">
                  <c:v>17</c:v>
                </c:pt>
                <c:pt idx="4">
                  <c:v>28</c:v>
                </c:pt>
                <c:pt idx="5">
                  <c:v>33</c:v>
                </c:pt>
                <c:pt idx="6">
                  <c:v>20</c:v>
                </c:pt>
              </c:numCache>
            </c:numRef>
          </c:val>
          <c:extLst>
            <c:ext xmlns:c16="http://schemas.microsoft.com/office/drawing/2014/chart" uri="{C3380CC4-5D6E-409C-BE32-E72D297353CC}">
              <c16:uniqueId val="{00000000-A589-487D-8726-E4C229BF7824}"/>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20</c:v>
                </c:pt>
                <c:pt idx="2">
                  <c:v>25</c:v>
                </c:pt>
                <c:pt idx="3">
                  <c:v>20</c:v>
                </c:pt>
                <c:pt idx="4">
                  <c:v>14</c:v>
                </c:pt>
                <c:pt idx="5">
                  <c:v>17</c:v>
                </c:pt>
                <c:pt idx="6">
                  <c:v>23</c:v>
                </c:pt>
              </c:numCache>
            </c:numRef>
          </c:val>
          <c:extLst>
            <c:ext xmlns:c16="http://schemas.microsoft.com/office/drawing/2014/chart" uri="{C3380CC4-5D6E-409C-BE32-E72D297353CC}">
              <c16:uniqueId val="{00000001-A589-487D-8726-E4C229BF782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12</c:v>
                </c:pt>
                <c:pt idx="2">
                  <c:v>16</c:v>
                </c:pt>
                <c:pt idx="3">
                  <c:v>8</c:v>
                </c:pt>
                <c:pt idx="4">
                  <c:v>5</c:v>
                </c:pt>
                <c:pt idx="5">
                  <c:v>6</c:v>
                </c:pt>
                <c:pt idx="6">
                  <c:v>10</c:v>
                </c:pt>
              </c:numCache>
            </c:numRef>
          </c:val>
          <c:extLst>
            <c:ext xmlns:c16="http://schemas.microsoft.com/office/drawing/2014/chart" uri="{C3380CC4-5D6E-409C-BE32-E72D297353CC}">
              <c16:uniqueId val="{00000002-A589-487D-8726-E4C229BF7824}"/>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11</c:v>
                </c:pt>
                <c:pt idx="2">
                  <c:v>3</c:v>
                </c:pt>
                <c:pt idx="3">
                  <c:v>2</c:v>
                </c:pt>
                <c:pt idx="4">
                  <c:v>3</c:v>
                </c:pt>
                <c:pt idx="5">
                  <c:v>6</c:v>
                </c:pt>
                <c:pt idx="6">
                  <c:v>4</c:v>
                </c:pt>
              </c:numCache>
            </c:numRef>
          </c:val>
          <c:extLst>
            <c:ext xmlns:c16="http://schemas.microsoft.com/office/drawing/2014/chart" uri="{C3380CC4-5D6E-409C-BE32-E72D297353CC}">
              <c16:uniqueId val="{00000003-A589-487D-8726-E4C229BF7824}"/>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28</c:v>
                </c:pt>
                <c:pt idx="1">
                  <c:v>14</c:v>
                </c:pt>
                <c:pt idx="2">
                  <c:v>17</c:v>
                </c:pt>
                <c:pt idx="3">
                  <c:v>9</c:v>
                </c:pt>
                <c:pt idx="4">
                  <c:v>17</c:v>
                </c:pt>
                <c:pt idx="5">
                  <c:v>19</c:v>
                </c:pt>
                <c:pt idx="6">
                  <c:v>23</c:v>
                </c:pt>
              </c:numCache>
            </c:numRef>
          </c:val>
          <c:extLst>
            <c:ext xmlns:c16="http://schemas.microsoft.com/office/drawing/2014/chart" uri="{C3380CC4-5D6E-409C-BE32-E72D297353CC}">
              <c16:uniqueId val="{00000004-A589-487D-8726-E4C229BF7824}"/>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c:v>
                </c:pt>
                <c:pt idx="2">
                  <c:v>0</c:v>
                </c:pt>
                <c:pt idx="3">
                  <c:v>-1</c:v>
                </c:pt>
                <c:pt idx="4">
                  <c:v>-1</c:v>
                </c:pt>
                <c:pt idx="5">
                  <c:v>-3</c:v>
                </c:pt>
                <c:pt idx="6">
                  <c:v>-1</c:v>
                </c:pt>
              </c:numCache>
            </c:numRef>
          </c:val>
          <c:extLst>
            <c:ext xmlns:c16="http://schemas.microsoft.com/office/drawing/2014/chart" uri="{C3380CC4-5D6E-409C-BE32-E72D297353CC}">
              <c16:uniqueId val="{00000005-A589-487D-8726-E4C229BF7824}"/>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4</c:v>
                </c:pt>
                <c:pt idx="2">
                  <c:v>3</c:v>
                </c:pt>
                <c:pt idx="3">
                  <c:v>4</c:v>
                </c:pt>
                <c:pt idx="4">
                  <c:v>6</c:v>
                </c:pt>
                <c:pt idx="5">
                  <c:v>3</c:v>
                </c:pt>
                <c:pt idx="6">
                  <c:v>2</c:v>
                </c:pt>
              </c:numCache>
            </c:numRef>
          </c:val>
          <c:extLst>
            <c:ext xmlns:c16="http://schemas.microsoft.com/office/drawing/2014/chart" uri="{C3380CC4-5D6E-409C-BE32-E72D297353CC}">
              <c16:uniqueId val="{00000006-A589-487D-8726-E4C229BF7824}"/>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2</c:v>
                </c:pt>
                <c:pt idx="2">
                  <c:v>1</c:v>
                </c:pt>
                <c:pt idx="3">
                  <c:v>1</c:v>
                </c:pt>
                <c:pt idx="4">
                  <c:v>2</c:v>
                </c:pt>
                <c:pt idx="5">
                  <c:v>3</c:v>
                </c:pt>
                <c:pt idx="6">
                  <c:v>5</c:v>
                </c:pt>
              </c:numCache>
            </c:numRef>
          </c:val>
          <c:extLst>
            <c:ext xmlns:c16="http://schemas.microsoft.com/office/drawing/2014/chart" uri="{C3380CC4-5D6E-409C-BE32-E72D297353CC}">
              <c16:uniqueId val="{00000007-A589-487D-8726-E4C229BF7824}"/>
            </c:ext>
          </c:extLst>
        </c:ser>
        <c:dLbls>
          <c:showLegendKey val="0"/>
          <c:showVal val="0"/>
          <c:showCatName val="0"/>
          <c:showSerName val="0"/>
          <c:showPercent val="0"/>
          <c:showBubbleSize val="0"/>
        </c:dLbls>
        <c:gapWidth val="219"/>
        <c:overlap val="-27"/>
        <c:axId val="355609912"/>
        <c:axId val="355606960"/>
      </c:barChart>
      <c:catAx>
        <c:axId val="35560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6960"/>
        <c:crosses val="autoZero"/>
        <c:auto val="1"/>
        <c:lblAlgn val="ctr"/>
        <c:lblOffset val="100"/>
        <c:noMultiLvlLbl val="0"/>
      </c:catAx>
      <c:valAx>
        <c:axId val="35560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1</c:v>
                </c:pt>
                <c:pt idx="16">
                  <c:v>0</c:v>
                </c:pt>
                <c:pt idx="17">
                  <c:v>1</c:v>
                </c:pt>
                <c:pt idx="18">
                  <c:v>5</c:v>
                </c:pt>
                <c:pt idx="19">
                  <c:v>5</c:v>
                </c:pt>
                <c:pt idx="20">
                  <c:v>3</c:v>
                </c:pt>
                <c:pt idx="21">
                  <c:v>1</c:v>
                </c:pt>
                <c:pt idx="22">
                  <c:v>1</c:v>
                </c:pt>
                <c:pt idx="23">
                  <c:v>0</c:v>
                </c:pt>
              </c:numCache>
            </c:numRef>
          </c:val>
          <c:smooth val="0"/>
          <c:extLst>
            <c:ext xmlns:c16="http://schemas.microsoft.com/office/drawing/2014/chart" uri="{C3380CC4-5D6E-409C-BE32-E72D297353CC}">
              <c16:uniqueId val="{00000000-B2A2-440C-8338-92E27450BEB8}"/>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1</c:v>
                </c:pt>
                <c:pt idx="15">
                  <c:v>1</c:v>
                </c:pt>
                <c:pt idx="16">
                  <c:v>0</c:v>
                </c:pt>
                <c:pt idx="17">
                  <c:v>4</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B2A2-440C-8338-92E27450BEB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0</c:v>
                </c:pt>
                <c:pt idx="17">
                  <c:v>0</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2-B2A2-440C-8338-92E27450BEB8}"/>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4</c:v>
                </c:pt>
                <c:pt idx="10">
                  <c:v>1</c:v>
                </c:pt>
                <c:pt idx="11">
                  <c:v>0</c:v>
                </c:pt>
                <c:pt idx="12">
                  <c:v>0</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3-B2A2-440C-8338-92E27450BEB8}"/>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2</c:v>
                </c:pt>
                <c:pt idx="20">
                  <c:v>2</c:v>
                </c:pt>
                <c:pt idx="21">
                  <c:v>0</c:v>
                </c:pt>
                <c:pt idx="22">
                  <c:v>1</c:v>
                </c:pt>
                <c:pt idx="23">
                  <c:v>0</c:v>
                </c:pt>
              </c:numCache>
            </c:numRef>
          </c:val>
          <c:smooth val="0"/>
          <c:extLst>
            <c:ext xmlns:c16="http://schemas.microsoft.com/office/drawing/2014/chart" uri="{C3380CC4-5D6E-409C-BE32-E72D297353CC}">
              <c16:uniqueId val="{00000004-B2A2-440C-8338-92E27450BEB8}"/>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2A2-440C-8338-92E27450BEB8}"/>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B2A2-440C-8338-92E27450BEB8}"/>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1</c:v>
                </c:pt>
              </c:numCache>
            </c:numRef>
          </c:val>
          <c:smooth val="0"/>
          <c:extLst>
            <c:ext xmlns:c16="http://schemas.microsoft.com/office/drawing/2014/chart" uri="{C3380CC4-5D6E-409C-BE32-E72D297353CC}">
              <c16:uniqueId val="{00000007-B2A2-440C-8338-92E27450BEB8}"/>
            </c:ext>
          </c:extLst>
        </c:ser>
        <c:dLbls>
          <c:showLegendKey val="0"/>
          <c:showVal val="0"/>
          <c:showCatName val="0"/>
          <c:showSerName val="0"/>
          <c:showPercent val="0"/>
          <c:showBubbleSize val="0"/>
        </c:dLbls>
        <c:smooth val="0"/>
        <c:axId val="355605320"/>
        <c:axId val="355600728"/>
      </c:lineChart>
      <c:catAx>
        <c:axId val="35560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0728"/>
        <c:crosses val="autoZero"/>
        <c:auto val="1"/>
        <c:lblAlgn val="ctr"/>
        <c:lblOffset val="100"/>
        <c:noMultiLvlLbl val="0"/>
      </c:catAx>
      <c:valAx>
        <c:axId val="35560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0.66703133071990806</c:v>
                </c:pt>
                <c:pt idx="1">
                  <c:v>0.46874525177013998</c:v>
                </c:pt>
                <c:pt idx="2">
                  <c:v>1.06816178928495</c:v>
                </c:pt>
                <c:pt idx="3">
                  <c:v>0.44671346522016597</c:v>
                </c:pt>
                <c:pt idx="4">
                  <c:v>1.3500167137691099</c:v>
                </c:pt>
                <c:pt idx="5">
                  <c:v>0.56370984896830501</c:v>
                </c:pt>
                <c:pt idx="6">
                  <c:v>0.351748868022001</c:v>
                </c:pt>
              </c:numCache>
            </c:numRef>
          </c:val>
          <c:extLst>
            <c:ext xmlns:c16="http://schemas.microsoft.com/office/drawing/2014/chart" uri="{C3380CC4-5D6E-409C-BE32-E72D297353CC}">
              <c16:uniqueId val="{00000000-758B-4B5A-8B97-A312C2E407F9}"/>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2.9782593482469899</c:v>
                </c:pt>
                <c:pt idx="1">
                  <c:v>0.51474647569727905</c:v>
                </c:pt>
                <c:pt idx="2">
                  <c:v>0.538850917912711</c:v>
                </c:pt>
                <c:pt idx="3">
                  <c:v>0.307914810235835</c:v>
                </c:pt>
                <c:pt idx="4">
                  <c:v>0.54351629382537503</c:v>
                </c:pt>
                <c:pt idx="6">
                  <c:v>0.45604049546292202</c:v>
                </c:pt>
              </c:numCache>
            </c:numRef>
          </c:val>
          <c:extLst>
            <c:ext xmlns:c16="http://schemas.microsoft.com/office/drawing/2014/chart" uri="{C3380CC4-5D6E-409C-BE32-E72D297353CC}">
              <c16:uniqueId val="{00000001-758B-4B5A-8B97-A312C2E407F9}"/>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1.6083203774191802E-2</c:v>
                </c:pt>
                <c:pt idx="1">
                  <c:v>2.14442716989224E-2</c:v>
                </c:pt>
                <c:pt idx="2">
                  <c:v>0.117943494344073</c:v>
                </c:pt>
                <c:pt idx="4">
                  <c:v>0.337747279258028</c:v>
                </c:pt>
              </c:numCache>
            </c:numRef>
          </c:val>
          <c:extLst>
            <c:ext xmlns:c16="http://schemas.microsoft.com/office/drawing/2014/chart" uri="{C3380CC4-5D6E-409C-BE32-E72D297353CC}">
              <c16:uniqueId val="{00000002-758B-4B5A-8B97-A312C2E407F9}"/>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2.7186299407436398</c:v>
                </c:pt>
                <c:pt idx="1">
                  <c:v>0.68698313472683503</c:v>
                </c:pt>
                <c:pt idx="2">
                  <c:v>0.63163378263983905</c:v>
                </c:pt>
                <c:pt idx="3">
                  <c:v>0.51442338998502302</c:v>
                </c:pt>
                <c:pt idx="4">
                  <c:v>1.82490069675067</c:v>
                </c:pt>
                <c:pt idx="5">
                  <c:v>2.3116494106921901</c:v>
                </c:pt>
                <c:pt idx="6">
                  <c:v>2.1162987562675002</c:v>
                </c:pt>
              </c:numCache>
            </c:numRef>
          </c:val>
          <c:extLst>
            <c:ext xmlns:c16="http://schemas.microsoft.com/office/drawing/2014/chart" uri="{C3380CC4-5D6E-409C-BE32-E72D297353CC}">
              <c16:uniqueId val="{00000003-758B-4B5A-8B97-A312C2E407F9}"/>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1.2652455774090801</c:v>
                </c:pt>
                <c:pt idx="1">
                  <c:v>1.00977914514888</c:v>
                </c:pt>
                <c:pt idx="2">
                  <c:v>1.761711167271</c:v>
                </c:pt>
                <c:pt idx="3">
                  <c:v>0.63069992308537504</c:v>
                </c:pt>
                <c:pt idx="4">
                  <c:v>1.16745412592023</c:v>
                </c:pt>
                <c:pt idx="5">
                  <c:v>1.41742665641138</c:v>
                </c:pt>
                <c:pt idx="6">
                  <c:v>1.2910669157235499</c:v>
                </c:pt>
              </c:numCache>
            </c:numRef>
          </c:val>
          <c:extLst>
            <c:ext xmlns:c16="http://schemas.microsoft.com/office/drawing/2014/chart" uri="{C3380CC4-5D6E-409C-BE32-E72D297353CC}">
              <c16:uniqueId val="{00000004-758B-4B5A-8B97-A312C2E407F9}"/>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758B-4B5A-8B97-A312C2E407F9}"/>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1">
                  <c:v>1.54112554112554</c:v>
                </c:pt>
              </c:numCache>
            </c:numRef>
          </c:val>
          <c:extLst>
            <c:ext xmlns:c16="http://schemas.microsoft.com/office/drawing/2014/chart" uri="{C3380CC4-5D6E-409C-BE32-E72D297353CC}">
              <c16:uniqueId val="{00000006-758B-4B5A-8B97-A312C2E407F9}"/>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1">
                  <c:v>2.51607492311993</c:v>
                </c:pt>
                <c:pt idx="4">
                  <c:v>4.8364551299971996</c:v>
                </c:pt>
              </c:numCache>
            </c:numRef>
          </c:val>
          <c:extLst>
            <c:ext xmlns:c16="http://schemas.microsoft.com/office/drawing/2014/chart" uri="{C3380CC4-5D6E-409C-BE32-E72D297353CC}">
              <c16:uniqueId val="{00000007-758B-4B5A-8B97-A312C2E407F9}"/>
            </c:ext>
          </c:extLst>
        </c:ser>
        <c:dLbls>
          <c:showLegendKey val="0"/>
          <c:showVal val="0"/>
          <c:showCatName val="0"/>
          <c:showSerName val="0"/>
          <c:showPercent val="0"/>
          <c:showBubbleSize val="0"/>
        </c:dLbls>
        <c:gapWidth val="219"/>
        <c:overlap val="-27"/>
        <c:axId val="355602040"/>
        <c:axId val="355603024"/>
      </c:barChart>
      <c:catAx>
        <c:axId val="35560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3024"/>
        <c:crosses val="autoZero"/>
        <c:auto val="1"/>
        <c:lblAlgn val="ctr"/>
        <c:lblOffset val="100"/>
        <c:noMultiLvlLbl val="0"/>
      </c:catAx>
      <c:valAx>
        <c:axId val="35560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0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0.26441357930887799</c:v>
                </c:pt>
                <c:pt idx="10">
                  <c:v>0.20210923016138299</c:v>
                </c:pt>
                <c:pt idx="11">
                  <c:v>0</c:v>
                </c:pt>
                <c:pt idx="12">
                  <c:v>0</c:v>
                </c:pt>
                <c:pt idx="13">
                  <c:v>3.6288484332735602</c:v>
                </c:pt>
                <c:pt idx="14">
                  <c:v>0</c:v>
                </c:pt>
                <c:pt idx="15">
                  <c:v>0.43461082576056898</c:v>
                </c:pt>
                <c:pt idx="16">
                  <c:v>0</c:v>
                </c:pt>
                <c:pt idx="17">
                  <c:v>0.44220891712001897</c:v>
                </c:pt>
                <c:pt idx="18">
                  <c:v>0.57492224619842203</c:v>
                </c:pt>
                <c:pt idx="19">
                  <c:v>0.48019937391727202</c:v>
                </c:pt>
                <c:pt idx="20">
                  <c:v>0.68018113849800899</c:v>
                </c:pt>
                <c:pt idx="21">
                  <c:v>0.49843479317995298</c:v>
                </c:pt>
                <c:pt idx="22">
                  <c:v>1.0751299273622501</c:v>
                </c:pt>
                <c:pt idx="23">
                  <c:v>0</c:v>
                </c:pt>
              </c:numCache>
            </c:numRef>
          </c:val>
          <c:smooth val="0"/>
          <c:extLst>
            <c:ext xmlns:c16="http://schemas.microsoft.com/office/drawing/2014/chart" uri="{C3380CC4-5D6E-409C-BE32-E72D297353CC}">
              <c16:uniqueId val="{00000000-218E-486C-884C-D52B0BC1CED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0.40138149911322701</c:v>
                </c:pt>
                <c:pt idx="10">
                  <c:v>0</c:v>
                </c:pt>
                <c:pt idx="11">
                  <c:v>0.37571175207691598</c:v>
                </c:pt>
                <c:pt idx="12">
                  <c:v>0</c:v>
                </c:pt>
                <c:pt idx="13">
                  <c:v>0.47955754690562902</c:v>
                </c:pt>
                <c:pt idx="14">
                  <c:v>0.548399141230281</c:v>
                </c:pt>
                <c:pt idx="15">
                  <c:v>0.35004200504060501</c:v>
                </c:pt>
                <c:pt idx="16">
                  <c:v>1.07579576215813</c:v>
                </c:pt>
                <c:pt idx="17">
                  <c:v>0.48912536171007198</c:v>
                </c:pt>
                <c:pt idx="18">
                  <c:v>4.4852048912536198</c:v>
                </c:pt>
                <c:pt idx="19">
                  <c:v>0</c:v>
                </c:pt>
                <c:pt idx="20">
                  <c:v>2.2612713525623098</c:v>
                </c:pt>
                <c:pt idx="21">
                  <c:v>0</c:v>
                </c:pt>
                <c:pt idx="22">
                  <c:v>0</c:v>
                </c:pt>
                <c:pt idx="23">
                  <c:v>0</c:v>
                </c:pt>
              </c:numCache>
            </c:numRef>
          </c:val>
          <c:smooth val="0"/>
          <c:extLst>
            <c:ext xmlns:c16="http://schemas.microsoft.com/office/drawing/2014/chart" uri="{C3380CC4-5D6E-409C-BE32-E72D297353CC}">
              <c16:uniqueId val="{00000001-218E-486C-884C-D52B0BC1CED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6.4367322855763603E-2</c:v>
                </c:pt>
                <c:pt idx="13">
                  <c:v>3.2183661427881802E-2</c:v>
                </c:pt>
                <c:pt idx="14">
                  <c:v>0</c:v>
                </c:pt>
                <c:pt idx="15">
                  <c:v>0.16896422249637899</c:v>
                </c:pt>
                <c:pt idx="16">
                  <c:v>0</c:v>
                </c:pt>
                <c:pt idx="17">
                  <c:v>2.1455774285254501E-2</c:v>
                </c:pt>
                <c:pt idx="18">
                  <c:v>0.28965295285093601</c:v>
                </c:pt>
                <c:pt idx="19">
                  <c:v>0</c:v>
                </c:pt>
                <c:pt idx="20">
                  <c:v>0</c:v>
                </c:pt>
                <c:pt idx="21">
                  <c:v>0</c:v>
                </c:pt>
                <c:pt idx="22">
                  <c:v>0</c:v>
                </c:pt>
                <c:pt idx="23">
                  <c:v>0</c:v>
                </c:pt>
              </c:numCache>
            </c:numRef>
          </c:val>
          <c:smooth val="0"/>
          <c:extLst>
            <c:ext xmlns:c16="http://schemas.microsoft.com/office/drawing/2014/chart" uri="{C3380CC4-5D6E-409C-BE32-E72D297353CC}">
              <c16:uniqueId val="{00000002-218E-486C-884C-D52B0BC1CED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1.08752279239385</c:v>
                </c:pt>
                <c:pt idx="8">
                  <c:v>0.66097942172440705</c:v>
                </c:pt>
                <c:pt idx="9">
                  <c:v>1.4359208127116401</c:v>
                </c:pt>
                <c:pt idx="10">
                  <c:v>0.44933576452201102</c:v>
                </c:pt>
                <c:pt idx="11">
                  <c:v>0</c:v>
                </c:pt>
                <c:pt idx="12">
                  <c:v>1.5759312320916901</c:v>
                </c:pt>
                <c:pt idx="13">
                  <c:v>0</c:v>
                </c:pt>
                <c:pt idx="14">
                  <c:v>0</c:v>
                </c:pt>
                <c:pt idx="15">
                  <c:v>0</c:v>
                </c:pt>
                <c:pt idx="16">
                  <c:v>2.3117999479031002</c:v>
                </c:pt>
                <c:pt idx="17">
                  <c:v>0</c:v>
                </c:pt>
                <c:pt idx="18">
                  <c:v>0</c:v>
                </c:pt>
                <c:pt idx="19">
                  <c:v>2.11643657202396</c:v>
                </c:pt>
                <c:pt idx="20">
                  <c:v>0</c:v>
                </c:pt>
                <c:pt idx="21">
                  <c:v>11.057567074759101</c:v>
                </c:pt>
                <c:pt idx="22">
                  <c:v>0</c:v>
                </c:pt>
                <c:pt idx="23">
                  <c:v>0</c:v>
                </c:pt>
              </c:numCache>
            </c:numRef>
          </c:val>
          <c:smooth val="0"/>
          <c:extLst>
            <c:ext xmlns:c16="http://schemas.microsoft.com/office/drawing/2014/chart" uri="{C3380CC4-5D6E-409C-BE32-E72D297353CC}">
              <c16:uniqueId val="{00000003-218E-486C-884C-D52B0BC1CED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0.76045627376425895</c:v>
                </c:pt>
                <c:pt idx="10">
                  <c:v>0</c:v>
                </c:pt>
                <c:pt idx="11">
                  <c:v>0</c:v>
                </c:pt>
                <c:pt idx="12">
                  <c:v>0</c:v>
                </c:pt>
                <c:pt idx="13">
                  <c:v>0.74287346974658797</c:v>
                </c:pt>
                <c:pt idx="14">
                  <c:v>1.4176135739247</c:v>
                </c:pt>
                <c:pt idx="15">
                  <c:v>0</c:v>
                </c:pt>
                <c:pt idx="16">
                  <c:v>0</c:v>
                </c:pt>
                <c:pt idx="17">
                  <c:v>0</c:v>
                </c:pt>
                <c:pt idx="18">
                  <c:v>1.22859843073474</c:v>
                </c:pt>
                <c:pt idx="19">
                  <c:v>1.3652314702887201</c:v>
                </c:pt>
                <c:pt idx="20">
                  <c:v>0.95093665062235799</c:v>
                </c:pt>
                <c:pt idx="21">
                  <c:v>2.0088353590188799</c:v>
                </c:pt>
                <c:pt idx="22">
                  <c:v>0.68243258093584502</c:v>
                </c:pt>
                <c:pt idx="23">
                  <c:v>0</c:v>
                </c:pt>
              </c:numCache>
            </c:numRef>
          </c:val>
          <c:smooth val="0"/>
          <c:extLst>
            <c:ext xmlns:c16="http://schemas.microsoft.com/office/drawing/2014/chart" uri="{C3380CC4-5D6E-409C-BE32-E72D297353CC}">
              <c16:uniqueId val="{00000004-218E-486C-884C-D52B0BC1CEDF}"/>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18E-486C-884C-D52B0BC1CEDF}"/>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1.5408587257617701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18E-486C-884C-D52B0BC1CEDF}"/>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2.5174825174825202</c:v>
                </c:pt>
                <c:pt idx="12">
                  <c:v>0</c:v>
                </c:pt>
                <c:pt idx="13">
                  <c:v>0</c:v>
                </c:pt>
                <c:pt idx="14">
                  <c:v>0</c:v>
                </c:pt>
                <c:pt idx="15">
                  <c:v>0</c:v>
                </c:pt>
                <c:pt idx="16">
                  <c:v>0</c:v>
                </c:pt>
                <c:pt idx="17">
                  <c:v>0</c:v>
                </c:pt>
                <c:pt idx="18">
                  <c:v>0</c:v>
                </c:pt>
                <c:pt idx="19">
                  <c:v>0</c:v>
                </c:pt>
                <c:pt idx="20">
                  <c:v>0</c:v>
                </c:pt>
                <c:pt idx="21">
                  <c:v>0</c:v>
                </c:pt>
                <c:pt idx="22">
                  <c:v>0</c:v>
                </c:pt>
                <c:pt idx="23">
                  <c:v>4.8391608391608401</c:v>
                </c:pt>
              </c:numCache>
            </c:numRef>
          </c:val>
          <c:smooth val="0"/>
          <c:extLst>
            <c:ext xmlns:c16="http://schemas.microsoft.com/office/drawing/2014/chart" uri="{C3380CC4-5D6E-409C-BE32-E72D297353CC}">
              <c16:uniqueId val="{00000007-218E-486C-884C-D52B0BC1CEDF}"/>
            </c:ext>
          </c:extLst>
        </c:ser>
        <c:dLbls>
          <c:showLegendKey val="0"/>
          <c:showVal val="0"/>
          <c:showCatName val="0"/>
          <c:showSerName val="0"/>
          <c:showPercent val="0"/>
          <c:showBubbleSize val="0"/>
        </c:dLbls>
        <c:smooth val="0"/>
        <c:axId val="367887840"/>
        <c:axId val="367888824"/>
      </c:lineChart>
      <c:catAx>
        <c:axId val="36788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8824"/>
        <c:crosses val="autoZero"/>
        <c:auto val="1"/>
        <c:lblAlgn val="ctr"/>
        <c:lblOffset val="100"/>
        <c:noMultiLvlLbl val="0"/>
      </c:catAx>
      <c:valAx>
        <c:axId val="36788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8</c:v>
                </c:pt>
                <c:pt idx="1">
                  <c:v>8</c:v>
                </c:pt>
                <c:pt idx="2">
                  <c:v>4</c:v>
                </c:pt>
                <c:pt idx="3">
                  <c:v>9</c:v>
                </c:pt>
                <c:pt idx="4">
                  <c:v>15</c:v>
                </c:pt>
                <c:pt idx="5">
                  <c:v>0</c:v>
                </c:pt>
                <c:pt idx="6">
                  <c:v>0</c:v>
                </c:pt>
                <c:pt idx="7">
                  <c:v>0</c:v>
                </c:pt>
              </c:numCache>
            </c:numRef>
          </c:val>
          <c:extLst>
            <c:ext xmlns:c16="http://schemas.microsoft.com/office/drawing/2014/chart" uri="{C3380CC4-5D6E-409C-BE32-E72D297353CC}">
              <c16:uniqueId val="{00000000-4689-4126-9BCA-96F2F28D5486}"/>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16</c:v>
                </c:pt>
                <c:pt idx="1">
                  <c:v>7</c:v>
                </c:pt>
                <c:pt idx="2">
                  <c:v>3</c:v>
                </c:pt>
                <c:pt idx="3">
                  <c:v>7</c:v>
                </c:pt>
                <c:pt idx="4">
                  <c:v>4</c:v>
                </c:pt>
                <c:pt idx="5">
                  <c:v>0</c:v>
                </c:pt>
                <c:pt idx="6">
                  <c:v>1</c:v>
                </c:pt>
                <c:pt idx="7">
                  <c:v>2</c:v>
                </c:pt>
              </c:numCache>
            </c:numRef>
          </c:val>
          <c:extLst>
            <c:ext xmlns:c16="http://schemas.microsoft.com/office/drawing/2014/chart" uri="{C3380CC4-5D6E-409C-BE32-E72D297353CC}">
              <c16:uniqueId val="{00000001-4689-4126-9BCA-96F2F28D5486}"/>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4</c:v>
                </c:pt>
                <c:pt idx="1">
                  <c:v>1</c:v>
                </c:pt>
                <c:pt idx="2">
                  <c:v>1</c:v>
                </c:pt>
                <c:pt idx="3">
                  <c:v>0</c:v>
                </c:pt>
                <c:pt idx="4">
                  <c:v>1</c:v>
                </c:pt>
                <c:pt idx="5">
                  <c:v>0</c:v>
                </c:pt>
                <c:pt idx="6">
                  <c:v>0</c:v>
                </c:pt>
                <c:pt idx="7">
                  <c:v>0</c:v>
                </c:pt>
              </c:numCache>
            </c:numRef>
          </c:val>
          <c:extLst>
            <c:ext xmlns:c16="http://schemas.microsoft.com/office/drawing/2014/chart" uri="{C3380CC4-5D6E-409C-BE32-E72D297353CC}">
              <c16:uniqueId val="{00000002-4689-4126-9BCA-96F2F28D5486}"/>
            </c:ext>
          </c:extLst>
        </c:ser>
        <c:dLbls>
          <c:showLegendKey val="0"/>
          <c:showVal val="0"/>
          <c:showCatName val="0"/>
          <c:showSerName val="0"/>
          <c:showPercent val="0"/>
          <c:showBubbleSize val="0"/>
        </c:dLbls>
        <c:gapWidth val="150"/>
        <c:overlap val="100"/>
        <c:axId val="367882264"/>
        <c:axId val="367882592"/>
      </c:barChart>
      <c:catAx>
        <c:axId val="36788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2592"/>
        <c:crosses val="autoZero"/>
        <c:auto val="1"/>
        <c:lblAlgn val="ctr"/>
        <c:lblOffset val="100"/>
        <c:noMultiLvlLbl val="0"/>
      </c:catAx>
      <c:valAx>
        <c:axId val="367882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2036</c:v>
                </c:pt>
                <c:pt idx="1">
                  <c:v>1353</c:v>
                </c:pt>
                <c:pt idx="2">
                  <c:v>63</c:v>
                </c:pt>
                <c:pt idx="3">
                  <c:v>2690</c:v>
                </c:pt>
                <c:pt idx="4">
                  <c:v>1739</c:v>
                </c:pt>
                <c:pt idx="5">
                  <c:v>0</c:v>
                </c:pt>
                <c:pt idx="6">
                  <c:v>89</c:v>
                </c:pt>
                <c:pt idx="7">
                  <c:v>263</c:v>
                </c:pt>
              </c:numCache>
            </c:numRef>
          </c:val>
          <c:extLst>
            <c:ext xmlns:c16="http://schemas.microsoft.com/office/drawing/2014/chart" uri="{C3380CC4-5D6E-409C-BE32-E72D297353CC}">
              <c16:uniqueId val="{00000000-7AAF-423B-973C-A308D9E3E02A}"/>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878</c:v>
                </c:pt>
                <c:pt idx="1">
                  <c:v>202</c:v>
                </c:pt>
                <c:pt idx="2">
                  <c:v>54</c:v>
                </c:pt>
                <c:pt idx="3">
                  <c:v>0</c:v>
                </c:pt>
                <c:pt idx="4">
                  <c:v>402</c:v>
                </c:pt>
                <c:pt idx="5">
                  <c:v>0</c:v>
                </c:pt>
                <c:pt idx="6">
                  <c:v>0</c:v>
                </c:pt>
                <c:pt idx="7">
                  <c:v>0</c:v>
                </c:pt>
              </c:numCache>
            </c:numRef>
          </c:val>
          <c:extLst>
            <c:ext xmlns:c16="http://schemas.microsoft.com/office/drawing/2014/chart" uri="{C3380CC4-5D6E-409C-BE32-E72D297353CC}">
              <c16:uniqueId val="{00000001-7AAF-423B-973C-A308D9E3E02A}"/>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3557</c:v>
                </c:pt>
                <c:pt idx="1">
                  <c:v>6131</c:v>
                </c:pt>
                <c:pt idx="2">
                  <c:v>26</c:v>
                </c:pt>
                <c:pt idx="3">
                  <c:v>2003</c:v>
                </c:pt>
                <c:pt idx="4">
                  <c:v>9812</c:v>
                </c:pt>
                <c:pt idx="5">
                  <c:v>0</c:v>
                </c:pt>
                <c:pt idx="6">
                  <c:v>0</c:v>
                </c:pt>
                <c:pt idx="7">
                  <c:v>0</c:v>
                </c:pt>
              </c:numCache>
            </c:numRef>
          </c:val>
          <c:extLst>
            <c:ext xmlns:c16="http://schemas.microsoft.com/office/drawing/2014/chart" uri="{C3380CC4-5D6E-409C-BE32-E72D297353CC}">
              <c16:uniqueId val="{00000002-7AAF-423B-973C-A308D9E3E02A}"/>
            </c:ext>
          </c:extLst>
        </c:ser>
        <c:dLbls>
          <c:showLegendKey val="0"/>
          <c:showVal val="0"/>
          <c:showCatName val="0"/>
          <c:showSerName val="0"/>
          <c:showPercent val="0"/>
          <c:showBubbleSize val="0"/>
        </c:dLbls>
        <c:gapWidth val="150"/>
        <c:overlap val="100"/>
        <c:axId val="367894072"/>
        <c:axId val="367889808"/>
      </c:barChart>
      <c:catAx>
        <c:axId val="36789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89808"/>
        <c:crosses val="autoZero"/>
        <c:auto val="1"/>
        <c:lblAlgn val="ctr"/>
        <c:lblOffset val="100"/>
        <c:noMultiLvlLbl val="0"/>
      </c:catAx>
      <c:valAx>
        <c:axId val="367889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1.3539636034474101</c:v>
                </c:pt>
                <c:pt idx="1">
                  <c:v>0.38802847408885899</c:v>
                </c:pt>
                <c:pt idx="2">
                  <c:v>0.67204051072280502</c:v>
                </c:pt>
              </c:numCache>
            </c:numRef>
          </c:val>
          <c:extLst>
            <c:ext xmlns:c16="http://schemas.microsoft.com/office/drawing/2014/chart" uri="{C3380CC4-5D6E-409C-BE32-E72D297353CC}">
              <c16:uniqueId val="{00000000-A2F8-40CD-A495-9726FF9EEEC3}"/>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1.78742030967066</c:v>
                </c:pt>
                <c:pt idx="1">
                  <c:v>0.45130439869349598</c:v>
                </c:pt>
                <c:pt idx="2">
                  <c:v>0.47154395630048002</c:v>
                </c:pt>
              </c:numCache>
            </c:numRef>
          </c:val>
          <c:extLst>
            <c:ext xmlns:c16="http://schemas.microsoft.com/office/drawing/2014/chart" uri="{C3380CC4-5D6E-409C-BE32-E72D297353CC}">
              <c16:uniqueId val="{00000001-A2F8-40CD-A495-9726FF9EEEC3}"/>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3.4979287324136799E-2</c:v>
                </c:pt>
                <c:pt idx="1">
                  <c:v>0.11191643572799</c:v>
                </c:pt>
                <c:pt idx="2">
                  <c:v>0.28985507246377001</c:v>
                </c:pt>
              </c:numCache>
            </c:numRef>
          </c:val>
          <c:extLst>
            <c:ext xmlns:c16="http://schemas.microsoft.com/office/drawing/2014/chart" uri="{C3380CC4-5D6E-409C-BE32-E72D297353CC}">
              <c16:uniqueId val="{00000002-A2F8-40CD-A495-9726FF9EEEC3}"/>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1.44732528103793</c:v>
                </c:pt>
                <c:pt idx="1">
                  <c:v>2.50183223500582</c:v>
                </c:pt>
                <c:pt idx="2">
                  <c:v>0</c:v>
                </c:pt>
              </c:numCache>
            </c:numRef>
          </c:val>
          <c:extLst>
            <c:ext xmlns:c16="http://schemas.microsoft.com/office/drawing/2014/chart" uri="{C3380CC4-5D6E-409C-BE32-E72D297353CC}">
              <c16:uniqueId val="{00000003-A2F8-40CD-A495-9726FF9EEEC3}"/>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1.43903033071234</c:v>
                </c:pt>
                <c:pt idx="1">
                  <c:v>0.95481672061919498</c:v>
                </c:pt>
                <c:pt idx="2">
                  <c:v>0.79496522027160998</c:v>
                </c:pt>
              </c:numCache>
            </c:numRef>
          </c:val>
          <c:extLst>
            <c:ext xmlns:c16="http://schemas.microsoft.com/office/drawing/2014/chart" uri="{C3380CC4-5D6E-409C-BE32-E72D297353CC}">
              <c16:uniqueId val="{00000004-A2F8-40CD-A495-9726FF9EEEC3}"/>
            </c:ext>
          </c:extLst>
        </c:ser>
        <c:ser>
          <c:idx val="5"/>
          <c:order val="5"/>
          <c:tx>
            <c:strRef>
              <c:f>Sheet1!$G$1</c:f>
              <c:strCache>
                <c:ptCount val="1"/>
                <c:pt idx="0">
                  <c:v>orbea.argentina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A2F8-40CD-A495-9726FF9EEEC3}"/>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1.5497126937140999</c:v>
                </c:pt>
                <c:pt idx="2">
                  <c:v>0</c:v>
                </c:pt>
              </c:numCache>
            </c:numRef>
          </c:val>
          <c:extLst>
            <c:ext xmlns:c16="http://schemas.microsoft.com/office/drawing/2014/chart" uri="{C3380CC4-5D6E-409C-BE32-E72D297353CC}">
              <c16:uniqueId val="{00000006-A2F8-40CD-A495-9726FF9EEEC3}"/>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3.6661666375065001</c:v>
                </c:pt>
                <c:pt idx="2">
                  <c:v>0</c:v>
                </c:pt>
              </c:numCache>
            </c:numRef>
          </c:val>
          <c:extLst>
            <c:ext xmlns:c16="http://schemas.microsoft.com/office/drawing/2014/chart" uri="{C3380CC4-5D6E-409C-BE32-E72D297353CC}">
              <c16:uniqueId val="{00000007-A2F8-40CD-A495-9726FF9EEEC3}"/>
            </c:ext>
          </c:extLst>
        </c:ser>
        <c:dLbls>
          <c:showLegendKey val="0"/>
          <c:showVal val="0"/>
          <c:showCatName val="0"/>
          <c:showSerName val="0"/>
          <c:showPercent val="0"/>
          <c:showBubbleSize val="0"/>
        </c:dLbls>
        <c:gapWidth val="219"/>
        <c:overlap val="-27"/>
        <c:axId val="362305656"/>
        <c:axId val="362296800"/>
      </c:barChart>
      <c:catAx>
        <c:axId val="36230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96800"/>
        <c:crosses val="autoZero"/>
        <c:auto val="1"/>
        <c:lblAlgn val="ctr"/>
        <c:lblOffset val="100"/>
        <c:noMultiLvlLbl val="0"/>
      </c:catAx>
      <c:valAx>
        <c:axId val="36229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6335</c:v>
                </c:pt>
                <c:pt idx="1">
                  <c:v>7357</c:v>
                </c:pt>
                <c:pt idx="2">
                  <c:v>111</c:v>
                </c:pt>
                <c:pt idx="3">
                  <c:v>3419</c:v>
                </c:pt>
                <c:pt idx="4">
                  <c:v>11821</c:v>
                </c:pt>
                <c:pt idx="5">
                  <c:v>0</c:v>
                </c:pt>
                <c:pt idx="6">
                  <c:v>89</c:v>
                </c:pt>
                <c:pt idx="7">
                  <c:v>262</c:v>
                </c:pt>
              </c:numCache>
            </c:numRef>
          </c:val>
          <c:extLst>
            <c:ext xmlns:c16="http://schemas.microsoft.com/office/drawing/2014/chart" uri="{C3380CC4-5D6E-409C-BE32-E72D297353CC}">
              <c16:uniqueId val="{00000000-2A33-4B64-B818-D92DFD47A121}"/>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136</c:v>
                </c:pt>
                <c:pt idx="1">
                  <c:v>329</c:v>
                </c:pt>
                <c:pt idx="2">
                  <c:v>32</c:v>
                </c:pt>
                <c:pt idx="3">
                  <c:v>1274</c:v>
                </c:pt>
                <c:pt idx="4">
                  <c:v>132</c:v>
                </c:pt>
                <c:pt idx="5">
                  <c:v>0</c:v>
                </c:pt>
                <c:pt idx="6">
                  <c:v>0</c:v>
                </c:pt>
                <c:pt idx="7">
                  <c:v>1</c:v>
                </c:pt>
              </c:numCache>
            </c:numRef>
          </c:val>
          <c:extLst>
            <c:ext xmlns:c16="http://schemas.microsoft.com/office/drawing/2014/chart" uri="{C3380CC4-5D6E-409C-BE32-E72D297353CC}">
              <c16:uniqueId val="{00000001-2A33-4B64-B818-D92DFD47A121}"/>
            </c:ext>
          </c:extLst>
        </c:ser>
        <c:dLbls>
          <c:showLegendKey val="0"/>
          <c:showVal val="0"/>
          <c:showCatName val="0"/>
          <c:showSerName val="0"/>
          <c:showPercent val="0"/>
          <c:showBubbleSize val="0"/>
        </c:dLbls>
        <c:gapWidth val="150"/>
        <c:overlap val="100"/>
        <c:axId val="362300736"/>
        <c:axId val="362301064"/>
      </c:barChart>
      <c:catAx>
        <c:axId val="36230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1064"/>
        <c:crosses val="autoZero"/>
        <c:auto val="1"/>
        <c:lblAlgn val="ctr"/>
        <c:lblOffset val="100"/>
        <c:noMultiLvlLbl val="0"/>
      </c:catAx>
      <c:valAx>
        <c:axId val="362301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0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F1A6-92D9-4DEF-B676-F3D15F8640E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6712C07-96BB-457A-91F9-0041D9D39AE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38420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C3C6D-E795-44BF-A293-B2C2A5DF0D7E}"/>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829BB310-1F79-4D85-A962-411ADAF928D2}"/>
              </a:ext>
            </a:extLst>
          </p:cNvPr>
          <p:cNvGraphicFramePr>
            <a:graphicFrameLocks noGrp="1"/>
          </p:cNvGraphicFramePr>
          <p:nvPr>
            <p:ph type="tbl" sz="quarter" idx="13"/>
            <p:extLst>
              <p:ext uri="{D42A27DB-BD31-4B8C-83A1-F6EECF244321}">
                <p14:modId xmlns:p14="http://schemas.microsoft.com/office/powerpoint/2010/main" val="154336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6022915"/>
                    </a:ext>
                  </a:extLst>
                </a:gridCol>
                <a:gridCol w="658368">
                  <a:extLst>
                    <a:ext uri="{9D8B030D-6E8A-4147-A177-3AD203B41FA5}">
                      <a16:colId xmlns:a16="http://schemas.microsoft.com/office/drawing/2014/main" val="3121579450"/>
                    </a:ext>
                  </a:extLst>
                </a:gridCol>
                <a:gridCol w="658368">
                  <a:extLst>
                    <a:ext uri="{9D8B030D-6E8A-4147-A177-3AD203B41FA5}">
                      <a16:colId xmlns:a16="http://schemas.microsoft.com/office/drawing/2014/main" val="2683158657"/>
                    </a:ext>
                  </a:extLst>
                </a:gridCol>
                <a:gridCol w="658368">
                  <a:extLst>
                    <a:ext uri="{9D8B030D-6E8A-4147-A177-3AD203B41FA5}">
                      <a16:colId xmlns:a16="http://schemas.microsoft.com/office/drawing/2014/main" val="601575549"/>
                    </a:ext>
                  </a:extLst>
                </a:gridCol>
                <a:gridCol w="658368">
                  <a:extLst>
                    <a:ext uri="{9D8B030D-6E8A-4147-A177-3AD203B41FA5}">
                      <a16:colId xmlns:a16="http://schemas.microsoft.com/office/drawing/2014/main" val="1284735965"/>
                    </a:ext>
                  </a:extLst>
                </a:gridCol>
                <a:gridCol w="658368">
                  <a:extLst>
                    <a:ext uri="{9D8B030D-6E8A-4147-A177-3AD203B41FA5}">
                      <a16:colId xmlns:a16="http://schemas.microsoft.com/office/drawing/2014/main" val="1021826848"/>
                    </a:ext>
                  </a:extLst>
                </a:gridCol>
                <a:gridCol w="658368">
                  <a:extLst>
                    <a:ext uri="{9D8B030D-6E8A-4147-A177-3AD203B41FA5}">
                      <a16:colId xmlns:a16="http://schemas.microsoft.com/office/drawing/2014/main" val="2000494299"/>
                    </a:ext>
                  </a:extLst>
                </a:gridCol>
                <a:gridCol w="658368">
                  <a:extLst>
                    <a:ext uri="{9D8B030D-6E8A-4147-A177-3AD203B41FA5}">
                      <a16:colId xmlns:a16="http://schemas.microsoft.com/office/drawing/2014/main" val="2703011286"/>
                    </a:ext>
                  </a:extLst>
                </a:gridCol>
                <a:gridCol w="658368">
                  <a:extLst>
                    <a:ext uri="{9D8B030D-6E8A-4147-A177-3AD203B41FA5}">
                      <a16:colId xmlns:a16="http://schemas.microsoft.com/office/drawing/2014/main" val="855132871"/>
                    </a:ext>
                  </a:extLst>
                </a:gridCol>
                <a:gridCol w="658368">
                  <a:extLst>
                    <a:ext uri="{9D8B030D-6E8A-4147-A177-3AD203B41FA5}">
                      <a16:colId xmlns:a16="http://schemas.microsoft.com/office/drawing/2014/main" val="1274920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90752002"/>
                  </a:ext>
                </a:extLst>
              </a:tr>
              <a:tr h="370840">
                <a:tc>
                  <a:txBody>
                    <a:bodyPr/>
                    <a:lstStyle/>
                    <a:p>
                      <a:r>
                        <a:rPr lang="en-US" sz="1000"/>
                        <a:t>trekbicycleargentina</a:t>
                      </a:r>
                    </a:p>
                  </a:txBody>
                  <a:tcPr/>
                </a:tc>
                <a:tc>
                  <a:txBody>
                    <a:bodyPr/>
                    <a:lstStyle/>
                    <a:p>
                      <a:r>
                        <a:rPr lang="en-US" sz="1000"/>
                        <a:t>45775</a:t>
                      </a:r>
                    </a:p>
                  </a:txBody>
                  <a:tcPr/>
                </a:tc>
                <a:tc>
                  <a:txBody>
                    <a:bodyPr/>
                    <a:lstStyle/>
                    <a:p>
                      <a:r>
                        <a:rPr lang="en-US" sz="1000"/>
                        <a:t>556</a:t>
                      </a:r>
                    </a:p>
                  </a:txBody>
                  <a:tcPr/>
                </a:tc>
                <a:tc>
                  <a:txBody>
                    <a:bodyPr/>
                    <a:lstStyle/>
                    <a:p>
                      <a:r>
                        <a:rPr lang="en-US" sz="1000"/>
                        <a:t>4</a:t>
                      </a:r>
                    </a:p>
                  </a:txBody>
                  <a:tcPr/>
                </a:tc>
                <a:tc>
                  <a:txBody>
                    <a:bodyPr/>
                    <a:lstStyle/>
                    <a:p>
                      <a:r>
                        <a:rPr lang="en-US" sz="1000"/>
                        <a:t>15</a:t>
                      </a:r>
                    </a:p>
                  </a:txBody>
                  <a:tcPr/>
                </a:tc>
                <a:tc>
                  <a:txBody>
                    <a:bodyPr/>
                    <a:lstStyle/>
                    <a:p>
                      <a:r>
                        <a:rPr lang="en-US" sz="1000"/>
                        <a:t>2</a:t>
                      </a:r>
                    </a:p>
                  </a:txBody>
                  <a:tcPr/>
                </a:tc>
                <a:tc>
                  <a:txBody>
                    <a:bodyPr/>
                    <a:lstStyle/>
                    <a:p>
                      <a:r>
                        <a:rPr lang="en-US" sz="1000"/>
                        <a:t>21</a:t>
                      </a:r>
                    </a:p>
                  </a:txBody>
                  <a:tcPr/>
                </a:tc>
                <a:tc>
                  <a:txBody>
                    <a:bodyPr/>
                    <a:lstStyle/>
                    <a:p>
                      <a:r>
                        <a:rPr lang="en-US" sz="1000"/>
                        <a:t>11821</a:t>
                      </a:r>
                    </a:p>
                  </a:txBody>
                  <a:tcPr/>
                </a:tc>
                <a:tc>
                  <a:txBody>
                    <a:bodyPr/>
                    <a:lstStyle/>
                    <a:p>
                      <a:r>
                        <a:rPr lang="en-US" sz="1000"/>
                        <a:t>132</a:t>
                      </a:r>
                    </a:p>
                  </a:txBody>
                  <a:tcPr/>
                </a:tc>
                <a:tc>
                  <a:txBody>
                    <a:bodyPr/>
                    <a:lstStyle/>
                    <a:p>
                      <a:r>
                        <a:rPr lang="en-US" sz="1000"/>
                        <a:t>1.2511 %</a:t>
                      </a:r>
                    </a:p>
                  </a:txBody>
                  <a:tcPr/>
                </a:tc>
                <a:extLst>
                  <a:ext uri="{0D108BD9-81ED-4DB2-BD59-A6C34878D82A}">
                    <a16:rowId xmlns:a16="http://schemas.microsoft.com/office/drawing/2014/main" val="2615729801"/>
                  </a:ext>
                </a:extLst>
              </a:tr>
              <a:tr h="370840">
                <a:tc>
                  <a:txBody>
                    <a:bodyPr/>
                    <a:lstStyle/>
                    <a:p>
                      <a:r>
                        <a:rPr lang="en-US" sz="1000"/>
                        <a:t>specialized_arg</a:t>
                      </a:r>
                    </a:p>
                  </a:txBody>
                  <a:tcPr/>
                </a:tc>
                <a:tc>
                  <a:txBody>
                    <a:bodyPr/>
                    <a:lstStyle/>
                    <a:p>
                      <a:r>
                        <a:rPr lang="en-US" sz="1000"/>
                        <a:t>43125</a:t>
                      </a:r>
                    </a:p>
                  </a:txBody>
                  <a:tcPr/>
                </a:tc>
                <a:tc>
                  <a:txBody>
                    <a:bodyPr/>
                    <a:lstStyle/>
                    <a:p>
                      <a:r>
                        <a:rPr lang="en-US" sz="1000"/>
                        <a:t>550</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16</a:t>
                      </a:r>
                    </a:p>
                  </a:txBody>
                  <a:tcPr/>
                </a:tc>
                <a:tc>
                  <a:txBody>
                    <a:bodyPr/>
                    <a:lstStyle/>
                    <a:p>
                      <a:r>
                        <a:rPr lang="en-US" sz="1000"/>
                        <a:t>7357</a:t>
                      </a:r>
                    </a:p>
                  </a:txBody>
                  <a:tcPr/>
                </a:tc>
                <a:tc>
                  <a:txBody>
                    <a:bodyPr/>
                    <a:lstStyle/>
                    <a:p>
                      <a:r>
                        <a:rPr lang="en-US" sz="1000"/>
                        <a:t>329</a:t>
                      </a:r>
                    </a:p>
                  </a:txBody>
                  <a:tcPr/>
                </a:tc>
                <a:tc>
                  <a:txBody>
                    <a:bodyPr/>
                    <a:lstStyle/>
                    <a:p>
                      <a:r>
                        <a:rPr lang="en-US" sz="1000"/>
                        <a:t>1.1211 %</a:t>
                      </a:r>
                    </a:p>
                  </a:txBody>
                  <a:tcPr/>
                </a:tc>
                <a:extLst>
                  <a:ext uri="{0D108BD9-81ED-4DB2-BD59-A6C34878D82A}">
                    <a16:rowId xmlns:a16="http://schemas.microsoft.com/office/drawing/2014/main" val="1775815104"/>
                  </a:ext>
                </a:extLst>
              </a:tr>
              <a:tr h="370840">
                <a:tc>
                  <a:txBody>
                    <a:bodyPr/>
                    <a:lstStyle/>
                    <a:p>
                      <a:r>
                        <a:rPr lang="en-US" sz="1000"/>
                        <a:t>scottsportsargentina</a:t>
                      </a:r>
                    </a:p>
                  </a:txBody>
                  <a:tcPr/>
                </a:tc>
                <a:tc>
                  <a:txBody>
                    <a:bodyPr/>
                    <a:lstStyle/>
                    <a:p>
                      <a:r>
                        <a:rPr lang="en-US" sz="1000"/>
                        <a:t>33233</a:t>
                      </a:r>
                    </a:p>
                  </a:txBody>
                  <a:tcPr/>
                </a:tc>
                <a:tc>
                  <a:txBody>
                    <a:bodyPr/>
                    <a:lstStyle/>
                    <a:p>
                      <a:r>
                        <a:rPr lang="en-US" sz="1000"/>
                        <a:t>658</a:t>
                      </a:r>
                    </a:p>
                  </a:txBody>
                  <a:tcPr/>
                </a:tc>
                <a:tc>
                  <a:txBody>
                    <a:bodyPr/>
                    <a:lstStyle/>
                    <a:p>
                      <a:r>
                        <a:rPr lang="en-US" sz="1000"/>
                        <a:t>16</a:t>
                      </a:r>
                    </a:p>
                  </a:txBody>
                  <a:tcPr/>
                </a:tc>
                <a:tc>
                  <a:txBody>
                    <a:bodyPr/>
                    <a:lstStyle/>
                    <a:p>
                      <a:r>
                        <a:rPr lang="en-US" sz="1000"/>
                        <a:t>8</a:t>
                      </a:r>
                    </a:p>
                  </a:txBody>
                  <a:tcPr/>
                </a:tc>
                <a:tc>
                  <a:txBody>
                    <a:bodyPr/>
                    <a:lstStyle/>
                    <a:p>
                      <a:r>
                        <a:rPr lang="en-US" sz="1000"/>
                        <a:t>4</a:t>
                      </a:r>
                    </a:p>
                  </a:txBody>
                  <a:tcPr/>
                </a:tc>
                <a:tc>
                  <a:txBody>
                    <a:bodyPr/>
                    <a:lstStyle/>
                    <a:p>
                      <a:r>
                        <a:rPr lang="en-US" sz="1000"/>
                        <a:t>28</a:t>
                      </a:r>
                    </a:p>
                  </a:txBody>
                  <a:tcPr/>
                </a:tc>
                <a:tc>
                  <a:txBody>
                    <a:bodyPr/>
                    <a:lstStyle/>
                    <a:p>
                      <a:r>
                        <a:rPr lang="en-US" sz="1000"/>
                        <a:t>6335</a:t>
                      </a:r>
                    </a:p>
                  </a:txBody>
                  <a:tcPr/>
                </a:tc>
                <a:tc>
                  <a:txBody>
                    <a:bodyPr/>
                    <a:lstStyle/>
                    <a:p>
                      <a:r>
                        <a:rPr lang="en-US" sz="1000"/>
                        <a:t>136</a:t>
                      </a:r>
                    </a:p>
                  </a:txBody>
                  <a:tcPr/>
                </a:tc>
                <a:tc>
                  <a:txBody>
                    <a:bodyPr/>
                    <a:lstStyle/>
                    <a:p>
                      <a:r>
                        <a:rPr lang="en-US" sz="1000"/>
                        <a:t>0.7024 %</a:t>
                      </a:r>
                    </a:p>
                  </a:txBody>
                  <a:tcPr/>
                </a:tc>
                <a:extLst>
                  <a:ext uri="{0D108BD9-81ED-4DB2-BD59-A6C34878D82A}">
                    <a16:rowId xmlns:a16="http://schemas.microsoft.com/office/drawing/2014/main" val="1869216624"/>
                  </a:ext>
                </a:extLst>
              </a:tr>
              <a:tr h="370840">
                <a:tc>
                  <a:txBody>
                    <a:bodyPr/>
                    <a:lstStyle/>
                    <a:p>
                      <a:r>
                        <a:rPr lang="en-US" sz="1000"/>
                        <a:t>orbea.argentina</a:t>
                      </a:r>
                    </a:p>
                  </a:txBody>
                  <a:tcPr/>
                </a:tc>
                <a:tc>
                  <a:txBody>
                    <a:bodyPr/>
                    <a:lstStyle/>
                    <a:p>
                      <a:r>
                        <a:rPr lang="en-US" sz="1000"/>
                        <a:t>19028</a:t>
                      </a:r>
                    </a:p>
                  </a:txBody>
                  <a:tcPr/>
                </a:tc>
                <a:tc>
                  <a:txBody>
                    <a:bodyPr/>
                    <a:lstStyle/>
                    <a:p>
                      <a:r>
                        <a:rPr lang="en-US" sz="1000"/>
                        <a:t>-49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272999179"/>
                  </a:ext>
                </a:extLst>
              </a:tr>
              <a:tr h="370840">
                <a:tc>
                  <a:txBody>
                    <a:bodyPr/>
                    <a:lstStyle/>
                    <a:p>
                      <a:r>
                        <a:rPr lang="en-US" sz="1000"/>
                        <a:t>giantargentina</a:t>
                      </a:r>
                    </a:p>
                  </a:txBody>
                  <a:tcPr/>
                </a:tc>
                <a:tc>
                  <a:txBody>
                    <a:bodyPr/>
                    <a:lstStyle/>
                    <a:p>
                      <a:r>
                        <a:rPr lang="en-US" sz="1000"/>
                        <a:t>18777</a:t>
                      </a:r>
                    </a:p>
                  </a:txBody>
                  <a:tcPr/>
                </a:tc>
                <a:tc>
                  <a:txBody>
                    <a:bodyPr/>
                    <a:lstStyle/>
                    <a:p>
                      <a:r>
                        <a:rPr lang="en-US" sz="1000"/>
                        <a:t>271</a:t>
                      </a:r>
                    </a:p>
                  </a:txBody>
                  <a:tcPr/>
                </a:tc>
                <a:tc>
                  <a:txBody>
                    <a:bodyPr/>
                    <a:lstStyle/>
                    <a:p>
                      <a:r>
                        <a:rPr lang="en-US" sz="1000"/>
                        <a:t>3</a:t>
                      </a:r>
                    </a:p>
                  </a:txBody>
                  <a:tcPr/>
                </a:tc>
                <a:tc>
                  <a:txBody>
                    <a:bodyPr/>
                    <a:lstStyle/>
                    <a:p>
                      <a:r>
                        <a:rPr lang="en-US" sz="1000"/>
                        <a:t>4</a:t>
                      </a:r>
                    </a:p>
                  </a:txBody>
                  <a:tcPr/>
                </a:tc>
                <a:tc>
                  <a:txBody>
                    <a:bodyPr/>
                    <a:lstStyle/>
                    <a:p>
                      <a:r>
                        <a:rPr lang="en-US" sz="1000"/>
                        <a:t>1</a:t>
                      </a:r>
                    </a:p>
                  </a:txBody>
                  <a:tcPr/>
                </a:tc>
                <a:tc>
                  <a:txBody>
                    <a:bodyPr/>
                    <a:lstStyle/>
                    <a:p>
                      <a:r>
                        <a:rPr lang="en-US" sz="1000"/>
                        <a:t>8</a:t>
                      </a:r>
                    </a:p>
                  </a:txBody>
                  <a:tcPr/>
                </a:tc>
                <a:tc>
                  <a:txBody>
                    <a:bodyPr/>
                    <a:lstStyle/>
                    <a:p>
                      <a:r>
                        <a:rPr lang="en-US" sz="1000"/>
                        <a:t>111</a:t>
                      </a:r>
                    </a:p>
                  </a:txBody>
                  <a:tcPr/>
                </a:tc>
                <a:tc>
                  <a:txBody>
                    <a:bodyPr/>
                    <a:lstStyle/>
                    <a:p>
                      <a:r>
                        <a:rPr lang="en-US" sz="1000"/>
                        <a:t>32</a:t>
                      </a:r>
                    </a:p>
                  </a:txBody>
                  <a:tcPr/>
                </a:tc>
                <a:tc>
                  <a:txBody>
                    <a:bodyPr/>
                    <a:lstStyle/>
                    <a:p>
                      <a:r>
                        <a:rPr lang="en-US" sz="1000"/>
                        <a:t>0.0959 %</a:t>
                      </a:r>
                    </a:p>
                  </a:txBody>
                  <a:tcPr/>
                </a:tc>
                <a:extLst>
                  <a:ext uri="{0D108BD9-81ED-4DB2-BD59-A6C34878D82A}">
                    <a16:rowId xmlns:a16="http://schemas.microsoft.com/office/drawing/2014/main" val="594678026"/>
                  </a:ext>
                </a:extLst>
              </a:tr>
              <a:tr h="370840">
                <a:tc>
                  <a:txBody>
                    <a:bodyPr/>
                    <a:lstStyle/>
                    <a:p>
                      <a:r>
                        <a:rPr lang="en-US" sz="1000"/>
                        <a:t>cannondale.argentina</a:t>
                      </a:r>
                    </a:p>
                  </a:txBody>
                  <a:tcPr/>
                </a:tc>
                <a:tc>
                  <a:txBody>
                    <a:bodyPr/>
                    <a:lstStyle/>
                    <a:p>
                      <a:r>
                        <a:rPr lang="en-US" sz="1000"/>
                        <a:t>15431</a:t>
                      </a:r>
                    </a:p>
                  </a:txBody>
                  <a:tcPr/>
                </a:tc>
                <a:tc>
                  <a:txBody>
                    <a:bodyPr/>
                    <a:lstStyle/>
                    <a:p>
                      <a:r>
                        <a:rPr lang="en-US" sz="1000"/>
                        <a:t>151</a:t>
                      </a:r>
                    </a:p>
                  </a:txBody>
                  <a:tcPr/>
                </a:tc>
                <a:tc>
                  <a:txBody>
                    <a:bodyPr/>
                    <a:lstStyle/>
                    <a:p>
                      <a:r>
                        <a:rPr lang="en-US" sz="1000"/>
                        <a:t>7</a:t>
                      </a:r>
                    </a:p>
                  </a:txBody>
                  <a:tcPr/>
                </a:tc>
                <a:tc>
                  <a:txBody>
                    <a:bodyPr/>
                    <a:lstStyle/>
                    <a:p>
                      <a:r>
                        <a:rPr lang="en-US" sz="1000"/>
                        <a:t>9</a:t>
                      </a:r>
                    </a:p>
                  </a:txBody>
                  <a:tcPr/>
                </a:tc>
                <a:tc>
                  <a:txBody>
                    <a:bodyPr/>
                    <a:lstStyle/>
                    <a:p>
                      <a:r>
                        <a:rPr lang="en-US" sz="1000"/>
                        <a:t>0</a:t>
                      </a:r>
                    </a:p>
                  </a:txBody>
                  <a:tcPr/>
                </a:tc>
                <a:tc>
                  <a:txBody>
                    <a:bodyPr/>
                    <a:lstStyle/>
                    <a:p>
                      <a:r>
                        <a:rPr lang="en-US" sz="1000"/>
                        <a:t>16</a:t>
                      </a:r>
                    </a:p>
                  </a:txBody>
                  <a:tcPr/>
                </a:tc>
                <a:tc>
                  <a:txBody>
                    <a:bodyPr/>
                    <a:lstStyle/>
                    <a:p>
                      <a:r>
                        <a:rPr lang="en-US" sz="1000"/>
                        <a:t>3419</a:t>
                      </a:r>
                    </a:p>
                  </a:txBody>
                  <a:tcPr/>
                </a:tc>
                <a:tc>
                  <a:txBody>
                    <a:bodyPr/>
                    <a:lstStyle/>
                    <a:p>
                      <a:r>
                        <a:rPr lang="en-US" sz="1000"/>
                        <a:t>1274</a:t>
                      </a:r>
                    </a:p>
                  </a:txBody>
                  <a:tcPr/>
                </a:tc>
                <a:tc>
                  <a:txBody>
                    <a:bodyPr/>
                    <a:lstStyle/>
                    <a:p>
                      <a:r>
                        <a:rPr lang="en-US" sz="1000"/>
                        <a:t>1.9102 %</a:t>
                      </a:r>
                    </a:p>
                  </a:txBody>
                  <a:tcPr/>
                </a:tc>
                <a:extLst>
                  <a:ext uri="{0D108BD9-81ED-4DB2-BD59-A6C34878D82A}">
                    <a16:rowId xmlns:a16="http://schemas.microsoft.com/office/drawing/2014/main" val="636482180"/>
                  </a:ext>
                </a:extLst>
              </a:tr>
              <a:tr h="370840">
                <a:tc>
                  <a:txBody>
                    <a:bodyPr/>
                    <a:lstStyle/>
                    <a:p>
                      <a:r>
                        <a:rPr lang="en-US" sz="1000"/>
                        <a:t>meridabikes_ar</a:t>
                      </a:r>
                    </a:p>
                  </a:txBody>
                  <a:tcPr/>
                </a:tc>
                <a:tc>
                  <a:txBody>
                    <a:bodyPr/>
                    <a:lstStyle/>
                    <a:p>
                      <a:r>
                        <a:rPr lang="en-US" sz="1000"/>
                        <a:t>5837</a:t>
                      </a:r>
                    </a:p>
                  </a:txBody>
                  <a:tcPr/>
                </a:tc>
                <a:tc>
                  <a:txBody>
                    <a:bodyPr/>
                    <a:lstStyle/>
                    <a:p>
                      <a:r>
                        <a:rPr lang="en-US" sz="1000"/>
                        <a:t>121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89</a:t>
                      </a:r>
                    </a:p>
                  </a:txBody>
                  <a:tcPr/>
                </a:tc>
                <a:tc>
                  <a:txBody>
                    <a:bodyPr/>
                    <a:lstStyle/>
                    <a:p>
                      <a:r>
                        <a:rPr lang="en-US" sz="1000"/>
                        <a:t>0</a:t>
                      </a:r>
                    </a:p>
                  </a:txBody>
                  <a:tcPr/>
                </a:tc>
                <a:tc>
                  <a:txBody>
                    <a:bodyPr/>
                    <a:lstStyle/>
                    <a:p>
                      <a:r>
                        <a:rPr lang="en-US" sz="1000"/>
                        <a:t>1.5409 %</a:t>
                      </a:r>
                    </a:p>
                  </a:txBody>
                  <a:tcPr/>
                </a:tc>
                <a:extLst>
                  <a:ext uri="{0D108BD9-81ED-4DB2-BD59-A6C34878D82A}">
                    <a16:rowId xmlns:a16="http://schemas.microsoft.com/office/drawing/2014/main" val="964927696"/>
                  </a:ext>
                </a:extLst>
              </a:tr>
              <a:tr h="370840">
                <a:tc>
                  <a:txBody>
                    <a:bodyPr/>
                    <a:lstStyle/>
                    <a:p>
                      <a:r>
                        <a:rPr lang="en-US" sz="1000"/>
                        <a:t>cervelo_argentina</a:t>
                      </a:r>
                    </a:p>
                  </a:txBody>
                  <a:tcPr/>
                </a:tc>
                <a:tc>
                  <a:txBody>
                    <a:bodyPr/>
                    <a:lstStyle/>
                    <a:p>
                      <a:r>
                        <a:rPr lang="en-US" sz="1000"/>
                        <a:t>3600</a:t>
                      </a:r>
                    </a:p>
                  </a:txBody>
                  <a:tcPr/>
                </a:tc>
                <a:tc>
                  <a:txBody>
                    <a:bodyPr/>
                    <a:lstStyle/>
                    <a:p>
                      <a:r>
                        <a:rPr lang="en-US" sz="1000"/>
                        <a:t>63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262</a:t>
                      </a:r>
                    </a:p>
                  </a:txBody>
                  <a:tcPr/>
                </a:tc>
                <a:tc>
                  <a:txBody>
                    <a:bodyPr/>
                    <a:lstStyle/>
                    <a:p>
                      <a:r>
                        <a:rPr lang="en-US" sz="1000"/>
                        <a:t>1</a:t>
                      </a:r>
                    </a:p>
                  </a:txBody>
                  <a:tcPr/>
                </a:tc>
                <a:tc>
                  <a:txBody>
                    <a:bodyPr/>
                    <a:lstStyle/>
                    <a:p>
                      <a:r>
                        <a:rPr lang="en-US" sz="1000"/>
                        <a:t>3.6855 %</a:t>
                      </a:r>
                    </a:p>
                  </a:txBody>
                  <a:tcPr/>
                </a:tc>
                <a:extLst>
                  <a:ext uri="{0D108BD9-81ED-4DB2-BD59-A6C34878D82A}">
                    <a16:rowId xmlns:a16="http://schemas.microsoft.com/office/drawing/2014/main" val="88938615"/>
                  </a:ext>
                </a:extLst>
              </a:tr>
            </a:tbl>
          </a:graphicData>
        </a:graphic>
      </p:graphicFrame>
      <p:sp>
        <p:nvSpPr>
          <p:cNvPr id="4" name="Text Placeholder 3">
            <a:extLst>
              <a:ext uri="{FF2B5EF4-FFF2-40B4-BE49-F238E27FC236}">
                <a16:creationId xmlns:a16="http://schemas.microsoft.com/office/drawing/2014/main" id="{A36F8695-EA1A-49B5-8336-0065743E04F7}"/>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486264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2914-814C-4708-8448-FF84FECCB340}"/>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00D46962-829F-47A7-88C3-D898F503CEC8}"/>
              </a:ext>
            </a:extLst>
          </p:cNvPr>
          <p:cNvGraphicFramePr>
            <a:graphicFrameLocks noGrp="1"/>
          </p:cNvGraphicFramePr>
          <p:nvPr>
            <p:ph type="chart" sz="quarter" idx="13"/>
            <p:extLst>
              <p:ext uri="{D42A27DB-BD31-4B8C-83A1-F6EECF244321}">
                <p14:modId xmlns:p14="http://schemas.microsoft.com/office/powerpoint/2010/main" val="3439332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04455-1F93-452A-BF30-C40875BCDF3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752E5949-E0F3-4CD5-B36B-D2F1CE448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416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8DE8D-A283-4C6F-946F-06005244877A}"/>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202FE184-AD97-44C4-A7A0-80FAACFA6FA7}"/>
              </a:ext>
            </a:extLst>
          </p:cNvPr>
          <p:cNvGraphicFramePr>
            <a:graphicFrameLocks noGrp="1"/>
          </p:cNvGraphicFramePr>
          <p:nvPr>
            <p:ph type="chart" sz="quarter" idx="13"/>
            <p:extLst>
              <p:ext uri="{D42A27DB-BD31-4B8C-83A1-F6EECF244321}">
                <p14:modId xmlns:p14="http://schemas.microsoft.com/office/powerpoint/2010/main" val="3087232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E3909-7AA2-4FEF-A3AC-9EAD4C068020}"/>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5BEEE083-10C9-45B6-9571-64C01938A5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8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E9EE2-AEB0-4AEE-964E-E4CF25E8BEFB}"/>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CBFC6FB5-89ED-40EC-828B-4B24E7D3AFE7}"/>
              </a:ext>
            </a:extLst>
          </p:cNvPr>
          <p:cNvGraphicFramePr>
            <a:graphicFrameLocks noGrp="1"/>
          </p:cNvGraphicFramePr>
          <p:nvPr>
            <p:ph type="chart" sz="quarter" idx="13"/>
            <p:extLst>
              <p:ext uri="{D42A27DB-BD31-4B8C-83A1-F6EECF244321}">
                <p14:modId xmlns:p14="http://schemas.microsoft.com/office/powerpoint/2010/main" val="306880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F9A70-9136-4CC0-AC10-D7435EEA752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D75ED77-D63A-4D51-B226-4357CAE06E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5114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2638-8320-4C06-8C7F-1B1C57196050}"/>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4C56A760-412E-4162-BE08-6FB72C5D7FA7}"/>
              </a:ext>
            </a:extLst>
          </p:cNvPr>
          <p:cNvGraphicFramePr>
            <a:graphicFrameLocks noGrp="1"/>
          </p:cNvGraphicFramePr>
          <p:nvPr>
            <p:ph type="chart" sz="quarter" idx="13"/>
            <p:extLst>
              <p:ext uri="{D42A27DB-BD31-4B8C-83A1-F6EECF244321}">
                <p14:modId xmlns:p14="http://schemas.microsoft.com/office/powerpoint/2010/main" val="2071632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27751-C450-4BFB-A96B-7F6FD6EB86CF}"/>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63E4296-72D0-470B-BB99-0A78561C3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06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04278-08C5-4245-B077-B0024CBAB7F7}"/>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A25ECA60-9785-4995-8B06-C4B8652612F4}"/>
              </a:ext>
            </a:extLst>
          </p:cNvPr>
          <p:cNvGraphicFramePr>
            <a:graphicFrameLocks noGrp="1"/>
          </p:cNvGraphicFramePr>
          <p:nvPr>
            <p:ph type="chart" sz="quarter" idx="13"/>
            <p:extLst>
              <p:ext uri="{D42A27DB-BD31-4B8C-83A1-F6EECF244321}">
                <p14:modId xmlns:p14="http://schemas.microsoft.com/office/powerpoint/2010/main" val="2089945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3682C-AC9C-4642-BB06-F15B55ABDEEC}"/>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C8436635-F061-4F6C-B1E3-71A4149AE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008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DD10F-EF51-4D1B-8895-5C6959F99BB1}"/>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82C9913D-DBF7-4E80-B5E9-B7F1CC07AE73}"/>
              </a:ext>
            </a:extLst>
          </p:cNvPr>
          <p:cNvGraphicFramePr>
            <a:graphicFrameLocks noGrp="1"/>
          </p:cNvGraphicFramePr>
          <p:nvPr>
            <p:ph type="chart" sz="quarter" idx="13"/>
            <p:extLst>
              <p:ext uri="{D42A27DB-BD31-4B8C-83A1-F6EECF244321}">
                <p14:modId xmlns:p14="http://schemas.microsoft.com/office/powerpoint/2010/main" val="3211028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A85A97-4D4E-4F15-9763-11453C1B2BE6}"/>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BD050B7-5001-4EAA-BCFF-8BD918458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60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E01C-4648-4CF0-BA3D-786F93B6DFD2}"/>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E52BA9E1-8C8D-481A-85C9-8AE0E16B87FF}"/>
              </a:ext>
            </a:extLst>
          </p:cNvPr>
          <p:cNvGraphicFramePr>
            <a:graphicFrameLocks noGrp="1"/>
          </p:cNvGraphicFramePr>
          <p:nvPr>
            <p:ph type="chart" sz="quarter" idx="13"/>
            <p:extLst>
              <p:ext uri="{D42A27DB-BD31-4B8C-83A1-F6EECF244321}">
                <p14:modId xmlns:p14="http://schemas.microsoft.com/office/powerpoint/2010/main" val="1847226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E6769-498A-4A7D-A149-E02265585895}"/>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B5B01C4A-0B05-4723-8228-479206BDE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958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35D8-75DD-4232-9869-76BB739D2684}"/>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96780F71-189B-4399-9A36-7E8A49FAF712}"/>
              </a:ext>
            </a:extLst>
          </p:cNvPr>
          <p:cNvGraphicFramePr>
            <a:graphicFrameLocks noGrp="1"/>
          </p:cNvGraphicFramePr>
          <p:nvPr>
            <p:ph type="chart" sz="quarter" idx="13"/>
            <p:extLst>
              <p:ext uri="{D42A27DB-BD31-4B8C-83A1-F6EECF244321}">
                <p14:modId xmlns:p14="http://schemas.microsoft.com/office/powerpoint/2010/main" val="715420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70C42-004E-4C96-B873-910DF7C6113A}"/>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60D646D-AC4A-41C7-9E6E-57395C95D1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107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1811-321F-4D96-A8D7-6887A7A69658}"/>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279FCE7-26FC-4187-9D2F-E079C2232A3E}"/>
              </a:ext>
            </a:extLst>
          </p:cNvPr>
          <p:cNvGraphicFramePr>
            <a:graphicFrameLocks noGrp="1"/>
          </p:cNvGraphicFramePr>
          <p:nvPr>
            <p:ph type="chart" sz="quarter" idx="13"/>
            <p:extLst>
              <p:ext uri="{D42A27DB-BD31-4B8C-83A1-F6EECF244321}">
                <p14:modId xmlns:p14="http://schemas.microsoft.com/office/powerpoint/2010/main" val="379045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C0A0C-860D-4230-9BA1-CE867D2733C8}"/>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EF23B14C-F0B8-49C0-A88F-2B77BBE800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0836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03B7-E60A-420C-9BFC-91A7DE90D027}"/>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FD0EF921-6E9C-4561-8DE5-3B39499FE2FC}"/>
              </a:ext>
            </a:extLst>
          </p:cNvPr>
          <p:cNvGraphicFramePr>
            <a:graphicFrameLocks noGrp="1"/>
          </p:cNvGraphicFramePr>
          <p:nvPr>
            <p:ph type="chart" sz="quarter" idx="13"/>
            <p:extLst>
              <p:ext uri="{D42A27DB-BD31-4B8C-83A1-F6EECF244321}">
                <p14:modId xmlns:p14="http://schemas.microsoft.com/office/powerpoint/2010/main" val="3791667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ABEA00-D8FE-494B-8FC9-94BD5D7715D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19F15B1-F672-4DBE-A303-D8430D74C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989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E587F-258C-40F8-B1D2-FDBF584A4D1F}"/>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25D85395-51EF-4E38-AA92-4B809C6E2339}"/>
              </a:ext>
            </a:extLst>
          </p:cNvPr>
          <p:cNvGraphicFramePr>
            <a:graphicFrameLocks noGrp="1"/>
          </p:cNvGraphicFramePr>
          <p:nvPr>
            <p:ph type="chart" sz="quarter" idx="13"/>
            <p:extLst>
              <p:ext uri="{D42A27DB-BD31-4B8C-83A1-F6EECF244321}">
                <p14:modId xmlns:p14="http://schemas.microsoft.com/office/powerpoint/2010/main" val="2506714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D44AB1-6133-4CF9-BC8E-0424AF96E2CD}"/>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47E8D232-82CC-4B66-AAD6-A921079E5A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0274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4491F-F917-4E5E-9B08-DE51141C1EA5}"/>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A25580B4-5339-42F2-9385-B40431805ECF}"/>
              </a:ext>
            </a:extLst>
          </p:cNvPr>
          <p:cNvGraphicFramePr>
            <a:graphicFrameLocks noGrp="1"/>
          </p:cNvGraphicFramePr>
          <p:nvPr>
            <p:ph type="chart" sz="quarter" idx="13"/>
            <p:extLst>
              <p:ext uri="{D42A27DB-BD31-4B8C-83A1-F6EECF244321}">
                <p14:modId xmlns:p14="http://schemas.microsoft.com/office/powerpoint/2010/main" val="2038356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0D5C9B-2EBC-4EAB-9460-FCECAF8509F3}"/>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1432023B-8D61-49AE-B2AD-60D082BDEF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8649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8AF27-610F-4A4C-B17A-96B096529780}"/>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9F66BD5F-5FC3-44AA-9B77-81F30694A5A3}"/>
              </a:ext>
            </a:extLst>
          </p:cNvPr>
          <p:cNvGraphicFramePr>
            <a:graphicFrameLocks noGrp="1"/>
          </p:cNvGraphicFramePr>
          <p:nvPr>
            <p:ph type="chart" sz="quarter" idx="13"/>
            <p:extLst>
              <p:ext uri="{D42A27DB-BD31-4B8C-83A1-F6EECF244321}">
                <p14:modId xmlns:p14="http://schemas.microsoft.com/office/powerpoint/2010/main" val="66237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418A40-A8B4-44EB-83DD-ABAB26DF1D44}"/>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5DF3A557-CBFB-4037-86FA-86303BCCDB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058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63DC-C134-4B0D-84E2-F10E7A3C7491}"/>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82CCC444-64B7-4DD8-B3AE-7FF5950B450F}"/>
              </a:ext>
            </a:extLst>
          </p:cNvPr>
          <p:cNvGraphicFramePr>
            <a:graphicFrameLocks noGrp="1"/>
          </p:cNvGraphicFramePr>
          <p:nvPr>
            <p:ph type="tbl" sz="quarter" idx="13"/>
            <p:extLst>
              <p:ext uri="{D42A27DB-BD31-4B8C-83A1-F6EECF244321}">
                <p14:modId xmlns:p14="http://schemas.microsoft.com/office/powerpoint/2010/main" val="366407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0751299"/>
                    </a:ext>
                  </a:extLst>
                </a:gridCol>
                <a:gridCol w="1399032">
                  <a:extLst>
                    <a:ext uri="{9D8B030D-6E8A-4147-A177-3AD203B41FA5}">
                      <a16:colId xmlns:a16="http://schemas.microsoft.com/office/drawing/2014/main" val="1598242873"/>
                    </a:ext>
                  </a:extLst>
                </a:gridCol>
                <a:gridCol w="1399032">
                  <a:extLst>
                    <a:ext uri="{9D8B030D-6E8A-4147-A177-3AD203B41FA5}">
                      <a16:colId xmlns:a16="http://schemas.microsoft.com/office/drawing/2014/main" val="2632070303"/>
                    </a:ext>
                  </a:extLst>
                </a:gridCol>
                <a:gridCol w="1399032">
                  <a:extLst>
                    <a:ext uri="{9D8B030D-6E8A-4147-A177-3AD203B41FA5}">
                      <a16:colId xmlns:a16="http://schemas.microsoft.com/office/drawing/2014/main" val="2348372138"/>
                    </a:ext>
                  </a:extLst>
                </a:gridCol>
                <a:gridCol w="1399032">
                  <a:extLst>
                    <a:ext uri="{9D8B030D-6E8A-4147-A177-3AD203B41FA5}">
                      <a16:colId xmlns:a16="http://schemas.microsoft.com/office/drawing/2014/main" val="998554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30277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234.83333333333</a:t>
                      </a:r>
                    </a:p>
                  </a:txBody>
                  <a:tcPr/>
                </a:tc>
                <a:extLst>
                  <a:ext uri="{0D108BD9-81ED-4DB2-BD59-A6C34878D82A}">
                    <a16:rowId xmlns:a16="http://schemas.microsoft.com/office/drawing/2014/main" val="302561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234.83333333333</a:t>
                      </a:r>
                    </a:p>
                  </a:txBody>
                  <a:tcPr/>
                </a:tc>
                <a:extLst>
                  <a:ext uri="{0D108BD9-81ED-4DB2-BD59-A6C34878D82A}">
                    <a16:rowId xmlns:a16="http://schemas.microsoft.com/office/drawing/2014/main" val="87139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635.83333333333</a:t>
                      </a:r>
                    </a:p>
                  </a:txBody>
                  <a:tcPr/>
                </a:tc>
                <a:extLst>
                  <a:ext uri="{0D108BD9-81ED-4DB2-BD59-A6C34878D82A}">
                    <a16:rowId xmlns:a16="http://schemas.microsoft.com/office/drawing/2014/main" val="367955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649.66666666667</a:t>
                      </a:r>
                    </a:p>
                  </a:txBody>
                  <a:tcPr/>
                </a:tc>
                <a:extLst>
                  <a:ext uri="{0D108BD9-81ED-4DB2-BD59-A6C34878D82A}">
                    <a16:rowId xmlns:a16="http://schemas.microsoft.com/office/drawing/2014/main" val="250072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544.53846153846</a:t>
                      </a:r>
                    </a:p>
                  </a:txBody>
                  <a:tcPr/>
                </a:tc>
                <a:extLst>
                  <a:ext uri="{0D108BD9-81ED-4DB2-BD59-A6C34878D82A}">
                    <a16:rowId xmlns:a16="http://schemas.microsoft.com/office/drawing/2014/main" val="79525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559.53846153846</a:t>
                      </a:r>
                    </a:p>
                  </a:txBody>
                  <a:tcPr/>
                </a:tc>
                <a:extLst>
                  <a:ext uri="{0D108BD9-81ED-4DB2-BD59-A6C34878D82A}">
                    <a16:rowId xmlns:a16="http://schemas.microsoft.com/office/drawing/2014/main" val="46101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a:t>
                      </a:r>
                    </a:p>
                  </a:txBody>
                  <a:tcPr/>
                </a:tc>
                <a:extLst>
                  <a:ext uri="{0D108BD9-81ED-4DB2-BD59-A6C34878D82A}">
                    <a16:rowId xmlns:a16="http://schemas.microsoft.com/office/drawing/2014/main" val="168672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619.81818181818</a:t>
                      </a:r>
                    </a:p>
                  </a:txBody>
                  <a:tcPr/>
                </a:tc>
                <a:extLst>
                  <a:ext uri="{0D108BD9-81ED-4DB2-BD59-A6C34878D82A}">
                    <a16:rowId xmlns:a16="http://schemas.microsoft.com/office/drawing/2014/main" val="334068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619.81818181818</a:t>
                      </a:r>
                    </a:p>
                  </a:txBody>
                  <a:tcPr/>
                </a:tc>
                <a:extLst>
                  <a:ext uri="{0D108BD9-81ED-4DB2-BD59-A6C34878D82A}">
                    <a16:rowId xmlns:a16="http://schemas.microsoft.com/office/drawing/2014/main" val="160193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extLst>
                  <a:ext uri="{0D108BD9-81ED-4DB2-BD59-A6C34878D82A}">
                    <a16:rowId xmlns:a16="http://schemas.microsoft.com/office/drawing/2014/main" val="1418184684"/>
                  </a:ext>
                </a:extLst>
              </a:tr>
            </a:tbl>
          </a:graphicData>
        </a:graphic>
      </p:graphicFrame>
      <p:sp>
        <p:nvSpPr>
          <p:cNvPr id="4" name="Text Placeholder 3">
            <a:extLst>
              <a:ext uri="{FF2B5EF4-FFF2-40B4-BE49-F238E27FC236}">
                <a16:creationId xmlns:a16="http://schemas.microsoft.com/office/drawing/2014/main" id="{437BC1B6-8FED-480A-96AE-63D3B45AD6E3}"/>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592012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3B4A-B889-47A3-A893-62A467024300}"/>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8F33B224-999D-4C8F-8AC3-D4181572F4F7}"/>
              </a:ext>
            </a:extLst>
          </p:cNvPr>
          <p:cNvGraphicFramePr>
            <a:graphicFrameLocks noGrp="1"/>
          </p:cNvGraphicFramePr>
          <p:nvPr>
            <p:ph type="tbl" sz="quarter" idx="13"/>
            <p:extLst>
              <p:ext uri="{D42A27DB-BD31-4B8C-83A1-F6EECF244321}">
                <p14:modId xmlns:p14="http://schemas.microsoft.com/office/powerpoint/2010/main" val="262164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08737693"/>
                    </a:ext>
                  </a:extLst>
                </a:gridCol>
                <a:gridCol w="1399032">
                  <a:extLst>
                    <a:ext uri="{9D8B030D-6E8A-4147-A177-3AD203B41FA5}">
                      <a16:colId xmlns:a16="http://schemas.microsoft.com/office/drawing/2014/main" val="2173941483"/>
                    </a:ext>
                  </a:extLst>
                </a:gridCol>
                <a:gridCol w="1399032">
                  <a:extLst>
                    <a:ext uri="{9D8B030D-6E8A-4147-A177-3AD203B41FA5}">
                      <a16:colId xmlns:a16="http://schemas.microsoft.com/office/drawing/2014/main" val="1534767148"/>
                    </a:ext>
                  </a:extLst>
                </a:gridCol>
                <a:gridCol w="1399032">
                  <a:extLst>
                    <a:ext uri="{9D8B030D-6E8A-4147-A177-3AD203B41FA5}">
                      <a16:colId xmlns:a16="http://schemas.microsoft.com/office/drawing/2014/main" val="1551780688"/>
                    </a:ext>
                  </a:extLst>
                </a:gridCol>
                <a:gridCol w="1399032">
                  <a:extLst>
                    <a:ext uri="{9D8B030D-6E8A-4147-A177-3AD203B41FA5}">
                      <a16:colId xmlns:a16="http://schemas.microsoft.com/office/drawing/2014/main" val="408808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4221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extLst>
                  <a:ext uri="{0D108BD9-81ED-4DB2-BD59-A6C34878D82A}">
                    <a16:rowId xmlns:a16="http://schemas.microsoft.com/office/drawing/2014/main" val="61360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extLst>
                  <a:ext uri="{0D108BD9-81ED-4DB2-BD59-A6C34878D82A}">
                    <a16:rowId xmlns:a16="http://schemas.microsoft.com/office/drawing/2014/main" val="284994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extLst>
                  <a:ext uri="{0D108BD9-81ED-4DB2-BD59-A6C34878D82A}">
                    <a16:rowId xmlns:a16="http://schemas.microsoft.com/office/drawing/2014/main" val="207786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extLst>
                  <a:ext uri="{0D108BD9-81ED-4DB2-BD59-A6C34878D82A}">
                    <a16:rowId xmlns:a16="http://schemas.microsoft.com/office/drawing/2014/main" val="427107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extLst>
                  <a:ext uri="{0D108BD9-81ED-4DB2-BD59-A6C34878D82A}">
                    <a16:rowId xmlns:a16="http://schemas.microsoft.com/office/drawing/2014/main" val="377374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412143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17.875</a:t>
                      </a:r>
                    </a:p>
                  </a:txBody>
                  <a:tcPr/>
                </a:tc>
                <a:extLst>
                  <a:ext uri="{0D108BD9-81ED-4DB2-BD59-A6C34878D82A}">
                    <a16:rowId xmlns:a16="http://schemas.microsoft.com/office/drawing/2014/main" val="250058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690.375</a:t>
                      </a:r>
                    </a:p>
                  </a:txBody>
                  <a:tcPr/>
                </a:tc>
                <a:extLst>
                  <a:ext uri="{0D108BD9-81ED-4DB2-BD59-A6C34878D82A}">
                    <a16:rowId xmlns:a16="http://schemas.microsoft.com/office/drawing/2014/main" val="396611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232.42857142857</a:t>
                      </a:r>
                    </a:p>
                  </a:txBody>
                  <a:tcPr/>
                </a:tc>
                <a:extLst>
                  <a:ext uri="{0D108BD9-81ED-4DB2-BD59-A6C34878D82A}">
                    <a16:rowId xmlns:a16="http://schemas.microsoft.com/office/drawing/2014/main" val="187551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712.83333333333</a:t>
                      </a:r>
                    </a:p>
                  </a:txBody>
                  <a:tcPr/>
                </a:tc>
                <a:extLst>
                  <a:ext uri="{0D108BD9-81ED-4DB2-BD59-A6C34878D82A}">
                    <a16:rowId xmlns:a16="http://schemas.microsoft.com/office/drawing/2014/main" val="15238490"/>
                  </a:ext>
                </a:extLst>
              </a:tr>
            </a:tbl>
          </a:graphicData>
        </a:graphic>
      </p:graphicFrame>
      <p:sp>
        <p:nvSpPr>
          <p:cNvPr id="4" name="Text Placeholder 3">
            <a:extLst>
              <a:ext uri="{FF2B5EF4-FFF2-40B4-BE49-F238E27FC236}">
                <a16:creationId xmlns:a16="http://schemas.microsoft.com/office/drawing/2014/main" id="{6BB51026-7722-4920-8E6D-E703429504E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151779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164B-8008-4204-8A20-1B4E99A9639D}"/>
              </a:ext>
            </a:extLst>
          </p:cNvPr>
          <p:cNvSpPr>
            <a:spLocks noGrp="1"/>
          </p:cNvSpPr>
          <p:nvPr>
            <p:ph type="title"/>
          </p:nvPr>
        </p:nvSpPr>
        <p:spPr/>
        <p:txBody>
          <a:bodyPr/>
          <a:lstStyle/>
          <a:p>
            <a:r>
              <a:rPr lang="en-US"/>
              <a:t>Instagram Posts Table | Scott - 1 of 24</a:t>
            </a:r>
          </a:p>
        </p:txBody>
      </p:sp>
      <p:graphicFrame>
        <p:nvGraphicFramePr>
          <p:cNvPr id="5" name="Table Placeholder 4">
            <a:extLst>
              <a:ext uri="{FF2B5EF4-FFF2-40B4-BE49-F238E27FC236}">
                <a16:creationId xmlns:a16="http://schemas.microsoft.com/office/drawing/2014/main" id="{C82B6912-9F66-4336-8D26-3F4C4E91CEDF}"/>
              </a:ext>
            </a:extLst>
          </p:cNvPr>
          <p:cNvGraphicFramePr>
            <a:graphicFrameLocks noGrp="1"/>
          </p:cNvGraphicFramePr>
          <p:nvPr>
            <p:ph type="tbl" sz="quarter" idx="13"/>
            <p:extLst>
              <p:ext uri="{D42A27DB-BD31-4B8C-83A1-F6EECF244321}">
                <p14:modId xmlns:p14="http://schemas.microsoft.com/office/powerpoint/2010/main" val="76858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52284211"/>
                    </a:ext>
                  </a:extLst>
                </a:gridCol>
                <a:gridCol w="1810512">
                  <a:extLst>
                    <a:ext uri="{9D8B030D-6E8A-4147-A177-3AD203B41FA5}">
                      <a16:colId xmlns:a16="http://schemas.microsoft.com/office/drawing/2014/main" val="1510072067"/>
                    </a:ext>
                  </a:extLst>
                </a:gridCol>
                <a:gridCol w="822960">
                  <a:extLst>
                    <a:ext uri="{9D8B030D-6E8A-4147-A177-3AD203B41FA5}">
                      <a16:colId xmlns:a16="http://schemas.microsoft.com/office/drawing/2014/main" val="280963179"/>
                    </a:ext>
                  </a:extLst>
                </a:gridCol>
                <a:gridCol w="822960">
                  <a:extLst>
                    <a:ext uri="{9D8B030D-6E8A-4147-A177-3AD203B41FA5}">
                      <a16:colId xmlns:a16="http://schemas.microsoft.com/office/drawing/2014/main" val="691566057"/>
                    </a:ext>
                  </a:extLst>
                </a:gridCol>
                <a:gridCol w="822960">
                  <a:extLst>
                    <a:ext uri="{9D8B030D-6E8A-4147-A177-3AD203B41FA5}">
                      <a16:colId xmlns:a16="http://schemas.microsoft.com/office/drawing/2014/main" val="175373650"/>
                    </a:ext>
                  </a:extLst>
                </a:gridCol>
                <a:gridCol w="822960">
                  <a:extLst>
                    <a:ext uri="{9D8B030D-6E8A-4147-A177-3AD203B41FA5}">
                      <a16:colId xmlns:a16="http://schemas.microsoft.com/office/drawing/2014/main" val="262361959"/>
                    </a:ext>
                  </a:extLst>
                </a:gridCol>
                <a:gridCol w="822960">
                  <a:extLst>
                    <a:ext uri="{9D8B030D-6E8A-4147-A177-3AD203B41FA5}">
                      <a16:colId xmlns:a16="http://schemas.microsoft.com/office/drawing/2014/main" val="45097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3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- 2021-10-11 18:35:42</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245021748_626481055017908_660210274165874596_n.jpg?_nc_cat=104&amp;ccb=1-5&amp;_nc_sid=8ae9d6&amp;_nc_ohc=ufRiC_aYZZ4AX9g9dq6&amp;_nc_ht=scontent-iad3-2.cdninstagram.com&amp;edm=AL-3X8kEAAAA&amp;oh=03baf8532fb45727c41bec1a0c3711cc&amp;oe=6172F7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46458512"/>
                  </a:ext>
                </a:extLst>
              </a:tr>
            </a:tbl>
          </a:graphicData>
        </a:graphic>
      </p:graphicFrame>
      <p:sp>
        <p:nvSpPr>
          <p:cNvPr id="4" name="Text Placeholder 3">
            <a:extLst>
              <a:ext uri="{FF2B5EF4-FFF2-40B4-BE49-F238E27FC236}">
                <a16:creationId xmlns:a16="http://schemas.microsoft.com/office/drawing/2014/main" id="{2966B643-01FA-4FA6-A7E2-1E12FCB55C6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893872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FAF8D-EAEE-4C84-AD07-CD18E27DCDF8}"/>
              </a:ext>
            </a:extLst>
          </p:cNvPr>
          <p:cNvSpPr>
            <a:spLocks noGrp="1"/>
          </p:cNvSpPr>
          <p:nvPr>
            <p:ph type="title"/>
          </p:nvPr>
        </p:nvSpPr>
        <p:spPr/>
        <p:txBody>
          <a:bodyPr/>
          <a:lstStyle/>
          <a:p>
            <a:r>
              <a:rPr lang="en-US"/>
              <a:t>Instagram Posts Table | Scott - 2 of 24</a:t>
            </a:r>
          </a:p>
        </p:txBody>
      </p:sp>
      <p:graphicFrame>
        <p:nvGraphicFramePr>
          <p:cNvPr id="5" name="Table Placeholder 4">
            <a:extLst>
              <a:ext uri="{FF2B5EF4-FFF2-40B4-BE49-F238E27FC236}">
                <a16:creationId xmlns:a16="http://schemas.microsoft.com/office/drawing/2014/main" id="{37C075E1-20E6-4D69-866B-2CBD623AC7F5}"/>
              </a:ext>
            </a:extLst>
          </p:cNvPr>
          <p:cNvGraphicFramePr>
            <a:graphicFrameLocks noGrp="1"/>
          </p:cNvGraphicFramePr>
          <p:nvPr>
            <p:ph type="tbl" sz="quarter" idx="13"/>
            <p:extLst>
              <p:ext uri="{D42A27DB-BD31-4B8C-83A1-F6EECF244321}">
                <p14:modId xmlns:p14="http://schemas.microsoft.com/office/powerpoint/2010/main" val="655370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5667201"/>
                    </a:ext>
                  </a:extLst>
                </a:gridCol>
                <a:gridCol w="1810512">
                  <a:extLst>
                    <a:ext uri="{9D8B030D-6E8A-4147-A177-3AD203B41FA5}">
                      <a16:colId xmlns:a16="http://schemas.microsoft.com/office/drawing/2014/main" val="1797226382"/>
                    </a:ext>
                  </a:extLst>
                </a:gridCol>
                <a:gridCol w="822960">
                  <a:extLst>
                    <a:ext uri="{9D8B030D-6E8A-4147-A177-3AD203B41FA5}">
                      <a16:colId xmlns:a16="http://schemas.microsoft.com/office/drawing/2014/main" val="3174532829"/>
                    </a:ext>
                  </a:extLst>
                </a:gridCol>
                <a:gridCol w="822960">
                  <a:extLst>
                    <a:ext uri="{9D8B030D-6E8A-4147-A177-3AD203B41FA5}">
                      <a16:colId xmlns:a16="http://schemas.microsoft.com/office/drawing/2014/main" val="3740531201"/>
                    </a:ext>
                  </a:extLst>
                </a:gridCol>
                <a:gridCol w="822960">
                  <a:extLst>
                    <a:ext uri="{9D8B030D-6E8A-4147-A177-3AD203B41FA5}">
                      <a16:colId xmlns:a16="http://schemas.microsoft.com/office/drawing/2014/main" val="3501931561"/>
                    </a:ext>
                  </a:extLst>
                </a:gridCol>
                <a:gridCol w="822960">
                  <a:extLst>
                    <a:ext uri="{9D8B030D-6E8A-4147-A177-3AD203B41FA5}">
                      <a16:colId xmlns:a16="http://schemas.microsoft.com/office/drawing/2014/main" val="954425624"/>
                    </a:ext>
                  </a:extLst>
                </a:gridCol>
                <a:gridCol w="822960">
                  <a:extLst>
                    <a:ext uri="{9D8B030D-6E8A-4147-A177-3AD203B41FA5}">
                      <a16:colId xmlns:a16="http://schemas.microsoft.com/office/drawing/2014/main" val="3001254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422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- 2021-10-08 13:18:54</a:t>
                      </a:r>
                      <a:r>
                        <a:rPr kumimoji="0" lang="es-ES" sz="1000" b="0" i="0" u="none" strike="noStrike" kern="1200" cap="none" spc="0" normalizeH="0" baseline="0" noProof="0">
                          <a:ln>
                            <a:noFill/>
                          </a:ln>
                          <a:solidFill>
                            <a:prstClr val="black"/>
                          </a:solidFill>
                          <a:effectLst/>
                          <a:uLnTx/>
                          <a:uFillTx/>
                          <a:latin typeface="+mn-lt"/>
                          <a:ea typeface="+mn-ea"/>
                          <a:cs typeface="+mn-cs"/>
                        </a:rPr>
                        <a:t>
 ¿Ya pasaste por nuestro stand en riopinto ?
Te esperamos con un regalo y la posibilidad de ganarte un Casco Scott Supra.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244589083_596159421436519_169446688941049100_n.webp.jpg?_nc_cat=107&amp;ccb=1-5&amp;_nc_sid=8ae9d6&amp;_nc_ohc=jexomshxPCoAX93k0qc&amp;_nc_ht=scontent-iad3-2.cdninstagram.com&amp;edm=AL-3X8kEAAAA&amp;oh=3aa55a8b3610b1f475dfe20504679a66&amp;oe=61727843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22383963"/>
                  </a:ext>
                </a:extLst>
              </a:tr>
            </a:tbl>
          </a:graphicData>
        </a:graphic>
      </p:graphicFrame>
      <p:sp>
        <p:nvSpPr>
          <p:cNvPr id="4" name="Text Placeholder 3">
            <a:extLst>
              <a:ext uri="{FF2B5EF4-FFF2-40B4-BE49-F238E27FC236}">
                <a16:creationId xmlns:a16="http://schemas.microsoft.com/office/drawing/2014/main" id="{D0C30443-7FD3-45DD-940F-2D1A71D5F7F2}"/>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849176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8234C-74B4-40FF-B7F7-2E3DBC502E70}"/>
              </a:ext>
            </a:extLst>
          </p:cNvPr>
          <p:cNvSpPr>
            <a:spLocks noGrp="1"/>
          </p:cNvSpPr>
          <p:nvPr>
            <p:ph type="title"/>
          </p:nvPr>
        </p:nvSpPr>
        <p:spPr/>
        <p:txBody>
          <a:bodyPr/>
          <a:lstStyle/>
          <a:p>
            <a:r>
              <a:rPr lang="en-US"/>
              <a:t>Instagram Posts Table | Scott - 3 of 24</a:t>
            </a:r>
          </a:p>
        </p:txBody>
      </p:sp>
      <p:graphicFrame>
        <p:nvGraphicFramePr>
          <p:cNvPr id="5" name="Table Placeholder 4">
            <a:extLst>
              <a:ext uri="{FF2B5EF4-FFF2-40B4-BE49-F238E27FC236}">
                <a16:creationId xmlns:a16="http://schemas.microsoft.com/office/drawing/2014/main" id="{8A8573A5-D4D5-4F0C-AA43-45247CF76FC1}"/>
              </a:ext>
            </a:extLst>
          </p:cNvPr>
          <p:cNvGraphicFramePr>
            <a:graphicFrameLocks noGrp="1"/>
          </p:cNvGraphicFramePr>
          <p:nvPr>
            <p:ph type="tbl" sz="quarter" idx="13"/>
            <p:extLst>
              <p:ext uri="{D42A27DB-BD31-4B8C-83A1-F6EECF244321}">
                <p14:modId xmlns:p14="http://schemas.microsoft.com/office/powerpoint/2010/main" val="1858873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530526"/>
                    </a:ext>
                  </a:extLst>
                </a:gridCol>
                <a:gridCol w="1810512">
                  <a:extLst>
                    <a:ext uri="{9D8B030D-6E8A-4147-A177-3AD203B41FA5}">
                      <a16:colId xmlns:a16="http://schemas.microsoft.com/office/drawing/2014/main" val="3565830620"/>
                    </a:ext>
                  </a:extLst>
                </a:gridCol>
                <a:gridCol w="822960">
                  <a:extLst>
                    <a:ext uri="{9D8B030D-6E8A-4147-A177-3AD203B41FA5}">
                      <a16:colId xmlns:a16="http://schemas.microsoft.com/office/drawing/2014/main" val="127386387"/>
                    </a:ext>
                  </a:extLst>
                </a:gridCol>
                <a:gridCol w="822960">
                  <a:extLst>
                    <a:ext uri="{9D8B030D-6E8A-4147-A177-3AD203B41FA5}">
                      <a16:colId xmlns:a16="http://schemas.microsoft.com/office/drawing/2014/main" val="473773981"/>
                    </a:ext>
                  </a:extLst>
                </a:gridCol>
                <a:gridCol w="822960">
                  <a:extLst>
                    <a:ext uri="{9D8B030D-6E8A-4147-A177-3AD203B41FA5}">
                      <a16:colId xmlns:a16="http://schemas.microsoft.com/office/drawing/2014/main" val="1697165284"/>
                    </a:ext>
                  </a:extLst>
                </a:gridCol>
                <a:gridCol w="822960">
                  <a:extLst>
                    <a:ext uri="{9D8B030D-6E8A-4147-A177-3AD203B41FA5}">
                      <a16:colId xmlns:a16="http://schemas.microsoft.com/office/drawing/2014/main" val="1824077106"/>
                    </a:ext>
                  </a:extLst>
                </a:gridCol>
                <a:gridCol w="822960">
                  <a:extLst>
                    <a:ext uri="{9D8B030D-6E8A-4147-A177-3AD203B41FA5}">
                      <a16:colId xmlns:a16="http://schemas.microsoft.com/office/drawing/2014/main" val="2814186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163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- 2021-10-11 21:19:36</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245093005_2053741994773548_2030511753533640306_n.jpg?_nc_cat=105&amp;ccb=1-5&amp;_nc_sid=8ae9d6&amp;_nc_ohc=ajdQFFpN22wAX_rrEDx&amp;_nc_ht=scontent.cdninstagram.com&amp;edm=AL-3X8kEAAAA&amp;oh=e24bcf48ffaabb118c07a86f9456043f&amp;oe=617451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7419428"/>
                  </a:ext>
                </a:extLst>
              </a:tr>
            </a:tbl>
          </a:graphicData>
        </a:graphic>
      </p:graphicFrame>
      <p:sp>
        <p:nvSpPr>
          <p:cNvPr id="4" name="Text Placeholder 3">
            <a:extLst>
              <a:ext uri="{FF2B5EF4-FFF2-40B4-BE49-F238E27FC236}">
                <a16:creationId xmlns:a16="http://schemas.microsoft.com/office/drawing/2014/main" id="{D4F64832-B780-4936-B777-DE8E3B567958}"/>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007455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E9BB-BED5-483D-91F0-A42479CAED37}"/>
              </a:ext>
            </a:extLst>
          </p:cNvPr>
          <p:cNvSpPr>
            <a:spLocks noGrp="1"/>
          </p:cNvSpPr>
          <p:nvPr>
            <p:ph type="title"/>
          </p:nvPr>
        </p:nvSpPr>
        <p:spPr/>
        <p:txBody>
          <a:bodyPr/>
          <a:lstStyle/>
          <a:p>
            <a:r>
              <a:rPr lang="en-US"/>
              <a:t>Instagram Posts Table | Scott - 4 of 24</a:t>
            </a:r>
          </a:p>
        </p:txBody>
      </p:sp>
      <p:graphicFrame>
        <p:nvGraphicFramePr>
          <p:cNvPr id="5" name="Table Placeholder 4">
            <a:extLst>
              <a:ext uri="{FF2B5EF4-FFF2-40B4-BE49-F238E27FC236}">
                <a16:creationId xmlns:a16="http://schemas.microsoft.com/office/drawing/2014/main" id="{6FCB1F29-E96C-44FE-9263-BBECBD277E77}"/>
              </a:ext>
            </a:extLst>
          </p:cNvPr>
          <p:cNvGraphicFramePr>
            <a:graphicFrameLocks noGrp="1"/>
          </p:cNvGraphicFramePr>
          <p:nvPr>
            <p:ph type="tbl" sz="quarter" idx="13"/>
            <p:extLst>
              <p:ext uri="{D42A27DB-BD31-4B8C-83A1-F6EECF244321}">
                <p14:modId xmlns:p14="http://schemas.microsoft.com/office/powerpoint/2010/main" val="186366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4507497"/>
                    </a:ext>
                  </a:extLst>
                </a:gridCol>
                <a:gridCol w="1810512">
                  <a:extLst>
                    <a:ext uri="{9D8B030D-6E8A-4147-A177-3AD203B41FA5}">
                      <a16:colId xmlns:a16="http://schemas.microsoft.com/office/drawing/2014/main" val="1831490975"/>
                    </a:ext>
                  </a:extLst>
                </a:gridCol>
                <a:gridCol w="822960">
                  <a:extLst>
                    <a:ext uri="{9D8B030D-6E8A-4147-A177-3AD203B41FA5}">
                      <a16:colId xmlns:a16="http://schemas.microsoft.com/office/drawing/2014/main" val="2117571671"/>
                    </a:ext>
                  </a:extLst>
                </a:gridCol>
                <a:gridCol w="822960">
                  <a:extLst>
                    <a:ext uri="{9D8B030D-6E8A-4147-A177-3AD203B41FA5}">
                      <a16:colId xmlns:a16="http://schemas.microsoft.com/office/drawing/2014/main" val="2759383149"/>
                    </a:ext>
                  </a:extLst>
                </a:gridCol>
                <a:gridCol w="822960">
                  <a:extLst>
                    <a:ext uri="{9D8B030D-6E8A-4147-A177-3AD203B41FA5}">
                      <a16:colId xmlns:a16="http://schemas.microsoft.com/office/drawing/2014/main" val="3895668028"/>
                    </a:ext>
                  </a:extLst>
                </a:gridCol>
                <a:gridCol w="822960">
                  <a:extLst>
                    <a:ext uri="{9D8B030D-6E8A-4147-A177-3AD203B41FA5}">
                      <a16:colId xmlns:a16="http://schemas.microsoft.com/office/drawing/2014/main" val="1844073262"/>
                    </a:ext>
                  </a:extLst>
                </a:gridCol>
                <a:gridCol w="822960">
                  <a:extLst>
                    <a:ext uri="{9D8B030D-6E8A-4147-A177-3AD203B41FA5}">
                      <a16:colId xmlns:a16="http://schemas.microsoft.com/office/drawing/2014/main" val="137682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269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- 2021-10-03 19:12:33</a:t>
                      </a:r>
                      <a:r>
                        <a:rPr kumimoji="0" lang="en-U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244255531_416725010045396_4861917950716523910_n.jpg?_nc_cat=111&amp;ccb=1-5&amp;_nc_sid=8ae9d6&amp;_nc_ohc=e5tLkct5heIAX-_dKHm&amp;_nc_ht=scontent.cdninstagram.com&amp;edm=AL-3X8kEAAAA&amp;oh=c227b5b1d5a031eb261eef00bf964052&amp;oe=6173940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69304095"/>
                  </a:ext>
                </a:extLst>
              </a:tr>
            </a:tbl>
          </a:graphicData>
        </a:graphic>
      </p:graphicFrame>
      <p:sp>
        <p:nvSpPr>
          <p:cNvPr id="4" name="Text Placeholder 3">
            <a:extLst>
              <a:ext uri="{FF2B5EF4-FFF2-40B4-BE49-F238E27FC236}">
                <a16:creationId xmlns:a16="http://schemas.microsoft.com/office/drawing/2014/main" id="{5ECBD9D5-B517-4185-A051-8FC6F4888E02}"/>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590322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73094-4B68-4A94-B450-2D377BD272D0}"/>
              </a:ext>
            </a:extLst>
          </p:cNvPr>
          <p:cNvSpPr>
            <a:spLocks noGrp="1"/>
          </p:cNvSpPr>
          <p:nvPr>
            <p:ph type="title"/>
          </p:nvPr>
        </p:nvSpPr>
        <p:spPr/>
        <p:txBody>
          <a:bodyPr/>
          <a:lstStyle/>
          <a:p>
            <a:r>
              <a:rPr lang="en-US"/>
              <a:t>Instagram Posts Table | Scott - 5 of 24</a:t>
            </a:r>
          </a:p>
        </p:txBody>
      </p:sp>
      <p:graphicFrame>
        <p:nvGraphicFramePr>
          <p:cNvPr id="5" name="Table Placeholder 4">
            <a:extLst>
              <a:ext uri="{FF2B5EF4-FFF2-40B4-BE49-F238E27FC236}">
                <a16:creationId xmlns:a16="http://schemas.microsoft.com/office/drawing/2014/main" id="{7EFFAE3E-AD55-4AA5-967A-B3D4120566AF}"/>
              </a:ext>
            </a:extLst>
          </p:cNvPr>
          <p:cNvGraphicFramePr>
            <a:graphicFrameLocks noGrp="1"/>
          </p:cNvGraphicFramePr>
          <p:nvPr>
            <p:ph type="tbl" sz="quarter" idx="13"/>
            <p:extLst>
              <p:ext uri="{D42A27DB-BD31-4B8C-83A1-F6EECF244321}">
                <p14:modId xmlns:p14="http://schemas.microsoft.com/office/powerpoint/2010/main" val="43913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30852770"/>
                    </a:ext>
                  </a:extLst>
                </a:gridCol>
                <a:gridCol w="1810512">
                  <a:extLst>
                    <a:ext uri="{9D8B030D-6E8A-4147-A177-3AD203B41FA5}">
                      <a16:colId xmlns:a16="http://schemas.microsoft.com/office/drawing/2014/main" val="3178029956"/>
                    </a:ext>
                  </a:extLst>
                </a:gridCol>
                <a:gridCol w="822960">
                  <a:extLst>
                    <a:ext uri="{9D8B030D-6E8A-4147-A177-3AD203B41FA5}">
                      <a16:colId xmlns:a16="http://schemas.microsoft.com/office/drawing/2014/main" val="316345970"/>
                    </a:ext>
                  </a:extLst>
                </a:gridCol>
                <a:gridCol w="822960">
                  <a:extLst>
                    <a:ext uri="{9D8B030D-6E8A-4147-A177-3AD203B41FA5}">
                      <a16:colId xmlns:a16="http://schemas.microsoft.com/office/drawing/2014/main" val="1858448406"/>
                    </a:ext>
                  </a:extLst>
                </a:gridCol>
                <a:gridCol w="822960">
                  <a:extLst>
                    <a:ext uri="{9D8B030D-6E8A-4147-A177-3AD203B41FA5}">
                      <a16:colId xmlns:a16="http://schemas.microsoft.com/office/drawing/2014/main" val="3591450101"/>
                    </a:ext>
                  </a:extLst>
                </a:gridCol>
                <a:gridCol w="822960">
                  <a:extLst>
                    <a:ext uri="{9D8B030D-6E8A-4147-A177-3AD203B41FA5}">
                      <a16:colId xmlns:a16="http://schemas.microsoft.com/office/drawing/2014/main" val="1676725138"/>
                    </a:ext>
                  </a:extLst>
                </a:gridCol>
                <a:gridCol w="822960">
                  <a:extLst>
                    <a:ext uri="{9D8B030D-6E8A-4147-A177-3AD203B41FA5}">
                      <a16:colId xmlns:a16="http://schemas.microsoft.com/office/drawing/2014/main" val="229766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299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- 2021-10-04 20:01:13</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244188869_238500614959307_549333005947154357_n.jpg?_nc_cat=103&amp;ccb=1-5&amp;_nc_sid=8ae9d6&amp;_nc_ohc=kdyPYlOlGX0AX8CjxNM&amp;_nc_oc=AQnmOEcL69Fflh13Qjud_cE6fX6KNC67ZRAlr4w24jxcRuhyhjHboRrJXR5yRlzOcTM&amp;_nc_ht=scontent-iad3-2.cdninstagram.com&amp;edm=AL-3X8kEAAAA&amp;oh=e424031e31bc10a815de2fcbc595b6af&amp;oe=6173E1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9973478"/>
                  </a:ext>
                </a:extLst>
              </a:tr>
            </a:tbl>
          </a:graphicData>
        </a:graphic>
      </p:graphicFrame>
      <p:sp>
        <p:nvSpPr>
          <p:cNvPr id="4" name="Text Placeholder 3">
            <a:extLst>
              <a:ext uri="{FF2B5EF4-FFF2-40B4-BE49-F238E27FC236}">
                <a16:creationId xmlns:a16="http://schemas.microsoft.com/office/drawing/2014/main" id="{8A57928A-A425-403A-8DFD-F7B662E3D0A8}"/>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445532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27E9-DB18-4872-A609-5DC497D2C86A}"/>
              </a:ext>
            </a:extLst>
          </p:cNvPr>
          <p:cNvSpPr>
            <a:spLocks noGrp="1"/>
          </p:cNvSpPr>
          <p:nvPr>
            <p:ph type="title"/>
          </p:nvPr>
        </p:nvSpPr>
        <p:spPr/>
        <p:txBody>
          <a:bodyPr/>
          <a:lstStyle/>
          <a:p>
            <a:r>
              <a:rPr lang="en-US"/>
              <a:t>Instagram Posts Table | Scott - 6 of 24</a:t>
            </a:r>
          </a:p>
        </p:txBody>
      </p:sp>
      <p:graphicFrame>
        <p:nvGraphicFramePr>
          <p:cNvPr id="5" name="Table Placeholder 4">
            <a:extLst>
              <a:ext uri="{FF2B5EF4-FFF2-40B4-BE49-F238E27FC236}">
                <a16:creationId xmlns:a16="http://schemas.microsoft.com/office/drawing/2014/main" id="{F40EE0C7-5FDF-4322-831A-0626F57DFB09}"/>
              </a:ext>
            </a:extLst>
          </p:cNvPr>
          <p:cNvGraphicFramePr>
            <a:graphicFrameLocks noGrp="1"/>
          </p:cNvGraphicFramePr>
          <p:nvPr>
            <p:ph type="tbl" sz="quarter" idx="13"/>
            <p:extLst>
              <p:ext uri="{D42A27DB-BD31-4B8C-83A1-F6EECF244321}">
                <p14:modId xmlns:p14="http://schemas.microsoft.com/office/powerpoint/2010/main" val="2923182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6102737"/>
                    </a:ext>
                  </a:extLst>
                </a:gridCol>
                <a:gridCol w="1810512">
                  <a:extLst>
                    <a:ext uri="{9D8B030D-6E8A-4147-A177-3AD203B41FA5}">
                      <a16:colId xmlns:a16="http://schemas.microsoft.com/office/drawing/2014/main" val="3851367297"/>
                    </a:ext>
                  </a:extLst>
                </a:gridCol>
                <a:gridCol w="822960">
                  <a:extLst>
                    <a:ext uri="{9D8B030D-6E8A-4147-A177-3AD203B41FA5}">
                      <a16:colId xmlns:a16="http://schemas.microsoft.com/office/drawing/2014/main" val="2107293499"/>
                    </a:ext>
                  </a:extLst>
                </a:gridCol>
                <a:gridCol w="822960">
                  <a:extLst>
                    <a:ext uri="{9D8B030D-6E8A-4147-A177-3AD203B41FA5}">
                      <a16:colId xmlns:a16="http://schemas.microsoft.com/office/drawing/2014/main" val="495296576"/>
                    </a:ext>
                  </a:extLst>
                </a:gridCol>
                <a:gridCol w="822960">
                  <a:extLst>
                    <a:ext uri="{9D8B030D-6E8A-4147-A177-3AD203B41FA5}">
                      <a16:colId xmlns:a16="http://schemas.microsoft.com/office/drawing/2014/main" val="2818642105"/>
                    </a:ext>
                  </a:extLst>
                </a:gridCol>
                <a:gridCol w="822960">
                  <a:extLst>
                    <a:ext uri="{9D8B030D-6E8A-4147-A177-3AD203B41FA5}">
                      <a16:colId xmlns:a16="http://schemas.microsoft.com/office/drawing/2014/main" val="1013466285"/>
                    </a:ext>
                  </a:extLst>
                </a:gridCol>
                <a:gridCol w="822960">
                  <a:extLst>
                    <a:ext uri="{9D8B030D-6E8A-4147-A177-3AD203B41FA5}">
                      <a16:colId xmlns:a16="http://schemas.microsoft.com/office/drawing/2014/main" val="7546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201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- 2021-10-10 19:47:07</a:t>
                      </a:r>
                      <a:r>
                        <a:rPr kumimoji="0" lang="en-US" sz="1000" b="0" i="0" u="none" strike="noStrike" kern="1200" cap="none" spc="0" normalizeH="0" baseline="0" noProof="0">
                          <a:ln>
                            <a:noFill/>
                          </a:ln>
                          <a:solidFill>
                            <a:prstClr val="black"/>
                          </a:solidFill>
                          <a:effectLst/>
                          <a:uLnTx/>
                          <a:uFillTx/>
                          <a:latin typeface="+mn-lt"/>
                          <a:ea typeface="+mn-ea"/>
                          <a:cs typeface="+mn-cs"/>
                        </a:rPr>
                        <a:t>
 ¡El podio general de riopinto 2021 fue para el trekbicycleargentina ! 
chiquita.cantelmi se coronó bicampeona  de la carrera más importante de Sudamérica en sus 25 años. Por su parte nico_tivani se llevó la general masculina y facundoperezc ocupó el cuarto lugar. 
Descubrí más detalles de todos los podios del team en las próximas publicaciones.
¡Felicitaciones al #TeamTrekBontrager y todos los participantes!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245230979_3130455223901011_5845320779856295114_n.jpg?_nc_cat=104&amp;ccb=1-5&amp;_nc_sid=8ae9d6&amp;_nc_ohc=ERGgBJXTo8cAX-JzXj5&amp;_nc_ht=scontent.cdninstagram.com&amp;edm=AL-3X8kEAAAA&amp;oh=92e83aab24b1ec99af0508be4fb58d17&amp;oe=617424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9944722"/>
                  </a:ext>
                </a:extLst>
              </a:tr>
            </a:tbl>
          </a:graphicData>
        </a:graphic>
      </p:graphicFrame>
      <p:sp>
        <p:nvSpPr>
          <p:cNvPr id="4" name="Text Placeholder 3">
            <a:extLst>
              <a:ext uri="{FF2B5EF4-FFF2-40B4-BE49-F238E27FC236}">
                <a16:creationId xmlns:a16="http://schemas.microsoft.com/office/drawing/2014/main" id="{CE6B2FA3-0953-43A2-8C51-BB4C3ED606DE}"/>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763362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317DB-FCFF-479B-A6FC-7B785AB8E680}"/>
              </a:ext>
            </a:extLst>
          </p:cNvPr>
          <p:cNvSpPr>
            <a:spLocks noGrp="1"/>
          </p:cNvSpPr>
          <p:nvPr>
            <p:ph type="title"/>
          </p:nvPr>
        </p:nvSpPr>
        <p:spPr/>
        <p:txBody>
          <a:bodyPr/>
          <a:lstStyle/>
          <a:p>
            <a:r>
              <a:rPr lang="en-US"/>
              <a:t>Instagram Posts Table | Scott - 7 of 24</a:t>
            </a:r>
          </a:p>
        </p:txBody>
      </p:sp>
      <p:graphicFrame>
        <p:nvGraphicFramePr>
          <p:cNvPr id="5" name="Table Placeholder 4">
            <a:extLst>
              <a:ext uri="{FF2B5EF4-FFF2-40B4-BE49-F238E27FC236}">
                <a16:creationId xmlns:a16="http://schemas.microsoft.com/office/drawing/2014/main" id="{8788EE67-0E0A-48E7-B27D-8F641D87E916}"/>
              </a:ext>
            </a:extLst>
          </p:cNvPr>
          <p:cNvGraphicFramePr>
            <a:graphicFrameLocks noGrp="1"/>
          </p:cNvGraphicFramePr>
          <p:nvPr>
            <p:ph type="tbl" sz="quarter" idx="13"/>
            <p:extLst>
              <p:ext uri="{D42A27DB-BD31-4B8C-83A1-F6EECF244321}">
                <p14:modId xmlns:p14="http://schemas.microsoft.com/office/powerpoint/2010/main" val="212019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2871829"/>
                    </a:ext>
                  </a:extLst>
                </a:gridCol>
                <a:gridCol w="1810512">
                  <a:extLst>
                    <a:ext uri="{9D8B030D-6E8A-4147-A177-3AD203B41FA5}">
                      <a16:colId xmlns:a16="http://schemas.microsoft.com/office/drawing/2014/main" val="37566481"/>
                    </a:ext>
                  </a:extLst>
                </a:gridCol>
                <a:gridCol w="822960">
                  <a:extLst>
                    <a:ext uri="{9D8B030D-6E8A-4147-A177-3AD203B41FA5}">
                      <a16:colId xmlns:a16="http://schemas.microsoft.com/office/drawing/2014/main" val="3202078468"/>
                    </a:ext>
                  </a:extLst>
                </a:gridCol>
                <a:gridCol w="822960">
                  <a:extLst>
                    <a:ext uri="{9D8B030D-6E8A-4147-A177-3AD203B41FA5}">
                      <a16:colId xmlns:a16="http://schemas.microsoft.com/office/drawing/2014/main" val="1977779144"/>
                    </a:ext>
                  </a:extLst>
                </a:gridCol>
                <a:gridCol w="822960">
                  <a:extLst>
                    <a:ext uri="{9D8B030D-6E8A-4147-A177-3AD203B41FA5}">
                      <a16:colId xmlns:a16="http://schemas.microsoft.com/office/drawing/2014/main" val="2725098120"/>
                    </a:ext>
                  </a:extLst>
                </a:gridCol>
                <a:gridCol w="822960">
                  <a:extLst>
                    <a:ext uri="{9D8B030D-6E8A-4147-A177-3AD203B41FA5}">
                      <a16:colId xmlns:a16="http://schemas.microsoft.com/office/drawing/2014/main" val="1788194792"/>
                    </a:ext>
                  </a:extLst>
                </a:gridCol>
                <a:gridCol w="822960">
                  <a:extLst>
                    <a:ext uri="{9D8B030D-6E8A-4147-A177-3AD203B41FA5}">
                      <a16:colId xmlns:a16="http://schemas.microsoft.com/office/drawing/2014/main" val="1596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532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- 2021-10-08 18:59:07</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244625571_360396232452141_6148441774402586059_n.jpg?_nc_cat=110&amp;ccb=1-5&amp;_nc_sid=8ae9d6&amp;_nc_ohc=RiCvIz0kTqwAX-HJDU_&amp;_nc_ht=scontent.cdninstagram.com&amp;edm=AL-3X8kEAAAA&amp;oh=2e099d4d503cd4c0ba9b7da84e956fbe&amp;oe=61732E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64155018"/>
                  </a:ext>
                </a:extLst>
              </a:tr>
            </a:tbl>
          </a:graphicData>
        </a:graphic>
      </p:graphicFrame>
      <p:sp>
        <p:nvSpPr>
          <p:cNvPr id="4" name="Text Placeholder 3">
            <a:extLst>
              <a:ext uri="{FF2B5EF4-FFF2-40B4-BE49-F238E27FC236}">
                <a16:creationId xmlns:a16="http://schemas.microsoft.com/office/drawing/2014/main" id="{803D8BFC-F485-4070-AF42-3C93E92AA3F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889389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50E04-6BB2-426B-AD4E-036873E0B9A0}"/>
              </a:ext>
            </a:extLst>
          </p:cNvPr>
          <p:cNvSpPr>
            <a:spLocks noGrp="1"/>
          </p:cNvSpPr>
          <p:nvPr>
            <p:ph type="title"/>
          </p:nvPr>
        </p:nvSpPr>
        <p:spPr/>
        <p:txBody>
          <a:bodyPr/>
          <a:lstStyle/>
          <a:p>
            <a:r>
              <a:rPr lang="en-US"/>
              <a:t>Instagram Posts Table | Scott - 8 of 24</a:t>
            </a:r>
          </a:p>
        </p:txBody>
      </p:sp>
      <p:graphicFrame>
        <p:nvGraphicFramePr>
          <p:cNvPr id="5" name="Table Placeholder 4">
            <a:extLst>
              <a:ext uri="{FF2B5EF4-FFF2-40B4-BE49-F238E27FC236}">
                <a16:creationId xmlns:a16="http://schemas.microsoft.com/office/drawing/2014/main" id="{DCB959E3-999B-4FF0-B6FB-72BE6D155C84}"/>
              </a:ext>
            </a:extLst>
          </p:cNvPr>
          <p:cNvGraphicFramePr>
            <a:graphicFrameLocks noGrp="1"/>
          </p:cNvGraphicFramePr>
          <p:nvPr>
            <p:ph type="tbl" sz="quarter" idx="13"/>
            <p:extLst>
              <p:ext uri="{D42A27DB-BD31-4B8C-83A1-F6EECF244321}">
                <p14:modId xmlns:p14="http://schemas.microsoft.com/office/powerpoint/2010/main" val="1219976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58183105"/>
                    </a:ext>
                  </a:extLst>
                </a:gridCol>
                <a:gridCol w="1810512">
                  <a:extLst>
                    <a:ext uri="{9D8B030D-6E8A-4147-A177-3AD203B41FA5}">
                      <a16:colId xmlns:a16="http://schemas.microsoft.com/office/drawing/2014/main" val="3503524611"/>
                    </a:ext>
                  </a:extLst>
                </a:gridCol>
                <a:gridCol w="822960">
                  <a:extLst>
                    <a:ext uri="{9D8B030D-6E8A-4147-A177-3AD203B41FA5}">
                      <a16:colId xmlns:a16="http://schemas.microsoft.com/office/drawing/2014/main" val="3162494030"/>
                    </a:ext>
                  </a:extLst>
                </a:gridCol>
                <a:gridCol w="822960">
                  <a:extLst>
                    <a:ext uri="{9D8B030D-6E8A-4147-A177-3AD203B41FA5}">
                      <a16:colId xmlns:a16="http://schemas.microsoft.com/office/drawing/2014/main" val="3370439179"/>
                    </a:ext>
                  </a:extLst>
                </a:gridCol>
                <a:gridCol w="822960">
                  <a:extLst>
                    <a:ext uri="{9D8B030D-6E8A-4147-A177-3AD203B41FA5}">
                      <a16:colId xmlns:a16="http://schemas.microsoft.com/office/drawing/2014/main" val="3397369271"/>
                    </a:ext>
                  </a:extLst>
                </a:gridCol>
                <a:gridCol w="822960">
                  <a:extLst>
                    <a:ext uri="{9D8B030D-6E8A-4147-A177-3AD203B41FA5}">
                      <a16:colId xmlns:a16="http://schemas.microsoft.com/office/drawing/2014/main" val="3947260686"/>
                    </a:ext>
                  </a:extLst>
                </a:gridCol>
                <a:gridCol w="822960">
                  <a:extLst>
                    <a:ext uri="{9D8B030D-6E8A-4147-A177-3AD203B41FA5}">
                      <a16:colId xmlns:a16="http://schemas.microsoft.com/office/drawing/2014/main" val="106948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270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- 2021-10-06 20:53:21</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244485937_392065905716607_9117160419534225739_n.jpg?_nc_cat=105&amp;ccb=1-5&amp;_nc_sid=8ae9d6&amp;_nc_ohc=rRX51y9KsZAAX_BvTfF&amp;_nc_ht=scontent.cdninstagram.com&amp;edm=AL-3X8kEAAAA&amp;oh=4b7afd179eac35a008fd709690252c25&amp;oe=6172F0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4018498"/>
                  </a:ext>
                </a:extLst>
              </a:tr>
            </a:tbl>
          </a:graphicData>
        </a:graphic>
      </p:graphicFrame>
      <p:sp>
        <p:nvSpPr>
          <p:cNvPr id="4" name="Text Placeholder 3">
            <a:extLst>
              <a:ext uri="{FF2B5EF4-FFF2-40B4-BE49-F238E27FC236}">
                <a16:creationId xmlns:a16="http://schemas.microsoft.com/office/drawing/2014/main" id="{D0CFEBEA-DBDB-47D1-9263-BC1BE3D02B3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95800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9E87F-7BC2-434E-A178-542E8BDFEEB4}"/>
              </a:ext>
            </a:extLst>
          </p:cNvPr>
          <p:cNvSpPr>
            <a:spLocks noGrp="1"/>
          </p:cNvSpPr>
          <p:nvPr>
            <p:ph type="title"/>
          </p:nvPr>
        </p:nvSpPr>
        <p:spPr/>
        <p:txBody>
          <a:bodyPr/>
          <a:lstStyle/>
          <a:p>
            <a:r>
              <a:rPr lang="en-US"/>
              <a:t>Instagram Posts Table | Scott - 9 of 24</a:t>
            </a:r>
          </a:p>
        </p:txBody>
      </p:sp>
      <p:graphicFrame>
        <p:nvGraphicFramePr>
          <p:cNvPr id="5" name="Table Placeholder 4">
            <a:extLst>
              <a:ext uri="{FF2B5EF4-FFF2-40B4-BE49-F238E27FC236}">
                <a16:creationId xmlns:a16="http://schemas.microsoft.com/office/drawing/2014/main" id="{EB856F3A-006C-4794-B828-237B764E7782}"/>
              </a:ext>
            </a:extLst>
          </p:cNvPr>
          <p:cNvGraphicFramePr>
            <a:graphicFrameLocks noGrp="1"/>
          </p:cNvGraphicFramePr>
          <p:nvPr>
            <p:ph type="tbl" sz="quarter" idx="13"/>
            <p:extLst>
              <p:ext uri="{D42A27DB-BD31-4B8C-83A1-F6EECF244321}">
                <p14:modId xmlns:p14="http://schemas.microsoft.com/office/powerpoint/2010/main" val="1650806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63115139"/>
                    </a:ext>
                  </a:extLst>
                </a:gridCol>
                <a:gridCol w="1810512">
                  <a:extLst>
                    <a:ext uri="{9D8B030D-6E8A-4147-A177-3AD203B41FA5}">
                      <a16:colId xmlns:a16="http://schemas.microsoft.com/office/drawing/2014/main" val="3392582193"/>
                    </a:ext>
                  </a:extLst>
                </a:gridCol>
                <a:gridCol w="822960">
                  <a:extLst>
                    <a:ext uri="{9D8B030D-6E8A-4147-A177-3AD203B41FA5}">
                      <a16:colId xmlns:a16="http://schemas.microsoft.com/office/drawing/2014/main" val="453754316"/>
                    </a:ext>
                  </a:extLst>
                </a:gridCol>
                <a:gridCol w="822960">
                  <a:extLst>
                    <a:ext uri="{9D8B030D-6E8A-4147-A177-3AD203B41FA5}">
                      <a16:colId xmlns:a16="http://schemas.microsoft.com/office/drawing/2014/main" val="599476924"/>
                    </a:ext>
                  </a:extLst>
                </a:gridCol>
                <a:gridCol w="822960">
                  <a:extLst>
                    <a:ext uri="{9D8B030D-6E8A-4147-A177-3AD203B41FA5}">
                      <a16:colId xmlns:a16="http://schemas.microsoft.com/office/drawing/2014/main" val="3876150116"/>
                    </a:ext>
                  </a:extLst>
                </a:gridCol>
                <a:gridCol w="822960">
                  <a:extLst>
                    <a:ext uri="{9D8B030D-6E8A-4147-A177-3AD203B41FA5}">
                      <a16:colId xmlns:a16="http://schemas.microsoft.com/office/drawing/2014/main" val="2372877359"/>
                    </a:ext>
                  </a:extLst>
                </a:gridCol>
                <a:gridCol w="822960">
                  <a:extLst>
                    <a:ext uri="{9D8B030D-6E8A-4147-A177-3AD203B41FA5}">
                      <a16:colId xmlns:a16="http://schemas.microsoft.com/office/drawing/2014/main" val="220603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201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- 2021-09-22 21:08:58</a:t>
                      </a:r>
                      <a:r>
                        <a:rPr kumimoji="0" lang="en-US" sz="1000" b="0" i="0" u="none" strike="noStrike" kern="1200" cap="none" spc="0" normalizeH="0" baseline="0" noProof="0">
                          <a:ln>
                            <a:noFill/>
                          </a:ln>
                          <a:solidFill>
                            <a:prstClr val="black"/>
                          </a:solidFill>
                          <a:effectLst/>
                          <a:uLnTx/>
                          <a:uFillTx/>
                          <a:latin typeface="+mn-lt"/>
                          <a:ea typeface="+mn-ea"/>
                          <a:cs typeface="+mn-cs"/>
                        </a:rPr>
                        <a:t>
 ¡ alvaritomacias ya está listo para el Campeonato Argentino de XCO en Chilecito, La Rioja! 
Dejale tu mensaje de apoyo a uno de los corredores más queridos de toda Argentina.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242486292_686543582738206_8097349625191322959_n.jpg?_nc_cat=106&amp;ccb=1-5&amp;_nc_sid=8ae9d6&amp;_nc_ohc=0XUIF3qFS1YAX9n-V0N&amp;_nc_ht=scontent.cdninstagram.com&amp;edm=AL-3X8kEAAAA&amp;oh=01d87ef6f55bc4a5676ba664b66b15c2&amp;oe=6172A94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3128405"/>
                  </a:ext>
                </a:extLst>
              </a:tr>
            </a:tbl>
          </a:graphicData>
        </a:graphic>
      </p:graphicFrame>
      <p:sp>
        <p:nvSpPr>
          <p:cNvPr id="4" name="Text Placeholder 3">
            <a:extLst>
              <a:ext uri="{FF2B5EF4-FFF2-40B4-BE49-F238E27FC236}">
                <a16:creationId xmlns:a16="http://schemas.microsoft.com/office/drawing/2014/main" id="{A173CD33-E225-459A-9F05-7F4DFF11084A}"/>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235708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7B187-E0A2-44E4-8F36-E2CFB8DA52A8}"/>
              </a:ext>
            </a:extLst>
          </p:cNvPr>
          <p:cNvSpPr>
            <a:spLocks noGrp="1"/>
          </p:cNvSpPr>
          <p:nvPr>
            <p:ph type="title"/>
          </p:nvPr>
        </p:nvSpPr>
        <p:spPr/>
        <p:txBody>
          <a:bodyPr/>
          <a:lstStyle/>
          <a:p>
            <a:r>
              <a:rPr lang="en-US"/>
              <a:t>Instagram Posts Table | Scott - 10 of 24</a:t>
            </a:r>
          </a:p>
        </p:txBody>
      </p:sp>
      <p:graphicFrame>
        <p:nvGraphicFramePr>
          <p:cNvPr id="5" name="Table Placeholder 4">
            <a:extLst>
              <a:ext uri="{FF2B5EF4-FFF2-40B4-BE49-F238E27FC236}">
                <a16:creationId xmlns:a16="http://schemas.microsoft.com/office/drawing/2014/main" id="{6F68D04F-1E7E-4C6D-A061-8CDE366C3992}"/>
              </a:ext>
            </a:extLst>
          </p:cNvPr>
          <p:cNvGraphicFramePr>
            <a:graphicFrameLocks noGrp="1"/>
          </p:cNvGraphicFramePr>
          <p:nvPr>
            <p:ph type="tbl" sz="quarter" idx="13"/>
            <p:extLst>
              <p:ext uri="{D42A27DB-BD31-4B8C-83A1-F6EECF244321}">
                <p14:modId xmlns:p14="http://schemas.microsoft.com/office/powerpoint/2010/main" val="373134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4529178"/>
                    </a:ext>
                  </a:extLst>
                </a:gridCol>
                <a:gridCol w="1810512">
                  <a:extLst>
                    <a:ext uri="{9D8B030D-6E8A-4147-A177-3AD203B41FA5}">
                      <a16:colId xmlns:a16="http://schemas.microsoft.com/office/drawing/2014/main" val="3586404066"/>
                    </a:ext>
                  </a:extLst>
                </a:gridCol>
                <a:gridCol w="822960">
                  <a:extLst>
                    <a:ext uri="{9D8B030D-6E8A-4147-A177-3AD203B41FA5}">
                      <a16:colId xmlns:a16="http://schemas.microsoft.com/office/drawing/2014/main" val="2358091067"/>
                    </a:ext>
                  </a:extLst>
                </a:gridCol>
                <a:gridCol w="822960">
                  <a:extLst>
                    <a:ext uri="{9D8B030D-6E8A-4147-A177-3AD203B41FA5}">
                      <a16:colId xmlns:a16="http://schemas.microsoft.com/office/drawing/2014/main" val="3272195069"/>
                    </a:ext>
                  </a:extLst>
                </a:gridCol>
                <a:gridCol w="822960">
                  <a:extLst>
                    <a:ext uri="{9D8B030D-6E8A-4147-A177-3AD203B41FA5}">
                      <a16:colId xmlns:a16="http://schemas.microsoft.com/office/drawing/2014/main" val="1855335765"/>
                    </a:ext>
                  </a:extLst>
                </a:gridCol>
                <a:gridCol w="822960">
                  <a:extLst>
                    <a:ext uri="{9D8B030D-6E8A-4147-A177-3AD203B41FA5}">
                      <a16:colId xmlns:a16="http://schemas.microsoft.com/office/drawing/2014/main" val="1082623746"/>
                    </a:ext>
                  </a:extLst>
                </a:gridCol>
                <a:gridCol w="822960">
                  <a:extLst>
                    <a:ext uri="{9D8B030D-6E8A-4147-A177-3AD203B41FA5}">
                      <a16:colId xmlns:a16="http://schemas.microsoft.com/office/drawing/2014/main" val="246614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46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- 2021-10-13 21:18:33</a:t>
                      </a:r>
                      <a:r>
                        <a:rPr kumimoji="0" lang="en-U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245348669_982297972615611_2130976548924499085_n.jpg?_nc_cat=106&amp;ccb=1-5&amp;_nc_sid=8ae9d6&amp;_nc_ohc=j63MU_wgV7YAX8-dRGJ&amp;_nc_ht=scontent.cdninstagram.com&amp;edm=AL-3X8kEAAAA&amp;oh=a54058ac8a452423a3e52fb73b6455bd&amp;oe=61737828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2266481"/>
                  </a:ext>
                </a:extLst>
              </a:tr>
            </a:tbl>
          </a:graphicData>
        </a:graphic>
      </p:graphicFrame>
      <p:sp>
        <p:nvSpPr>
          <p:cNvPr id="4" name="Text Placeholder 3">
            <a:extLst>
              <a:ext uri="{FF2B5EF4-FFF2-40B4-BE49-F238E27FC236}">
                <a16:creationId xmlns:a16="http://schemas.microsoft.com/office/drawing/2014/main" id="{C37095AE-BBED-4CF3-8431-320E4826F28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49771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79BD-08EA-4882-B59C-6D9D75882B47}"/>
              </a:ext>
            </a:extLst>
          </p:cNvPr>
          <p:cNvSpPr>
            <a:spLocks noGrp="1"/>
          </p:cNvSpPr>
          <p:nvPr>
            <p:ph type="title"/>
          </p:nvPr>
        </p:nvSpPr>
        <p:spPr/>
        <p:txBody>
          <a:bodyPr/>
          <a:lstStyle/>
          <a:p>
            <a:r>
              <a:rPr lang="en-US"/>
              <a:t>Instagram Posts Table | Scott - 11 of 24</a:t>
            </a:r>
          </a:p>
        </p:txBody>
      </p:sp>
      <p:graphicFrame>
        <p:nvGraphicFramePr>
          <p:cNvPr id="5" name="Table Placeholder 4">
            <a:extLst>
              <a:ext uri="{FF2B5EF4-FFF2-40B4-BE49-F238E27FC236}">
                <a16:creationId xmlns:a16="http://schemas.microsoft.com/office/drawing/2014/main" id="{D1E21A1A-4487-41CE-86F0-E4AC939E467F}"/>
              </a:ext>
            </a:extLst>
          </p:cNvPr>
          <p:cNvGraphicFramePr>
            <a:graphicFrameLocks noGrp="1"/>
          </p:cNvGraphicFramePr>
          <p:nvPr>
            <p:ph type="tbl" sz="quarter" idx="13"/>
            <p:extLst>
              <p:ext uri="{D42A27DB-BD31-4B8C-83A1-F6EECF244321}">
                <p14:modId xmlns:p14="http://schemas.microsoft.com/office/powerpoint/2010/main" val="112162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9275903"/>
                    </a:ext>
                  </a:extLst>
                </a:gridCol>
                <a:gridCol w="1810512">
                  <a:extLst>
                    <a:ext uri="{9D8B030D-6E8A-4147-A177-3AD203B41FA5}">
                      <a16:colId xmlns:a16="http://schemas.microsoft.com/office/drawing/2014/main" val="2133597391"/>
                    </a:ext>
                  </a:extLst>
                </a:gridCol>
                <a:gridCol w="822960">
                  <a:extLst>
                    <a:ext uri="{9D8B030D-6E8A-4147-A177-3AD203B41FA5}">
                      <a16:colId xmlns:a16="http://schemas.microsoft.com/office/drawing/2014/main" val="584694041"/>
                    </a:ext>
                  </a:extLst>
                </a:gridCol>
                <a:gridCol w="822960">
                  <a:extLst>
                    <a:ext uri="{9D8B030D-6E8A-4147-A177-3AD203B41FA5}">
                      <a16:colId xmlns:a16="http://schemas.microsoft.com/office/drawing/2014/main" val="4180287435"/>
                    </a:ext>
                  </a:extLst>
                </a:gridCol>
                <a:gridCol w="822960">
                  <a:extLst>
                    <a:ext uri="{9D8B030D-6E8A-4147-A177-3AD203B41FA5}">
                      <a16:colId xmlns:a16="http://schemas.microsoft.com/office/drawing/2014/main" val="184769053"/>
                    </a:ext>
                  </a:extLst>
                </a:gridCol>
                <a:gridCol w="822960">
                  <a:extLst>
                    <a:ext uri="{9D8B030D-6E8A-4147-A177-3AD203B41FA5}">
                      <a16:colId xmlns:a16="http://schemas.microsoft.com/office/drawing/2014/main" val="3185837685"/>
                    </a:ext>
                  </a:extLst>
                </a:gridCol>
                <a:gridCol w="822960">
                  <a:extLst>
                    <a:ext uri="{9D8B030D-6E8A-4147-A177-3AD203B41FA5}">
                      <a16:colId xmlns:a16="http://schemas.microsoft.com/office/drawing/2014/main" val="275409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020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- 2021-10-12 19:56:23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245100253_303163494577137_5880872863702612630_n.jpg?_nc_cat=102&amp;ccb=1-5&amp;_nc_sid=8ae9d6&amp;_nc_ohc=0KCunphYRBsAX8lBFTY&amp;_nc_ht=scontent.cdninstagram.com&amp;edm=AL-3X8kEAAAA&amp;oh=dc9ae3e1971c7c238411232dcfd1dbff&amp;oe=6172AB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10769667"/>
                  </a:ext>
                </a:extLst>
              </a:tr>
            </a:tbl>
          </a:graphicData>
        </a:graphic>
      </p:graphicFrame>
      <p:sp>
        <p:nvSpPr>
          <p:cNvPr id="4" name="Text Placeholder 3">
            <a:extLst>
              <a:ext uri="{FF2B5EF4-FFF2-40B4-BE49-F238E27FC236}">
                <a16:creationId xmlns:a16="http://schemas.microsoft.com/office/drawing/2014/main" id="{2840D823-70F7-43DB-BDDF-B7EDB7A7264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24442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7D16-AC23-4270-B6D7-7823EE438C65}"/>
              </a:ext>
            </a:extLst>
          </p:cNvPr>
          <p:cNvSpPr>
            <a:spLocks noGrp="1"/>
          </p:cNvSpPr>
          <p:nvPr>
            <p:ph type="title"/>
          </p:nvPr>
        </p:nvSpPr>
        <p:spPr/>
        <p:txBody>
          <a:bodyPr/>
          <a:lstStyle/>
          <a:p>
            <a:r>
              <a:rPr lang="en-US"/>
              <a:t>Instagram Posts Table | Scott - 12 of 24</a:t>
            </a:r>
          </a:p>
        </p:txBody>
      </p:sp>
      <p:graphicFrame>
        <p:nvGraphicFramePr>
          <p:cNvPr id="5" name="Table Placeholder 4">
            <a:extLst>
              <a:ext uri="{FF2B5EF4-FFF2-40B4-BE49-F238E27FC236}">
                <a16:creationId xmlns:a16="http://schemas.microsoft.com/office/drawing/2014/main" id="{15AB0330-A310-484F-945B-F6D347EEFD41}"/>
              </a:ext>
            </a:extLst>
          </p:cNvPr>
          <p:cNvGraphicFramePr>
            <a:graphicFrameLocks noGrp="1"/>
          </p:cNvGraphicFramePr>
          <p:nvPr>
            <p:ph type="tbl" sz="quarter" idx="13"/>
            <p:extLst>
              <p:ext uri="{D42A27DB-BD31-4B8C-83A1-F6EECF244321}">
                <p14:modId xmlns:p14="http://schemas.microsoft.com/office/powerpoint/2010/main" val="75603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1967530"/>
                    </a:ext>
                  </a:extLst>
                </a:gridCol>
                <a:gridCol w="1810512">
                  <a:extLst>
                    <a:ext uri="{9D8B030D-6E8A-4147-A177-3AD203B41FA5}">
                      <a16:colId xmlns:a16="http://schemas.microsoft.com/office/drawing/2014/main" val="3104358168"/>
                    </a:ext>
                  </a:extLst>
                </a:gridCol>
                <a:gridCol w="822960">
                  <a:extLst>
                    <a:ext uri="{9D8B030D-6E8A-4147-A177-3AD203B41FA5}">
                      <a16:colId xmlns:a16="http://schemas.microsoft.com/office/drawing/2014/main" val="2602746967"/>
                    </a:ext>
                  </a:extLst>
                </a:gridCol>
                <a:gridCol w="822960">
                  <a:extLst>
                    <a:ext uri="{9D8B030D-6E8A-4147-A177-3AD203B41FA5}">
                      <a16:colId xmlns:a16="http://schemas.microsoft.com/office/drawing/2014/main" val="3162703237"/>
                    </a:ext>
                  </a:extLst>
                </a:gridCol>
                <a:gridCol w="822960">
                  <a:extLst>
                    <a:ext uri="{9D8B030D-6E8A-4147-A177-3AD203B41FA5}">
                      <a16:colId xmlns:a16="http://schemas.microsoft.com/office/drawing/2014/main" val="98621153"/>
                    </a:ext>
                  </a:extLst>
                </a:gridCol>
                <a:gridCol w="822960">
                  <a:extLst>
                    <a:ext uri="{9D8B030D-6E8A-4147-A177-3AD203B41FA5}">
                      <a16:colId xmlns:a16="http://schemas.microsoft.com/office/drawing/2014/main" val="328898274"/>
                    </a:ext>
                  </a:extLst>
                </a:gridCol>
                <a:gridCol w="822960">
                  <a:extLst>
                    <a:ext uri="{9D8B030D-6E8A-4147-A177-3AD203B41FA5}">
                      <a16:colId xmlns:a16="http://schemas.microsoft.com/office/drawing/2014/main" val="1586276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02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245297670_291191456179749_3412752798659860341_n.jpg?_nc_cat=103&amp;ccb=1-5&amp;_nc_sid=8ae9d6&amp;_nc_ohc=H8fIW-TWKBoAX_EDu9G&amp;_nc_ht=scontent-iad3-2.cdninstagram.com&amp;edm=AL-3X8kEAAAA&amp;oh=827e4d9dad22e3b2619827366989c1e9&amp;oe=6173DC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5889647"/>
                  </a:ext>
                </a:extLst>
              </a:tr>
            </a:tbl>
          </a:graphicData>
        </a:graphic>
      </p:graphicFrame>
      <p:sp>
        <p:nvSpPr>
          <p:cNvPr id="4" name="Text Placeholder 3">
            <a:extLst>
              <a:ext uri="{FF2B5EF4-FFF2-40B4-BE49-F238E27FC236}">
                <a16:creationId xmlns:a16="http://schemas.microsoft.com/office/drawing/2014/main" id="{E6B83FE9-C524-4182-8D1A-E89A5DF94C2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125292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161DB-25BF-46D2-A6CA-254ACD5A0A0E}"/>
              </a:ext>
            </a:extLst>
          </p:cNvPr>
          <p:cNvSpPr>
            <a:spLocks noGrp="1"/>
          </p:cNvSpPr>
          <p:nvPr>
            <p:ph type="title"/>
          </p:nvPr>
        </p:nvSpPr>
        <p:spPr/>
        <p:txBody>
          <a:bodyPr/>
          <a:lstStyle/>
          <a:p>
            <a:r>
              <a:rPr lang="en-US"/>
              <a:t>Instagram Posts Table | Scott - 13 of 24</a:t>
            </a:r>
          </a:p>
        </p:txBody>
      </p:sp>
      <p:graphicFrame>
        <p:nvGraphicFramePr>
          <p:cNvPr id="5" name="Table Placeholder 4">
            <a:extLst>
              <a:ext uri="{FF2B5EF4-FFF2-40B4-BE49-F238E27FC236}">
                <a16:creationId xmlns:a16="http://schemas.microsoft.com/office/drawing/2014/main" id="{8949F9B7-88E2-4CD4-9DE3-3763B1C56257}"/>
              </a:ext>
            </a:extLst>
          </p:cNvPr>
          <p:cNvGraphicFramePr>
            <a:graphicFrameLocks noGrp="1"/>
          </p:cNvGraphicFramePr>
          <p:nvPr>
            <p:ph type="tbl" sz="quarter" idx="13"/>
            <p:extLst>
              <p:ext uri="{D42A27DB-BD31-4B8C-83A1-F6EECF244321}">
                <p14:modId xmlns:p14="http://schemas.microsoft.com/office/powerpoint/2010/main" val="33240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8646406"/>
                    </a:ext>
                  </a:extLst>
                </a:gridCol>
                <a:gridCol w="1810512">
                  <a:extLst>
                    <a:ext uri="{9D8B030D-6E8A-4147-A177-3AD203B41FA5}">
                      <a16:colId xmlns:a16="http://schemas.microsoft.com/office/drawing/2014/main" val="1103498854"/>
                    </a:ext>
                  </a:extLst>
                </a:gridCol>
                <a:gridCol w="822960">
                  <a:extLst>
                    <a:ext uri="{9D8B030D-6E8A-4147-A177-3AD203B41FA5}">
                      <a16:colId xmlns:a16="http://schemas.microsoft.com/office/drawing/2014/main" val="3410119657"/>
                    </a:ext>
                  </a:extLst>
                </a:gridCol>
                <a:gridCol w="822960">
                  <a:extLst>
                    <a:ext uri="{9D8B030D-6E8A-4147-A177-3AD203B41FA5}">
                      <a16:colId xmlns:a16="http://schemas.microsoft.com/office/drawing/2014/main" val="2428522113"/>
                    </a:ext>
                  </a:extLst>
                </a:gridCol>
                <a:gridCol w="822960">
                  <a:extLst>
                    <a:ext uri="{9D8B030D-6E8A-4147-A177-3AD203B41FA5}">
                      <a16:colId xmlns:a16="http://schemas.microsoft.com/office/drawing/2014/main" val="736373680"/>
                    </a:ext>
                  </a:extLst>
                </a:gridCol>
                <a:gridCol w="822960">
                  <a:extLst>
                    <a:ext uri="{9D8B030D-6E8A-4147-A177-3AD203B41FA5}">
                      <a16:colId xmlns:a16="http://schemas.microsoft.com/office/drawing/2014/main" val="3720141260"/>
                    </a:ext>
                  </a:extLst>
                </a:gridCol>
                <a:gridCol w="822960">
                  <a:extLst>
                    <a:ext uri="{9D8B030D-6E8A-4147-A177-3AD203B41FA5}">
                      <a16:colId xmlns:a16="http://schemas.microsoft.com/office/drawing/2014/main" val="224168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614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- 2021-09-27 18:22:16</a:t>
                      </a:r>
                      <a:r>
                        <a:rPr kumimoji="0" lang="en-US" sz="1000" b="0" i="0" u="none" strike="noStrike" kern="1200" cap="none" spc="0" normalizeH="0" baseline="0" noProof="0">
                          <a:ln>
                            <a:noFill/>
                          </a:ln>
                          <a:solidFill>
                            <a:prstClr val="black"/>
                          </a:solidFill>
                          <a:effectLst/>
                          <a:uLnTx/>
                          <a:uFillTx/>
                          <a:latin typeface="+mn-lt"/>
                          <a:ea typeface="+mn-ea"/>
                          <a:cs typeface="+mn-cs"/>
                        </a:rPr>
                        <a:t>
 ¡Simplemente facundoperezc ! 
Facu se consagró con el primer lugar este fin de semana en una importante fecha en Cruz Del Eje, Córdoba. 
La Clásica, laclasicamtb , fue testigo del nivel del campeón nacional de XCM a bordo de la #supercaliber en una jornada llena de emociones.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243322104_891979198380933_4644668194883040831_n.jpg?_nc_cat=107&amp;ccb=1-5&amp;_nc_sid=8ae9d6&amp;_nc_ohc=CmEFoxbgYCgAX-KxWkV&amp;_nc_ht=scontent.cdninstagram.com&amp;edm=AL-3X8kEAAAA&amp;oh=2fff4b7ad7f900f9915a4cd161059123&amp;oe=6174563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7125475"/>
                  </a:ext>
                </a:extLst>
              </a:tr>
            </a:tbl>
          </a:graphicData>
        </a:graphic>
      </p:graphicFrame>
      <p:sp>
        <p:nvSpPr>
          <p:cNvPr id="4" name="Text Placeholder 3">
            <a:extLst>
              <a:ext uri="{FF2B5EF4-FFF2-40B4-BE49-F238E27FC236}">
                <a16:creationId xmlns:a16="http://schemas.microsoft.com/office/drawing/2014/main" id="{4E81252A-1347-453B-A04C-00990AE11500}"/>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56359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5D76-059D-4A28-856E-BDE2CB99CD6E}"/>
              </a:ext>
            </a:extLst>
          </p:cNvPr>
          <p:cNvSpPr>
            <a:spLocks noGrp="1"/>
          </p:cNvSpPr>
          <p:nvPr>
            <p:ph type="title"/>
          </p:nvPr>
        </p:nvSpPr>
        <p:spPr/>
        <p:txBody>
          <a:bodyPr/>
          <a:lstStyle/>
          <a:p>
            <a:r>
              <a:rPr lang="en-US"/>
              <a:t>Instagram Posts Table | Scott - 14 of 24</a:t>
            </a:r>
          </a:p>
        </p:txBody>
      </p:sp>
      <p:graphicFrame>
        <p:nvGraphicFramePr>
          <p:cNvPr id="5" name="Table Placeholder 4">
            <a:extLst>
              <a:ext uri="{FF2B5EF4-FFF2-40B4-BE49-F238E27FC236}">
                <a16:creationId xmlns:a16="http://schemas.microsoft.com/office/drawing/2014/main" id="{0F51B38B-E7DF-4581-ACB0-2AEB641FEB05}"/>
              </a:ext>
            </a:extLst>
          </p:cNvPr>
          <p:cNvGraphicFramePr>
            <a:graphicFrameLocks noGrp="1"/>
          </p:cNvGraphicFramePr>
          <p:nvPr>
            <p:ph type="tbl" sz="quarter" idx="13"/>
            <p:extLst>
              <p:ext uri="{D42A27DB-BD31-4B8C-83A1-F6EECF244321}">
                <p14:modId xmlns:p14="http://schemas.microsoft.com/office/powerpoint/2010/main" val="445296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7123956"/>
                    </a:ext>
                  </a:extLst>
                </a:gridCol>
                <a:gridCol w="1810512">
                  <a:extLst>
                    <a:ext uri="{9D8B030D-6E8A-4147-A177-3AD203B41FA5}">
                      <a16:colId xmlns:a16="http://schemas.microsoft.com/office/drawing/2014/main" val="126520588"/>
                    </a:ext>
                  </a:extLst>
                </a:gridCol>
                <a:gridCol w="822960">
                  <a:extLst>
                    <a:ext uri="{9D8B030D-6E8A-4147-A177-3AD203B41FA5}">
                      <a16:colId xmlns:a16="http://schemas.microsoft.com/office/drawing/2014/main" val="4197651562"/>
                    </a:ext>
                  </a:extLst>
                </a:gridCol>
                <a:gridCol w="822960">
                  <a:extLst>
                    <a:ext uri="{9D8B030D-6E8A-4147-A177-3AD203B41FA5}">
                      <a16:colId xmlns:a16="http://schemas.microsoft.com/office/drawing/2014/main" val="1390792915"/>
                    </a:ext>
                  </a:extLst>
                </a:gridCol>
                <a:gridCol w="822960">
                  <a:extLst>
                    <a:ext uri="{9D8B030D-6E8A-4147-A177-3AD203B41FA5}">
                      <a16:colId xmlns:a16="http://schemas.microsoft.com/office/drawing/2014/main" val="1839823342"/>
                    </a:ext>
                  </a:extLst>
                </a:gridCol>
                <a:gridCol w="822960">
                  <a:extLst>
                    <a:ext uri="{9D8B030D-6E8A-4147-A177-3AD203B41FA5}">
                      <a16:colId xmlns:a16="http://schemas.microsoft.com/office/drawing/2014/main" val="3618634971"/>
                    </a:ext>
                  </a:extLst>
                </a:gridCol>
                <a:gridCol w="822960">
                  <a:extLst>
                    <a:ext uri="{9D8B030D-6E8A-4147-A177-3AD203B41FA5}">
                      <a16:colId xmlns:a16="http://schemas.microsoft.com/office/drawing/2014/main" val="137058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385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- 2021-10-09 14:28:24</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245020556_199121535557676_5568486791130041243_n.jpg?_nc_cat=103&amp;ccb=1-5&amp;_nc_sid=8ae9d6&amp;_nc_ohc=Q1wtd608xkEAX8r-Kl-&amp;_nc_ht=scontent.cdninstagram.com&amp;edm=AL-3X8kEAAAA&amp;oh=9651410ef1406505d6d8dd9f52f3b1f9&amp;oe=61741821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03350081"/>
                  </a:ext>
                </a:extLst>
              </a:tr>
            </a:tbl>
          </a:graphicData>
        </a:graphic>
      </p:graphicFrame>
      <p:sp>
        <p:nvSpPr>
          <p:cNvPr id="4" name="Text Placeholder 3">
            <a:extLst>
              <a:ext uri="{FF2B5EF4-FFF2-40B4-BE49-F238E27FC236}">
                <a16:creationId xmlns:a16="http://schemas.microsoft.com/office/drawing/2014/main" id="{69BC24AE-93B0-48DC-A09F-84E838695B1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891998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E75E-5286-4FCC-86A5-AD2739DAE975}"/>
              </a:ext>
            </a:extLst>
          </p:cNvPr>
          <p:cNvSpPr>
            <a:spLocks noGrp="1"/>
          </p:cNvSpPr>
          <p:nvPr>
            <p:ph type="title"/>
          </p:nvPr>
        </p:nvSpPr>
        <p:spPr/>
        <p:txBody>
          <a:bodyPr/>
          <a:lstStyle/>
          <a:p>
            <a:r>
              <a:rPr lang="en-US"/>
              <a:t>Instagram Posts Table | Scott - 15 of 24</a:t>
            </a:r>
          </a:p>
        </p:txBody>
      </p:sp>
      <p:graphicFrame>
        <p:nvGraphicFramePr>
          <p:cNvPr id="5" name="Table Placeholder 4">
            <a:extLst>
              <a:ext uri="{FF2B5EF4-FFF2-40B4-BE49-F238E27FC236}">
                <a16:creationId xmlns:a16="http://schemas.microsoft.com/office/drawing/2014/main" id="{81DCFEC0-C4D8-44C4-97F1-BDF0CBCFD053}"/>
              </a:ext>
            </a:extLst>
          </p:cNvPr>
          <p:cNvGraphicFramePr>
            <a:graphicFrameLocks noGrp="1"/>
          </p:cNvGraphicFramePr>
          <p:nvPr>
            <p:ph type="tbl" sz="quarter" idx="13"/>
            <p:extLst>
              <p:ext uri="{D42A27DB-BD31-4B8C-83A1-F6EECF244321}">
                <p14:modId xmlns:p14="http://schemas.microsoft.com/office/powerpoint/2010/main" val="163442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70813691"/>
                    </a:ext>
                  </a:extLst>
                </a:gridCol>
                <a:gridCol w="1810512">
                  <a:extLst>
                    <a:ext uri="{9D8B030D-6E8A-4147-A177-3AD203B41FA5}">
                      <a16:colId xmlns:a16="http://schemas.microsoft.com/office/drawing/2014/main" val="143368277"/>
                    </a:ext>
                  </a:extLst>
                </a:gridCol>
                <a:gridCol w="822960">
                  <a:extLst>
                    <a:ext uri="{9D8B030D-6E8A-4147-A177-3AD203B41FA5}">
                      <a16:colId xmlns:a16="http://schemas.microsoft.com/office/drawing/2014/main" val="3297887717"/>
                    </a:ext>
                  </a:extLst>
                </a:gridCol>
                <a:gridCol w="822960">
                  <a:extLst>
                    <a:ext uri="{9D8B030D-6E8A-4147-A177-3AD203B41FA5}">
                      <a16:colId xmlns:a16="http://schemas.microsoft.com/office/drawing/2014/main" val="596387320"/>
                    </a:ext>
                  </a:extLst>
                </a:gridCol>
                <a:gridCol w="822960">
                  <a:extLst>
                    <a:ext uri="{9D8B030D-6E8A-4147-A177-3AD203B41FA5}">
                      <a16:colId xmlns:a16="http://schemas.microsoft.com/office/drawing/2014/main" val="37123726"/>
                    </a:ext>
                  </a:extLst>
                </a:gridCol>
                <a:gridCol w="822960">
                  <a:extLst>
                    <a:ext uri="{9D8B030D-6E8A-4147-A177-3AD203B41FA5}">
                      <a16:colId xmlns:a16="http://schemas.microsoft.com/office/drawing/2014/main" val="107461374"/>
                    </a:ext>
                  </a:extLst>
                </a:gridCol>
                <a:gridCol w="822960">
                  <a:extLst>
                    <a:ext uri="{9D8B030D-6E8A-4147-A177-3AD203B41FA5}">
                      <a16:colId xmlns:a16="http://schemas.microsoft.com/office/drawing/2014/main" val="258255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306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- 2021-10-08 22:52:05</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244663574_235133891977266_4634802210331885836_n.jpg?_nc_cat=102&amp;ccb=1-5&amp;_nc_sid=8ae9d6&amp;_nc_ohc=gRwhYl0N9TEAX9UQiCK&amp;_nc_ht=scontent.cdninstagram.com&amp;edm=AL-3X8kEAAAA&amp;oh=9ab0e3d885ca0efd0414b545f63c9ed4&amp;oe=6173AB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9383299"/>
                  </a:ext>
                </a:extLst>
              </a:tr>
            </a:tbl>
          </a:graphicData>
        </a:graphic>
      </p:graphicFrame>
      <p:sp>
        <p:nvSpPr>
          <p:cNvPr id="4" name="Text Placeholder 3">
            <a:extLst>
              <a:ext uri="{FF2B5EF4-FFF2-40B4-BE49-F238E27FC236}">
                <a16:creationId xmlns:a16="http://schemas.microsoft.com/office/drawing/2014/main" id="{A596F00E-E796-480D-AB76-A2EF4AA5062E}"/>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455885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06330-8D16-41E4-9891-FC60A83ADB62}"/>
              </a:ext>
            </a:extLst>
          </p:cNvPr>
          <p:cNvSpPr>
            <a:spLocks noGrp="1"/>
          </p:cNvSpPr>
          <p:nvPr>
            <p:ph type="title"/>
          </p:nvPr>
        </p:nvSpPr>
        <p:spPr/>
        <p:txBody>
          <a:bodyPr/>
          <a:lstStyle/>
          <a:p>
            <a:r>
              <a:rPr lang="en-US"/>
              <a:t>Instagram Posts Table | Scott - 16 of 24</a:t>
            </a:r>
          </a:p>
        </p:txBody>
      </p:sp>
      <p:graphicFrame>
        <p:nvGraphicFramePr>
          <p:cNvPr id="5" name="Table Placeholder 4">
            <a:extLst>
              <a:ext uri="{FF2B5EF4-FFF2-40B4-BE49-F238E27FC236}">
                <a16:creationId xmlns:a16="http://schemas.microsoft.com/office/drawing/2014/main" id="{B4D7C2C4-51FB-4C0C-95A2-BAEC8C020796}"/>
              </a:ext>
            </a:extLst>
          </p:cNvPr>
          <p:cNvGraphicFramePr>
            <a:graphicFrameLocks noGrp="1"/>
          </p:cNvGraphicFramePr>
          <p:nvPr>
            <p:ph type="tbl" sz="quarter" idx="13"/>
            <p:extLst>
              <p:ext uri="{D42A27DB-BD31-4B8C-83A1-F6EECF244321}">
                <p14:modId xmlns:p14="http://schemas.microsoft.com/office/powerpoint/2010/main" val="1604365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7894803"/>
                    </a:ext>
                  </a:extLst>
                </a:gridCol>
                <a:gridCol w="1810512">
                  <a:extLst>
                    <a:ext uri="{9D8B030D-6E8A-4147-A177-3AD203B41FA5}">
                      <a16:colId xmlns:a16="http://schemas.microsoft.com/office/drawing/2014/main" val="2134883200"/>
                    </a:ext>
                  </a:extLst>
                </a:gridCol>
                <a:gridCol w="822960">
                  <a:extLst>
                    <a:ext uri="{9D8B030D-6E8A-4147-A177-3AD203B41FA5}">
                      <a16:colId xmlns:a16="http://schemas.microsoft.com/office/drawing/2014/main" val="3599300106"/>
                    </a:ext>
                  </a:extLst>
                </a:gridCol>
                <a:gridCol w="822960">
                  <a:extLst>
                    <a:ext uri="{9D8B030D-6E8A-4147-A177-3AD203B41FA5}">
                      <a16:colId xmlns:a16="http://schemas.microsoft.com/office/drawing/2014/main" val="1032090382"/>
                    </a:ext>
                  </a:extLst>
                </a:gridCol>
                <a:gridCol w="822960">
                  <a:extLst>
                    <a:ext uri="{9D8B030D-6E8A-4147-A177-3AD203B41FA5}">
                      <a16:colId xmlns:a16="http://schemas.microsoft.com/office/drawing/2014/main" val="1908326612"/>
                    </a:ext>
                  </a:extLst>
                </a:gridCol>
                <a:gridCol w="822960">
                  <a:extLst>
                    <a:ext uri="{9D8B030D-6E8A-4147-A177-3AD203B41FA5}">
                      <a16:colId xmlns:a16="http://schemas.microsoft.com/office/drawing/2014/main" val="2334296517"/>
                    </a:ext>
                  </a:extLst>
                </a:gridCol>
                <a:gridCol w="822960">
                  <a:extLst>
                    <a:ext uri="{9D8B030D-6E8A-4147-A177-3AD203B41FA5}">
                      <a16:colId xmlns:a16="http://schemas.microsoft.com/office/drawing/2014/main" val="68060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99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- 2021-09-24 16:05:28</a:t>
                      </a:r>
                      <a:r>
                        <a:rPr kumimoji="0" lang="es-ES" sz="1000" b="0" i="0" u="none" strike="noStrike" kern="1200" cap="none" spc="0" normalizeH="0" baseline="0" noProof="0">
                          <a:ln>
                            <a:noFill/>
                          </a:ln>
                          <a:solidFill>
                            <a:prstClr val="black"/>
                          </a:solidFill>
                          <a:effectLst/>
                          <a:uLnTx/>
                          <a:uFillTx/>
                          <a:latin typeface="+mn-lt"/>
                          <a:ea typeface="+mn-ea"/>
                          <a:cs typeface="+mn-cs"/>
                        </a:rPr>
                        <a:t>
 Las Tarmac SL7 listas para dar batalla este fin de semana en el Mundial de Ruta 2021 en Flanders, Bélgica, donde se definirán los ciclistas 🚴‍♀️🚴‍♂️ que vestirán de 🌈
🏁 La carrera élite de ruta masculina y femenina se disputarán este fin de semana. Los hombres completarán un recorrido de 268,3 kilómetros con un desnivel positivo de 2.562 metros, partiendo desde Amberes y llegando a Lovaina, mientras que las mujeres completarán 157,7 kilómetros con un desnivel de 1.047 metros.
Las bicis de estas fotos son con las que estarán compitiendo Kasper Asgreen, Remco Evenepoel y Remi Cavagna. 
Esperamos ver nuevamente a la Tarmac en lo más alto del podio.💨
📸 🚲  billy_lebelge 
📸🚴‍♂️ tromaniti_cc
#IamSpecialized #SWorks #TarmacSL7 #SpecializedTarmac #Flanders2021  #Roadbike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242639853_922582031677426_1190732321276914422_n.jpg?_nc_cat=103&amp;ccb=1-5&amp;_nc_sid=8ae9d6&amp;_nc_ohc=FJxPNaTHMRIAX_crv_g&amp;_nc_ht=scontent-iad3-2.cdninstagram.com&amp;edm=AL-3X8kEAAAA&amp;oh=e3d6e43f47aa8582e50808220f457729&amp;oe=6172C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0277259"/>
                  </a:ext>
                </a:extLst>
              </a:tr>
            </a:tbl>
          </a:graphicData>
        </a:graphic>
      </p:graphicFrame>
      <p:sp>
        <p:nvSpPr>
          <p:cNvPr id="4" name="Text Placeholder 3">
            <a:extLst>
              <a:ext uri="{FF2B5EF4-FFF2-40B4-BE49-F238E27FC236}">
                <a16:creationId xmlns:a16="http://schemas.microsoft.com/office/drawing/2014/main" id="{2AA69A5C-DE75-448A-ACAA-68B82130EBD5}"/>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917729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CE721-7F14-4810-987B-F02CA793DC95}"/>
              </a:ext>
            </a:extLst>
          </p:cNvPr>
          <p:cNvSpPr>
            <a:spLocks noGrp="1"/>
          </p:cNvSpPr>
          <p:nvPr>
            <p:ph type="title"/>
          </p:nvPr>
        </p:nvSpPr>
        <p:spPr/>
        <p:txBody>
          <a:bodyPr/>
          <a:lstStyle/>
          <a:p>
            <a:r>
              <a:rPr lang="en-US"/>
              <a:t>Instagram Posts Table | Scott - 17 of 24</a:t>
            </a:r>
          </a:p>
        </p:txBody>
      </p:sp>
      <p:graphicFrame>
        <p:nvGraphicFramePr>
          <p:cNvPr id="5" name="Table Placeholder 4">
            <a:extLst>
              <a:ext uri="{FF2B5EF4-FFF2-40B4-BE49-F238E27FC236}">
                <a16:creationId xmlns:a16="http://schemas.microsoft.com/office/drawing/2014/main" id="{AD91D8F7-1BEB-44BF-A9ED-B46386C8BEE5}"/>
              </a:ext>
            </a:extLst>
          </p:cNvPr>
          <p:cNvGraphicFramePr>
            <a:graphicFrameLocks noGrp="1"/>
          </p:cNvGraphicFramePr>
          <p:nvPr>
            <p:ph type="tbl" sz="quarter" idx="13"/>
            <p:extLst>
              <p:ext uri="{D42A27DB-BD31-4B8C-83A1-F6EECF244321}">
                <p14:modId xmlns:p14="http://schemas.microsoft.com/office/powerpoint/2010/main" val="2851738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9138863"/>
                    </a:ext>
                  </a:extLst>
                </a:gridCol>
                <a:gridCol w="1810512">
                  <a:extLst>
                    <a:ext uri="{9D8B030D-6E8A-4147-A177-3AD203B41FA5}">
                      <a16:colId xmlns:a16="http://schemas.microsoft.com/office/drawing/2014/main" val="2891039310"/>
                    </a:ext>
                  </a:extLst>
                </a:gridCol>
                <a:gridCol w="822960">
                  <a:extLst>
                    <a:ext uri="{9D8B030D-6E8A-4147-A177-3AD203B41FA5}">
                      <a16:colId xmlns:a16="http://schemas.microsoft.com/office/drawing/2014/main" val="2147461033"/>
                    </a:ext>
                  </a:extLst>
                </a:gridCol>
                <a:gridCol w="822960">
                  <a:extLst>
                    <a:ext uri="{9D8B030D-6E8A-4147-A177-3AD203B41FA5}">
                      <a16:colId xmlns:a16="http://schemas.microsoft.com/office/drawing/2014/main" val="330687645"/>
                    </a:ext>
                  </a:extLst>
                </a:gridCol>
                <a:gridCol w="822960">
                  <a:extLst>
                    <a:ext uri="{9D8B030D-6E8A-4147-A177-3AD203B41FA5}">
                      <a16:colId xmlns:a16="http://schemas.microsoft.com/office/drawing/2014/main" val="2489997694"/>
                    </a:ext>
                  </a:extLst>
                </a:gridCol>
                <a:gridCol w="822960">
                  <a:extLst>
                    <a:ext uri="{9D8B030D-6E8A-4147-A177-3AD203B41FA5}">
                      <a16:colId xmlns:a16="http://schemas.microsoft.com/office/drawing/2014/main" val="94963757"/>
                    </a:ext>
                  </a:extLst>
                </a:gridCol>
                <a:gridCol w="822960">
                  <a:extLst>
                    <a:ext uri="{9D8B030D-6E8A-4147-A177-3AD203B41FA5}">
                      <a16:colId xmlns:a16="http://schemas.microsoft.com/office/drawing/2014/main" val="2851090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041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- 2021-10-04 21:11:37</a:t>
                      </a:r>
                      <a:r>
                        <a:rPr kumimoji="0" lang="es-ES" sz="1000" b="0" i="0" u="none" strike="noStrike" kern="1200" cap="none" spc="0" normalizeH="0" baseline="0" noProof="0">
                          <a:ln>
                            <a:noFill/>
                          </a:ln>
                          <a:solidFill>
                            <a:prstClr val="black"/>
                          </a:solidFill>
                          <a:effectLst/>
                          <a:uLnTx/>
                          <a:uFillTx/>
                          <a:latin typeface="+mn-lt"/>
                          <a:ea typeface="+mn-ea"/>
                          <a:cs typeface="+mn-cs"/>
                        </a:rPr>
                        <a:t>
 📢 ¡CONCURSO CANNONDALE! Arrobá a tus compañeros de aventuras en los comentarios de esta publicación. Puedes dejar los comentarios que quieras pero siempre arrobando a una persona por comentario. El viernes sortearemos a los ganadores. Si vas a estar en riopinto y salís sorteado, podés retirar tu premio por el espacio Cannondale de la feria de #RíoPinto. 😉 ¡A participar!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244185693_606083317054028_6069189363271027814_n.jpg?_nc_cat=102&amp;ccb=1-5&amp;_nc_sid=8ae9d6&amp;_nc_ohc=Qlw-rv68WbcAX9J-15D&amp;_nc_ht=scontent-iad3-2.cdninstagram.com&amp;edm=AL-3X8kEAAAA&amp;oh=17d8dfcbb79955e121bae5116a08fc2b&amp;oe=6173B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5094068"/>
                  </a:ext>
                </a:extLst>
              </a:tr>
            </a:tbl>
          </a:graphicData>
        </a:graphic>
      </p:graphicFrame>
      <p:sp>
        <p:nvSpPr>
          <p:cNvPr id="4" name="Text Placeholder 3">
            <a:extLst>
              <a:ext uri="{FF2B5EF4-FFF2-40B4-BE49-F238E27FC236}">
                <a16:creationId xmlns:a16="http://schemas.microsoft.com/office/drawing/2014/main" id="{4117DC78-5A8A-4512-B6A7-98C90CB146D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296565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085B7-35ED-460E-8D60-99D618336702}"/>
              </a:ext>
            </a:extLst>
          </p:cNvPr>
          <p:cNvSpPr>
            <a:spLocks noGrp="1"/>
          </p:cNvSpPr>
          <p:nvPr>
            <p:ph type="title"/>
          </p:nvPr>
        </p:nvSpPr>
        <p:spPr/>
        <p:txBody>
          <a:bodyPr/>
          <a:lstStyle/>
          <a:p>
            <a:r>
              <a:rPr lang="en-US"/>
              <a:t>Instagram Posts Table | Scott - 18 of 24</a:t>
            </a:r>
          </a:p>
        </p:txBody>
      </p:sp>
      <p:graphicFrame>
        <p:nvGraphicFramePr>
          <p:cNvPr id="5" name="Table Placeholder 4">
            <a:extLst>
              <a:ext uri="{FF2B5EF4-FFF2-40B4-BE49-F238E27FC236}">
                <a16:creationId xmlns:a16="http://schemas.microsoft.com/office/drawing/2014/main" id="{47096E7C-1F65-4859-8B6F-B982EC23BB6A}"/>
              </a:ext>
            </a:extLst>
          </p:cNvPr>
          <p:cNvGraphicFramePr>
            <a:graphicFrameLocks noGrp="1"/>
          </p:cNvGraphicFramePr>
          <p:nvPr>
            <p:ph type="tbl" sz="quarter" idx="13"/>
            <p:extLst>
              <p:ext uri="{D42A27DB-BD31-4B8C-83A1-F6EECF244321}">
                <p14:modId xmlns:p14="http://schemas.microsoft.com/office/powerpoint/2010/main" val="269834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0537974"/>
                    </a:ext>
                  </a:extLst>
                </a:gridCol>
                <a:gridCol w="1810512">
                  <a:extLst>
                    <a:ext uri="{9D8B030D-6E8A-4147-A177-3AD203B41FA5}">
                      <a16:colId xmlns:a16="http://schemas.microsoft.com/office/drawing/2014/main" val="681911464"/>
                    </a:ext>
                  </a:extLst>
                </a:gridCol>
                <a:gridCol w="822960">
                  <a:extLst>
                    <a:ext uri="{9D8B030D-6E8A-4147-A177-3AD203B41FA5}">
                      <a16:colId xmlns:a16="http://schemas.microsoft.com/office/drawing/2014/main" val="1986113692"/>
                    </a:ext>
                  </a:extLst>
                </a:gridCol>
                <a:gridCol w="822960">
                  <a:extLst>
                    <a:ext uri="{9D8B030D-6E8A-4147-A177-3AD203B41FA5}">
                      <a16:colId xmlns:a16="http://schemas.microsoft.com/office/drawing/2014/main" val="1780091500"/>
                    </a:ext>
                  </a:extLst>
                </a:gridCol>
                <a:gridCol w="822960">
                  <a:extLst>
                    <a:ext uri="{9D8B030D-6E8A-4147-A177-3AD203B41FA5}">
                      <a16:colId xmlns:a16="http://schemas.microsoft.com/office/drawing/2014/main" val="3289404775"/>
                    </a:ext>
                  </a:extLst>
                </a:gridCol>
                <a:gridCol w="822960">
                  <a:extLst>
                    <a:ext uri="{9D8B030D-6E8A-4147-A177-3AD203B41FA5}">
                      <a16:colId xmlns:a16="http://schemas.microsoft.com/office/drawing/2014/main" val="1463223102"/>
                    </a:ext>
                  </a:extLst>
                </a:gridCol>
                <a:gridCol w="822960">
                  <a:extLst>
                    <a:ext uri="{9D8B030D-6E8A-4147-A177-3AD203B41FA5}">
                      <a16:colId xmlns:a16="http://schemas.microsoft.com/office/drawing/2014/main" val="160855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846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- 2021-10-08 12:13:09</a:t>
                      </a:r>
                      <a:r>
                        <a:rPr kumimoji="0" lang="en-US" sz="1000" b="0" i="0" u="none" strike="noStrike" kern="1200" cap="none" spc="0" normalizeH="0" baseline="0" noProof="0">
                          <a:ln>
                            <a:noFill/>
                          </a:ln>
                          <a:solidFill>
                            <a:prstClr val="black"/>
                          </a:solidFill>
                          <a:effectLst/>
                          <a:uLnTx/>
                          <a:uFillTx/>
                          <a:latin typeface="+mn-lt"/>
                          <a:ea typeface="+mn-ea"/>
                          <a:cs typeface="+mn-cs"/>
                        </a:rPr>
                        <a:t>
 📢 ¡Espacio Cannondale en riopinto! 🙌
#CannondaleAR 10xsportbusiness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244997506_410833183879448_6341548510464890280_n.jpg?_nc_cat=102&amp;ccb=1-5&amp;_nc_sid=8ae9d6&amp;_nc_ohc=hfa8M7tYAEgAX_9puxN&amp;_nc_ht=scontent-iad3-2.cdninstagram.com&amp;edm=AL-3X8kEAAAA&amp;oh=1bd8e6a2660ac6537ce74f2da5991463&amp;oe=61727146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3696005"/>
                  </a:ext>
                </a:extLst>
              </a:tr>
            </a:tbl>
          </a:graphicData>
        </a:graphic>
      </p:graphicFrame>
      <p:sp>
        <p:nvSpPr>
          <p:cNvPr id="4" name="Text Placeholder 3">
            <a:extLst>
              <a:ext uri="{FF2B5EF4-FFF2-40B4-BE49-F238E27FC236}">
                <a16:creationId xmlns:a16="http://schemas.microsoft.com/office/drawing/2014/main" id="{1E2B3885-DCF6-4AEE-ADC0-5ED82361BBDA}"/>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656156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5211-934C-4488-8E7E-9B9F674520F4}"/>
              </a:ext>
            </a:extLst>
          </p:cNvPr>
          <p:cNvSpPr>
            <a:spLocks noGrp="1"/>
          </p:cNvSpPr>
          <p:nvPr>
            <p:ph type="title"/>
          </p:nvPr>
        </p:nvSpPr>
        <p:spPr/>
        <p:txBody>
          <a:bodyPr/>
          <a:lstStyle/>
          <a:p>
            <a:r>
              <a:rPr lang="en-US"/>
              <a:t>Instagram Posts Table | Scott - 19 of 24</a:t>
            </a:r>
          </a:p>
        </p:txBody>
      </p:sp>
      <p:graphicFrame>
        <p:nvGraphicFramePr>
          <p:cNvPr id="5" name="Table Placeholder 4">
            <a:extLst>
              <a:ext uri="{FF2B5EF4-FFF2-40B4-BE49-F238E27FC236}">
                <a16:creationId xmlns:a16="http://schemas.microsoft.com/office/drawing/2014/main" id="{B6410105-6BCD-4219-A8BF-B2C106162059}"/>
              </a:ext>
            </a:extLst>
          </p:cNvPr>
          <p:cNvGraphicFramePr>
            <a:graphicFrameLocks noGrp="1"/>
          </p:cNvGraphicFramePr>
          <p:nvPr>
            <p:ph type="tbl" sz="quarter" idx="13"/>
            <p:extLst>
              <p:ext uri="{D42A27DB-BD31-4B8C-83A1-F6EECF244321}">
                <p14:modId xmlns:p14="http://schemas.microsoft.com/office/powerpoint/2010/main" val="384463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0856051"/>
                    </a:ext>
                  </a:extLst>
                </a:gridCol>
                <a:gridCol w="1810512">
                  <a:extLst>
                    <a:ext uri="{9D8B030D-6E8A-4147-A177-3AD203B41FA5}">
                      <a16:colId xmlns:a16="http://schemas.microsoft.com/office/drawing/2014/main" val="936352022"/>
                    </a:ext>
                  </a:extLst>
                </a:gridCol>
                <a:gridCol w="822960">
                  <a:extLst>
                    <a:ext uri="{9D8B030D-6E8A-4147-A177-3AD203B41FA5}">
                      <a16:colId xmlns:a16="http://schemas.microsoft.com/office/drawing/2014/main" val="3771644727"/>
                    </a:ext>
                  </a:extLst>
                </a:gridCol>
                <a:gridCol w="822960">
                  <a:extLst>
                    <a:ext uri="{9D8B030D-6E8A-4147-A177-3AD203B41FA5}">
                      <a16:colId xmlns:a16="http://schemas.microsoft.com/office/drawing/2014/main" val="2053321594"/>
                    </a:ext>
                  </a:extLst>
                </a:gridCol>
                <a:gridCol w="822960">
                  <a:extLst>
                    <a:ext uri="{9D8B030D-6E8A-4147-A177-3AD203B41FA5}">
                      <a16:colId xmlns:a16="http://schemas.microsoft.com/office/drawing/2014/main" val="677166836"/>
                    </a:ext>
                  </a:extLst>
                </a:gridCol>
                <a:gridCol w="822960">
                  <a:extLst>
                    <a:ext uri="{9D8B030D-6E8A-4147-A177-3AD203B41FA5}">
                      <a16:colId xmlns:a16="http://schemas.microsoft.com/office/drawing/2014/main" val="2912360132"/>
                    </a:ext>
                  </a:extLst>
                </a:gridCol>
                <a:gridCol w="822960">
                  <a:extLst>
                    <a:ext uri="{9D8B030D-6E8A-4147-A177-3AD203B41FA5}">
                      <a16:colId xmlns:a16="http://schemas.microsoft.com/office/drawing/2014/main" val="2985127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821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- 2021-09-28 19:21:14</a:t>
                      </a:r>
                      <a:r>
                        <a:rPr kumimoji="0" lang="en-US" sz="1000" b="0" i="0" u="none" strike="noStrike" kern="1200" cap="none" spc="0" normalizeH="0" baseline="0" noProof="0">
                          <a:ln>
                            <a:noFill/>
                          </a:ln>
                          <a:solidFill>
                            <a:prstClr val="black"/>
                          </a:solidFill>
                          <a:effectLst/>
                          <a:uLnTx/>
                          <a:uFillTx/>
                          <a:latin typeface="+mn-lt"/>
                          <a:ea typeface="+mn-ea"/>
                          <a:cs typeface="+mn-cs"/>
                        </a:rPr>
                        <a:t>
 ¡La foto del Campeonato Argentino de #XCO en Chilecito, La Rioja! 
Los nuevos campeones del XCO Argentino son del #TeamTrekBontrager.  El Cadete fernandodiaz532 y el Junior facu_cayata lograron el escalón más alto con una increíble carrera. 
¡Felicitaciones a los más chicos del team!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243338961_6059031407504464_5597959679185682832_n.jpg?_nc_cat=100&amp;ccb=1-5&amp;_nc_sid=8ae9d6&amp;_nc_ohc=1I_OmipHBhcAX8jfCOC&amp;_nc_ht=scontent.cdninstagram.com&amp;edm=AL-3X8kEAAAA&amp;oh=3540f74b01c87b5f28ce24c2e375bbea&amp;oe=61733F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8010739"/>
                  </a:ext>
                </a:extLst>
              </a:tr>
            </a:tbl>
          </a:graphicData>
        </a:graphic>
      </p:graphicFrame>
      <p:sp>
        <p:nvSpPr>
          <p:cNvPr id="4" name="Text Placeholder 3">
            <a:extLst>
              <a:ext uri="{FF2B5EF4-FFF2-40B4-BE49-F238E27FC236}">
                <a16:creationId xmlns:a16="http://schemas.microsoft.com/office/drawing/2014/main" id="{FE97CECF-F815-4F31-BC45-FF924FBC9758}"/>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440212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68F68-B73F-484B-94D5-7F7D85CCD7E0}"/>
              </a:ext>
            </a:extLst>
          </p:cNvPr>
          <p:cNvSpPr>
            <a:spLocks noGrp="1"/>
          </p:cNvSpPr>
          <p:nvPr>
            <p:ph type="title"/>
          </p:nvPr>
        </p:nvSpPr>
        <p:spPr/>
        <p:txBody>
          <a:bodyPr/>
          <a:lstStyle/>
          <a:p>
            <a:r>
              <a:rPr lang="en-US"/>
              <a:t>Instagram Posts Table | Scott - 20 of 24</a:t>
            </a:r>
          </a:p>
        </p:txBody>
      </p:sp>
      <p:graphicFrame>
        <p:nvGraphicFramePr>
          <p:cNvPr id="5" name="Table Placeholder 4">
            <a:extLst>
              <a:ext uri="{FF2B5EF4-FFF2-40B4-BE49-F238E27FC236}">
                <a16:creationId xmlns:a16="http://schemas.microsoft.com/office/drawing/2014/main" id="{E96AF40E-68E8-4EB5-828C-98E0D10CD417}"/>
              </a:ext>
            </a:extLst>
          </p:cNvPr>
          <p:cNvGraphicFramePr>
            <a:graphicFrameLocks noGrp="1"/>
          </p:cNvGraphicFramePr>
          <p:nvPr>
            <p:ph type="tbl" sz="quarter" idx="13"/>
            <p:extLst>
              <p:ext uri="{D42A27DB-BD31-4B8C-83A1-F6EECF244321}">
                <p14:modId xmlns:p14="http://schemas.microsoft.com/office/powerpoint/2010/main" val="170574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1843392"/>
                    </a:ext>
                  </a:extLst>
                </a:gridCol>
                <a:gridCol w="1810512">
                  <a:extLst>
                    <a:ext uri="{9D8B030D-6E8A-4147-A177-3AD203B41FA5}">
                      <a16:colId xmlns:a16="http://schemas.microsoft.com/office/drawing/2014/main" val="655135141"/>
                    </a:ext>
                  </a:extLst>
                </a:gridCol>
                <a:gridCol w="822960">
                  <a:extLst>
                    <a:ext uri="{9D8B030D-6E8A-4147-A177-3AD203B41FA5}">
                      <a16:colId xmlns:a16="http://schemas.microsoft.com/office/drawing/2014/main" val="2963192490"/>
                    </a:ext>
                  </a:extLst>
                </a:gridCol>
                <a:gridCol w="822960">
                  <a:extLst>
                    <a:ext uri="{9D8B030D-6E8A-4147-A177-3AD203B41FA5}">
                      <a16:colId xmlns:a16="http://schemas.microsoft.com/office/drawing/2014/main" val="1951065125"/>
                    </a:ext>
                  </a:extLst>
                </a:gridCol>
                <a:gridCol w="822960">
                  <a:extLst>
                    <a:ext uri="{9D8B030D-6E8A-4147-A177-3AD203B41FA5}">
                      <a16:colId xmlns:a16="http://schemas.microsoft.com/office/drawing/2014/main" val="3710162673"/>
                    </a:ext>
                  </a:extLst>
                </a:gridCol>
                <a:gridCol w="822960">
                  <a:extLst>
                    <a:ext uri="{9D8B030D-6E8A-4147-A177-3AD203B41FA5}">
                      <a16:colId xmlns:a16="http://schemas.microsoft.com/office/drawing/2014/main" val="1880656967"/>
                    </a:ext>
                  </a:extLst>
                </a:gridCol>
                <a:gridCol w="822960">
                  <a:extLst>
                    <a:ext uri="{9D8B030D-6E8A-4147-A177-3AD203B41FA5}">
                      <a16:colId xmlns:a16="http://schemas.microsoft.com/office/drawing/2014/main" val="1278403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37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- 2021-10-02 20:46:16</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teamdsm_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243949366_409634650728393_1431245182391842318_n.jpg?_nc_ht=scontent.cdninstagram.com&amp;_nc_cat=109&amp;_nc_ohc=THyzL5BRCcIAX-rQLwZ&amp;edm=AMO9-JQAAAAA&amp;ccb=7-4&amp;oh=c434f3e2d3bf4c1534e2531130aebedc&amp;oe=616EFDC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795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- 2021-10-15 09:02:36</a:t>
                      </a:r>
                      <a:r>
                        <a:rPr kumimoji="0" lang="en-US" sz="1000" b="0" i="0" u="none" strike="noStrike" kern="1200" cap="none" spc="0" normalizeH="0" baseline="0" noProof="0">
                          <a:ln>
                            <a:noFill/>
                          </a:ln>
                          <a:solidFill>
                            <a:prstClr val="black"/>
                          </a:solidFill>
                          <a:effectLst/>
                          <a:uLnTx/>
                          <a:uFillTx/>
                          <a:latin typeface="+mn-lt"/>
                          <a:ea typeface="+mn-ea"/>
                          <a:cs typeface="+mn-cs"/>
                        </a:rPr>
                        <a:t>
 🔥 La F-Si 2 ganadora de la categoría elite de riopinto. La Cannondale de matiasgiantrevel. ☝ ¡Belleza! 🤩
#FSi #RideLefty #RideCannondale #CannondaleAR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245503862_4693012850709210_7992968366071830936_n.jpg?_nc_cat=109&amp;ccb=1-5&amp;_nc_sid=8ae9d6&amp;_nc_ohc=6QVIcqceMAwAX82rHda&amp;_nc_ht=scontent-iad3-2.cdninstagram.com&amp;edm=AL-3X8kEAAAA&amp;oh=3f14ca3c223d6e016ecb02f68c4c43dd&amp;oe=617354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2611727"/>
                  </a:ext>
                </a:extLst>
              </a:tr>
            </a:tbl>
          </a:graphicData>
        </a:graphic>
      </p:graphicFrame>
      <p:sp>
        <p:nvSpPr>
          <p:cNvPr id="4" name="Text Placeholder 3">
            <a:extLst>
              <a:ext uri="{FF2B5EF4-FFF2-40B4-BE49-F238E27FC236}">
                <a16:creationId xmlns:a16="http://schemas.microsoft.com/office/drawing/2014/main" id="{22BDA7FA-A10F-4062-9210-9C8C04DD73E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0995526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2AB0-C08D-4539-B0D6-DB2BDA52D225}"/>
              </a:ext>
            </a:extLst>
          </p:cNvPr>
          <p:cNvSpPr>
            <a:spLocks noGrp="1"/>
          </p:cNvSpPr>
          <p:nvPr>
            <p:ph type="title"/>
          </p:nvPr>
        </p:nvSpPr>
        <p:spPr/>
        <p:txBody>
          <a:bodyPr/>
          <a:lstStyle/>
          <a:p>
            <a:r>
              <a:rPr lang="en-US"/>
              <a:t>Instagram Posts Table | Scott - 21 of 24</a:t>
            </a:r>
          </a:p>
        </p:txBody>
      </p:sp>
      <p:graphicFrame>
        <p:nvGraphicFramePr>
          <p:cNvPr id="5" name="Table Placeholder 4">
            <a:extLst>
              <a:ext uri="{FF2B5EF4-FFF2-40B4-BE49-F238E27FC236}">
                <a16:creationId xmlns:a16="http://schemas.microsoft.com/office/drawing/2014/main" id="{F90AAAB4-FF09-45E2-8D88-443B272D0365}"/>
              </a:ext>
            </a:extLst>
          </p:cNvPr>
          <p:cNvGraphicFramePr>
            <a:graphicFrameLocks noGrp="1"/>
          </p:cNvGraphicFramePr>
          <p:nvPr>
            <p:ph type="tbl" sz="quarter" idx="13"/>
            <p:extLst>
              <p:ext uri="{D42A27DB-BD31-4B8C-83A1-F6EECF244321}">
                <p14:modId xmlns:p14="http://schemas.microsoft.com/office/powerpoint/2010/main" val="112326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5573444"/>
                    </a:ext>
                  </a:extLst>
                </a:gridCol>
                <a:gridCol w="1810512">
                  <a:extLst>
                    <a:ext uri="{9D8B030D-6E8A-4147-A177-3AD203B41FA5}">
                      <a16:colId xmlns:a16="http://schemas.microsoft.com/office/drawing/2014/main" val="2853273556"/>
                    </a:ext>
                  </a:extLst>
                </a:gridCol>
                <a:gridCol w="822960">
                  <a:extLst>
                    <a:ext uri="{9D8B030D-6E8A-4147-A177-3AD203B41FA5}">
                      <a16:colId xmlns:a16="http://schemas.microsoft.com/office/drawing/2014/main" val="2702340099"/>
                    </a:ext>
                  </a:extLst>
                </a:gridCol>
                <a:gridCol w="822960">
                  <a:extLst>
                    <a:ext uri="{9D8B030D-6E8A-4147-A177-3AD203B41FA5}">
                      <a16:colId xmlns:a16="http://schemas.microsoft.com/office/drawing/2014/main" val="870350150"/>
                    </a:ext>
                  </a:extLst>
                </a:gridCol>
                <a:gridCol w="822960">
                  <a:extLst>
                    <a:ext uri="{9D8B030D-6E8A-4147-A177-3AD203B41FA5}">
                      <a16:colId xmlns:a16="http://schemas.microsoft.com/office/drawing/2014/main" val="1122989625"/>
                    </a:ext>
                  </a:extLst>
                </a:gridCol>
                <a:gridCol w="822960">
                  <a:extLst>
                    <a:ext uri="{9D8B030D-6E8A-4147-A177-3AD203B41FA5}">
                      <a16:colId xmlns:a16="http://schemas.microsoft.com/office/drawing/2014/main" val="4025787969"/>
                    </a:ext>
                  </a:extLst>
                </a:gridCol>
                <a:gridCol w="822960">
                  <a:extLst>
                    <a:ext uri="{9D8B030D-6E8A-4147-A177-3AD203B41FA5}">
                      <a16:colId xmlns:a16="http://schemas.microsoft.com/office/drawing/2014/main" val="4275987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085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- 2021-10-05 18:54:34</a:t>
                      </a:r>
                      <a:r>
                        <a:rPr kumimoji="0" lang="en-US" sz="1000" b="0" i="0" u="none" strike="noStrike" kern="1200" cap="none" spc="0" normalizeH="0" baseline="0" noProof="0">
                          <a:ln>
                            <a:noFill/>
                          </a:ln>
                          <a:solidFill>
                            <a:prstClr val="black"/>
                          </a:solidFill>
                          <a:effectLst/>
                          <a:uLnTx/>
                          <a:uFillTx/>
                          <a:latin typeface="+mn-lt"/>
                          <a:ea typeface="+mn-ea"/>
                          <a:cs typeface="+mn-cs"/>
                        </a:rPr>
                        <a:t>
 La mejores imágenes de la ganadora l_deignan en la parisroubaixcourse
Impresionante el resultado del treksegafredo en esta mítica carrera.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244590722_1001201383995906_3458674558975226462_n.jpg?_nc_cat=108&amp;ccb=1-5&amp;_nc_sid=8ae9d6&amp;_nc_ohc=amTM03-IpKIAX-6cVeg&amp;_nc_ht=scontent.cdninstagram.com&amp;edm=AL-3X8kEAAAA&amp;oh=3b1d9a80fe77fd0a282cacd04f162710&amp;oe=61737D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1659301"/>
                  </a:ext>
                </a:extLst>
              </a:tr>
            </a:tbl>
          </a:graphicData>
        </a:graphic>
      </p:graphicFrame>
      <p:sp>
        <p:nvSpPr>
          <p:cNvPr id="4" name="Text Placeholder 3">
            <a:extLst>
              <a:ext uri="{FF2B5EF4-FFF2-40B4-BE49-F238E27FC236}">
                <a16:creationId xmlns:a16="http://schemas.microsoft.com/office/drawing/2014/main" id="{94341633-AB79-457C-8F38-1DF64E4812FD}"/>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871335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1F67-090A-483E-A0D1-E9A66430DB05}"/>
              </a:ext>
            </a:extLst>
          </p:cNvPr>
          <p:cNvSpPr>
            <a:spLocks noGrp="1"/>
          </p:cNvSpPr>
          <p:nvPr>
            <p:ph type="title"/>
          </p:nvPr>
        </p:nvSpPr>
        <p:spPr/>
        <p:txBody>
          <a:bodyPr/>
          <a:lstStyle/>
          <a:p>
            <a:r>
              <a:rPr lang="en-US"/>
              <a:t>Instagram Posts Table | Scott - 22 of 24</a:t>
            </a:r>
          </a:p>
        </p:txBody>
      </p:sp>
      <p:graphicFrame>
        <p:nvGraphicFramePr>
          <p:cNvPr id="5" name="Table Placeholder 4">
            <a:extLst>
              <a:ext uri="{FF2B5EF4-FFF2-40B4-BE49-F238E27FC236}">
                <a16:creationId xmlns:a16="http://schemas.microsoft.com/office/drawing/2014/main" id="{2C03FD91-8901-4841-9E60-90498405A1DD}"/>
              </a:ext>
            </a:extLst>
          </p:cNvPr>
          <p:cNvGraphicFramePr>
            <a:graphicFrameLocks noGrp="1"/>
          </p:cNvGraphicFramePr>
          <p:nvPr>
            <p:ph type="tbl" sz="quarter" idx="13"/>
            <p:extLst>
              <p:ext uri="{D42A27DB-BD31-4B8C-83A1-F6EECF244321}">
                <p14:modId xmlns:p14="http://schemas.microsoft.com/office/powerpoint/2010/main" val="284477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7580671"/>
                    </a:ext>
                  </a:extLst>
                </a:gridCol>
                <a:gridCol w="1810512">
                  <a:extLst>
                    <a:ext uri="{9D8B030D-6E8A-4147-A177-3AD203B41FA5}">
                      <a16:colId xmlns:a16="http://schemas.microsoft.com/office/drawing/2014/main" val="2742554601"/>
                    </a:ext>
                  </a:extLst>
                </a:gridCol>
                <a:gridCol w="822960">
                  <a:extLst>
                    <a:ext uri="{9D8B030D-6E8A-4147-A177-3AD203B41FA5}">
                      <a16:colId xmlns:a16="http://schemas.microsoft.com/office/drawing/2014/main" val="257913850"/>
                    </a:ext>
                  </a:extLst>
                </a:gridCol>
                <a:gridCol w="822960">
                  <a:extLst>
                    <a:ext uri="{9D8B030D-6E8A-4147-A177-3AD203B41FA5}">
                      <a16:colId xmlns:a16="http://schemas.microsoft.com/office/drawing/2014/main" val="2792624006"/>
                    </a:ext>
                  </a:extLst>
                </a:gridCol>
                <a:gridCol w="822960">
                  <a:extLst>
                    <a:ext uri="{9D8B030D-6E8A-4147-A177-3AD203B41FA5}">
                      <a16:colId xmlns:a16="http://schemas.microsoft.com/office/drawing/2014/main" val="94293681"/>
                    </a:ext>
                  </a:extLst>
                </a:gridCol>
                <a:gridCol w="822960">
                  <a:extLst>
                    <a:ext uri="{9D8B030D-6E8A-4147-A177-3AD203B41FA5}">
                      <a16:colId xmlns:a16="http://schemas.microsoft.com/office/drawing/2014/main" val="2158795979"/>
                    </a:ext>
                  </a:extLst>
                </a:gridCol>
                <a:gridCol w="822960">
                  <a:extLst>
                    <a:ext uri="{9D8B030D-6E8A-4147-A177-3AD203B41FA5}">
                      <a16:colId xmlns:a16="http://schemas.microsoft.com/office/drawing/2014/main" val="4228814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39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- 2021-10-04 20:15:05</a:t>
                      </a:r>
                      <a:r>
                        <a:rPr kumimoji="0" lang="en-US" sz="1000" b="0" i="0" u="none" strike="noStrike" kern="1200" cap="none" spc="0" normalizeH="0" baseline="0" noProof="0">
                          <a:ln>
                            <a:noFill/>
                          </a:ln>
                          <a:solidFill>
                            <a:prstClr val="black"/>
                          </a:solidFill>
                          <a:effectLst/>
                          <a:uLnTx/>
                          <a:uFillTx/>
                          <a:latin typeface="+mn-lt"/>
                          <a:ea typeface="+mn-ea"/>
                          <a:cs typeface="+mn-cs"/>
                        </a:rPr>
                        <a:t>
 La mujer maravilla del #SuperTeamTrek bikecarito celebra su cumple. ¡Feliz cumple caro! 
trekbikes trekbicycleargentina bontragerargentina santini_arg guargentina OpticaCentralStore microonfactory foxracingargentina
#trekargentina #bontragerargentina #Supercaliber #procaliber #topfuel #racedtowin #gooutside #creemosenlasbicis #racedtowin #FelizCumpleCaro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51.29350-15/244201970_4162744230520352_6777456291663222120_n.jpg?_nc_cat=101&amp;ccb=1-5&amp;_nc_sid=8ae9d6&amp;_nc_ohc=ZOzUBlXG7jcAX_8TJNg&amp;_nc_ht=scontent.cdninstagram.com&amp;edm=AL-3X8kEAAAA&amp;oh=356706755d7e711b7987c591a455f642&amp;oe=617378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3536008"/>
                  </a:ext>
                </a:extLst>
              </a:tr>
            </a:tbl>
          </a:graphicData>
        </a:graphic>
      </p:graphicFrame>
      <p:sp>
        <p:nvSpPr>
          <p:cNvPr id="4" name="Text Placeholder 3">
            <a:extLst>
              <a:ext uri="{FF2B5EF4-FFF2-40B4-BE49-F238E27FC236}">
                <a16:creationId xmlns:a16="http://schemas.microsoft.com/office/drawing/2014/main" id="{2DC39635-5FF9-48EF-9290-D20D32A1A639}"/>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702171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B1180-7D1E-468A-9425-D79C109229DC}"/>
              </a:ext>
            </a:extLst>
          </p:cNvPr>
          <p:cNvSpPr>
            <a:spLocks noGrp="1"/>
          </p:cNvSpPr>
          <p:nvPr>
            <p:ph type="title"/>
          </p:nvPr>
        </p:nvSpPr>
        <p:spPr/>
        <p:txBody>
          <a:bodyPr/>
          <a:lstStyle/>
          <a:p>
            <a:r>
              <a:rPr lang="en-US"/>
              <a:t>Instagram Posts Table | Scott - 23 of 24</a:t>
            </a:r>
          </a:p>
        </p:txBody>
      </p:sp>
      <p:graphicFrame>
        <p:nvGraphicFramePr>
          <p:cNvPr id="5" name="Table Placeholder 4">
            <a:extLst>
              <a:ext uri="{FF2B5EF4-FFF2-40B4-BE49-F238E27FC236}">
                <a16:creationId xmlns:a16="http://schemas.microsoft.com/office/drawing/2014/main" id="{2854085B-A657-4541-8A54-4C3DD39DD6A2}"/>
              </a:ext>
            </a:extLst>
          </p:cNvPr>
          <p:cNvGraphicFramePr>
            <a:graphicFrameLocks noGrp="1"/>
          </p:cNvGraphicFramePr>
          <p:nvPr>
            <p:ph type="tbl" sz="quarter" idx="13"/>
            <p:extLst>
              <p:ext uri="{D42A27DB-BD31-4B8C-83A1-F6EECF244321}">
                <p14:modId xmlns:p14="http://schemas.microsoft.com/office/powerpoint/2010/main" val="141472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40521909"/>
                    </a:ext>
                  </a:extLst>
                </a:gridCol>
                <a:gridCol w="1810512">
                  <a:extLst>
                    <a:ext uri="{9D8B030D-6E8A-4147-A177-3AD203B41FA5}">
                      <a16:colId xmlns:a16="http://schemas.microsoft.com/office/drawing/2014/main" val="1711446426"/>
                    </a:ext>
                  </a:extLst>
                </a:gridCol>
                <a:gridCol w="822960">
                  <a:extLst>
                    <a:ext uri="{9D8B030D-6E8A-4147-A177-3AD203B41FA5}">
                      <a16:colId xmlns:a16="http://schemas.microsoft.com/office/drawing/2014/main" val="3739524552"/>
                    </a:ext>
                  </a:extLst>
                </a:gridCol>
                <a:gridCol w="822960">
                  <a:extLst>
                    <a:ext uri="{9D8B030D-6E8A-4147-A177-3AD203B41FA5}">
                      <a16:colId xmlns:a16="http://schemas.microsoft.com/office/drawing/2014/main" val="3915581440"/>
                    </a:ext>
                  </a:extLst>
                </a:gridCol>
                <a:gridCol w="822960">
                  <a:extLst>
                    <a:ext uri="{9D8B030D-6E8A-4147-A177-3AD203B41FA5}">
                      <a16:colId xmlns:a16="http://schemas.microsoft.com/office/drawing/2014/main" val="2359743652"/>
                    </a:ext>
                  </a:extLst>
                </a:gridCol>
                <a:gridCol w="822960">
                  <a:extLst>
                    <a:ext uri="{9D8B030D-6E8A-4147-A177-3AD203B41FA5}">
                      <a16:colId xmlns:a16="http://schemas.microsoft.com/office/drawing/2014/main" val="1163216611"/>
                    </a:ext>
                  </a:extLst>
                </a:gridCol>
                <a:gridCol w="822960">
                  <a:extLst>
                    <a:ext uri="{9D8B030D-6E8A-4147-A177-3AD203B41FA5}">
                      <a16:colId xmlns:a16="http://schemas.microsoft.com/office/drawing/2014/main" val="4233055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628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cannondale.argentina - 2021-10-09 16:29:48</a:t>
                      </a:r>
                      <a:r>
                        <a:rPr kumimoji="0" lang="it-IT" sz="1000" b="0" i="0" u="none" strike="noStrike" kern="1200" cap="none" spc="0" normalizeH="0" baseline="0" noProof="0">
                          <a:ln>
                            <a:noFill/>
                          </a:ln>
                          <a:solidFill>
                            <a:prstClr val="black"/>
                          </a:solidFill>
                          <a:effectLst/>
                          <a:uLnTx/>
                          <a:uFillTx/>
                          <a:latin typeface="+mn-lt"/>
                          <a:ea typeface="+mn-ea"/>
                          <a:cs typeface="+mn-cs"/>
                        </a:rPr>
                        <a:t>
 Con el sello Cannondale. 🤙 riopinto 
📷: tinlem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244691601_1733439080184928_1847821092485329466_n.jpg?_nc_cat=110&amp;ccb=1-5&amp;_nc_sid=8ae9d6&amp;_nc_ohc=63rHeJFsBj0AX_MZsno&amp;_nc_ht=scontent-iad3-2.cdninstagram.com&amp;edm=AL-3X8kEAAAA&amp;oh=94eb42cdb41764e829174582904ced06&amp;oe=6172E8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4421330"/>
                  </a:ext>
                </a:extLst>
              </a:tr>
            </a:tbl>
          </a:graphicData>
        </a:graphic>
      </p:graphicFrame>
      <p:sp>
        <p:nvSpPr>
          <p:cNvPr id="4" name="Text Placeholder 3">
            <a:extLst>
              <a:ext uri="{FF2B5EF4-FFF2-40B4-BE49-F238E27FC236}">
                <a16:creationId xmlns:a16="http://schemas.microsoft.com/office/drawing/2014/main" id="{4A91C948-0FF8-463A-BA4C-963348AE435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428594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ED9A8-2529-42FC-BBC3-BD6D1A565E9E}"/>
              </a:ext>
            </a:extLst>
          </p:cNvPr>
          <p:cNvSpPr>
            <a:spLocks noGrp="1"/>
          </p:cNvSpPr>
          <p:nvPr>
            <p:ph type="title"/>
          </p:nvPr>
        </p:nvSpPr>
        <p:spPr/>
        <p:txBody>
          <a:bodyPr/>
          <a:lstStyle/>
          <a:p>
            <a:r>
              <a:rPr lang="en-US"/>
              <a:t>Instagram Posts Table | Scott - 24 of 24</a:t>
            </a:r>
          </a:p>
        </p:txBody>
      </p:sp>
      <p:graphicFrame>
        <p:nvGraphicFramePr>
          <p:cNvPr id="5" name="Table Placeholder 4">
            <a:extLst>
              <a:ext uri="{FF2B5EF4-FFF2-40B4-BE49-F238E27FC236}">
                <a16:creationId xmlns:a16="http://schemas.microsoft.com/office/drawing/2014/main" id="{84F8D502-23BF-46DA-9BAF-485E7479DFCF}"/>
              </a:ext>
            </a:extLst>
          </p:cNvPr>
          <p:cNvGraphicFramePr>
            <a:graphicFrameLocks noGrp="1"/>
          </p:cNvGraphicFramePr>
          <p:nvPr>
            <p:ph type="tbl" sz="quarter" idx="13"/>
            <p:extLst>
              <p:ext uri="{D42A27DB-BD31-4B8C-83A1-F6EECF244321}">
                <p14:modId xmlns:p14="http://schemas.microsoft.com/office/powerpoint/2010/main" val="3945436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3825333"/>
                    </a:ext>
                  </a:extLst>
                </a:gridCol>
                <a:gridCol w="1810512">
                  <a:extLst>
                    <a:ext uri="{9D8B030D-6E8A-4147-A177-3AD203B41FA5}">
                      <a16:colId xmlns:a16="http://schemas.microsoft.com/office/drawing/2014/main" val="3274518783"/>
                    </a:ext>
                  </a:extLst>
                </a:gridCol>
                <a:gridCol w="822960">
                  <a:extLst>
                    <a:ext uri="{9D8B030D-6E8A-4147-A177-3AD203B41FA5}">
                      <a16:colId xmlns:a16="http://schemas.microsoft.com/office/drawing/2014/main" val="110644153"/>
                    </a:ext>
                  </a:extLst>
                </a:gridCol>
                <a:gridCol w="822960">
                  <a:extLst>
                    <a:ext uri="{9D8B030D-6E8A-4147-A177-3AD203B41FA5}">
                      <a16:colId xmlns:a16="http://schemas.microsoft.com/office/drawing/2014/main" val="1830987138"/>
                    </a:ext>
                  </a:extLst>
                </a:gridCol>
                <a:gridCol w="822960">
                  <a:extLst>
                    <a:ext uri="{9D8B030D-6E8A-4147-A177-3AD203B41FA5}">
                      <a16:colId xmlns:a16="http://schemas.microsoft.com/office/drawing/2014/main" val="2298585113"/>
                    </a:ext>
                  </a:extLst>
                </a:gridCol>
                <a:gridCol w="822960">
                  <a:extLst>
                    <a:ext uri="{9D8B030D-6E8A-4147-A177-3AD203B41FA5}">
                      <a16:colId xmlns:a16="http://schemas.microsoft.com/office/drawing/2014/main" val="2741217792"/>
                    </a:ext>
                  </a:extLst>
                </a:gridCol>
                <a:gridCol w="822960">
                  <a:extLst>
                    <a:ext uri="{9D8B030D-6E8A-4147-A177-3AD203B41FA5}">
                      <a16:colId xmlns:a16="http://schemas.microsoft.com/office/drawing/2014/main" val="47054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110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- 2021-09-20 18:28:52</a:t>
                      </a:r>
                      <a:r>
                        <a:rPr kumimoji="0" lang="es-ES" sz="1000" b="0" i="0" u="none" strike="noStrike" kern="1200" cap="none" spc="0" normalizeH="0" baseline="0" noProof="0">
                          <a:ln>
                            <a:noFill/>
                          </a:ln>
                          <a:solidFill>
                            <a:prstClr val="black"/>
                          </a:solidFill>
                          <a:effectLst/>
                          <a:uLnTx/>
                          <a:uFillTx/>
                          <a:latin typeface="+mn-lt"/>
                          <a:ea typeface="+mn-ea"/>
                          <a:cs typeface="+mn-cs"/>
                        </a:rPr>
                        <a:t>
 La bicicleta Scale 940 de SCOTT está equipada con un cuadro de carbono ultraligero.
El próximo salto en tu rendimiento.
Acercate a nuestras tiendas. Link en bio y en Stories destacadas.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242310218_905538223419137_7839786167654843667_n.jpg?_nc_cat=100&amp;ccb=1-5&amp;_nc_sid=8ae9d6&amp;_nc_ohc=DZPAcl-u-foAX8T54Wn&amp;_nc_ht=scontent-iad3-2.cdninstagram.com&amp;edm=AL-3X8kEAAAA&amp;oh=7d39081663902f4ad13420b264b5e53c&amp;oe=6172D82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2401412"/>
                  </a:ext>
                </a:extLst>
              </a:tr>
            </a:tbl>
          </a:graphicData>
        </a:graphic>
      </p:graphicFrame>
      <p:sp>
        <p:nvSpPr>
          <p:cNvPr id="4" name="Text Placeholder 3">
            <a:extLst>
              <a:ext uri="{FF2B5EF4-FFF2-40B4-BE49-F238E27FC236}">
                <a16:creationId xmlns:a16="http://schemas.microsoft.com/office/drawing/2014/main" id="{CBCA3BEA-4314-4BEB-A25C-23084A36A39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42888546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2979</Words>
  <Application>Microsoft Office PowerPoint</Application>
  <PresentationFormat>On-screen Show (4:3)</PresentationFormat>
  <Paragraphs>638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24</vt:lpstr>
      <vt:lpstr>Instagram Posts Table | Scott - 2 of 24</vt:lpstr>
      <vt:lpstr>Instagram Posts Table | Scott - 3 of 24</vt:lpstr>
      <vt:lpstr>Instagram Posts Table | Scott - 4 of 24</vt:lpstr>
      <vt:lpstr>Instagram Posts Table | Scott - 5 of 24</vt:lpstr>
      <vt:lpstr>Instagram Posts Table | Scott - 6 of 24</vt:lpstr>
      <vt:lpstr>Instagram Posts Table | Scott - 7 of 24</vt:lpstr>
      <vt:lpstr>Instagram Posts Table | Scott - 8 of 24</vt:lpstr>
      <vt:lpstr>Instagram Posts Table | Scott - 9 of 24</vt:lpstr>
      <vt:lpstr>Instagram Posts Table | Scott - 10 of 24</vt:lpstr>
      <vt:lpstr>Instagram Posts Table | Scott - 11 of 24</vt:lpstr>
      <vt:lpstr>Instagram Posts Table | Scott - 12 of 24</vt:lpstr>
      <vt:lpstr>Instagram Posts Table | Scott - 13 of 24</vt:lpstr>
      <vt:lpstr>Instagram Posts Table | Scott - 14 of 24</vt:lpstr>
      <vt:lpstr>Instagram Posts Table | Scott - 15 of 24</vt:lpstr>
      <vt:lpstr>Instagram Posts Table | Scott - 16 of 24</vt:lpstr>
      <vt:lpstr>Instagram Posts Table | Scott - 17 of 24</vt:lpstr>
      <vt:lpstr>Instagram Posts Table | Scott - 18 of 24</vt:lpstr>
      <vt:lpstr>Instagram Posts Table | Scott - 19 of 24</vt:lpstr>
      <vt:lpstr>Instagram Posts Table | Scott - 20 of 24</vt:lpstr>
      <vt:lpstr>Instagram Posts Table | Scott - 21 of 24</vt:lpstr>
      <vt:lpstr>Instagram Posts Table | Scott - 22 of 24</vt:lpstr>
      <vt:lpstr>Instagram Posts Table | Scott - 23 of 24</vt:lpstr>
      <vt:lpstr>Instagram Posts Table | Scott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2021-10-19T07:27:11Z</dcterms:created>
  <dcterms:modified xsi:type="dcterms:W3CDTF">2021-10-19T07:28:22Z</dcterms:modified>
</cp:coreProperties>
</file>