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olmobikes</c:v>
                </c:pt>
                <c:pt idx="1">
                  <c:v>venzoarg</c:v>
                </c:pt>
                <c:pt idx="2">
                  <c:v>topmega_oficial</c:v>
                </c:pt>
                <c:pt idx="3">
                  <c:v>teknialbikes</c:v>
                </c:pt>
                <c:pt idx="4">
                  <c:v>raleigh.bicicletas</c:v>
                </c:pt>
                <c:pt idx="5">
                  <c:v>motomelbicicletas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195423</c:v>
                </c:pt>
                <c:pt idx="1">
                  <c:v>86022</c:v>
                </c:pt>
                <c:pt idx="2">
                  <c:v>69379</c:v>
                </c:pt>
                <c:pt idx="3">
                  <c:v>10991</c:v>
                </c:pt>
                <c:pt idx="4">
                  <c:v>7792</c:v>
                </c:pt>
                <c:pt idx="5">
                  <c:v>5572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00-4092-AA87-B8AC27E525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5.6242000000000001</c:v>
                </c:pt>
                <c:pt idx="1">
                  <c:v>58.333300000000001</c:v>
                </c:pt>
                <c:pt idx="2">
                  <c:v>0</c:v>
                </c:pt>
                <c:pt idx="3">
                  <c:v>100</c:v>
                </c:pt>
                <c:pt idx="4">
                  <c:v>76.923100000000005</c:v>
                </c:pt>
                <c:pt idx="5">
                  <c:v>0.42830000000000001</c:v>
                </c:pt>
                <c:pt idx="6">
                  <c:v>2.9268000000000001</c:v>
                </c:pt>
                <c:pt idx="7">
                  <c:v>-9.5471000000000004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4E-4739-9A77-66AAB372E1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2.8513000000000002</c:v>
                </c:pt>
                <c:pt idx="1">
                  <c:v>75</c:v>
                </c:pt>
                <c:pt idx="2">
                  <c:v>0</c:v>
                </c:pt>
                <c:pt idx="3">
                  <c:v>33.333300000000001</c:v>
                </c:pt>
                <c:pt idx="4">
                  <c:v>76.923100000000005</c:v>
                </c:pt>
                <c:pt idx="5">
                  <c:v>0.94950000000000001</c:v>
                </c:pt>
                <c:pt idx="6">
                  <c:v>13.0997</c:v>
                </c:pt>
                <c:pt idx="7">
                  <c:v>52.629300000000001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4E-4739-9A77-66AAB372E1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35.502000000000002</c:v>
                </c:pt>
                <c:pt idx="1">
                  <c:v>100</c:v>
                </c:pt>
                <c:pt idx="2">
                  <c:v>12.5</c:v>
                </c:pt>
                <c:pt idx="3">
                  <c:v>0</c:v>
                </c:pt>
                <c:pt idx="4">
                  <c:v>100</c:v>
                </c:pt>
                <c:pt idx="5">
                  <c:v>3.4645000000000001</c:v>
                </c:pt>
                <c:pt idx="6">
                  <c:v>2.9621</c:v>
                </c:pt>
                <c:pt idx="7">
                  <c:v>61.326599999999999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4E-4739-9A77-66AAB372E1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44.0184</c:v>
                </c:pt>
                <c:pt idx="1">
                  <c:v>0</c:v>
                </c:pt>
                <c:pt idx="2">
                  <c:v>100</c:v>
                </c:pt>
                <c:pt idx="3">
                  <c:v>100</c:v>
                </c:pt>
                <c:pt idx="4">
                  <c:v>84.615399999999994</c:v>
                </c:pt>
                <c:pt idx="5">
                  <c:v>9.0441000000000003</c:v>
                </c:pt>
                <c:pt idx="6">
                  <c:v>4.6692999999999998</c:v>
                </c:pt>
                <c:pt idx="7">
                  <c:v>14.0924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4E-4739-9A77-66AAB372E1A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33.333300000000001</c:v>
                </c:pt>
                <c:pt idx="2">
                  <c:v>0</c:v>
                </c:pt>
                <c:pt idx="3">
                  <c:v>0</c:v>
                </c:pt>
                <c:pt idx="4">
                  <c:v>30.769200000000001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4E-4739-9A77-66AAB372E1A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3.9872000000000001</c:v>
                </c:pt>
                <c:pt idx="1">
                  <c:v>0</c:v>
                </c:pt>
                <c:pt idx="2">
                  <c:v>100</c:v>
                </c:pt>
                <c:pt idx="3">
                  <c:v>0</c:v>
                </c:pt>
                <c:pt idx="4">
                  <c:v>61.538499999999999</c:v>
                </c:pt>
                <c:pt idx="5">
                  <c:v>2.0888</c:v>
                </c:pt>
                <c:pt idx="6">
                  <c:v>0</c:v>
                </c:pt>
                <c:pt idx="7">
                  <c:v>76.035600000000002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F4E-4739-9A77-66AAB372E1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3010296"/>
        <c:axId val="393010952"/>
      </c:radarChart>
      <c:catAx>
        <c:axId val="39301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010952"/>
        <c:crosses val="autoZero"/>
        <c:auto val="1"/>
        <c:lblAlgn val="ctr"/>
        <c:lblOffset val="100"/>
        <c:noMultiLvlLbl val="0"/>
      </c:catAx>
      <c:valAx>
        <c:axId val="393010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01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11072</c:v>
                </c:pt>
                <c:pt idx="1">
                  <c:v>11069</c:v>
                </c:pt>
                <c:pt idx="2">
                  <c:v>11071</c:v>
                </c:pt>
                <c:pt idx="3">
                  <c:v>11066</c:v>
                </c:pt>
                <c:pt idx="4">
                  <c:v>11059</c:v>
                </c:pt>
                <c:pt idx="5">
                  <c:v>11061</c:v>
                </c:pt>
                <c:pt idx="6">
                  <c:v>11059</c:v>
                </c:pt>
                <c:pt idx="7">
                  <c:v>11057</c:v>
                </c:pt>
                <c:pt idx="8">
                  <c:v>11053</c:v>
                </c:pt>
                <c:pt idx="9">
                  <c:v>11049</c:v>
                </c:pt>
                <c:pt idx="10">
                  <c:v>11045</c:v>
                </c:pt>
                <c:pt idx="11">
                  <c:v>11040</c:v>
                </c:pt>
                <c:pt idx="12">
                  <c:v>11039</c:v>
                </c:pt>
                <c:pt idx="13">
                  <c:v>11037</c:v>
                </c:pt>
                <c:pt idx="14">
                  <c:v>11030</c:v>
                </c:pt>
                <c:pt idx="15">
                  <c:v>11027</c:v>
                </c:pt>
                <c:pt idx="16">
                  <c:v>11019</c:v>
                </c:pt>
                <c:pt idx="17">
                  <c:v>11020</c:v>
                </c:pt>
                <c:pt idx="18">
                  <c:v>11013</c:v>
                </c:pt>
                <c:pt idx="19">
                  <c:v>11010</c:v>
                </c:pt>
                <c:pt idx="20">
                  <c:v>11008</c:v>
                </c:pt>
                <c:pt idx="21">
                  <c:v>11006</c:v>
                </c:pt>
                <c:pt idx="22">
                  <c:v>10999</c:v>
                </c:pt>
                <c:pt idx="23">
                  <c:v>10996</c:v>
                </c:pt>
                <c:pt idx="24">
                  <c:v>10990</c:v>
                </c:pt>
                <c:pt idx="25">
                  <c:v>10989</c:v>
                </c:pt>
                <c:pt idx="26">
                  <c:v>10989</c:v>
                </c:pt>
                <c:pt idx="27">
                  <c:v>10992</c:v>
                </c:pt>
                <c:pt idx="28">
                  <c:v>10990</c:v>
                </c:pt>
                <c:pt idx="29">
                  <c:v>10991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0B-454E-9AF3-53C2225E1F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5358</c:v>
                </c:pt>
                <c:pt idx="1">
                  <c:v>5362</c:v>
                </c:pt>
                <c:pt idx="2">
                  <c:v>5367</c:v>
                </c:pt>
                <c:pt idx="3">
                  <c:v>5365</c:v>
                </c:pt>
                <c:pt idx="4">
                  <c:v>5366</c:v>
                </c:pt>
                <c:pt idx="5">
                  <c:v>5371</c:v>
                </c:pt>
                <c:pt idx="6">
                  <c:v>5371</c:v>
                </c:pt>
                <c:pt idx="7">
                  <c:v>5373</c:v>
                </c:pt>
                <c:pt idx="8">
                  <c:v>5382</c:v>
                </c:pt>
                <c:pt idx="9">
                  <c:v>5385</c:v>
                </c:pt>
                <c:pt idx="10">
                  <c:v>5391</c:v>
                </c:pt>
                <c:pt idx="11">
                  <c:v>5399</c:v>
                </c:pt>
                <c:pt idx="12">
                  <c:v>5395</c:v>
                </c:pt>
                <c:pt idx="13">
                  <c:v>5392</c:v>
                </c:pt>
                <c:pt idx="14">
                  <c:v>5392</c:v>
                </c:pt>
                <c:pt idx="15">
                  <c:v>5390</c:v>
                </c:pt>
                <c:pt idx="16">
                  <c:v>5391</c:v>
                </c:pt>
                <c:pt idx="17">
                  <c:v>5395</c:v>
                </c:pt>
                <c:pt idx="18">
                  <c:v>5395</c:v>
                </c:pt>
                <c:pt idx="19">
                  <c:v>5410</c:v>
                </c:pt>
                <c:pt idx="20">
                  <c:v>5454</c:v>
                </c:pt>
                <c:pt idx="21">
                  <c:v>5473</c:v>
                </c:pt>
                <c:pt idx="22">
                  <c:v>5487</c:v>
                </c:pt>
                <c:pt idx="23">
                  <c:v>5491</c:v>
                </c:pt>
                <c:pt idx="24">
                  <c:v>5499</c:v>
                </c:pt>
                <c:pt idx="25">
                  <c:v>5538</c:v>
                </c:pt>
                <c:pt idx="26">
                  <c:v>5568</c:v>
                </c:pt>
                <c:pt idx="27">
                  <c:v>5571</c:v>
                </c:pt>
                <c:pt idx="28">
                  <c:v>5570</c:v>
                </c:pt>
                <c:pt idx="29">
                  <c:v>5572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0B-454E-9AF3-53C2225E1F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66929</c:v>
                </c:pt>
                <c:pt idx="1">
                  <c:v>67043</c:v>
                </c:pt>
                <c:pt idx="2">
                  <c:v>67144</c:v>
                </c:pt>
                <c:pt idx="3">
                  <c:v>67106</c:v>
                </c:pt>
                <c:pt idx="4">
                  <c:v>67123</c:v>
                </c:pt>
                <c:pt idx="5">
                  <c:v>67122</c:v>
                </c:pt>
                <c:pt idx="6">
                  <c:v>67128</c:v>
                </c:pt>
                <c:pt idx="7">
                  <c:v>67816</c:v>
                </c:pt>
                <c:pt idx="8">
                  <c:v>68329</c:v>
                </c:pt>
                <c:pt idx="9">
                  <c:v>68358</c:v>
                </c:pt>
                <c:pt idx="10">
                  <c:v>68385</c:v>
                </c:pt>
                <c:pt idx="11">
                  <c:v>68403</c:v>
                </c:pt>
                <c:pt idx="12">
                  <c:v>68419</c:v>
                </c:pt>
                <c:pt idx="13">
                  <c:v>68442</c:v>
                </c:pt>
                <c:pt idx="14">
                  <c:v>68450</c:v>
                </c:pt>
                <c:pt idx="15">
                  <c:v>68453</c:v>
                </c:pt>
                <c:pt idx="16">
                  <c:v>68493</c:v>
                </c:pt>
                <c:pt idx="17">
                  <c:v>68493</c:v>
                </c:pt>
                <c:pt idx="18">
                  <c:v>68492</c:v>
                </c:pt>
                <c:pt idx="19">
                  <c:v>68498</c:v>
                </c:pt>
                <c:pt idx="20">
                  <c:v>69023</c:v>
                </c:pt>
                <c:pt idx="21">
                  <c:v>69265</c:v>
                </c:pt>
                <c:pt idx="22">
                  <c:v>69271</c:v>
                </c:pt>
                <c:pt idx="23">
                  <c:v>69331</c:v>
                </c:pt>
                <c:pt idx="24">
                  <c:v>69359</c:v>
                </c:pt>
                <c:pt idx="25">
                  <c:v>69366</c:v>
                </c:pt>
                <c:pt idx="26">
                  <c:v>69374</c:v>
                </c:pt>
                <c:pt idx="27">
                  <c:v>69381</c:v>
                </c:pt>
                <c:pt idx="28">
                  <c:v>69381</c:v>
                </c:pt>
                <c:pt idx="29">
                  <c:v>69379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0B-454E-9AF3-53C2225E1F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85110</c:v>
                </c:pt>
                <c:pt idx="1">
                  <c:v>85142</c:v>
                </c:pt>
                <c:pt idx="2">
                  <c:v>85164</c:v>
                </c:pt>
                <c:pt idx="3">
                  <c:v>85195</c:v>
                </c:pt>
                <c:pt idx="4">
                  <c:v>85294</c:v>
                </c:pt>
                <c:pt idx="5">
                  <c:v>85318</c:v>
                </c:pt>
                <c:pt idx="6">
                  <c:v>85341</c:v>
                </c:pt>
                <c:pt idx="7">
                  <c:v>85366</c:v>
                </c:pt>
                <c:pt idx="8">
                  <c:v>85424</c:v>
                </c:pt>
                <c:pt idx="9">
                  <c:v>85474</c:v>
                </c:pt>
                <c:pt idx="10">
                  <c:v>85513</c:v>
                </c:pt>
                <c:pt idx="11">
                  <c:v>85546</c:v>
                </c:pt>
                <c:pt idx="12">
                  <c:v>85554</c:v>
                </c:pt>
                <c:pt idx="13">
                  <c:v>85598</c:v>
                </c:pt>
                <c:pt idx="14">
                  <c:v>85608</c:v>
                </c:pt>
                <c:pt idx="15">
                  <c:v>85605</c:v>
                </c:pt>
                <c:pt idx="16">
                  <c:v>85628</c:v>
                </c:pt>
                <c:pt idx="17">
                  <c:v>85653</c:v>
                </c:pt>
                <c:pt idx="18">
                  <c:v>85665</c:v>
                </c:pt>
                <c:pt idx="19">
                  <c:v>85685</c:v>
                </c:pt>
                <c:pt idx="20">
                  <c:v>85725</c:v>
                </c:pt>
                <c:pt idx="21">
                  <c:v>85765</c:v>
                </c:pt>
                <c:pt idx="22">
                  <c:v>85844</c:v>
                </c:pt>
                <c:pt idx="23">
                  <c:v>85877</c:v>
                </c:pt>
                <c:pt idx="24">
                  <c:v>85883</c:v>
                </c:pt>
                <c:pt idx="25">
                  <c:v>85931</c:v>
                </c:pt>
                <c:pt idx="26">
                  <c:v>85957</c:v>
                </c:pt>
                <c:pt idx="27">
                  <c:v>85979</c:v>
                </c:pt>
                <c:pt idx="28">
                  <c:v>85995</c:v>
                </c:pt>
                <c:pt idx="29">
                  <c:v>86022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70B-454E-9AF3-53C2225E1F0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181828</c:v>
                </c:pt>
                <c:pt idx="1">
                  <c:v>182430</c:v>
                </c:pt>
                <c:pt idx="2">
                  <c:v>184906</c:v>
                </c:pt>
                <c:pt idx="3">
                  <c:v>186763</c:v>
                </c:pt>
                <c:pt idx="4">
                  <c:v>189228</c:v>
                </c:pt>
                <c:pt idx="5">
                  <c:v>190651</c:v>
                </c:pt>
                <c:pt idx="6">
                  <c:v>190493</c:v>
                </c:pt>
                <c:pt idx="7">
                  <c:v>190425</c:v>
                </c:pt>
                <c:pt idx="8">
                  <c:v>190348</c:v>
                </c:pt>
                <c:pt idx="9">
                  <c:v>190297</c:v>
                </c:pt>
                <c:pt idx="10">
                  <c:v>190185</c:v>
                </c:pt>
                <c:pt idx="11">
                  <c:v>190079</c:v>
                </c:pt>
                <c:pt idx="12">
                  <c:v>190053</c:v>
                </c:pt>
                <c:pt idx="13">
                  <c:v>190027</c:v>
                </c:pt>
                <c:pt idx="14">
                  <c:v>189990</c:v>
                </c:pt>
                <c:pt idx="15">
                  <c:v>189931</c:v>
                </c:pt>
                <c:pt idx="16">
                  <c:v>189870</c:v>
                </c:pt>
                <c:pt idx="17">
                  <c:v>189855</c:v>
                </c:pt>
                <c:pt idx="18">
                  <c:v>189832</c:v>
                </c:pt>
                <c:pt idx="19">
                  <c:v>189762</c:v>
                </c:pt>
                <c:pt idx="20">
                  <c:v>189730</c:v>
                </c:pt>
                <c:pt idx="21">
                  <c:v>189694</c:v>
                </c:pt>
                <c:pt idx="22">
                  <c:v>190220</c:v>
                </c:pt>
                <c:pt idx="23">
                  <c:v>191092</c:v>
                </c:pt>
                <c:pt idx="24">
                  <c:v>191489</c:v>
                </c:pt>
                <c:pt idx="25">
                  <c:v>192505</c:v>
                </c:pt>
                <c:pt idx="26">
                  <c:v>193700</c:v>
                </c:pt>
                <c:pt idx="27">
                  <c:v>194965</c:v>
                </c:pt>
                <c:pt idx="28">
                  <c:v>195467</c:v>
                </c:pt>
                <c:pt idx="29">
                  <c:v>195423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70B-454E-9AF3-53C2225E1F0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7377</c:v>
                </c:pt>
                <c:pt idx="1">
                  <c:v>7395</c:v>
                </c:pt>
                <c:pt idx="2">
                  <c:v>7421</c:v>
                </c:pt>
                <c:pt idx="3">
                  <c:v>7438</c:v>
                </c:pt>
                <c:pt idx="4">
                  <c:v>7447</c:v>
                </c:pt>
                <c:pt idx="5">
                  <c:v>7466</c:v>
                </c:pt>
                <c:pt idx="6">
                  <c:v>7478</c:v>
                </c:pt>
                <c:pt idx="7">
                  <c:v>7487</c:v>
                </c:pt>
                <c:pt idx="8">
                  <c:v>7497</c:v>
                </c:pt>
                <c:pt idx="9">
                  <c:v>7510</c:v>
                </c:pt>
                <c:pt idx="10">
                  <c:v>7539</c:v>
                </c:pt>
                <c:pt idx="11">
                  <c:v>7572</c:v>
                </c:pt>
                <c:pt idx="12">
                  <c:v>7589</c:v>
                </c:pt>
                <c:pt idx="13">
                  <c:v>7607</c:v>
                </c:pt>
                <c:pt idx="14">
                  <c:v>7613</c:v>
                </c:pt>
                <c:pt idx="15">
                  <c:v>7625</c:v>
                </c:pt>
                <c:pt idx="16">
                  <c:v>7635</c:v>
                </c:pt>
                <c:pt idx="17">
                  <c:v>7656</c:v>
                </c:pt>
                <c:pt idx="18">
                  <c:v>7664</c:v>
                </c:pt>
                <c:pt idx="19">
                  <c:v>7676</c:v>
                </c:pt>
                <c:pt idx="20">
                  <c:v>7685</c:v>
                </c:pt>
                <c:pt idx="21">
                  <c:v>7695</c:v>
                </c:pt>
                <c:pt idx="22">
                  <c:v>7709</c:v>
                </c:pt>
                <c:pt idx="23">
                  <c:v>7722</c:v>
                </c:pt>
                <c:pt idx="24">
                  <c:v>7738</c:v>
                </c:pt>
                <c:pt idx="25">
                  <c:v>7746</c:v>
                </c:pt>
                <c:pt idx="26">
                  <c:v>7759</c:v>
                </c:pt>
                <c:pt idx="27">
                  <c:v>7772</c:v>
                </c:pt>
                <c:pt idx="28">
                  <c:v>7779</c:v>
                </c:pt>
                <c:pt idx="29">
                  <c:v>7792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70B-454E-9AF3-53C2225E1F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333616"/>
        <c:axId val="394326072"/>
      </c:lineChart>
      <c:dateAx>
        <c:axId val="394333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26072"/>
        <c:crosses val="autoZero"/>
        <c:auto val="1"/>
        <c:lblOffset val="100"/>
        <c:baseTimeUnit val="days"/>
      </c:dateAx>
      <c:valAx>
        <c:axId val="394326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3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-3</c:v>
                </c:pt>
                <c:pt idx="2">
                  <c:v>2</c:v>
                </c:pt>
                <c:pt idx="3">
                  <c:v>-5</c:v>
                </c:pt>
                <c:pt idx="4">
                  <c:v>-7</c:v>
                </c:pt>
                <c:pt idx="5">
                  <c:v>2</c:v>
                </c:pt>
                <c:pt idx="6">
                  <c:v>-2</c:v>
                </c:pt>
                <c:pt idx="7">
                  <c:v>-2</c:v>
                </c:pt>
                <c:pt idx="8">
                  <c:v>-4</c:v>
                </c:pt>
                <c:pt idx="9">
                  <c:v>-4</c:v>
                </c:pt>
                <c:pt idx="10">
                  <c:v>-4</c:v>
                </c:pt>
                <c:pt idx="11">
                  <c:v>-5</c:v>
                </c:pt>
                <c:pt idx="12">
                  <c:v>-1</c:v>
                </c:pt>
                <c:pt idx="13">
                  <c:v>-2</c:v>
                </c:pt>
                <c:pt idx="14">
                  <c:v>-7</c:v>
                </c:pt>
                <c:pt idx="15">
                  <c:v>-3</c:v>
                </c:pt>
                <c:pt idx="16">
                  <c:v>-8</c:v>
                </c:pt>
                <c:pt idx="17">
                  <c:v>1</c:v>
                </c:pt>
                <c:pt idx="18">
                  <c:v>-7</c:v>
                </c:pt>
                <c:pt idx="19">
                  <c:v>-3</c:v>
                </c:pt>
                <c:pt idx="20">
                  <c:v>-2</c:v>
                </c:pt>
                <c:pt idx="21">
                  <c:v>-2</c:v>
                </c:pt>
                <c:pt idx="22">
                  <c:v>-7</c:v>
                </c:pt>
                <c:pt idx="23">
                  <c:v>-3</c:v>
                </c:pt>
                <c:pt idx="24">
                  <c:v>-6</c:v>
                </c:pt>
                <c:pt idx="25">
                  <c:v>-1</c:v>
                </c:pt>
                <c:pt idx="26">
                  <c:v>0</c:v>
                </c:pt>
                <c:pt idx="27">
                  <c:v>3</c:v>
                </c:pt>
                <c:pt idx="28">
                  <c:v>-2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E1-4172-BAEB-D859DECB64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</c:v>
                </c:pt>
                <c:pt idx="1">
                  <c:v>4</c:v>
                </c:pt>
                <c:pt idx="2">
                  <c:v>5</c:v>
                </c:pt>
                <c:pt idx="3">
                  <c:v>-2</c:v>
                </c:pt>
                <c:pt idx="4">
                  <c:v>1</c:v>
                </c:pt>
                <c:pt idx="5">
                  <c:v>5</c:v>
                </c:pt>
                <c:pt idx="6">
                  <c:v>0</c:v>
                </c:pt>
                <c:pt idx="7">
                  <c:v>2</c:v>
                </c:pt>
                <c:pt idx="8">
                  <c:v>9</c:v>
                </c:pt>
                <c:pt idx="9">
                  <c:v>3</c:v>
                </c:pt>
                <c:pt idx="10">
                  <c:v>6</c:v>
                </c:pt>
                <c:pt idx="11">
                  <c:v>8</c:v>
                </c:pt>
                <c:pt idx="12">
                  <c:v>-4</c:v>
                </c:pt>
                <c:pt idx="13">
                  <c:v>-3</c:v>
                </c:pt>
                <c:pt idx="14">
                  <c:v>0</c:v>
                </c:pt>
                <c:pt idx="15">
                  <c:v>-2</c:v>
                </c:pt>
                <c:pt idx="16">
                  <c:v>1</c:v>
                </c:pt>
                <c:pt idx="17">
                  <c:v>4</c:v>
                </c:pt>
                <c:pt idx="18">
                  <c:v>0</c:v>
                </c:pt>
                <c:pt idx="19">
                  <c:v>15</c:v>
                </c:pt>
                <c:pt idx="20">
                  <c:v>44</c:v>
                </c:pt>
                <c:pt idx="21">
                  <c:v>19</c:v>
                </c:pt>
                <c:pt idx="22">
                  <c:v>14</c:v>
                </c:pt>
                <c:pt idx="23">
                  <c:v>4</c:v>
                </c:pt>
                <c:pt idx="24">
                  <c:v>8</c:v>
                </c:pt>
                <c:pt idx="25">
                  <c:v>39</c:v>
                </c:pt>
                <c:pt idx="26">
                  <c:v>30</c:v>
                </c:pt>
                <c:pt idx="27">
                  <c:v>3</c:v>
                </c:pt>
                <c:pt idx="28">
                  <c:v>-1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E1-4172-BAEB-D859DECB64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664</c:v>
                </c:pt>
                <c:pt idx="1">
                  <c:v>114</c:v>
                </c:pt>
                <c:pt idx="2">
                  <c:v>101</c:v>
                </c:pt>
                <c:pt idx="3">
                  <c:v>-38</c:v>
                </c:pt>
                <c:pt idx="4">
                  <c:v>17</c:v>
                </c:pt>
                <c:pt idx="5">
                  <c:v>-1</c:v>
                </c:pt>
                <c:pt idx="6">
                  <c:v>6</c:v>
                </c:pt>
                <c:pt idx="7">
                  <c:v>688</c:v>
                </c:pt>
                <c:pt idx="8">
                  <c:v>513</c:v>
                </c:pt>
                <c:pt idx="9">
                  <c:v>29</c:v>
                </c:pt>
                <c:pt idx="10">
                  <c:v>27</c:v>
                </c:pt>
                <c:pt idx="11">
                  <c:v>18</c:v>
                </c:pt>
                <c:pt idx="12">
                  <c:v>16</c:v>
                </c:pt>
                <c:pt idx="13">
                  <c:v>23</c:v>
                </c:pt>
                <c:pt idx="14">
                  <c:v>8</c:v>
                </c:pt>
                <c:pt idx="15">
                  <c:v>3</c:v>
                </c:pt>
                <c:pt idx="16">
                  <c:v>40</c:v>
                </c:pt>
                <c:pt idx="17">
                  <c:v>0</c:v>
                </c:pt>
                <c:pt idx="18">
                  <c:v>-1</c:v>
                </c:pt>
                <c:pt idx="19">
                  <c:v>6</c:v>
                </c:pt>
                <c:pt idx="20">
                  <c:v>525</c:v>
                </c:pt>
                <c:pt idx="21">
                  <c:v>242</c:v>
                </c:pt>
                <c:pt idx="22">
                  <c:v>6</c:v>
                </c:pt>
                <c:pt idx="23">
                  <c:v>60</c:v>
                </c:pt>
                <c:pt idx="24">
                  <c:v>28</c:v>
                </c:pt>
                <c:pt idx="25">
                  <c:v>7</c:v>
                </c:pt>
                <c:pt idx="26">
                  <c:v>8</c:v>
                </c:pt>
                <c:pt idx="27">
                  <c:v>7</c:v>
                </c:pt>
                <c:pt idx="28">
                  <c:v>0</c:v>
                </c:pt>
                <c:pt idx="29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FE1-4172-BAEB-D859DECB64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7</c:v>
                </c:pt>
                <c:pt idx="1">
                  <c:v>32</c:v>
                </c:pt>
                <c:pt idx="2">
                  <c:v>22</c:v>
                </c:pt>
                <c:pt idx="3">
                  <c:v>31</c:v>
                </c:pt>
                <c:pt idx="4">
                  <c:v>99</c:v>
                </c:pt>
                <c:pt idx="5">
                  <c:v>24</c:v>
                </c:pt>
                <c:pt idx="6">
                  <c:v>23</c:v>
                </c:pt>
                <c:pt idx="7">
                  <c:v>25</c:v>
                </c:pt>
                <c:pt idx="8">
                  <c:v>58</c:v>
                </c:pt>
                <c:pt idx="9">
                  <c:v>50</c:v>
                </c:pt>
                <c:pt idx="10">
                  <c:v>39</c:v>
                </c:pt>
                <c:pt idx="11">
                  <c:v>33</c:v>
                </c:pt>
                <c:pt idx="12">
                  <c:v>8</c:v>
                </c:pt>
                <c:pt idx="13">
                  <c:v>44</c:v>
                </c:pt>
                <c:pt idx="14">
                  <c:v>10</c:v>
                </c:pt>
                <c:pt idx="15">
                  <c:v>-3</c:v>
                </c:pt>
                <c:pt idx="16">
                  <c:v>23</c:v>
                </c:pt>
                <c:pt idx="17">
                  <c:v>25</c:v>
                </c:pt>
                <c:pt idx="18">
                  <c:v>12</c:v>
                </c:pt>
                <c:pt idx="19">
                  <c:v>20</c:v>
                </c:pt>
                <c:pt idx="20">
                  <c:v>40</c:v>
                </c:pt>
                <c:pt idx="21">
                  <c:v>40</c:v>
                </c:pt>
                <c:pt idx="22">
                  <c:v>79</c:v>
                </c:pt>
                <c:pt idx="23">
                  <c:v>33</c:v>
                </c:pt>
                <c:pt idx="24">
                  <c:v>6</c:v>
                </c:pt>
                <c:pt idx="25">
                  <c:v>48</c:v>
                </c:pt>
                <c:pt idx="26">
                  <c:v>26</c:v>
                </c:pt>
                <c:pt idx="27">
                  <c:v>22</c:v>
                </c:pt>
                <c:pt idx="28">
                  <c:v>16</c:v>
                </c:pt>
                <c:pt idx="29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FE1-4172-BAEB-D859DECB644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314</c:v>
                </c:pt>
                <c:pt idx="1">
                  <c:v>602</c:v>
                </c:pt>
                <c:pt idx="2">
                  <c:v>2476</c:v>
                </c:pt>
                <c:pt idx="3">
                  <c:v>1857</c:v>
                </c:pt>
                <c:pt idx="4">
                  <c:v>2465</c:v>
                </c:pt>
                <c:pt idx="5">
                  <c:v>1423</c:v>
                </c:pt>
                <c:pt idx="6">
                  <c:v>-158</c:v>
                </c:pt>
                <c:pt idx="7">
                  <c:v>-68</c:v>
                </c:pt>
                <c:pt idx="8">
                  <c:v>-77</c:v>
                </c:pt>
                <c:pt idx="9">
                  <c:v>-51</c:v>
                </c:pt>
                <c:pt idx="10">
                  <c:v>-112</c:v>
                </c:pt>
                <c:pt idx="11">
                  <c:v>-106</c:v>
                </c:pt>
                <c:pt idx="12">
                  <c:v>-26</c:v>
                </c:pt>
                <c:pt idx="13">
                  <c:v>-26</c:v>
                </c:pt>
                <c:pt idx="14">
                  <c:v>-37</c:v>
                </c:pt>
                <c:pt idx="15">
                  <c:v>-59</c:v>
                </c:pt>
                <c:pt idx="16">
                  <c:v>-61</c:v>
                </c:pt>
                <c:pt idx="17">
                  <c:v>-15</c:v>
                </c:pt>
                <c:pt idx="18">
                  <c:v>-23</c:v>
                </c:pt>
                <c:pt idx="19">
                  <c:v>-70</c:v>
                </c:pt>
                <c:pt idx="20">
                  <c:v>-32</c:v>
                </c:pt>
                <c:pt idx="21">
                  <c:v>-36</c:v>
                </c:pt>
                <c:pt idx="22">
                  <c:v>526</c:v>
                </c:pt>
                <c:pt idx="23">
                  <c:v>872</c:v>
                </c:pt>
                <c:pt idx="24">
                  <c:v>397</c:v>
                </c:pt>
                <c:pt idx="25">
                  <c:v>1016</c:v>
                </c:pt>
                <c:pt idx="26">
                  <c:v>1195</c:v>
                </c:pt>
                <c:pt idx="27">
                  <c:v>1265</c:v>
                </c:pt>
                <c:pt idx="28">
                  <c:v>502</c:v>
                </c:pt>
                <c:pt idx="29">
                  <c:v>-44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FE1-4172-BAEB-D859DECB644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14</c:v>
                </c:pt>
                <c:pt idx="1">
                  <c:v>18</c:v>
                </c:pt>
                <c:pt idx="2">
                  <c:v>26</c:v>
                </c:pt>
                <c:pt idx="3">
                  <c:v>17</c:v>
                </c:pt>
                <c:pt idx="4">
                  <c:v>9</c:v>
                </c:pt>
                <c:pt idx="5">
                  <c:v>19</c:v>
                </c:pt>
                <c:pt idx="6">
                  <c:v>12</c:v>
                </c:pt>
                <c:pt idx="7">
                  <c:v>9</c:v>
                </c:pt>
                <c:pt idx="8">
                  <c:v>10</c:v>
                </c:pt>
                <c:pt idx="9">
                  <c:v>13</c:v>
                </c:pt>
                <c:pt idx="10">
                  <c:v>29</c:v>
                </c:pt>
                <c:pt idx="11">
                  <c:v>33</c:v>
                </c:pt>
                <c:pt idx="12">
                  <c:v>17</c:v>
                </c:pt>
                <c:pt idx="13">
                  <c:v>18</c:v>
                </c:pt>
                <c:pt idx="14">
                  <c:v>6</c:v>
                </c:pt>
                <c:pt idx="15">
                  <c:v>12</c:v>
                </c:pt>
                <c:pt idx="16">
                  <c:v>10</c:v>
                </c:pt>
                <c:pt idx="17">
                  <c:v>21</c:v>
                </c:pt>
                <c:pt idx="18">
                  <c:v>8</c:v>
                </c:pt>
                <c:pt idx="19">
                  <c:v>12</c:v>
                </c:pt>
                <c:pt idx="20">
                  <c:v>9</c:v>
                </c:pt>
                <c:pt idx="21">
                  <c:v>10</c:v>
                </c:pt>
                <c:pt idx="22">
                  <c:v>14</c:v>
                </c:pt>
                <c:pt idx="23">
                  <c:v>13</c:v>
                </c:pt>
                <c:pt idx="24">
                  <c:v>16</c:v>
                </c:pt>
                <c:pt idx="25">
                  <c:v>8</c:v>
                </c:pt>
                <c:pt idx="26">
                  <c:v>13</c:v>
                </c:pt>
                <c:pt idx="27">
                  <c:v>13</c:v>
                </c:pt>
                <c:pt idx="28">
                  <c:v>7</c:v>
                </c:pt>
                <c:pt idx="29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FE1-4172-BAEB-D859DECB64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341160"/>
        <c:axId val="394336568"/>
      </c:lineChart>
      <c:dateAx>
        <c:axId val="394341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36568"/>
        <c:crosses val="autoZero"/>
        <c:auto val="1"/>
        <c:lblOffset val="100"/>
        <c:baseTimeUnit val="days"/>
      </c:dateAx>
      <c:valAx>
        <c:axId val="39433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41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A2-4A61-ABCC-CC2265C7EE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A2-4A61-ABCC-CC2265C7EE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1</c:v>
                </c:pt>
                <c:pt idx="2">
                  <c:v>4</c:v>
                </c:pt>
                <c:pt idx="3">
                  <c:v>0</c:v>
                </c:pt>
                <c:pt idx="4">
                  <c:v>1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A2-4A61-ABCC-CC2265C7EE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CA2-4A61-ABCC-CC2265C7EED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A2-4A61-ABCC-CC2265C7EED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4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CA2-4A61-ABCC-CC2265C7EE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327384"/>
        <c:axId val="394333288"/>
      </c:barChart>
      <c:catAx>
        <c:axId val="394327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33288"/>
        <c:crosses val="autoZero"/>
        <c:auto val="1"/>
        <c:lblAlgn val="ctr"/>
        <c:lblOffset val="100"/>
        <c:noMultiLvlLbl val="0"/>
      </c:catAx>
      <c:valAx>
        <c:axId val="39433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27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-3</c:v>
                </c:pt>
                <c:pt idx="1">
                  <c:v>-3</c:v>
                </c:pt>
                <c:pt idx="2">
                  <c:v>-4</c:v>
                </c:pt>
                <c:pt idx="3">
                  <c:v>-5</c:v>
                </c:pt>
                <c:pt idx="4">
                  <c:v>-1</c:v>
                </c:pt>
                <c:pt idx="5">
                  <c:v>-1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F1-452D-B209-1BB66447F3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3</c:v>
                </c:pt>
                <c:pt idx="2">
                  <c:v>4</c:v>
                </c:pt>
                <c:pt idx="3">
                  <c:v>12</c:v>
                </c:pt>
                <c:pt idx="4">
                  <c:v>12</c:v>
                </c:pt>
                <c:pt idx="5">
                  <c:v>11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F1-452D-B209-1BB66447F3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127</c:v>
                </c:pt>
                <c:pt idx="1">
                  <c:v>58</c:v>
                </c:pt>
                <c:pt idx="2">
                  <c:v>4</c:v>
                </c:pt>
                <c:pt idx="3">
                  <c:v>10</c:v>
                </c:pt>
                <c:pt idx="4">
                  <c:v>7</c:v>
                </c:pt>
                <c:pt idx="5">
                  <c:v>140</c:v>
                </c:pt>
                <c:pt idx="6">
                  <c:v>320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F1-452D-B209-1BB66447F31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39</c:v>
                </c:pt>
                <c:pt idx="1">
                  <c:v>32</c:v>
                </c:pt>
                <c:pt idx="2">
                  <c:v>25</c:v>
                </c:pt>
                <c:pt idx="3">
                  <c:v>48</c:v>
                </c:pt>
                <c:pt idx="4">
                  <c:v>20</c:v>
                </c:pt>
                <c:pt idx="5">
                  <c:v>32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4F1-452D-B209-1BB66447F31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190</c:v>
                </c:pt>
                <c:pt idx="1">
                  <c:v>809</c:v>
                </c:pt>
                <c:pt idx="2">
                  <c:v>532</c:v>
                </c:pt>
                <c:pt idx="3">
                  <c:v>838</c:v>
                </c:pt>
                <c:pt idx="4">
                  <c:v>631</c:v>
                </c:pt>
                <c:pt idx="5">
                  <c:v>262</c:v>
                </c:pt>
                <c:pt idx="6">
                  <c:v>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4F1-452D-B209-1BB66447F31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13</c:v>
                </c:pt>
                <c:pt idx="1">
                  <c:v>16</c:v>
                </c:pt>
                <c:pt idx="2">
                  <c:v>21</c:v>
                </c:pt>
                <c:pt idx="3">
                  <c:v>15</c:v>
                </c:pt>
                <c:pt idx="4">
                  <c:v>15</c:v>
                </c:pt>
                <c:pt idx="5">
                  <c:v>13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4F1-452D-B209-1BB66447F3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340504"/>
        <c:axId val="393006688"/>
      </c:barChart>
      <c:catAx>
        <c:axId val="394340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006688"/>
        <c:crosses val="autoZero"/>
        <c:auto val="1"/>
        <c:lblAlgn val="ctr"/>
        <c:lblOffset val="100"/>
        <c:noMultiLvlLbl val="0"/>
      </c:catAx>
      <c:valAx>
        <c:axId val="39300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4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D9-49AC-914B-D681ADBE40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D9-49AC-914B-D681ADBE40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6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DD9-49AC-914B-D681ADBE40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DD9-49AC-914B-D681ADBE40D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DD9-49AC-914B-D681ADBE40D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DD9-49AC-914B-D681ADBE40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008656"/>
        <c:axId val="393008984"/>
      </c:lineChart>
      <c:catAx>
        <c:axId val="39300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008984"/>
        <c:crosses val="autoZero"/>
        <c:auto val="1"/>
        <c:lblAlgn val="ctr"/>
        <c:lblOffset val="100"/>
        <c:noMultiLvlLbl val="0"/>
      </c:catAx>
      <c:valAx>
        <c:axId val="393008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00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0.19037258634756599</c:v>
                </c:pt>
                <c:pt idx="1">
                  <c:v>0.15411114132898199</c:v>
                </c:pt>
                <c:pt idx="2">
                  <c:v>0.24929743450276501</c:v>
                </c:pt>
                <c:pt idx="3">
                  <c:v>0.17828543800803801</c:v>
                </c:pt>
                <c:pt idx="6">
                  <c:v>0.19943794760221201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33-45EE-9E2E-730C47C77A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0.78072583104605098</c:v>
                </c:pt>
                <c:pt idx="2">
                  <c:v>2.0768526989936</c:v>
                </c:pt>
                <c:pt idx="3">
                  <c:v>0.64043915827996301</c:v>
                </c:pt>
                <c:pt idx="4">
                  <c:v>0.53064958828911302</c:v>
                </c:pt>
                <c:pt idx="6">
                  <c:v>0.20128087831656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33-45EE-9E2E-730C47C77A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0.19954808228423901</c:v>
                </c:pt>
                <c:pt idx="1">
                  <c:v>0.14819379640226499</c:v>
                </c:pt>
                <c:pt idx="2">
                  <c:v>0.15846465357865999</c:v>
                </c:pt>
                <c:pt idx="4">
                  <c:v>0.16433371482231399</c:v>
                </c:pt>
                <c:pt idx="5">
                  <c:v>0.25726051784683701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33-45EE-9E2E-730C47C77A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0.38371939010042899</c:v>
                </c:pt>
                <c:pt idx="1">
                  <c:v>0.317883271392843</c:v>
                </c:pt>
                <c:pt idx="2">
                  <c:v>0.491238731895067</c:v>
                </c:pt>
                <c:pt idx="3">
                  <c:v>0.255358436762265</c:v>
                </c:pt>
                <c:pt idx="4">
                  <c:v>1.46904144169413</c:v>
                </c:pt>
                <c:pt idx="5">
                  <c:v>0.30970245190846801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33-45EE-9E2E-730C47C77A7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12.8291583830351</c:v>
                </c:pt>
                <c:pt idx="2">
                  <c:v>0.43419483101391698</c:v>
                </c:pt>
                <c:pt idx="4">
                  <c:v>0.151093439363817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833-45EE-9E2E-730C47C77A7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0.76476793248945196</c:v>
                </c:pt>
                <c:pt idx="1">
                  <c:v>2.25474683544304</c:v>
                </c:pt>
                <c:pt idx="3">
                  <c:v>1.48338607594937</c:v>
                </c:pt>
                <c:pt idx="4">
                  <c:v>0.88343881856540096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833-45EE-9E2E-730C47C77A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659432"/>
        <c:axId val="316658776"/>
      </c:barChart>
      <c:catAx>
        <c:axId val="316659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58776"/>
        <c:crosses val="autoZero"/>
        <c:auto val="1"/>
        <c:lblAlgn val="ctr"/>
        <c:lblOffset val="100"/>
        <c:noMultiLvlLbl val="0"/>
      </c:catAx>
      <c:valAx>
        <c:axId val="316658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65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0.139014808099124</c:v>
                </c:pt>
                <c:pt idx="11">
                  <c:v>0.16923541855545499</c:v>
                </c:pt>
                <c:pt idx="12">
                  <c:v>0.30371713508612902</c:v>
                </c:pt>
                <c:pt idx="13">
                  <c:v>0</c:v>
                </c:pt>
                <c:pt idx="14">
                  <c:v>0.26291931097008198</c:v>
                </c:pt>
                <c:pt idx="15">
                  <c:v>0</c:v>
                </c:pt>
                <c:pt idx="16">
                  <c:v>0</c:v>
                </c:pt>
                <c:pt idx="17">
                  <c:v>0.12692656391659099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18-4BCF-9FD1-3BBE844485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0.31722791605661299</c:v>
                </c:pt>
                <c:pt idx="11">
                  <c:v>0.23792093704246001</c:v>
                </c:pt>
                <c:pt idx="12">
                  <c:v>0.35688140556369002</c:v>
                </c:pt>
                <c:pt idx="13">
                  <c:v>0</c:v>
                </c:pt>
                <c:pt idx="14">
                  <c:v>0.65885797950219605</c:v>
                </c:pt>
                <c:pt idx="15">
                  <c:v>0</c:v>
                </c:pt>
                <c:pt idx="16">
                  <c:v>0.64055636896046897</c:v>
                </c:pt>
                <c:pt idx="17">
                  <c:v>2.6994875549048301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18-4BCF-9FD1-3BBE844485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0.148673712721171</c:v>
                </c:pt>
                <c:pt idx="10">
                  <c:v>0.22153855212411999</c:v>
                </c:pt>
                <c:pt idx="11">
                  <c:v>0.190380859854172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0.15848715910540601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618-4BCF-9FD1-3BBE844485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0.327244252772811</c:v>
                </c:pt>
                <c:pt idx="10">
                  <c:v>0.34360646541145101</c:v>
                </c:pt>
                <c:pt idx="11">
                  <c:v>0.191671633766932</c:v>
                </c:pt>
                <c:pt idx="12">
                  <c:v>0</c:v>
                </c:pt>
                <c:pt idx="13">
                  <c:v>0.2769888853827</c:v>
                </c:pt>
                <c:pt idx="14">
                  <c:v>0.30971331065998198</c:v>
                </c:pt>
                <c:pt idx="15">
                  <c:v>0</c:v>
                </c:pt>
                <c:pt idx="16">
                  <c:v>1.4690929490550799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0.888234400383343</c:v>
                </c:pt>
                <c:pt idx="22">
                  <c:v>0.54696539392026899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618-4BCF-9FD1-3BBE8444856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0.15119202979278701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24.9206904966526</c:v>
                </c:pt>
                <c:pt idx="18">
                  <c:v>0</c:v>
                </c:pt>
                <c:pt idx="19">
                  <c:v>0.43447814877295698</c:v>
                </c:pt>
                <c:pt idx="20">
                  <c:v>0.75436865391348595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618-4BCF-9FD1-3BBE8444856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1.8538065707877001</c:v>
                </c:pt>
                <c:pt idx="9">
                  <c:v>1.55693363240533</c:v>
                </c:pt>
                <c:pt idx="10">
                  <c:v>0</c:v>
                </c:pt>
                <c:pt idx="11">
                  <c:v>2.2430399788890401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0.82464705106214498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618-4BCF-9FD1-3BBE84448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137704"/>
        <c:axId val="317135408"/>
      </c:lineChart>
      <c:catAx>
        <c:axId val="317137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35408"/>
        <c:crosses val="autoZero"/>
        <c:auto val="1"/>
        <c:lblAlgn val="ctr"/>
        <c:lblOffset val="100"/>
        <c:noMultiLvlLbl val="0"/>
      </c:catAx>
      <c:valAx>
        <c:axId val="31713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37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</c:v>
                </c:pt>
                <c:pt idx="1">
                  <c:v>9</c:v>
                </c:pt>
                <c:pt idx="2">
                  <c:v>12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26-42CD-88F8-6D4A045B83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26-42CD-88F8-6D4A045B83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8</c:v>
                </c:pt>
                <c:pt idx="4">
                  <c:v>0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26-42CD-88F8-6D4A045B83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7134096"/>
        <c:axId val="317135736"/>
      </c:barChart>
      <c:catAx>
        <c:axId val="31713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35736"/>
        <c:crosses val="autoZero"/>
        <c:auto val="1"/>
        <c:lblAlgn val="ctr"/>
        <c:lblOffset val="100"/>
        <c:noMultiLvlLbl val="0"/>
      </c:catAx>
      <c:valAx>
        <c:axId val="31713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3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148</c:v>
                </c:pt>
                <c:pt idx="1">
                  <c:v>448</c:v>
                </c:pt>
                <c:pt idx="2">
                  <c:v>1583</c:v>
                </c:pt>
                <c:pt idx="3">
                  <c:v>0</c:v>
                </c:pt>
                <c:pt idx="4">
                  <c:v>49502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2A-49A2-91B8-48A41BB29E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64</c:v>
                </c:pt>
                <c:pt idx="1">
                  <c:v>22</c:v>
                </c:pt>
                <c:pt idx="2">
                  <c:v>0</c:v>
                </c:pt>
                <c:pt idx="3">
                  <c:v>787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2A-49A2-91B8-48A41BB29E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132</c:v>
                </c:pt>
                <c:pt idx="3">
                  <c:v>3690</c:v>
                </c:pt>
                <c:pt idx="4">
                  <c:v>0</c:v>
                </c:pt>
                <c:pt idx="5">
                  <c:v>1034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2A-49A2-91B8-48A41BB29E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8874576"/>
        <c:axId val="398876216"/>
      </c:barChart>
      <c:catAx>
        <c:axId val="39887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876216"/>
        <c:crosses val="autoZero"/>
        <c:auto val="1"/>
        <c:lblAlgn val="ctr"/>
        <c:lblOffset val="100"/>
        <c:noMultiLvlLbl val="0"/>
      </c:catAx>
      <c:valAx>
        <c:axId val="39887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87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0.19163045049749999</c:v>
                </c:pt>
                <c:pt idx="1">
                  <c:v>0.1935384996791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31-4669-8991-6C31A03262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0.92476754232087</c:v>
                </c:pt>
                <c:pt idx="1">
                  <c:v>0.40778498609823999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31-4669-8991-6C31A03262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0.193804968702882</c:v>
                </c:pt>
                <c:pt idx="1">
                  <c:v>0</c:v>
                </c:pt>
                <c:pt idx="2">
                  <c:v>0.19055593249700001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31-4669-8991-6C31A032627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0.30568567870895302</c:v>
                </c:pt>
                <c:pt idx="2">
                  <c:v>0.53925437772844798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31-4669-8991-6C31A032627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6.5062825026177604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31-4669-8991-6C31A032627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1.71170586872084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431-4669-8991-6C31A03262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870968"/>
        <c:axId val="398871952"/>
      </c:barChart>
      <c:catAx>
        <c:axId val="398870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871952"/>
        <c:crosses val="autoZero"/>
        <c:auto val="1"/>
        <c:lblAlgn val="ctr"/>
        <c:lblOffset val="100"/>
        <c:noMultiLvlLbl val="0"/>
      </c:catAx>
      <c:valAx>
        <c:axId val="39887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870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208</c:v>
                </c:pt>
                <c:pt idx="1">
                  <c:v>455</c:v>
                </c:pt>
                <c:pt idx="2">
                  <c:v>1671</c:v>
                </c:pt>
                <c:pt idx="3">
                  <c:v>4340</c:v>
                </c:pt>
                <c:pt idx="4">
                  <c:v>18352</c:v>
                </c:pt>
                <c:pt idx="5">
                  <c:v>981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16-4BA2-814D-498B9915CB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</c:v>
                </c:pt>
                <c:pt idx="1">
                  <c:v>15</c:v>
                </c:pt>
                <c:pt idx="2">
                  <c:v>44</c:v>
                </c:pt>
                <c:pt idx="3">
                  <c:v>137</c:v>
                </c:pt>
                <c:pt idx="4">
                  <c:v>31150</c:v>
                </c:pt>
                <c:pt idx="5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16-4BA2-814D-498B9915CB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8876872"/>
        <c:axId val="398872936"/>
      </c:barChart>
      <c:catAx>
        <c:axId val="39887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872936"/>
        <c:crosses val="autoZero"/>
        <c:auto val="1"/>
        <c:lblAlgn val="ctr"/>
        <c:lblOffset val="100"/>
        <c:noMultiLvlLbl val="0"/>
      </c:catAx>
      <c:valAx>
        <c:axId val="398872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87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1BF6C-6AB1-4020-B69A-167FF836EF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7F9D43-FAC9-44C9-8627-DD294221BC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626370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0816B-961E-4E29-8227-344BA5992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51133A-B298-4131-AFB6-51458BA649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2678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87854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1183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1420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7993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6565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3694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1216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032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5784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9747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785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6.5664 %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055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685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048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232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1.7058 %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85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0.8602 %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986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E4DC97-FF25-4ECC-985D-B8A7AACE75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668432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88680-985F-43C1-9F2D-B90DED2C6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6EA2DE-BDBA-446A-A6EE-9AB22C9BF8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0168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BEFFE-5DFD-4CAA-BBFE-F7DF697DDC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40A5A-A05F-4C09-B978-20F87EC21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953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E7A0A-8349-4C8E-A261-B6ADFCAF1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88B4D8-5F0B-405E-8299-1D1AD83BF4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8264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EE71B-B608-43DC-90A9-C451055DC2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7A5D7-EABA-4963-9DDC-AB2C65F7B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10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F2A02-8B81-4494-B222-C5E9612A6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E09AAE-FBDA-4826-BE57-D85D247FED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13761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20B77-4027-4861-874A-1A1F1671F4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5148E-04EA-409B-8E9B-C011CB1AA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956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1B966-9244-4BC8-915D-79C1A0052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BE896C-1C33-4487-A066-110A6EB115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8321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E1DE8-7212-4B8C-A518-E1C610AF8C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0ED4F-C43E-4927-8311-E2206FC2B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413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CE3F6-5E49-413B-8512-7503B4747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D0547B-1DCA-4C27-8385-24BF88C0BE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04901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91CBC-571D-49CD-B42C-390B702C1D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F67F1-2DF2-4546-9027-7C11E55E1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614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090F4-3BAF-405B-A603-7F01D7616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0ED68D-4579-4007-812B-928BA71F70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2662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3D4595-47A8-4602-87CD-A76F4F1C08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4363E-4686-474F-9826-7ACCD6853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931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7EBCB-CFA8-4535-8224-0E9353B4B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578679-053D-4AA7-BE67-1D4E0FCD19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2986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32C69-D6EB-45BE-995B-BF2EB2482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15E42-7A02-41F6-991E-63E685298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172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9758F-4B96-46C2-BF21-644D0D03C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F91475-2E61-4282-B934-935A57C1E6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55905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0F170-A1ED-4A4C-B732-FA2ED13795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4A3AF-6BEF-4163-B53A-8D1835188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391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EA74C-0E9C-41E8-BC2C-3E8334583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3259A6-D35E-4575-BF41-AB8E5208C4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49022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6C5850-8EAA-47EE-84A5-59EE734EE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42DA1-C6BF-4389-9B38-F90BFC99E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738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C06B2-294F-4A6E-8EE7-BF6299E9B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5DD8BE-6E0B-4DEB-BD5E-1750921327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6215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DC923-7192-4F0C-931D-766AB8FBB3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0071C-FFAF-401D-99D2-67FB57DBB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742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ECD4D-5DDA-4EBF-9D56-2F1A373AA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88871B-B6EB-40BD-BB56-1EA0A95B26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01163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3D0AA3-7976-43F1-8A2B-FE3DD31AF1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4EE9B-0DF0-4A70-90A5-DD85B4CAD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719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00252-D795-4B9D-839C-C4FC3BD05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2FD6FA-E33D-44C2-8CA8-B2FD79E92A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03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4FA575-A480-45AF-9A00-547B360E5A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BD25E-5E63-40FB-BEB3-B5D0DD810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457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8A9FA-12F3-487F-A759-AFAD17DDE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5A6742-4584-44B2-9690-55BC0E4533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40772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F664E-03FE-48A5-ACB7-6FF958A038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EE6BE5-6425-4B81-A223-EE93990EE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802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06AD4-21AD-4A92-B09F-964936ABE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56B081-DF63-4C5C-AD56-36C1855454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5733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5407525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924961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5754401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4273054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23634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03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206.72727272727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212.27272727273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540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03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155.92857142857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82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#SomosRaleigh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138.78571428571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877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131.92307692308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710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131.92307692308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617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131.92307692308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19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131.92307692308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626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131.92307692308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025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131.92307692308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854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E9199C-00F2-48D5-8D7E-E9842F073F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726004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D7442-CA95-45F6-92C5-29A35568C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9167AC-9E3A-4379-8EB5-52DA859D86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0710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1062830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6003417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3384690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1903583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49537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280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131.92307692308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152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131.92307692308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48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131.92307692308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701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262.30769230769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556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373.36363636364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883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55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#TeknialArgentina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262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#FamiliaAzzurra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#DesafioRaleigh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65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348.77777777778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936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9FA8D-8F21-4660-B509-D6E5979635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938473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A88DC-37F2-43D2-876E-E50E7642B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25DF10-F7F1-4E4F-94F0-12681B8119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79681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2889084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490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2731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4430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1162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2187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9669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343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- 2021-10-11 17:14:32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📣 ¡Se viene el Día de la Madre, y tenemos el mejor regalo! 🚲🤩 Si querés participar por esta bici vintage Amelie, sólo tenés que hacer dos cosas:
1️⃣ Seguirnos en olmobikes
2️⃣ Etiquetar al menos 3 amigxs en este post, para que también puedan participar.
¡Dale, sorteamos el lunes 18! 🤞💥
⚠️ Ojo con las cuentas FAKE. Algunos de nuestros seguidores están recibiendo mensajes en los que les dicen que resultaron ganadores del sorteo y les piden llenar un formulario con datos personales, incluyendo tarjeta de crédito. ¡Es falso, por favor ignoren los mensajes y denuncien la cuenta!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245276766_904837013750574_2365027079720229356_n.jpg?_nc_cat=109&amp;ccb=1-5&amp;_nc_sid=8ae9d6&amp;_nc_ohc=zxV0v3NowNAAX-MQQ0p&amp;_nc_ht=scontent-iad3-1.cdninstagram.com&amp;edm=AL-3X8kEAAAA&amp;oh=6edd68317163ced2d6c6d7bffa4d1c5a&amp;oe=61733F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24.6956 %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940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81F061-D381-4D8E-8663-5265116AD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329102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297CA-D7FB-4550-906A-5DFE55830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A664D9-ED8F-4F65-914E-9E4BCBDCFD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215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1628571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26405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8812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0771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3853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4642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412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14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- 2021-10-04 20:31:39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día ideal para conectarte con vos. Y con tu bici, obvio.
#lavidareal #offline #whatsapp📲 #facebook #instagram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244421417_152781870389686_2867456124424830848_n.jpg?_nc_cat=110&amp;ccb=1-5&amp;_nc_sid=8ae9d6&amp;_nc_ohc=YCuG4rfgU38AX8fMNH8&amp;_nc_ht=scontent-iad3-1.cdninstagram.com&amp;edm=AL-3X8kEAAAA&amp;oh=7a726070d90ee7d89fc56cbdf8eada14&amp;oe=61727A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2960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2E3F5-0145-4932-8D12-5EEA612706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3130271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5E54A-72D5-47C8-B471-DA32BEC73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292801-F822-497E-8B14-9419AA19E4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4542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3345483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23222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4285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9552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2205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6018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2697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58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- 2021-10-08 16:58:18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SORTEAZO!!!
.
.
Súper fácil de participar!
.
🔥Pasa por nuestro stand en riopinto 
🔥Sácate una foto.
🔥Subila a tu feed/muro con el hashtag #somosvenzo y ya estás participando!! 
.
.
Sorteamos el 15 de Octubre.
SUERTE A TODOS!!!
.
.
#somosvenzo #venzobike #venzobikes #bike #riopinto #desafioriopinto #ciclismoargentino #mtb #mountainbike 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244581989_192320343034069_6720604640431334841_n.jpg?_nc_cat=110&amp;ccb=1-5&amp;_nc_sid=8ae9d6&amp;_nc_ohc=6eAovbH6XFgAX9_2MMJ&amp;_nc_ht=scontent-lga3-2.cdninstagram.com&amp;edm=AL-3X8kEAAAA&amp;oh=41d581203f600fa59ff5340148b31778&amp;oe=617336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464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0DBD7E-21A2-4837-B916-1AAA917CE0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8390298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86CA9-843B-460C-8D6D-713252EEE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AB0DFB-19C0-4D80-927B-C67690F49A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648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8466652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28443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1051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9247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6005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803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9848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363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- 2021-09-29 19:37:42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casa también podés entrenar. Dale, ponete en modo primavera. 💥🌻💪
¡Gracias totales rodrigoguirao may_ariadna!
#fitness #fitnessencasa #gymencasa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243257508_401780281519829_524275307723892461_n.jpg?_nc_cat=111&amp;ccb=1-5&amp;_nc_sid=8ae9d6&amp;_nc_ohc=c2tNYmeyyhMAX8pDBTI&amp;_nc_ht=scontent-iad3-1.cdninstagram.com&amp;edm=AL-3X8kEAAAA&amp;oh=58d0f6a7fe1d4c2211468fa70a1d3a74&amp;oe=617426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46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ECC7F7-F990-40AF-AA27-723C40032E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646140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18E9C-72D7-44D2-AC92-E42FB7CCC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F635A6-3D70-4A33-AF42-6F7228D8D2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8120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063604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49064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2118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5538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3029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23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2099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954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- 2021-09-29 21:54:07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#MUJERESVENZO
.
Cada vez son más las #mujeres que se suman a pedalear.
.
El #ciclismo fue siempre un deporte considerado de hombres, pero las mujeres han demostrado gran avidez!
.
En #venzo apostamos a que el ciclismo femenino crezca, desde el diseño exclusivo de nuestros productos hasta eventos únicos para ellas.
.
Vas a riopinto ? La carrera más convocante del país… 🤩❤️
Te invitamos a pedalear con las chicas del teamvenzo.arg
.
Un momento único para homenajear a todas las #mujeresfuertes que siempre van más allá de los límites.
.
Habrá sorteos y regalos para las inscriptas.
Buscá el link de inscripción en nuestras historias destacadas.
.
Te esperamos!! 💪🏻🔥
.
#SOMOSVENZO
#venzobike #vivivenzo #teamvenzo #venzobikes #riopinto
.
📸 lugommg cristiandiazfotodeportiva 
.
fmclubpatagonia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243586625_386005463075373_7465829204098064536_n.jpg?_nc_cat=101&amp;ccb=1-5&amp;_nc_sid=8ae9d6&amp;_nc_ohc=Y7pV5FAYLIsAX_f17Dd&amp;_nc_ht=scontent-lga3-2.cdninstagram.com&amp;edm=AL-3X8kEAAAA&amp;oh=850804edfeaecbd67b21db13b3ae1ee8&amp;oe=617281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21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27B634-501D-4C99-A553-C0EDC8FA10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2594459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B1BD9-4007-40CA-B161-6F6F6566B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DF1703-5A09-48BC-9266-6D156D6160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5099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9025796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53648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39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8171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4472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4782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0016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07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- 2021-09-27 22:19:21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fin de semana estuvimos presentes en el Campeonato Argentino de #XCO y #XCE en Chilecito, La Rioja.
.
Apoyando a este gran proyecto que es el teamvenzo.arg con corredores de primer nivel de todas las provincias de #Argentina consiguiendo títulos de campeones, subcampeones y muchos podios!!! 🏆🥇
.
También estuvimos acompañando a las escuelas de #ciclismo que apadrinamos de #BuenosAires #Neuquen y #LaRioja apostando al deporte y al desarrollo de las nuevas generaciones. 🔥💪🏻
.
Junto a nosotros están presentes grandes marcas que caminan en la misma dirección, y suman su apoyo, formando parte de esta gran familia… renaultarg renaultsportarg superb_biketool weldtite
.
Ofrecimos como siempre, mecánica neutra en el evento de la mano de grupocarloskarabitian  para que todos los #ciclistas que competían pudieran solucionar cualquier inconveniente con sus #bicicletas
.
La pasión nos mueve ❤️
El ciclismo nos llena ✨
.
#SOMOSVENZO #VENZO #VENZOARG #VENZOARGENTINA #VENZOBIKES #VENZOBIKE #MTB #MTBLIFE #MOUNTAINBIKE  #CICLISMOARGENTINO #CYCLING #BIKE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243321577_146395544366709_3843778069347998398_n.jpg?_nc_cat=107&amp;ccb=1-5&amp;_nc_sid=8ae9d6&amp;_nc_ohc=IeXNBPtGakkAX83OOd9&amp;_nc_ht=scontent-lga3-2.cdninstagram.com&amp;edm=AL-3X8kEAAAA&amp;oh=ef17b936d1b5a2cef5bb54c2b4763812&amp;oe=6173E0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869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607FFD-7D15-4C0A-816D-5AEE315CBB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4504332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B6CBA-B4C7-4292-B181-09529F70C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3CAD5A-37A1-4129-8DF6-F4E91C0D64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9797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5297524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36200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2221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8259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7130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8146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0010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642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- 2021-09-23 10:27:17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acerca el mes de #Mamá y en #Venzo tenemos el mejor regalo!!
.
Para aquellas #mujeres todoterreno, para las aventureras y para las que deciden utilizar un medio de movilidad #sustentable, la #RaptorExo es la mejor compañera!! ❤️🔥
.
.
Mirá todas las características de la #venzobike en nuestro sitio web 👇🏻
www.venzo argentina.com.ar
.
.
Recordá que #VenzoArgentina sólo distribuye a través de #bicicleteriasvenzo oficiales en todo el país.
.
.
#SomosVenzo #MujeresVenzo
.
#ciclismo #cycling #bike #biker #ciclismoargentino #mtb #mountainbike #venzobikes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242675441_4976854648995693_2627828866520086171_n.jpg?_nc_cat=107&amp;ccb=1-5&amp;_nc_sid=8ae9d6&amp;_nc_ohc=BAxhj3vzHxgAX_o6COx&amp;_nc_ht=scontent-lga3-2.cdninstagram.com&amp;edm=AL-3X8kEAAAA&amp;oh=6075741ac08c2751992b6991d05d9ab4&amp;oe=61743950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70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D64209-25CC-477A-804B-EA523E6B6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2610783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7FB45-E197-4713-A646-A6231729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E59EB7-65AD-4F3B-99F8-C2AD6F3254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8977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5441321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05022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489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061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1715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451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4719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571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- 2021-10-13 10:01:33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Pasó el tan esperado riopinto y estuvimos a tope dándolo todo en cada kilómetro. 🔥
.
.
Felicitaciones teamvenzo.arg por representar los valores de la marca, por demostrar que con #compromiso, #honestidad, #compañerismo y #dedicación se llega lejos!!
.
.
Nos volveremos a ver en Mayo #riopinto con muchas más ganas!!
.
.
#somosvenzo #venzo #teamvenzo #desafioriopinto #venzobikes #venzobike #ciclismoargentino #ciclismo #cycling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245684050_155022710173330_1758035821131363916_n.jpg?_nc_ht=scontent.cdninstagram.com&amp;_nc_cat=110&amp;_nc_ohc=INVXgO6P2P0AX9yi2Ho&amp;edm=AMO9-JQAAAAA&amp;ccb=7-4&amp;oh=7f4190e6b4eeea4bd3ed8c715afbc81d&amp;oe=616EF4B7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291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764FB-F127-4F47-A2DF-A8C3B23B40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2534383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EB27C-D2AC-4114-85DD-802B2D7DE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6FDB7B-21FD-4F0F-971A-C32A24ED61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6774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4419153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97696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6001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5121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7269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4155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3576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930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- 2021-10-04 09:54:51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venzoarg queremos ofrecerte actividades a vos, que vas a acompañar al #ciclista de tu #familia, que te ponés la 10 cocinándole, manejando, haciendo unos masajitos pre y post riopinto 
.
A vos que pasas cientos de nervios el Domingo esperando a que llegue tu #Biker favorit@…
.
Por eso este Viernes y el Sábado te esperamos en nuestro #puntovenzo para que te diviertas, entrenes y te relajes junto a glowgymtruck y gymodular
.
.
Viví la #experienciavenzo,
#ViviVenzo 🔥
.
#somosvenzo #venzo #venzobikes #venzoargentina #venzobike #riopinto #desafioriopinto #ciclismo #cycling #familiavenzo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244005641_223621153132764_5067298259229319076_n.jpg?_nc_cat=111&amp;ccb=1-5&amp;_nc_sid=8ae9d6&amp;_nc_ohc=_lNDAmwz4KYAX_6mvXv&amp;_nc_oc=AQlhr_AjkxRVUK4kpSmd4PBxQj26UbPqNKOElL-bZhP8tA-6bbo3FsuAu17BvIihBTI&amp;_nc_ht=scontent-lga3-2.cdninstagram.com&amp;edm=AL-3X8kEAAAA&amp;oh=ee3269f2d93b363e3eaebeb82e6ef5b4&amp;oe=61727208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644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8305F7-EF20-4856-9FEB-692CC5CC0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6652847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65256-F8DF-4C63-A484-B61C15A2E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31B861-7BFC-425E-A366-A74053FBCF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3148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7219314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37466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0211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5896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9453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3931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7703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78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- 2021-10-08 11:48:42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Momento de relajar, de aprovechar el tiempo libre. ¿Dónde vas a pedalear este finde? 
#findelargo #bici #bicicleta🚴‍♀️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245065032_403986214462422_8646142161756961649_n.jpg?_nc_cat=108&amp;ccb=1-5&amp;_nc_sid=8ae9d6&amp;_nc_ohc=U5gpMn9xPvwAX8Z-Bnv&amp;_nc_ht=scontent-iad3-1.cdninstagram.com&amp;edm=AL-3X8kEAAAA&amp;oh=a247e830f1889e851ad8bfb3975c465b&amp;oe=6173A48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876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7CB2A-5823-4621-B658-3F250D6C0A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6956973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FC0A3-BABC-4A39-880F-85E7C809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53170C-E8EC-4B10-8CAA-BD43A239E5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6889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8074435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12849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4612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7128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1542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3541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495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72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- 2021-09-21 10:17:08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🌸Bienvenida Primavera🌸
.
.
Felices de la llegada de la época más linda del año.
Las flores, los árboles y los pajaritos toman fuerza para acompañarnos en cada recorrido en nuestras #venzobikes
.
.
Nuevos sonidos, colores y aromas son protagonistas en cada pedaleada.
.
.
#felizdia de la #primavera 🌺
.
#somosvenzo
#venzobike #bike #vivivenzo #venzo #spring #springday #diadelaprimavera #ciclismo #cycling #mtb 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242360084_233953448698624_8493774789240827768_n.jpg?_nc_cat=104&amp;ccb=1-5&amp;_nc_sid=8ae9d6&amp;_nc_ohc=pf_nf32hfeUAX9Lb9zr&amp;_nc_ht=scontent-lga3-2.cdninstagram.com&amp;edm=AL-3X8kEAAAA&amp;oh=8f206813ee2f502b8ea8e8a15a838459&amp;oe=61744266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670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50EE3-69EB-4D2D-8B3D-2BEDD5DC55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7824134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3055D-66A4-4756-A009-3631203CD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7A5E7B-603D-462E-BBEC-866D05209E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5202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2175200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77516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4276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6170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6258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2565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8065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321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- 2021-10-09 14:10:52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Resumen del primer día Río Pinto y una hermosa experiencia como lo fue la salida de #MujeresVenzo
.
.
Los esperamos hoy también por nuestro stand en el #desafioriopinto y en el Punto Venzo
.
.
grupocarloskarabitian
teamvenzo.arg 
riopinto 
ariel.arnaudo.9 
.
.
#SOMOSVENZO
#venzobikes #venzobike #teamvenzo #grupocarloskarabitian #venzo #rdesafioriopinto #cycling #ciclismoargentino #cordoba 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244683896_887688848807353_1818658330959705596_n.jpg?_nc_ht=scontent.cdninstagram.com&amp;_nc_cat=101&amp;_nc_ohc=hS4hq7ogSQAAX_Jx87Z&amp;edm=AMO9-JQAAAAA&amp;ccb=7-4&amp;oh=529f344fc2b4bbaf627478b5e4916cff&amp;oe=616EF74C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418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0CEBD-CDBB-406D-BC95-2CE2B9F1E6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40835652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B4FA7-9222-4B05-B11B-168562B7E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75FE1D-18B8-4C7F-BF90-4CCD5A23E9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2267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3075577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29109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8687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8796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4670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2771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5731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90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- 2021-09-25 10:00:26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ᴘɪᴇʀɴᴀs ᴅᴇ ᴀᴄᴇʀᴏ ʏ ʜᴜᴇsᴏs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ᴜᴇʀᴛᴇs. 💪
.
&gt;Sumale a esto una actitud 𝟭𝟬𝟬% 𝙏𝙤𝙥𝙢𝙚𝙜𝙖 😎 y sᴀʟí ᴀ ᴄᴏᴍᴇʀᴛᴇ ᴇʟ ᴍᴜɴᴅᴏ ᴇɴ ᴛᴜ ʙɪᴄɪ 😉👊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242796455_902388137032332_7732966004671882935_n.jpg?_nc_cat=104&amp;ccb=1-5&amp;_nc_sid=8ae9d6&amp;_nc_eui2=AeF7wjU8Ck1uZwENPK4KxrAt1Xgjv3wbD_XVeCO_fBsP9ZfVqiHzGL0jLE5p2B992Ro&amp;_nc_ohc=_rFGYS-uCI8AX-q4xWS&amp;_nc_ht=scontent-iad3-1.cdninstagram.com&amp;edm=AL-3X8kEAAAA&amp;oh=216be85beca54b7b9b108c7071df2534&amp;oe=6173719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030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B5E56-941C-47EF-AF03-0E5F8F2192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1859494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23022-AFF3-4D36-8E06-D519E6E5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0A55B9-16B8-4BC6-B606-0DBDB8C6E1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3456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6144215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45570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3220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6694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2811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6226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9515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66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- 2021-09-28 11:19:01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7.0 / MMXXI
¿Ya la conoces?
.
🚲 M-7.0
» Cuadro de Aluminio
» 17”, 19”, 21”
» Ruedas 29” MTB Vuelta Pro
» Horquilla Suntour XCR
» Transmisión Shimano Deore - M6100 - 12v
» Plato y palanca LTWOO
» Frenos a disco
» Asiento Selle Italia XR Flow
.
» En bicicleterías de todo el país
.
🚲 #SomosRaleigh
.
.
.
#Mojave #MejorEnBici #SomosRaleigh #FamiliaAzzurra #CiclismoResponsable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243211594_536093521020587_6653242993130170908_n.webp.jpg?_nc_cat=111&amp;ccb=1-5&amp;_nc_sid=8ae9d6&amp;_nc_ohc=e45klwE1VgQAX-2VUOp&amp;_nc_ht=scontent-iad3-2.cdninstagram.com&amp;edm=AL-3X8kEAAAA&amp;oh=4188000acd40c4573046940dbd1dae8e&amp;oe=61728431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3.7949 %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249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856B03-F49A-417E-8FEF-5FB809478F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3139149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C2D04-6E52-45C5-9E6A-E965599D7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AEE52B-9D68-4F1D-B79E-D6AF1C9F01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3328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8957876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47892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9055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7907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755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7585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8203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420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- 2021-10-11 13:36:21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Cuando decimos que somos una GRAN FAMILIA, es cierto.
.
Acá un poquito de lo que se vivió en el segundo día de este hermoso fin de semana en riopinto
.
Estuvimos compartiendo con todos ustedes la pasión por el ciclismo y devolviéndoles una partecita de todo el amor que nos brindan día a día.
.
Somos la comunidad MÁS GRANDE del país ❤️🔥
#SOMOSVENZO
.
.
#venzo #venzobikes #puntovenzo #mujeresvenzo #teamvenzo #riopinto #desafioriopinto #ciclismo #mtb #ciclismoargentino #cycling #bike #mountainbike #venzobike #venzobikes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245385804_1045412986219516_3254683348922032543_n.jpg?_nc_ht=scontent.cdninstagram.com&amp;_nc_cat=104&amp;_nc_ohc=nABO0MGS-AcAX9-DFMg&amp;edm=AMO9-JQAAAAA&amp;ccb=7-4&amp;oh=381147a5d07c039142343adb8a4fb305&amp;oe=616EEE4B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454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4A1FF-60C0-4B53-981E-24346F6A1C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9236531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9837D-7870-4729-ACBE-B76E1633E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13C665-743B-4EEB-B972-F5E9A9E462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5954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887894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39569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5705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98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4259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7308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3678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429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- 2021-10-06 11:36:21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Muchas actividades preparadas para los bikers que corren riopinto y para los acompañantes!! ❤️🔥
.
.
Estamos en todos los detalles para que vivas una verdadera fiesta del #ciclismo 🙌🏻😍
.
.
Te esperamos en nuestro #puntovenzo en La Cumbre!
.
.
Podes ver el cronograma de actividades en nuestras historias destacadas “#RíoPinto” 
.
#SOMOSVENZO
#venzobikes #venzobike #teamvenzo #grupocarloskarabitian #venzo #rdesafioriopinto #cycling #ciclismoargentino #cordoba #argentina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244421421_3113164235564443_7679975248027933049_n.jpg?_nc_cat=110&amp;ccb=1-5&amp;_nc_sid=8ae9d6&amp;_nc_ohc=fp_V7YpKtCQAX_xbZS6&amp;_nc_ht=scontent-lga3-2.cdninstagram.com&amp;edm=AL-3X8kEAAAA&amp;oh=37e5d5fa38ef36319d2cd249faeb392c&amp;oe=61738C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392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81B65-F2AF-4C41-A7AC-3AB5025AC5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7660345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8F513-BCEF-4D9B-B5EE-ED9A0829C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BB2AD2-DA91-4C19-8D27-86B525E7F9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4160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9985481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84192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7110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8878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2076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1338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8775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54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motomelbicicletas - 2021-09-22 17:32:12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ustedes el Pulga Rodríguez, elegido como el #JugadorMotomel del mes, con su nueva bicicleta #biciMotomel
Bancamos el fútbol argentino.⁣⁣⁣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242403293_831082150897512_4474383188423316873_n.jpg?_nc_cat=104&amp;ccb=1-5&amp;_nc_sid=8ae9d6&amp;_nc_ohc=EiRT6pGXtVQAX-ondiD&amp;_nc_ht=scontent.cdninstagram.com&amp;edm=AL-3X8kEAAAA&amp;oh=49f6a418de03fa1f41d84840a3be0c4b&amp;oe=61727A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832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EEA95-BD41-40B4-9F04-53766609AF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247267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D6849-385C-4F17-80D6-09E7D2719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08E543-8C70-462C-B1CD-DE5C0D9FF3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2282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1447040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55863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460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9254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8562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9142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1882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041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- 2021-09-20 10:00:27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Pedalear segrega endorfinas, más conocidas como ʟᴀs ʜᴏʀᴍᴏɴᴀs ᴅᴇ ʟᴀ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ᴇʟɪᴄɪᴅᴀᴅ: no te mentimos cuando te decimos que 𝙖𝙣𝙙𝙖𝙧 𝙚𝙣 𝙗𝙞𝙘𝙞 𝙩𝙚 𝙝𝙖𝙘𝙚 𝙛𝙚𝙡𝙞𝙯. ☺👌
.
Y todos sabemos que 𝘁𝘂 𝗳𝗲𝗹𝗶𝗰𝗶𝗱𝗮𝗱 𝗻𝗼 𝗽𝘂𝗲𝗱𝗲 𝗲𝘀𝗽𝗲𝗿𝗮𝗿 😉👉 𝗔𝗿𝗿𝗮𝗻𝗰á 𝗮𝗵𝗼𝗿𝗮. Tené tu primera #Topmega ✅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242414808_1322867901443705_5010661086072050710_n.jpg?_nc_cat=106&amp;ccb=1-5&amp;_nc_sid=8ae9d6&amp;_nc_eui2=AeGbLxNLK7ZAfYD5IiiGWdgqNMPM2HuRBig0w8zYe5EGKHz_1eHfqTX53oBiCE_J-mw&amp;_nc_ohc=oJ9BH6C7vAQAX_GFTly&amp;_nc_ht=scontent-iad3-1.cdninstagram.com&amp;edm=AL-3X8kEAAAA&amp;oh=3c2194002a38540deeb5b295a9cc39ff&amp;oe=61728C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872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1B240-E7C8-4E51-87FB-52AD7EDD2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4472310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0EC33-402D-487A-AB1D-A9924EA6B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C98DC6-5191-48A1-AB96-B81D44C7D4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3766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0586094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9803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5124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8167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0374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0396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3929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815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- 2021-10-09 11:30:06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ʟᴀ ᴍᴇᴊᴏʀ ᴍᴀᴍá sᴇ ᴍᴇʀᴇᴄᴇ ʟᴀ ᴍᴇᴊᴏʀ ʙɪᴄɪ. 🙌
.
En su día, regalale una 𝗧𝗼𝗽𝗺𝗲𝗴𝗮. ✅ 🚴
.
➡Entrá ahora a 𝙣𝙪𝙚𝙨𝙩𝙧𝙖 𝙬𝙚𝙗 🌐 [link en bio] y aprovechá: 🛒 15% ᴅᴇ ᴅᴇsᴄᴜᴇɴᴛᴏ, 12 ᴄᴜᴏᴛᴀs sɪɴ ɪɴᴛᴇʀés ʏ ᴇɴᴠíᴏ ɢʀᴀᴛɪs ᴀ ᴛᴏᴅᴏ ᴇʟ ᴘᴀís. 🇦🇷
.
.
.
.
#topmega #tubicitumundo #diadelamadre #regaloparamama #regaloideal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244638338_610215650145600_8797929616933734908_n.jpg?_nc_cat=110&amp;ccb=1-5&amp;_nc_sid=8ae9d6&amp;_nc_eui2=AeFt060bWjwmwGffuDgtYpIqDGNMnBo5kzIMY0ycGjmTMp7iKvI3d_U2_lTcSkQ0Pys&amp;_nc_ohc=OxlmU7stRqIAX8FNNV6&amp;_nc_ht=scontent-iad3-1.cdninstagram.com&amp;edm=AL-3X8kEAAAA&amp;oh=85ab5bd359c54dda957d4590a6d714f8&amp;oe=61739F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601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2925AD-B550-4659-B913-84A04E4053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8250765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0E64A-BDDC-4992-9F83-10F633760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8B7D3B-2CAB-44FD-A8FF-8E5B9DD582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0620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5857417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70507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5410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2863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8219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5072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7930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071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- 2021-09-21 08:22:56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📸 Postales
De un domingo de #ReencuentroRallycero donde hubo de todo: 💪💪 garra, coraje, esfuerzo y muchas emociones 💙 Una fecha que dejó para la #familiaAzzurra grandes resultados que se vieron reflejados en todos las categorías
.
Desde Raleigh felicitamos a todos nuestros corredores que dejaron todo, como lo hacen en cada carrera. Vamos por más, siempre! 
#SomosRaleigh
.
Rally Serie #DesafioRaleigh 2021
Primera Fecha
.
.
Categoria: DAMAS A
🚴🏻‍♀️ 3ª FRAGA CANDELA NAZARENA candefraga
Categoria: DAMAS C
🚴🏻‍♀️ 1º GOMEZ VALERIA valeriagomez2232
Categoria: DAMAS D
🚴🏻‍♀️ 2º CASETTARI LAURA laucase
Categoria: DUPLAS MIXTAS
🚴🏻‍♀️ 1º PAOLA ALLEVATO paolaallevato / SERGIO GIOVACHINI sergio_elpitu
Categoria: MASTER A1
🚴🏻‍♀️ 5º MORALES MAURICIO mauricio.morales.33
Categoria: MASTER A2
🚴🏻‍♀️ 3º FRIZT EDUARDO edu_fritzlp
Categoria: MASTER B1
🚴🏻‍♀️ 1º PRATO MAURICIO mauricio.prato10
🚴🏻‍♀️ 2º SAUCO FERNANDO 
Categoria: SUB 23
🚴🏻‍♀️ 1º CEDEIRA MATIAS matiicedeira
.
General Caballeros
🚴🏻‍♀️ 1º CEDEIRA MATIAS matiicedeira
General Damas
🚴🏻‍♀️ 1º GOMEZ VALERIA valeriagomez2232
.
rallyserie
.
.
.
🔵 #DesafioRaleigh #RaleighMMXXI #MejorEnBici #SomosRaleigh #FamiliaAzzurra #CiclismoResponsable #DesafiandoTodosLosTerrenos #mtblife #mtb #mtblove #mtbiking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242342569_600364670973064_230690387476468020_n.jpg?_nc_cat=103&amp;ccb=1-5&amp;_nc_sid=8ae9d6&amp;_nc_ohc=cDZQmFJmYVUAX-9LmAc&amp;_nc_ht=scontent-iad3-2.cdninstagram.com&amp;edm=AL-3X8kEAAAA&amp;oh=163b74b880b4801b90799703281991fb&amp;oe=6173A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345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C224D6-D1B1-4C29-B68C-B4DC2A81B6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662401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F019B-264D-41E7-9D5D-87ED86F1A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A018BF-9639-407F-BAE5-58E98132A5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8182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8744512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02171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082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7189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6137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5962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580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86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- 2021-09-22 15:30:09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bici no sólo te hace feliz a vos, también 𝙝𝙖𝙘𝙚 𝙛𝙚𝙡𝙞𝙯 𝙖𝙡 𝙥𝙡𝙖𝙣𝙚𝙩𝙖. 🥰🌍
.
✅ No emite gases tóxicos
✅ Evita la contaminación sonora
✅ Reduce el esmog 
✅ Reduce el tráfico y los tiempos de desplazamiento, al ocupar aproximadamente un 75% menos de espacio que un auto estándar. 
.
&gt; 𝗡𝗼 𝗲𝘀𝗽𝗲𝗿𝗲𝘀 𝗺á𝘀: tené tu primera #Topmega hoy 😉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242398761_1545930915740893_3302598232726910226_n.jpg?_nc_cat=110&amp;ccb=1-5&amp;_nc_sid=8ae9d6&amp;_nc_eui2=AeE4VJFwmuj4gmy_ACYADGQk_xAnEzO5cWv_ECcTM7lxa2kJ4N3e405JhxTrDCiLvgw&amp;_nc_ohc=H7B2gMwwy7sAX_U2_Y4&amp;_nc_ht=scontent-iad3-1.cdninstagram.com&amp;edm=AL-3X8kEAAAA&amp;oh=06b7a6271c74284d87ca5f00254497fe&amp;oe=617324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958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AC50E9-72C3-4F52-977C-17D2B6F91F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8225301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221E9-D7AB-4646-BC49-5287ABC4E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A40D7D-60F8-48A6-B479-09232C4759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4258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0263496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09020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7376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0016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1564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1761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6086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605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- 2021-09-27 10:00:43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&gt;&gt;Ponete en movimiento y ejercitá tu resistencia física. ✅🙌
.
𝙀𝙨 𝙝𝙤𝙧𝙖 𝙙𝙚 𝙖𝙘𝙩𝙞𝙫𝙖𝙧, 𝙚𝙨 𝙝𝙤𝙧𝙖 𝙙𝙚 𝙩𝙚𝙣𝙚𝙧 𝙩𝙪 𝙏𝙤𝙥𝙢𝙚𝙜𝙖. 🔥
.
Modelos y características en nuestra 𝙩𝙞𝙚𝙣𝙙𝙖 𝙤𝙣𝙡𝙞𝙣𝙚 🛒 [link en bio]. ᴇɴᴄᴏɴᴛʀᴀɴᴏs ᴛᴀᴍʙɪéɴ ᴇɴ ʟᴀs ᴍᴇᴊᴏʀᴇs ʙɪᴄɪᴄʟᴇᴛᴇʀíᴀs ᴅᴇʟ ᴘᴀís. 🇦🇷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242807624_942883669904882_5318462923524134476_n.jpg?_nc_cat=107&amp;ccb=1-5&amp;_nc_sid=8ae9d6&amp;_nc_eui2=AeE9SMqgVGE3R37gJlXOFah7hs6_-zMTaM2Gzr_7MxNozZqc77Xt0vQsguc4_nGfSzI&amp;_nc_ohc=1Q--V_QVPxUAX_nNCIP&amp;_nc_ht=scontent-iad3-1.cdninstagram.com&amp;edm=AL-3X8kEAAAA&amp;oh=4b1ae1eefbfe5d8d0e842791545f66f1&amp;oe=61741A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146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6DF0E-799F-4780-9314-21EC51AE28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773067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CF863-4BEF-4EE9-8AF4-0EB4F3860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1CF129-442A-4381-80D4-DF869092D1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3808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1967868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38643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1356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4348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2518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6222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1201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245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- 2021-10-11 11:09:39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ᴛᴇ ᴄᴜɪᴅó ᴄᴜᴀɴᴅᴏ ᴛᴇ ᴄᴀísᴛᴇ ᴅᴇ ʟᴀ ʙɪᴄɪ: 🥰 es momento de compensarla con una 𝗧𝗼𝗽𝗺𝗲𝗴𝗮 🤜🤛
.
➡Mirá todos los modelos en 🛒 𝙣𝙪𝙚𝙨𝙩𝙧𝙖 𝙬𝙚𝙗 [link en bio] y encontranos también ᴇɴ ʟᴀs ᴍᴇᴊᴏʀᴇs ʙɪᴄɪᴄʟᴇᴛᴇʀíᴀs ᴅᴇʟ ᴘᴀís. 🇦🇷
.
.
.
#topmega #tubicitumundo #diadelamadre #regaloparamama #regaloideal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244792641_401548488287298_30437471450663922_n.webp.jpg?_nc_cat=107&amp;ccb=1-5&amp;_nc_sid=8ae9d6&amp;_nc_eui2=AeHW7EkXcSRiMBRVof4ixNONvV3-5_wk2Ri9Xf7n_CTZGGxwkSYBDtU0L4HVYkK5kww&amp;_nc_ohc=YeXGnbtAwbwAX8BQ9oG&amp;_nc_ht=scontent-iad3-1.cdninstagram.com&amp;edm=AL-3X8kEAAAA&amp;oh=e2400ec8eaac7ada72aa4faeb1df0d35&amp;oe=6173B05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362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427739-2B50-41F6-9BAE-2A88705BE5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789939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70513-134E-4836-A896-E6E67D57E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1D0A19-0253-49EA-8BB4-6B4CC1A528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0748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1987437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91223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6332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4619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1640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8724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0632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079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- 2021-10-14 11:06:17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pasado 10 de octubre se corrió el tan esperado 🏆 Desafío Rio Pinto riopinto en La Cumbre, Córdoba. Allí se dieron cita ciclistas de gran nivel provenientes de toda Sudamérica.
La gran #FamiliaAzzurra dijo presente con todos sus integrantes en una jornada de reencuentro, llena de emociones, alegría y la camaradería de este gran equipo. 
El Embajador KTM Hugo Pernini hugoperninii también fue parte y compartió los mejores momentos del día con toda la familia 💙💙
.
Gracias Gonzalo Fraga por el registro de esta jornada tan especial.
.
🚲 #SomosRaleigh
.
candefraga
valeriagomez2232
laucase
paolaallevato
sergio_elpitu
mauricio.morales.33
edu_fritzlp
mauricio.prato10
matiicedeira
mindymercau
beacarrizo
silvana.saenz.5
grillocarla657
estefaniapilzok
lujanbarra
yani.acosta84
jimemanganiello
lulatufro
aiellomaxi
leandromignacco
Fabricio Crozolo
Fernando Sauco
.
.
📸 Gonzalo Fraga Topcapsok
.
.
.
.
#Mojave #MejorEnBici #SomosRaleigh #FamiliaAzzurra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245395488_110646831395990_1124810706888777695_n.jpg?_nc_cat=104&amp;ccb=1-5&amp;_nc_sid=8ae9d6&amp;_nc_ohc=qn-aqkr60o4AX9PFDYH&amp;_nc_ht=scontent-iad3-2.cdninstagram.com&amp;edm=AL-3X8kEAAAA&amp;oh=c1e951217a99f7187f7a7c12516e5fdf&amp;oe=6174467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247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6D5C5-067C-4451-8234-C471B36C94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1373896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EE225-FA3F-4B94-9DF2-3C17CBDB7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36DE33-40FC-488A-94C4-3C42925A63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9146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3026039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18843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163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9836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6952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8848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2441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357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- 2021-09-21 08:18:50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📸 Postales
De un domingo de #ReencuentroRallycero donde hubo de todo: 💪💪 garra, coraje, esfuerzo y muchas emociones 💙 Una fecha que dejó para la #familiaAzzurra grandes resultados que se vieron reflejados en todos las categorías
.
Desde Raleigh felicitamos a todos nuestros corredores que dejaron todo, como lo hacen en cada carrera. Vamos por más, siempre! 
#SomosRaleigh
.
Rally Serie #DesafioRaleigh 2021
Primera Fecha
.
.
Categoria: DAMAS A
🚴🏻‍♀️ 3ª FRAGA CANDELA NAZARENA candefraga
Categoria: DAMAS C
🚴🏻‍♀️ 1º GOMEZ VALERIA valeriagomez2232
Categoria: DAMAS D
🚴🏻‍♀️ 2º CASETTARI LAURA laucase
Categoria: DUPLAS MIXTAS
🚴🏻‍♀️ 1º PAOLA ALLEVATO paolaallevato / SERGIO GIOVACHINI sergio_elpitu
Categoria: MASTER A1
🚴🏻‍♀️ 5º MORALES MAURICIO mauricio.morales.33
Categoria: MASTER A2
🚴🏻‍♀️ 3º FRIZT EDUARDO edu_fritzlp
Categoria: MASTER B1
🚴🏻‍♀️ 1º PRATO MAURICIO mauricio.prato10
🚴🏻‍♀️ 2º SAUCO FERNANDO 
Categoria: SUB 23
🚴🏻‍♀️ 1º CEDEIRA MATIAS matiicedeira
.
General Caballeros
🚴🏻‍♀️ 1º CEDEIRA MATIAS matiicedeira
General Damas
🚴🏻‍♀️ 1º GOMEZ VALERIA valeriagomez2232
.
rallyserie
.
.
.
🔵 #DesafioRaleigh #RaleighMMXXI #MejorEnBici #SomosRaleigh #FamiliaAzzurra #CiclismoResponsable #DesafiandoTodosLosTerrenos #mtblife #mtb #mtblove #mtbiking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242352264_121218510269303_4255608977402500143_n.jpg?_nc_cat=107&amp;ccb=1-5&amp;_nc_sid=8ae9d6&amp;_nc_ohc=1TUisRdOngIAX-puevk&amp;_nc_ht=scontent-iad3-2.cdninstagram.com&amp;edm=AL-3X8kEAAAA&amp;oh=e79ee943dabfe7837d4b2d02522a1edd&amp;oe=61735B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858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DD878-D31B-44FB-89B4-40568B04F0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4403087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3071</Words>
  <Application>Microsoft Office PowerPoint</Application>
  <PresentationFormat>On-screen Show (4:3)</PresentationFormat>
  <Paragraphs>627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quintly_template</vt:lpstr>
      <vt:lpstr>Reporte Instagram</vt:lpstr>
      <vt:lpstr>Instagram Key Metrics Table | Teknialbikes</vt:lpstr>
      <vt:lpstr>Instagram Follower Distribution | Teknialbikes</vt:lpstr>
      <vt:lpstr>Instagram Key Metrics Radar | Teknialbikes</vt:lpstr>
      <vt:lpstr>Instagram Followers Total | Teknialbikes</vt:lpstr>
      <vt:lpstr>Instagram Followers Change | Teknialbikes</vt:lpstr>
      <vt:lpstr>Instagram Posts By Weekday | Teknialbikes</vt:lpstr>
      <vt:lpstr>Instagram Followers Change Per Weekday | Teknialbikes</vt:lpstr>
      <vt:lpstr>Instagram Posts By Hour | Teknialbikes</vt:lpstr>
      <vt:lpstr>Instagram Interaction Rate By Weekday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2</vt:lpstr>
      <vt:lpstr>Instagram Hashtag Detection | Teknialbikes - 2 of 2</vt:lpstr>
      <vt:lpstr>Instagram Posts Table | Teknialbikes - 1 of 25</vt:lpstr>
      <vt:lpstr>Instagram Posts Table | Teknialbikes - 2 of 25</vt:lpstr>
      <vt:lpstr>Instagram Posts Table | Teknialbikes - 3 of 25</vt:lpstr>
      <vt:lpstr>Instagram Posts Table | Teknialbikes - 4 of 25</vt:lpstr>
      <vt:lpstr>Instagram Posts Table | Teknialbikes - 5 of 25</vt:lpstr>
      <vt:lpstr>Instagram Posts Table | Teknialbikes - 6 of 25</vt:lpstr>
      <vt:lpstr>Instagram Posts Table | Teknialbikes - 7 of 25</vt:lpstr>
      <vt:lpstr>Instagram Posts Table | Teknialbikes - 8 of 25</vt:lpstr>
      <vt:lpstr>Instagram Posts Table | Teknialbikes - 9 of 25</vt:lpstr>
      <vt:lpstr>Instagram Posts Table | Teknialbikes - 10 of 25</vt:lpstr>
      <vt:lpstr>Instagram Posts Table | Teknialbikes - 11 of 25</vt:lpstr>
      <vt:lpstr>Instagram Posts Table | Teknialbikes - 12 of 25</vt:lpstr>
      <vt:lpstr>Instagram Posts Table | Teknialbikes - 13 of 25</vt:lpstr>
      <vt:lpstr>Instagram Posts Table | Teknialbikes - 14 of 25</vt:lpstr>
      <vt:lpstr>Instagram Posts Table | Teknialbikes - 15 of 25</vt:lpstr>
      <vt:lpstr>Instagram Posts Table | Teknialbikes - 16 of 25</vt:lpstr>
      <vt:lpstr>Instagram Posts Table | Teknialbikes - 17 of 25</vt:lpstr>
      <vt:lpstr>Instagram Posts Table | Teknialbikes - 18 of 25</vt:lpstr>
      <vt:lpstr>Instagram Posts Table | Teknialbikes - 19 of 25</vt:lpstr>
      <vt:lpstr>Instagram Posts Table | Teknialbikes - 20 of 25</vt:lpstr>
      <vt:lpstr>Instagram Posts Table | Teknialbikes - 21 of 25</vt:lpstr>
      <vt:lpstr>Instagram Posts Table | Teknialbikes - 22 of 25</vt:lpstr>
      <vt:lpstr>Instagram Posts Table | Teknialbikes - 23 of 25</vt:lpstr>
      <vt:lpstr>Instagram Posts Table | Teknialbikes - 24 of 25</vt:lpstr>
      <vt:lpstr>Instagram Posts Table | Teknialbikes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2021-10-19T07:15:51Z</dcterms:created>
  <dcterms:modified xsi:type="dcterms:W3CDTF">2021-10-19T07:17:03Z</dcterms:modified>
</cp:coreProperties>
</file>