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3757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8-4488-826E-18D1B30DA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D-4C32-B97D-190E5705A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1D-4516-8329-9E8DCB627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4170840"/>
        <c:axId val="364169528"/>
      </c:radarChart>
      <c:catAx>
        <c:axId val="36417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69528"/>
        <c:crosses val="autoZero"/>
        <c:auto val="1"/>
        <c:lblAlgn val="ctr"/>
        <c:lblOffset val="100"/>
        <c:noMultiLvlLbl val="0"/>
      </c:catAx>
      <c:valAx>
        <c:axId val="36416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7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3754</c:v>
                </c:pt>
                <c:pt idx="1">
                  <c:v>3754</c:v>
                </c:pt>
                <c:pt idx="2">
                  <c:v>3755</c:v>
                </c:pt>
                <c:pt idx="3">
                  <c:v>3756</c:v>
                </c:pt>
                <c:pt idx="4">
                  <c:v>3756</c:v>
                </c:pt>
                <c:pt idx="5">
                  <c:v>3757</c:v>
                </c:pt>
                <c:pt idx="6">
                  <c:v>3757</c:v>
                </c:pt>
                <c:pt idx="7">
                  <c:v>3758</c:v>
                </c:pt>
                <c:pt idx="8">
                  <c:v>3758</c:v>
                </c:pt>
                <c:pt idx="9">
                  <c:v>3758</c:v>
                </c:pt>
                <c:pt idx="10">
                  <c:v>3758</c:v>
                </c:pt>
                <c:pt idx="11">
                  <c:v>3758</c:v>
                </c:pt>
                <c:pt idx="12">
                  <c:v>3757</c:v>
                </c:pt>
                <c:pt idx="13">
                  <c:v>3757</c:v>
                </c:pt>
                <c:pt idx="14">
                  <c:v>3757</c:v>
                </c:pt>
                <c:pt idx="15">
                  <c:v>3757</c:v>
                </c:pt>
                <c:pt idx="16">
                  <c:v>3756</c:v>
                </c:pt>
                <c:pt idx="17">
                  <c:v>3756</c:v>
                </c:pt>
                <c:pt idx="18">
                  <c:v>3756</c:v>
                </c:pt>
                <c:pt idx="19">
                  <c:v>3756</c:v>
                </c:pt>
                <c:pt idx="20">
                  <c:v>3755</c:v>
                </c:pt>
                <c:pt idx="21">
                  <c:v>3755</c:v>
                </c:pt>
                <c:pt idx="22">
                  <c:v>3755</c:v>
                </c:pt>
                <c:pt idx="23">
                  <c:v>3753</c:v>
                </c:pt>
                <c:pt idx="24">
                  <c:v>3753</c:v>
                </c:pt>
                <c:pt idx="25">
                  <c:v>3753</c:v>
                </c:pt>
                <c:pt idx="26">
                  <c:v>3752</c:v>
                </c:pt>
                <c:pt idx="27">
                  <c:v>3753</c:v>
                </c:pt>
                <c:pt idx="28">
                  <c:v>3755</c:v>
                </c:pt>
                <c:pt idx="29">
                  <c:v>3757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CF-41C9-BF6E-83D5ECDDB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194968"/>
        <c:axId val="369197592"/>
      </c:lineChart>
      <c:dateAx>
        <c:axId val="36919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97592"/>
        <c:crosses val="autoZero"/>
        <c:auto val="1"/>
        <c:lblOffset val="100"/>
        <c:baseTimeUnit val="days"/>
      </c:dateAx>
      <c:valAx>
        <c:axId val="36919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9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5-4CD7-8F53-52D6E90D4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B-475E-9505-7A06EC8C3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-2</c:v>
                </c:pt>
                <c:pt idx="24">
                  <c:v>0</c:v>
                </c:pt>
                <c:pt idx="25">
                  <c:v>0</c:v>
                </c:pt>
                <c:pt idx="26">
                  <c:v>-1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B9-477F-B605-74BCCE516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926072"/>
        <c:axId val="366929680"/>
      </c:lineChart>
      <c:dateAx>
        <c:axId val="36692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29680"/>
        <c:crosses val="autoZero"/>
        <c:auto val="1"/>
        <c:lblOffset val="100"/>
        <c:baseTimeUnit val="days"/>
      </c:dateAx>
      <c:valAx>
        <c:axId val="36692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2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D-4B8B-81AD-0ED000599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930664"/>
        <c:axId val="366932632"/>
      </c:barChart>
      <c:catAx>
        <c:axId val="36693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32632"/>
        <c:crosses val="autoZero"/>
        <c:auto val="1"/>
        <c:lblAlgn val="ctr"/>
        <c:lblOffset val="100"/>
        <c:noMultiLvlLbl val="0"/>
      </c:catAx>
      <c:valAx>
        <c:axId val="36693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3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2.6638252530634E-2</c:v>
                </c:pt>
                <c:pt idx="3">
                  <c:v>2.6631158455392798E-2</c:v>
                </c:pt>
                <c:pt idx="4">
                  <c:v>0</c:v>
                </c:pt>
                <c:pt idx="5">
                  <c:v>2.6624068157614499E-2</c:v>
                </c:pt>
                <c:pt idx="6">
                  <c:v>0</c:v>
                </c:pt>
                <c:pt idx="7">
                  <c:v>2.6616981634282701E-2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-2.66098988823842E-2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-2.6616981634282701E-2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-2.6624068157614499E-2</c:v>
                </c:pt>
                <c:pt idx="21">
                  <c:v>0</c:v>
                </c:pt>
                <c:pt idx="22">
                  <c:v>0</c:v>
                </c:pt>
                <c:pt idx="23">
                  <c:v>-5.3262316910785597E-2</c:v>
                </c:pt>
                <c:pt idx="24">
                  <c:v>0</c:v>
                </c:pt>
                <c:pt idx="25">
                  <c:v>0</c:v>
                </c:pt>
                <c:pt idx="26">
                  <c:v>-2.66453503863576E-2</c:v>
                </c:pt>
                <c:pt idx="27">
                  <c:v>2.6652452025586401E-2</c:v>
                </c:pt>
                <c:pt idx="28">
                  <c:v>5.3290700772715201E-2</c:v>
                </c:pt>
                <c:pt idx="29">
                  <c:v>5.3262316910785597E-2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75-4854-88D2-3A026D74C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195952"/>
        <c:axId val="369192344"/>
      </c:lineChart>
      <c:dateAx>
        <c:axId val="36919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92344"/>
        <c:crosses val="autoZero"/>
        <c:auto val="1"/>
        <c:lblOffset val="100"/>
        <c:baseTimeUnit val="days"/>
      </c:dateAx>
      <c:valAx>
        <c:axId val="36919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9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CB-4D3B-888B-9B979247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921808"/>
        <c:axId val="364167888"/>
      </c:lineChart>
      <c:dateAx>
        <c:axId val="36692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67888"/>
        <c:crosses val="autoZero"/>
        <c:auto val="1"/>
        <c:lblOffset val="100"/>
        <c:baseTimeUnit val="days"/>
      </c:dateAx>
      <c:valAx>
        <c:axId val="36416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2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7-4103-89E4-4FBFF35E7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88496"/>
        <c:axId val="370991776"/>
      </c:lineChart>
      <c:catAx>
        <c:axId val="37098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91776"/>
        <c:crosses val="autoZero"/>
        <c:auto val="1"/>
        <c:lblAlgn val="ctr"/>
        <c:lblOffset val="100"/>
        <c:noMultiLvlLbl val="0"/>
      </c:catAx>
      <c:valAx>
        <c:axId val="37099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8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B-45EA-8A3F-FBDB80D63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988824"/>
        <c:axId val="370995712"/>
      </c:barChart>
      <c:catAx>
        <c:axId val="37098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95712"/>
        <c:crosses val="autoZero"/>
        <c:auto val="1"/>
        <c:lblAlgn val="ctr"/>
        <c:lblOffset val="100"/>
        <c:noMultiLvlLbl val="0"/>
      </c:catAx>
      <c:valAx>
        <c:axId val="37099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8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7-477C-B187-A8AC0DEB6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B7-477C-B187-A8AC0DEB6E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B7-477C-B187-A8AC0DEB6E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B7-477C-B187-A8AC0DEB6E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B7-477C-B187-A8AC0DEB6E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B7-477C-B187-A8AC0DEB6E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B7-477C-B187-A8AC0DEB6E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B7-477C-B187-A8AC0DEB6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993416"/>
        <c:axId val="370994400"/>
      </c:barChart>
      <c:catAx>
        <c:axId val="37099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94400"/>
        <c:crosses val="autoZero"/>
        <c:auto val="1"/>
        <c:lblAlgn val="ctr"/>
        <c:lblOffset val="100"/>
        <c:noMultiLvlLbl val="0"/>
      </c:catAx>
      <c:valAx>
        <c:axId val="37099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9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E-4B9B-BCD2-D83B3A4EBC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9E-4B9B-BCD2-D83B3A4EB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001288"/>
        <c:axId val="370998992"/>
      </c:barChart>
      <c:catAx>
        <c:axId val="37100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98992"/>
        <c:crosses val="autoZero"/>
        <c:auto val="1"/>
        <c:lblAlgn val="ctr"/>
        <c:lblOffset val="100"/>
        <c:noMultiLvlLbl val="0"/>
      </c:catAx>
      <c:valAx>
        <c:axId val="37099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0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7.9893475366178399E-2</c:v>
                </c:pt>
                <c:pt idx="3">
                  <c:v>3.5508211273857102E-2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9-4D58-A770-635C95E57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524216"/>
        <c:axId val="370949632"/>
      </c:barChart>
      <c:catAx>
        <c:axId val="36552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9632"/>
        <c:crosses val="autoZero"/>
        <c:auto val="1"/>
        <c:lblAlgn val="ctr"/>
        <c:lblOffset val="100"/>
        <c:noMultiLvlLbl val="0"/>
      </c:catAx>
      <c:valAx>
        <c:axId val="37094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5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7.9914757591902003E-2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7.9872204472843406E-2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2.66453503863576E-2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0-460E-AD08-9D63EEB2D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53568"/>
        <c:axId val="370954552"/>
      </c:lineChart>
      <c:dateAx>
        <c:axId val="37095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54552"/>
        <c:crosses val="autoZero"/>
        <c:auto val="1"/>
        <c:lblOffset val="100"/>
        <c:baseTimeUnit val="days"/>
      </c:dateAx>
      <c:valAx>
        <c:axId val="37095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5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5.3258777429600501E-2</c:v>
                </c:pt>
                <c:pt idx="1">
                  <c:v>2.6631158455392798E-2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29-423F-B994-5CBD1DC1B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944712"/>
        <c:axId val="370947008"/>
      </c:barChart>
      <c:catAx>
        <c:axId val="37094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7008"/>
        <c:crosses val="autoZero"/>
        <c:auto val="1"/>
        <c:lblAlgn val="ctr"/>
        <c:lblOffset val="100"/>
        <c:noMultiLvlLbl val="0"/>
      </c:catAx>
      <c:valAx>
        <c:axId val="37094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3.9946737683089199E-2</c:v>
                </c:pt>
                <c:pt idx="12">
                  <c:v>3.9946737683089199E-2</c:v>
                </c:pt>
                <c:pt idx="13">
                  <c:v>0</c:v>
                </c:pt>
                <c:pt idx="14">
                  <c:v>2.6631158455392798E-2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F5-457B-B044-9CE8DFE21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57176"/>
        <c:axId val="370956192"/>
      </c:lineChart>
      <c:catAx>
        <c:axId val="37095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56192"/>
        <c:crosses val="autoZero"/>
        <c:auto val="1"/>
        <c:lblAlgn val="ctr"/>
        <c:lblOffset val="100"/>
        <c:noMultiLvlLbl val="0"/>
      </c:catAx>
      <c:valAx>
        <c:axId val="3709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5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14-47C1-BA50-D1327F52B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63808"/>
        <c:axId val="219264464"/>
      </c:lineChart>
      <c:dateAx>
        <c:axId val="21926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64464"/>
        <c:crosses val="autoZero"/>
        <c:auto val="1"/>
        <c:lblOffset val="100"/>
        <c:baseTimeUnit val="days"/>
      </c:dateAx>
      <c:valAx>
        <c:axId val="21926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BF7A-A10D-4134-B099-FD318150A6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CAD3D-7CEA-4CAF-944E-5E878A6851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8602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37D1-C266-4132-B8D5-E52B5023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B8BB7-7E25-4872-B792-3CCE15409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558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1810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5641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281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6925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667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5638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6198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1157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4806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7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5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47478-E619-4FB9-BA9D-FA63BF3F0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7072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8411-4468-4066-891F-9B21C9C08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862F1-9C38-4C36-8283-0771B7D82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967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56637-FE80-4F85-8EEA-AC89354E3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06109-FD5E-450F-A205-DA094BC7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53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0A20-4747-43EC-8C95-E15B395B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F2A71-7C17-423A-A107-5C968FFC1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0670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6690D-9238-4D92-9871-5E7CD786F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FB8A8-D8E1-4140-86C0-ADC0542B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0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47DFA-47E4-4242-B61E-B37DEA9C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D256B3-72AE-4E5C-A477-98483C2C62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0845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E36F2-EA27-4A11-A4AD-8EC13C388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ABEA9-AB16-4C98-9C1A-8A823FEC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55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F141-9899-433A-82C2-082FC43BD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EA4D7C-1633-48D4-AEA9-60ACA730F6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397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32D46-D777-45CA-BA88-D3BC52762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CCD86-C769-47A6-83BB-A77434C79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67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D0463-B179-4A60-897F-3CA25C48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3E5D0-AC5B-4D37-9621-E81BDC78A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3519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ACF15-60EE-4C35-8825-7F027943C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84228-28CF-499A-ADB1-EA03B83B8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6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8530E-1A26-4EC7-9F14-7E24A29F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81CF1-3E45-46CD-AE93-76F49B4942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428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D818E-E41F-4982-84D3-6F7A8A5F2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FAD75-A7CD-482F-9A92-60B2692F3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3D89-51C9-4D75-A0D9-6AA76A43F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AE4D3F-8019-4AE0-BD53-9145E8FFE4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9362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A2637-EA57-41D4-8321-171844BEC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BF86B-FCF1-467F-B3BC-B21BBDEA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09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3D4C2-598C-4CC9-9A5F-C887771E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54C677-33F1-4EEF-9E6B-B8C593610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419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0A2D2-8A6B-4C5F-9158-128D2B5FE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E3889-B0E9-47D1-A54F-16E656BF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707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87F22-4671-49CC-BEF5-2653EEB9F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7AE88-2D44-42B9-84F8-780534051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600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A17A8-5572-4BEB-8CF9-63D360A9C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AB60B-DB6E-4CEA-ACE6-28254A7A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45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160B7-7520-4486-8E4B-4D2B19E1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6421F-4E28-4067-ABB9-9E3634313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633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E1B92-5CD1-4FBB-835F-6CA59E1D2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0C5FE-5C13-4F77-8AB4-D0BF03A53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947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9226-BA37-4BA9-9840-A8AC1347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E5830E-E8BA-4A00-9DD0-DC9D9BC5B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268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86CC-BA31-4575-9E20-C2C8655D4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52B76-6EED-4975-8968-4D9EB491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283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2098-F7BB-425D-BBC7-3B9C45F1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BA0D0-9030-4D81-92D2-C352E854E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27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EBC3D-BF0B-4212-9CF6-21D9E1509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13494-0207-481D-A67B-34420024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6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E75E9-15C3-48BF-9647-7A0BF7F1D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5906B-E3E5-4282-A22C-09671DE0B9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34FD5-C316-4A2F-8DDB-A47856142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C033A-9BBA-4113-ADBF-CAB515B6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36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AE6C-518D-43AE-B8CA-ABFCBBE43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3C9BC-8AEA-4208-AD55-3D45E0D7FF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613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D16C3-64A4-423B-99C5-483C778D6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9B5B4-6ABF-4051-BC35-DAE91B4B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3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A467-0C0F-45FC-BE5A-580E0BEE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6543B6-5979-49B3-BCDA-1760516CA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434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85BC6-8CE4-45A3-939E-8BBFDD14E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67409-08DB-43EB-987F-1232C9D70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597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F9BE4-7540-43E7-B3B8-E0681E1B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C5365A-99E9-49A5-BF2E-DBA6695BF1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851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B62F3-79C9-4BE8-9DC9-827234072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BD601-0002-4901-B665-2C0E2B140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79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4EFE-69D7-486D-A4DB-36A0C410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FDA85C-340D-40A4-9644-4CF7C568F8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6749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BD198-B2CD-4FBD-8D5D-E7E21B6B1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0CD69-AC71-4D7D-A083-7B5766E07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393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A358-CC34-4E44-8972-42CC1519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88782-C2AA-48A1-B3EC-13B75BE4F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419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F4D6E-223C-48F9-BC0B-817635FF9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EAD5A-19FD-421C-AC2A-3D8CEC56F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277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75CCC-06F0-4CD4-A985-E3270380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A8DC1-3DEC-453F-A464-EF07DC96D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171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76076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79049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44509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26539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13994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229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7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8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12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86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1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4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5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#21deseptiembre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70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5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34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30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B2909-0879-4178-BA2B-C849C9D9A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53190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D300-04F9-42A9-906B-0CD86E0B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F2C3C-9BC8-4B13-97F2-E6CDF389A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101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1868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708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051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300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30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68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536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94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601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982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32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43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0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- 2021-09-21 11:00:35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recibimos a la primavera. La estación para llenarnos de MÁS energía y MÁS ganas de itodo lo que te gusta hacer.
#CamelbakArgentina #21deseptiembre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6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283C4-6FDA-47BD-A7D6-1D237ACD8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089333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B8E87-81C5-4AE6-9291-BFAB24DB1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A2F6E-CC0B-4058-9EE0-01AE838E4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74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341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02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796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408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9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703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858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66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39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508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22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2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- 2021-10-07 12:00:26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47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F5B21-CD18-4287-98C1-5080194CA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427971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A505-A89C-459C-BCB3-BA235302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8DE8C-59BB-41F5-8BED-DB3DF6499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536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0699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66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510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86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44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924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883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88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55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12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815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337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14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- 2021-10-14 14:00:29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39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607F0-1A69-444F-A137-3A69000CC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050392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3B5E8-3910-488B-85E1-F1656840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B5DEE-FCCF-4248-95D9-AF5648453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837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831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43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20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812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954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593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225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97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887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224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88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27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6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- 2021-09-30 12:00:59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hidratación al aire libre aumenta tus ganas de ir por MÁS aventuras. Relajate y empezá a disfrutar tus días 😎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8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- 2021-10-17 11:10:02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76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5FCBB-4B6C-4D61-BA5A-B5F0DAB25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1551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AF25-96A3-4874-A2F3-637AD101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6427D-A168-4BBE-99F7-62D506C166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8714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41828-E89E-4492-AB49-CFAF54718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A5363-ACEA-4882-8946-20BD561D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74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559</Words>
  <Application>Microsoft Office PowerPoint</Application>
  <PresentationFormat>On-screen Show (4:3)</PresentationFormat>
  <Paragraphs>263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Fan Distribution | CamelBak</vt:lpstr>
      <vt:lpstr>Facebook +/- Fan Distribution | CamelBak</vt:lpstr>
      <vt:lpstr>Facebook Key Metrics Radar | CamelBak</vt:lpstr>
      <vt:lpstr>Facebook Page Likes Total | CamelBak</vt:lpstr>
      <vt:lpstr>Facebook Posts Distribution | CamelBak</vt:lpstr>
      <vt:lpstr>Facebook Interactions Distribution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4</vt:lpstr>
      <vt:lpstr>Facebook Post Table + Reactions | CamelBak - 2 of 4</vt:lpstr>
      <vt:lpstr>Facebook Post Table + Reactions | CamelBak - 3 of 4</vt:lpstr>
      <vt:lpstr>Facebook Post Table + Reactions | CamelBak - 4 of 4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2021-10-19T07:12:09Z</dcterms:created>
  <dcterms:modified xsi:type="dcterms:W3CDTF">2021-10-19T07:12:48Z</dcterms:modified>
</cp:coreProperties>
</file>