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1977959</c:v>
                </c:pt>
                <c:pt idx="1">
                  <c:v>76856</c:v>
                </c:pt>
                <c:pt idx="2">
                  <c:v>62386</c:v>
                </c:pt>
                <c:pt idx="3">
                  <c:v>31228</c:v>
                </c:pt>
                <c:pt idx="4">
                  <c:v>19613</c:v>
                </c:pt>
                <c:pt idx="5">
                  <c:v>10423</c:v>
                </c:pt>
                <c:pt idx="6">
                  <c:v>6503</c:v>
                </c:pt>
                <c:pt idx="7">
                  <c:v>2374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6-48CC-B096-F5666D817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2065</c:v>
                </c:pt>
                <c:pt idx="1">
                  <c:v>1671</c:v>
                </c:pt>
                <c:pt idx="2">
                  <c:v>4</c:v>
                </c:pt>
                <c:pt idx="3">
                  <c:v>127</c:v>
                </c:pt>
                <c:pt idx="4">
                  <c:v>6</c:v>
                </c:pt>
                <c:pt idx="5">
                  <c:v>32</c:v>
                </c:pt>
                <c:pt idx="6">
                  <c:v>-2</c:v>
                </c:pt>
                <c:pt idx="7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D6-4934-B350-E272D1998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3.8856000000000002</c:v>
                </c:pt>
                <c:pt idx="1">
                  <c:v>100</c:v>
                </c:pt>
                <c:pt idx="2">
                  <c:v>26.739899999999999</c:v>
                </c:pt>
                <c:pt idx="3">
                  <c:v>0</c:v>
                </c:pt>
                <c:pt idx="4">
                  <c:v>4.7229000000000001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5-48CC-A2DE-AFEC935A08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0.99160000000000004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15-48CC-A2DE-AFEC935A08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0.52700000000000002</c:v>
                </c:pt>
                <c:pt idx="1">
                  <c:v>4.3478000000000003</c:v>
                </c:pt>
                <c:pt idx="2">
                  <c:v>3.37</c:v>
                </c:pt>
                <c:pt idx="3">
                  <c:v>0</c:v>
                </c:pt>
                <c:pt idx="4">
                  <c:v>100</c:v>
                </c:pt>
                <c:pt idx="5">
                  <c:v>13.856299999999999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15-48CC-A2DE-AFEC935A08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65.217399999999998</c:v>
                </c:pt>
                <c:pt idx="2">
                  <c:v>16.703299999999999</c:v>
                </c:pt>
                <c:pt idx="3">
                  <c:v>0</c:v>
                </c:pt>
                <c:pt idx="4">
                  <c:v>0.1739</c:v>
                </c:pt>
                <c:pt idx="5">
                  <c:v>4.7023000000000001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15-48CC-A2DE-AFEC935A08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1.5788</c:v>
                </c:pt>
                <c:pt idx="1">
                  <c:v>69.565200000000004</c:v>
                </c:pt>
                <c:pt idx="2">
                  <c:v>100</c:v>
                </c:pt>
                <c:pt idx="3">
                  <c:v>0</c:v>
                </c:pt>
                <c:pt idx="4">
                  <c:v>61.933700000000002</c:v>
                </c:pt>
                <c:pt idx="5">
                  <c:v>18.373200000000001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15-48CC-A2DE-AFEC935A08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3.1541000000000001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0.28849999999999998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15-48CC-A2DE-AFEC935A086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0.32879999999999998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-1.3834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15-48CC-A2DE-AFEC935A086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0.12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34.375700000000002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315-48CC-A2DE-AFEC935A0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523528"/>
        <c:axId val="377513688"/>
      </c:radarChart>
      <c:catAx>
        <c:axId val="37752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13688"/>
        <c:crosses val="autoZero"/>
        <c:auto val="1"/>
        <c:lblAlgn val="ctr"/>
        <c:lblOffset val="100"/>
        <c:noMultiLvlLbl val="0"/>
      </c:catAx>
      <c:valAx>
        <c:axId val="37751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2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75225</c:v>
                </c:pt>
                <c:pt idx="1">
                  <c:v>75256</c:v>
                </c:pt>
                <c:pt idx="2">
                  <c:v>75290</c:v>
                </c:pt>
                <c:pt idx="3">
                  <c:v>75310</c:v>
                </c:pt>
                <c:pt idx="4">
                  <c:v>75337</c:v>
                </c:pt>
                <c:pt idx="5">
                  <c:v>75361</c:v>
                </c:pt>
                <c:pt idx="6">
                  <c:v>75389</c:v>
                </c:pt>
                <c:pt idx="7">
                  <c:v>75421</c:v>
                </c:pt>
                <c:pt idx="8">
                  <c:v>75445</c:v>
                </c:pt>
                <c:pt idx="9">
                  <c:v>75478</c:v>
                </c:pt>
                <c:pt idx="10">
                  <c:v>75499</c:v>
                </c:pt>
                <c:pt idx="11">
                  <c:v>75522</c:v>
                </c:pt>
                <c:pt idx="12">
                  <c:v>75526</c:v>
                </c:pt>
                <c:pt idx="13">
                  <c:v>75520</c:v>
                </c:pt>
                <c:pt idx="14">
                  <c:v>75514</c:v>
                </c:pt>
                <c:pt idx="15">
                  <c:v>75513</c:v>
                </c:pt>
                <c:pt idx="16">
                  <c:v>75612</c:v>
                </c:pt>
                <c:pt idx="17">
                  <c:v>75767</c:v>
                </c:pt>
                <c:pt idx="18">
                  <c:v>75887</c:v>
                </c:pt>
                <c:pt idx="19">
                  <c:v>75988</c:v>
                </c:pt>
                <c:pt idx="20">
                  <c:v>76089</c:v>
                </c:pt>
                <c:pt idx="21">
                  <c:v>76211</c:v>
                </c:pt>
                <c:pt idx="22">
                  <c:v>76321</c:v>
                </c:pt>
                <c:pt idx="23">
                  <c:v>76402</c:v>
                </c:pt>
                <c:pt idx="24">
                  <c:v>76424</c:v>
                </c:pt>
                <c:pt idx="25">
                  <c:v>76508</c:v>
                </c:pt>
                <c:pt idx="26">
                  <c:v>76602</c:v>
                </c:pt>
                <c:pt idx="27">
                  <c:v>76692</c:v>
                </c:pt>
                <c:pt idx="28">
                  <c:v>76786</c:v>
                </c:pt>
                <c:pt idx="29">
                  <c:v>76856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A4-418D-83E2-B06436570F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19606</c:v>
                </c:pt>
                <c:pt idx="1">
                  <c:v>19606</c:v>
                </c:pt>
                <c:pt idx="2">
                  <c:v>19605</c:v>
                </c:pt>
                <c:pt idx="3">
                  <c:v>19605</c:v>
                </c:pt>
                <c:pt idx="4">
                  <c:v>19605</c:v>
                </c:pt>
                <c:pt idx="5">
                  <c:v>19606</c:v>
                </c:pt>
                <c:pt idx="6">
                  <c:v>19605</c:v>
                </c:pt>
                <c:pt idx="7">
                  <c:v>19605</c:v>
                </c:pt>
                <c:pt idx="8">
                  <c:v>19604</c:v>
                </c:pt>
                <c:pt idx="9">
                  <c:v>19605</c:v>
                </c:pt>
                <c:pt idx="10">
                  <c:v>19605</c:v>
                </c:pt>
                <c:pt idx="11">
                  <c:v>19605</c:v>
                </c:pt>
                <c:pt idx="12">
                  <c:v>19605</c:v>
                </c:pt>
                <c:pt idx="13">
                  <c:v>19606</c:v>
                </c:pt>
                <c:pt idx="14">
                  <c:v>19606</c:v>
                </c:pt>
                <c:pt idx="15">
                  <c:v>19607</c:v>
                </c:pt>
                <c:pt idx="16">
                  <c:v>19606</c:v>
                </c:pt>
                <c:pt idx="17">
                  <c:v>19607</c:v>
                </c:pt>
                <c:pt idx="18">
                  <c:v>19606</c:v>
                </c:pt>
                <c:pt idx="19">
                  <c:v>19607</c:v>
                </c:pt>
                <c:pt idx="20">
                  <c:v>19609</c:v>
                </c:pt>
                <c:pt idx="21">
                  <c:v>19610</c:v>
                </c:pt>
                <c:pt idx="22">
                  <c:v>19610</c:v>
                </c:pt>
                <c:pt idx="23">
                  <c:v>19609</c:v>
                </c:pt>
                <c:pt idx="24">
                  <c:v>19608</c:v>
                </c:pt>
                <c:pt idx="25">
                  <c:v>19608</c:v>
                </c:pt>
                <c:pt idx="26">
                  <c:v>19607</c:v>
                </c:pt>
                <c:pt idx="27">
                  <c:v>19606</c:v>
                </c:pt>
                <c:pt idx="28">
                  <c:v>19610</c:v>
                </c:pt>
                <c:pt idx="29">
                  <c:v>19613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A4-418D-83E2-B06436570F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10394</c:v>
                </c:pt>
                <c:pt idx="1">
                  <c:v>10395</c:v>
                </c:pt>
                <c:pt idx="2">
                  <c:v>10395</c:v>
                </c:pt>
                <c:pt idx="3">
                  <c:v>10397</c:v>
                </c:pt>
                <c:pt idx="4">
                  <c:v>10399</c:v>
                </c:pt>
                <c:pt idx="5">
                  <c:v>10401</c:v>
                </c:pt>
                <c:pt idx="6">
                  <c:v>10403</c:v>
                </c:pt>
                <c:pt idx="7">
                  <c:v>10403</c:v>
                </c:pt>
                <c:pt idx="8">
                  <c:v>10406</c:v>
                </c:pt>
                <c:pt idx="9">
                  <c:v>10407</c:v>
                </c:pt>
                <c:pt idx="10">
                  <c:v>10409</c:v>
                </c:pt>
                <c:pt idx="11">
                  <c:v>10410</c:v>
                </c:pt>
                <c:pt idx="12">
                  <c:v>10410</c:v>
                </c:pt>
                <c:pt idx="13">
                  <c:v>10411</c:v>
                </c:pt>
                <c:pt idx="14">
                  <c:v>10414</c:v>
                </c:pt>
                <c:pt idx="15">
                  <c:v>10416</c:v>
                </c:pt>
                <c:pt idx="16">
                  <c:v>10419</c:v>
                </c:pt>
                <c:pt idx="17">
                  <c:v>10419</c:v>
                </c:pt>
                <c:pt idx="18">
                  <c:v>10421</c:v>
                </c:pt>
                <c:pt idx="19">
                  <c:v>10423</c:v>
                </c:pt>
                <c:pt idx="20">
                  <c:v>10423</c:v>
                </c:pt>
                <c:pt idx="21">
                  <c:v>10424</c:v>
                </c:pt>
                <c:pt idx="22">
                  <c:v>10425</c:v>
                </c:pt>
                <c:pt idx="23">
                  <c:v>10425</c:v>
                </c:pt>
                <c:pt idx="24">
                  <c:v>10422</c:v>
                </c:pt>
                <c:pt idx="25">
                  <c:v>10422</c:v>
                </c:pt>
                <c:pt idx="26">
                  <c:v>10422</c:v>
                </c:pt>
                <c:pt idx="27">
                  <c:v>10423</c:v>
                </c:pt>
                <c:pt idx="28">
                  <c:v>10423</c:v>
                </c:pt>
                <c:pt idx="29">
                  <c:v>10423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A4-418D-83E2-B06436570F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1975811</c:v>
                </c:pt>
                <c:pt idx="1">
                  <c:v>1976122</c:v>
                </c:pt>
                <c:pt idx="2">
                  <c:v>1976377</c:v>
                </c:pt>
                <c:pt idx="3">
                  <c:v>1976589</c:v>
                </c:pt>
                <c:pt idx="4">
                  <c:v>1976706</c:v>
                </c:pt>
                <c:pt idx="5">
                  <c:v>1975671</c:v>
                </c:pt>
                <c:pt idx="6">
                  <c:v>1975715</c:v>
                </c:pt>
                <c:pt idx="7">
                  <c:v>1975172</c:v>
                </c:pt>
                <c:pt idx="8">
                  <c:v>1975263</c:v>
                </c:pt>
                <c:pt idx="9">
                  <c:v>1975397</c:v>
                </c:pt>
                <c:pt idx="10">
                  <c:v>1975595</c:v>
                </c:pt>
                <c:pt idx="11">
                  <c:v>1975719</c:v>
                </c:pt>
                <c:pt idx="12">
                  <c:v>1975745</c:v>
                </c:pt>
                <c:pt idx="13">
                  <c:v>1975533</c:v>
                </c:pt>
                <c:pt idx="14">
                  <c:v>1975707</c:v>
                </c:pt>
                <c:pt idx="15">
                  <c:v>1975697</c:v>
                </c:pt>
                <c:pt idx="16">
                  <c:v>1975584</c:v>
                </c:pt>
                <c:pt idx="17">
                  <c:v>1976184</c:v>
                </c:pt>
                <c:pt idx="18">
                  <c:v>1975845</c:v>
                </c:pt>
                <c:pt idx="19">
                  <c:v>1976001</c:v>
                </c:pt>
                <c:pt idx="20">
                  <c:v>1976374</c:v>
                </c:pt>
                <c:pt idx="21">
                  <c:v>1976279</c:v>
                </c:pt>
                <c:pt idx="22">
                  <c:v>1976186</c:v>
                </c:pt>
                <c:pt idx="23">
                  <c:v>1976648</c:v>
                </c:pt>
                <c:pt idx="24">
                  <c:v>1976533</c:v>
                </c:pt>
                <c:pt idx="25">
                  <c:v>1977016</c:v>
                </c:pt>
                <c:pt idx="26">
                  <c:v>1976921</c:v>
                </c:pt>
                <c:pt idx="27">
                  <c:v>1977040</c:v>
                </c:pt>
                <c:pt idx="28">
                  <c:v>1977577</c:v>
                </c:pt>
                <c:pt idx="29">
                  <c:v>1977959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A4-418D-83E2-B06436570F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31102</c:v>
                </c:pt>
                <c:pt idx="1">
                  <c:v>31098</c:v>
                </c:pt>
                <c:pt idx="2">
                  <c:v>31097</c:v>
                </c:pt>
                <c:pt idx="3">
                  <c:v>31095</c:v>
                </c:pt>
                <c:pt idx="4">
                  <c:v>31094</c:v>
                </c:pt>
                <c:pt idx="5">
                  <c:v>31092</c:v>
                </c:pt>
                <c:pt idx="6">
                  <c:v>31090</c:v>
                </c:pt>
                <c:pt idx="7">
                  <c:v>31090</c:v>
                </c:pt>
                <c:pt idx="8">
                  <c:v>31093</c:v>
                </c:pt>
                <c:pt idx="9">
                  <c:v>31103</c:v>
                </c:pt>
                <c:pt idx="10">
                  <c:v>31109</c:v>
                </c:pt>
                <c:pt idx="11">
                  <c:v>31113</c:v>
                </c:pt>
                <c:pt idx="12">
                  <c:v>31116</c:v>
                </c:pt>
                <c:pt idx="13">
                  <c:v>31115</c:v>
                </c:pt>
                <c:pt idx="14">
                  <c:v>31115</c:v>
                </c:pt>
                <c:pt idx="15">
                  <c:v>31118</c:v>
                </c:pt>
                <c:pt idx="16">
                  <c:v>31117</c:v>
                </c:pt>
                <c:pt idx="17">
                  <c:v>31119</c:v>
                </c:pt>
                <c:pt idx="18">
                  <c:v>31119</c:v>
                </c:pt>
                <c:pt idx="19">
                  <c:v>31119</c:v>
                </c:pt>
                <c:pt idx="20">
                  <c:v>31149</c:v>
                </c:pt>
                <c:pt idx="21">
                  <c:v>31158</c:v>
                </c:pt>
                <c:pt idx="22">
                  <c:v>31166</c:v>
                </c:pt>
                <c:pt idx="23">
                  <c:v>31181</c:v>
                </c:pt>
                <c:pt idx="24">
                  <c:v>31195</c:v>
                </c:pt>
                <c:pt idx="25">
                  <c:v>31215</c:v>
                </c:pt>
                <c:pt idx="26">
                  <c:v>31219</c:v>
                </c:pt>
                <c:pt idx="27">
                  <c:v>31224</c:v>
                </c:pt>
                <c:pt idx="28">
                  <c:v>31226</c:v>
                </c:pt>
                <c:pt idx="29">
                  <c:v>31228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A4-418D-83E2-B06436570F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62379</c:v>
                </c:pt>
                <c:pt idx="1">
                  <c:v>62378</c:v>
                </c:pt>
                <c:pt idx="2">
                  <c:v>62380</c:v>
                </c:pt>
                <c:pt idx="3">
                  <c:v>62381</c:v>
                </c:pt>
                <c:pt idx="4">
                  <c:v>62378</c:v>
                </c:pt>
                <c:pt idx="5">
                  <c:v>62379</c:v>
                </c:pt>
                <c:pt idx="6">
                  <c:v>62379</c:v>
                </c:pt>
                <c:pt idx="7">
                  <c:v>62377</c:v>
                </c:pt>
                <c:pt idx="8">
                  <c:v>62373</c:v>
                </c:pt>
                <c:pt idx="9">
                  <c:v>62372</c:v>
                </c:pt>
                <c:pt idx="10">
                  <c:v>62374</c:v>
                </c:pt>
                <c:pt idx="11">
                  <c:v>62375</c:v>
                </c:pt>
                <c:pt idx="12">
                  <c:v>62376</c:v>
                </c:pt>
                <c:pt idx="13">
                  <c:v>62377</c:v>
                </c:pt>
                <c:pt idx="14">
                  <c:v>62375</c:v>
                </c:pt>
                <c:pt idx="15">
                  <c:v>62375</c:v>
                </c:pt>
                <c:pt idx="16">
                  <c:v>62376</c:v>
                </c:pt>
                <c:pt idx="17">
                  <c:v>62377</c:v>
                </c:pt>
                <c:pt idx="18">
                  <c:v>62377</c:v>
                </c:pt>
                <c:pt idx="19">
                  <c:v>62377</c:v>
                </c:pt>
                <c:pt idx="20">
                  <c:v>62377</c:v>
                </c:pt>
                <c:pt idx="21">
                  <c:v>62380</c:v>
                </c:pt>
                <c:pt idx="22">
                  <c:v>62377</c:v>
                </c:pt>
                <c:pt idx="23">
                  <c:v>62377</c:v>
                </c:pt>
                <c:pt idx="24">
                  <c:v>62380</c:v>
                </c:pt>
                <c:pt idx="25">
                  <c:v>62380</c:v>
                </c:pt>
                <c:pt idx="26">
                  <c:v>62378</c:v>
                </c:pt>
                <c:pt idx="27">
                  <c:v>62380</c:v>
                </c:pt>
                <c:pt idx="28">
                  <c:v>62383</c:v>
                </c:pt>
                <c:pt idx="29">
                  <c:v>62386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A4-418D-83E2-B06436570F8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6505</c:v>
                </c:pt>
                <c:pt idx="1">
                  <c:v>6505</c:v>
                </c:pt>
                <c:pt idx="2">
                  <c:v>6504</c:v>
                </c:pt>
                <c:pt idx="3">
                  <c:v>6503</c:v>
                </c:pt>
                <c:pt idx="4">
                  <c:v>6503</c:v>
                </c:pt>
                <c:pt idx="5">
                  <c:v>6503</c:v>
                </c:pt>
                <c:pt idx="6">
                  <c:v>6503</c:v>
                </c:pt>
                <c:pt idx="7">
                  <c:v>6503</c:v>
                </c:pt>
                <c:pt idx="8">
                  <c:v>6503</c:v>
                </c:pt>
                <c:pt idx="9">
                  <c:v>6503</c:v>
                </c:pt>
                <c:pt idx="10">
                  <c:v>6503</c:v>
                </c:pt>
                <c:pt idx="11">
                  <c:v>6503</c:v>
                </c:pt>
                <c:pt idx="12">
                  <c:v>6503</c:v>
                </c:pt>
                <c:pt idx="13">
                  <c:v>6502</c:v>
                </c:pt>
                <c:pt idx="14">
                  <c:v>6503</c:v>
                </c:pt>
                <c:pt idx="15">
                  <c:v>6503</c:v>
                </c:pt>
                <c:pt idx="16">
                  <c:v>6503</c:v>
                </c:pt>
                <c:pt idx="17">
                  <c:v>6503</c:v>
                </c:pt>
                <c:pt idx="18">
                  <c:v>6503</c:v>
                </c:pt>
                <c:pt idx="19">
                  <c:v>6503</c:v>
                </c:pt>
                <c:pt idx="20">
                  <c:v>6503</c:v>
                </c:pt>
                <c:pt idx="21">
                  <c:v>6502</c:v>
                </c:pt>
                <c:pt idx="22">
                  <c:v>6503</c:v>
                </c:pt>
                <c:pt idx="23">
                  <c:v>6503</c:v>
                </c:pt>
                <c:pt idx="24">
                  <c:v>6503</c:v>
                </c:pt>
                <c:pt idx="25">
                  <c:v>6503</c:v>
                </c:pt>
                <c:pt idx="26">
                  <c:v>6502</c:v>
                </c:pt>
                <c:pt idx="27">
                  <c:v>6502</c:v>
                </c:pt>
                <c:pt idx="28">
                  <c:v>6502</c:v>
                </c:pt>
                <c:pt idx="29">
                  <c:v>6503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A4-418D-83E2-B06436570F8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2358</c:v>
                </c:pt>
                <c:pt idx="1">
                  <c:v>2359</c:v>
                </c:pt>
                <c:pt idx="2">
                  <c:v>2358</c:v>
                </c:pt>
                <c:pt idx="3">
                  <c:v>2358</c:v>
                </c:pt>
                <c:pt idx="4">
                  <c:v>2359</c:v>
                </c:pt>
                <c:pt idx="5">
                  <c:v>2359</c:v>
                </c:pt>
                <c:pt idx="6">
                  <c:v>2359</c:v>
                </c:pt>
                <c:pt idx="7">
                  <c:v>2359</c:v>
                </c:pt>
                <c:pt idx="8">
                  <c:v>2361</c:v>
                </c:pt>
                <c:pt idx="9">
                  <c:v>2362</c:v>
                </c:pt>
                <c:pt idx="10">
                  <c:v>2363</c:v>
                </c:pt>
                <c:pt idx="11">
                  <c:v>2364</c:v>
                </c:pt>
                <c:pt idx="12">
                  <c:v>2364</c:v>
                </c:pt>
                <c:pt idx="13">
                  <c:v>2364</c:v>
                </c:pt>
                <c:pt idx="14">
                  <c:v>2365</c:v>
                </c:pt>
                <c:pt idx="15">
                  <c:v>2366</c:v>
                </c:pt>
                <c:pt idx="16">
                  <c:v>2367</c:v>
                </c:pt>
                <c:pt idx="17">
                  <c:v>2367</c:v>
                </c:pt>
                <c:pt idx="18">
                  <c:v>2367</c:v>
                </c:pt>
                <c:pt idx="19">
                  <c:v>2368</c:v>
                </c:pt>
                <c:pt idx="20">
                  <c:v>2368</c:v>
                </c:pt>
                <c:pt idx="21">
                  <c:v>2368</c:v>
                </c:pt>
                <c:pt idx="22">
                  <c:v>2368</c:v>
                </c:pt>
                <c:pt idx="23">
                  <c:v>2369</c:v>
                </c:pt>
                <c:pt idx="24">
                  <c:v>2369</c:v>
                </c:pt>
                <c:pt idx="25">
                  <c:v>2369</c:v>
                </c:pt>
                <c:pt idx="26">
                  <c:v>2370</c:v>
                </c:pt>
                <c:pt idx="27">
                  <c:v>2371</c:v>
                </c:pt>
                <c:pt idx="28">
                  <c:v>2373</c:v>
                </c:pt>
                <c:pt idx="29">
                  <c:v>2374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A4-418D-83E2-B06436570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284216"/>
        <c:axId val="380283232"/>
      </c:lineChart>
      <c:dateAx>
        <c:axId val="380284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83232"/>
        <c:crosses val="autoZero"/>
        <c:auto val="1"/>
        <c:lblOffset val="100"/>
        <c:baseTimeUnit val="days"/>
      </c:dateAx>
      <c:valAx>
        <c:axId val="38028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8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15</c:v>
                </c:pt>
                <c:pt idx="1">
                  <c:v>23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17-4919-9123-88484D397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228</c:v>
                </c:pt>
                <c:pt idx="1">
                  <c:v>365</c:v>
                </c:pt>
                <c:pt idx="2">
                  <c:v>0</c:v>
                </c:pt>
                <c:pt idx="3">
                  <c:v>1365</c:v>
                </c:pt>
                <c:pt idx="4">
                  <c:v>0</c:v>
                </c:pt>
                <c:pt idx="5">
                  <c:v>46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05-481D-BAFD-C7CC51D25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</c:v>
                </c:pt>
                <c:pt idx="1">
                  <c:v>31</c:v>
                </c:pt>
                <c:pt idx="2">
                  <c:v>34</c:v>
                </c:pt>
                <c:pt idx="3">
                  <c:v>20</c:v>
                </c:pt>
                <c:pt idx="4">
                  <c:v>27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  <c:pt idx="8">
                  <c:v>24</c:v>
                </c:pt>
                <c:pt idx="9">
                  <c:v>33</c:v>
                </c:pt>
                <c:pt idx="10">
                  <c:v>21</c:v>
                </c:pt>
                <c:pt idx="11">
                  <c:v>23</c:v>
                </c:pt>
                <c:pt idx="12">
                  <c:v>4</c:v>
                </c:pt>
                <c:pt idx="13">
                  <c:v>-6</c:v>
                </c:pt>
                <c:pt idx="14">
                  <c:v>-6</c:v>
                </c:pt>
                <c:pt idx="15">
                  <c:v>-1</c:v>
                </c:pt>
                <c:pt idx="16">
                  <c:v>99</c:v>
                </c:pt>
                <c:pt idx="17">
                  <c:v>155</c:v>
                </c:pt>
                <c:pt idx="18">
                  <c:v>120</c:v>
                </c:pt>
                <c:pt idx="19">
                  <c:v>101</c:v>
                </c:pt>
                <c:pt idx="20">
                  <c:v>101</c:v>
                </c:pt>
                <c:pt idx="21">
                  <c:v>122</c:v>
                </c:pt>
                <c:pt idx="22">
                  <c:v>110</c:v>
                </c:pt>
                <c:pt idx="23">
                  <c:v>81</c:v>
                </c:pt>
                <c:pt idx="24">
                  <c:v>22</c:v>
                </c:pt>
                <c:pt idx="25">
                  <c:v>84</c:v>
                </c:pt>
                <c:pt idx="26">
                  <c:v>94</c:v>
                </c:pt>
                <c:pt idx="27">
                  <c:v>90</c:v>
                </c:pt>
                <c:pt idx="28">
                  <c:v>94</c:v>
                </c:pt>
                <c:pt idx="29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B-4B04-9E2B-9BD247EE52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-1</c:v>
                </c:pt>
                <c:pt idx="7">
                  <c:v>0</c:v>
                </c:pt>
                <c:pt idx="8">
                  <c:v>-1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-1</c:v>
                </c:pt>
                <c:pt idx="17">
                  <c:v>1</c:v>
                </c:pt>
                <c:pt idx="18">
                  <c:v>-1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-1</c:v>
                </c:pt>
                <c:pt idx="24">
                  <c:v>-1</c:v>
                </c:pt>
                <c:pt idx="25">
                  <c:v>0</c:v>
                </c:pt>
                <c:pt idx="26">
                  <c:v>-1</c:v>
                </c:pt>
                <c:pt idx="27">
                  <c:v>-1</c:v>
                </c:pt>
                <c:pt idx="28">
                  <c:v>4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EB-4B04-9E2B-9BD247EE52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-3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EB-4B04-9E2B-9BD247EE52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-83</c:v>
                </c:pt>
                <c:pt idx="1">
                  <c:v>311</c:v>
                </c:pt>
                <c:pt idx="2">
                  <c:v>255</c:v>
                </c:pt>
                <c:pt idx="3">
                  <c:v>212</c:v>
                </c:pt>
                <c:pt idx="4">
                  <c:v>117</c:v>
                </c:pt>
                <c:pt idx="5">
                  <c:v>-1035</c:v>
                </c:pt>
                <c:pt idx="6">
                  <c:v>44</c:v>
                </c:pt>
                <c:pt idx="7">
                  <c:v>-543</c:v>
                </c:pt>
                <c:pt idx="8">
                  <c:v>91</c:v>
                </c:pt>
                <c:pt idx="9">
                  <c:v>134</c:v>
                </c:pt>
                <c:pt idx="10">
                  <c:v>198</c:v>
                </c:pt>
                <c:pt idx="11">
                  <c:v>124</c:v>
                </c:pt>
                <c:pt idx="12">
                  <c:v>26</c:v>
                </c:pt>
                <c:pt idx="13">
                  <c:v>-212</c:v>
                </c:pt>
                <c:pt idx="14">
                  <c:v>174</c:v>
                </c:pt>
                <c:pt idx="15">
                  <c:v>-10</c:v>
                </c:pt>
                <c:pt idx="16">
                  <c:v>-113</c:v>
                </c:pt>
                <c:pt idx="17">
                  <c:v>600</c:v>
                </c:pt>
                <c:pt idx="18">
                  <c:v>-339</c:v>
                </c:pt>
                <c:pt idx="19">
                  <c:v>156</c:v>
                </c:pt>
                <c:pt idx="20">
                  <c:v>373</c:v>
                </c:pt>
                <c:pt idx="21">
                  <c:v>-95</c:v>
                </c:pt>
                <c:pt idx="22">
                  <c:v>-93</c:v>
                </c:pt>
                <c:pt idx="23">
                  <c:v>462</c:v>
                </c:pt>
                <c:pt idx="24">
                  <c:v>-115</c:v>
                </c:pt>
                <c:pt idx="25">
                  <c:v>483</c:v>
                </c:pt>
                <c:pt idx="26">
                  <c:v>-95</c:v>
                </c:pt>
                <c:pt idx="27">
                  <c:v>119</c:v>
                </c:pt>
                <c:pt idx="28">
                  <c:v>537</c:v>
                </c:pt>
                <c:pt idx="29">
                  <c:v>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EB-4B04-9E2B-9BD247EE52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-4</c:v>
                </c:pt>
                <c:pt idx="2">
                  <c:v>-1</c:v>
                </c:pt>
                <c:pt idx="3">
                  <c:v>-2</c:v>
                </c:pt>
                <c:pt idx="4">
                  <c:v>-1</c:v>
                </c:pt>
                <c:pt idx="5">
                  <c:v>-2</c:v>
                </c:pt>
                <c:pt idx="6">
                  <c:v>-2</c:v>
                </c:pt>
                <c:pt idx="7">
                  <c:v>0</c:v>
                </c:pt>
                <c:pt idx="8">
                  <c:v>3</c:v>
                </c:pt>
                <c:pt idx="9">
                  <c:v>10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-1</c:v>
                </c:pt>
                <c:pt idx="14">
                  <c:v>0</c:v>
                </c:pt>
                <c:pt idx="15">
                  <c:v>3</c:v>
                </c:pt>
                <c:pt idx="16">
                  <c:v>-1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30</c:v>
                </c:pt>
                <c:pt idx="21">
                  <c:v>9</c:v>
                </c:pt>
                <c:pt idx="22">
                  <c:v>8</c:v>
                </c:pt>
                <c:pt idx="23">
                  <c:v>15</c:v>
                </c:pt>
                <c:pt idx="24">
                  <c:v>14</c:v>
                </c:pt>
                <c:pt idx="25">
                  <c:v>20</c:v>
                </c:pt>
                <c:pt idx="26">
                  <c:v>4</c:v>
                </c:pt>
                <c:pt idx="27">
                  <c:v>5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EB-4B04-9E2B-9BD247EE52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-3</c:v>
                </c:pt>
                <c:pt idx="1">
                  <c:v>-1</c:v>
                </c:pt>
                <c:pt idx="2">
                  <c:v>2</c:v>
                </c:pt>
                <c:pt idx="3">
                  <c:v>1</c:v>
                </c:pt>
                <c:pt idx="4">
                  <c:v>-3</c:v>
                </c:pt>
                <c:pt idx="5">
                  <c:v>1</c:v>
                </c:pt>
                <c:pt idx="6">
                  <c:v>0</c:v>
                </c:pt>
                <c:pt idx="7">
                  <c:v>-2</c:v>
                </c:pt>
                <c:pt idx="8">
                  <c:v>-4</c:v>
                </c:pt>
                <c:pt idx="9">
                  <c:v>-1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-2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-3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-2</c:v>
                </c:pt>
                <c:pt idx="27">
                  <c:v>2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EB-4B04-9E2B-9BD247EE529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-1</c:v>
                </c:pt>
                <c:pt idx="3">
                  <c:v>-1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-1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-1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4EB-4B04-9E2B-9BD247EE529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4EB-4B04-9E2B-9BD247EE5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053360"/>
        <c:axId val="377052048"/>
      </c:lineChart>
      <c:dateAx>
        <c:axId val="37705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52048"/>
        <c:crosses val="autoZero"/>
        <c:auto val="1"/>
        <c:lblOffset val="100"/>
        <c:baseTimeUnit val="days"/>
      </c:dateAx>
      <c:valAx>
        <c:axId val="37705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5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47</c:v>
                </c:pt>
                <c:pt idx="1">
                  <c:v>62</c:v>
                </c:pt>
                <c:pt idx="2">
                  <c:v>55</c:v>
                </c:pt>
                <c:pt idx="3">
                  <c:v>64</c:v>
                </c:pt>
                <c:pt idx="4">
                  <c:v>56</c:v>
                </c:pt>
                <c:pt idx="5">
                  <c:v>53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2-4CD2-9BD6-7E43EA6D0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B2-4CD2-9BD6-7E43EA6D0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B2-4CD2-9BD6-7E43EA6D01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136</c:v>
                </c:pt>
                <c:pt idx="1">
                  <c:v>185</c:v>
                </c:pt>
                <c:pt idx="2">
                  <c:v>224</c:v>
                </c:pt>
                <c:pt idx="3">
                  <c:v>96</c:v>
                </c:pt>
                <c:pt idx="4">
                  <c:v>-237</c:v>
                </c:pt>
                <c:pt idx="5">
                  <c:v>81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B2-4CD2-9BD6-7E43EA6D01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5</c:v>
                </c:pt>
                <c:pt idx="3">
                  <c:v>6</c:v>
                </c:pt>
                <c:pt idx="4">
                  <c:v>1</c:v>
                </c:pt>
                <c:pt idx="5">
                  <c:v>8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B2-4CD2-9BD6-7E43EA6D01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1</c:v>
                </c:pt>
                <c:pt idx="2">
                  <c:v>2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B2-4CD2-9BD6-7E43EA6D015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B2-4CD2-9BD6-7E43EA6D015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7B2-4CD2-9BD6-7E43EA6D0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049424"/>
        <c:axId val="377044504"/>
      </c:barChart>
      <c:catAx>
        <c:axId val="37704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44504"/>
        <c:crosses val="autoZero"/>
        <c:auto val="1"/>
        <c:lblAlgn val="ctr"/>
        <c:lblOffset val="100"/>
        <c:noMultiLvlLbl val="0"/>
      </c:catAx>
      <c:valAx>
        <c:axId val="37704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4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5.32021014830086E-2</c:v>
                </c:pt>
                <c:pt idx="1">
                  <c:v>4.12097042206713E-2</c:v>
                </c:pt>
                <c:pt idx="2">
                  <c:v>4.5179121930477302E-2</c:v>
                </c:pt>
                <c:pt idx="3">
                  <c:v>2.6563952716164199E-2</c:v>
                </c:pt>
                <c:pt idx="4">
                  <c:v>3.5851812508298997E-2</c:v>
                </c:pt>
                <c:pt idx="5">
                  <c:v>3.1856856524682398E-2</c:v>
                </c:pt>
                <c:pt idx="6">
                  <c:v>3.7154496357532402E-2</c:v>
                </c:pt>
                <c:pt idx="7">
                  <c:v>4.2446510764169797E-2</c:v>
                </c:pt>
                <c:pt idx="8">
                  <c:v>3.1821376009334303E-2</c:v>
                </c:pt>
                <c:pt idx="9">
                  <c:v>4.3740473192391799E-2</c:v>
                </c:pt>
                <c:pt idx="10">
                  <c:v>2.7822676806486701E-2</c:v>
                </c:pt>
                <c:pt idx="11">
                  <c:v>3.0463979655359699E-2</c:v>
                </c:pt>
                <c:pt idx="12">
                  <c:v>5.2964699028097799E-3</c:v>
                </c:pt>
                <c:pt idx="13">
                  <c:v>-7.9442840875989709E-3</c:v>
                </c:pt>
                <c:pt idx="14">
                  <c:v>-7.9449152542372895E-3</c:v>
                </c:pt>
                <c:pt idx="15">
                  <c:v>-1.32425775352915E-3</c:v>
                </c:pt>
                <c:pt idx="16">
                  <c:v>0.131103253744388</c:v>
                </c:pt>
                <c:pt idx="17">
                  <c:v>0.20499391630958</c:v>
                </c:pt>
                <c:pt idx="18">
                  <c:v>0.158380297490992</c:v>
                </c:pt>
                <c:pt idx="19">
                  <c:v>0.13309262456020099</c:v>
                </c:pt>
                <c:pt idx="20">
                  <c:v>0.13291572353529499</c:v>
                </c:pt>
                <c:pt idx="21">
                  <c:v>0.16033855090749</c:v>
                </c:pt>
                <c:pt idx="22">
                  <c:v>0.14433611945782099</c:v>
                </c:pt>
                <c:pt idx="23">
                  <c:v>0.106130684870481</c:v>
                </c:pt>
                <c:pt idx="24">
                  <c:v>2.8795057721002101E-2</c:v>
                </c:pt>
                <c:pt idx="25">
                  <c:v>0.109913116298545</c:v>
                </c:pt>
                <c:pt idx="26">
                  <c:v>0.122862968578449</c:v>
                </c:pt>
                <c:pt idx="27">
                  <c:v>0.117490404950262</c:v>
                </c:pt>
                <c:pt idx="28">
                  <c:v>0.122568194857351</c:v>
                </c:pt>
                <c:pt idx="29">
                  <c:v>9.1162451488552607E-2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53-446D-80EE-E7E4C4FBCA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-5.10021930943031E-3</c:v>
                </c:pt>
                <c:pt idx="1">
                  <c:v>0</c:v>
                </c:pt>
                <c:pt idx="2">
                  <c:v>-5.10047944506784E-3</c:v>
                </c:pt>
                <c:pt idx="3">
                  <c:v>0</c:v>
                </c:pt>
                <c:pt idx="4">
                  <c:v>0</c:v>
                </c:pt>
                <c:pt idx="5">
                  <c:v>5.1007396072430501E-3</c:v>
                </c:pt>
                <c:pt idx="6">
                  <c:v>-5.10047944506784E-3</c:v>
                </c:pt>
                <c:pt idx="7">
                  <c:v>0</c:v>
                </c:pt>
                <c:pt idx="8">
                  <c:v>-5.1007396072430501E-3</c:v>
                </c:pt>
                <c:pt idx="9">
                  <c:v>5.1009997959600099E-3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5.1007396072430501E-3</c:v>
                </c:pt>
                <c:pt idx="14">
                  <c:v>0</c:v>
                </c:pt>
                <c:pt idx="15">
                  <c:v>5.10047944506784E-3</c:v>
                </c:pt>
                <c:pt idx="16">
                  <c:v>-5.10021930943031E-3</c:v>
                </c:pt>
                <c:pt idx="17">
                  <c:v>5.10047944506784E-3</c:v>
                </c:pt>
                <c:pt idx="18">
                  <c:v>-5.10021930943031E-3</c:v>
                </c:pt>
                <c:pt idx="19">
                  <c:v>5.10047944506784E-3</c:v>
                </c:pt>
                <c:pt idx="20">
                  <c:v>1.0200438618860601E-2</c:v>
                </c:pt>
                <c:pt idx="21">
                  <c:v>5.0996991177520504E-3</c:v>
                </c:pt>
                <c:pt idx="22">
                  <c:v>0</c:v>
                </c:pt>
                <c:pt idx="23">
                  <c:v>-5.0994390617032101E-3</c:v>
                </c:pt>
                <c:pt idx="24">
                  <c:v>-5.0996991177520504E-3</c:v>
                </c:pt>
                <c:pt idx="25">
                  <c:v>0</c:v>
                </c:pt>
                <c:pt idx="26">
                  <c:v>-5.0999592003263998E-3</c:v>
                </c:pt>
                <c:pt idx="27">
                  <c:v>-5.10021930943031E-3</c:v>
                </c:pt>
                <c:pt idx="28">
                  <c:v>2.0401917780271301E-2</c:v>
                </c:pt>
                <c:pt idx="29">
                  <c:v>1.52983171851096E-2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53-446D-80EE-E7E4C4FBCA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2.8871138485227599E-2</c:v>
                </c:pt>
                <c:pt idx="1">
                  <c:v>9.6209351548970593E-3</c:v>
                </c:pt>
                <c:pt idx="2">
                  <c:v>0</c:v>
                </c:pt>
                <c:pt idx="3">
                  <c:v>1.92400192400192E-2</c:v>
                </c:pt>
                <c:pt idx="4">
                  <c:v>1.9236318168702499E-2</c:v>
                </c:pt>
                <c:pt idx="5">
                  <c:v>1.9232618521011598E-2</c:v>
                </c:pt>
                <c:pt idx="6">
                  <c:v>1.9228920296125399E-2</c:v>
                </c:pt>
                <c:pt idx="7">
                  <c:v>0</c:v>
                </c:pt>
                <c:pt idx="8">
                  <c:v>2.88378352398347E-2</c:v>
                </c:pt>
                <c:pt idx="9">
                  <c:v>9.6098404766480905E-3</c:v>
                </c:pt>
                <c:pt idx="10">
                  <c:v>1.92178341500913E-2</c:v>
                </c:pt>
                <c:pt idx="11">
                  <c:v>9.6070708041118297E-3</c:v>
                </c:pt>
                <c:pt idx="12">
                  <c:v>0</c:v>
                </c:pt>
                <c:pt idx="13">
                  <c:v>9.6061479346781897E-3</c:v>
                </c:pt>
                <c:pt idx="14">
                  <c:v>2.8815675727595799E-2</c:v>
                </c:pt>
                <c:pt idx="15">
                  <c:v>1.92049164586134E-2</c:v>
                </c:pt>
                <c:pt idx="16">
                  <c:v>2.8801843317972399E-2</c:v>
                </c:pt>
                <c:pt idx="17">
                  <c:v>0</c:v>
                </c:pt>
                <c:pt idx="18">
                  <c:v>1.91957001631635E-2</c:v>
                </c:pt>
                <c:pt idx="19">
                  <c:v>1.9192016121293499E-2</c:v>
                </c:pt>
                <c:pt idx="20">
                  <c:v>0</c:v>
                </c:pt>
                <c:pt idx="21">
                  <c:v>9.5941667466180602E-3</c:v>
                </c:pt>
                <c:pt idx="22">
                  <c:v>9.5932463545663794E-3</c:v>
                </c:pt>
                <c:pt idx="23">
                  <c:v>0</c:v>
                </c:pt>
                <c:pt idx="24">
                  <c:v>-2.8776978417266199E-2</c:v>
                </c:pt>
                <c:pt idx="25">
                  <c:v>0</c:v>
                </c:pt>
                <c:pt idx="26">
                  <c:v>0</c:v>
                </c:pt>
                <c:pt idx="27">
                  <c:v>9.5950873152945704E-3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53-446D-80EE-E7E4C4FBCA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-4.2006301957493702E-3</c:v>
                </c:pt>
                <c:pt idx="1">
                  <c:v>1.5740371928286701E-2</c:v>
                </c:pt>
                <c:pt idx="2">
                  <c:v>1.2904061591339E-2</c:v>
                </c:pt>
                <c:pt idx="3">
                  <c:v>1.07266983981295E-2</c:v>
                </c:pt>
                <c:pt idx="4">
                  <c:v>5.9192882283570303E-3</c:v>
                </c:pt>
                <c:pt idx="5">
                  <c:v>-5.2359834998224303E-2</c:v>
                </c:pt>
                <c:pt idx="6">
                  <c:v>2.2270914539920901E-3</c:v>
                </c:pt>
                <c:pt idx="7">
                  <c:v>-2.74837210832534E-2</c:v>
                </c:pt>
                <c:pt idx="8">
                  <c:v>4.6071937026243804E-3</c:v>
                </c:pt>
                <c:pt idx="9">
                  <c:v>6.7839067506453602E-3</c:v>
                </c:pt>
                <c:pt idx="10">
                  <c:v>1.00233016451883E-2</c:v>
                </c:pt>
                <c:pt idx="11">
                  <c:v>6.27659009058031E-3</c:v>
                </c:pt>
                <c:pt idx="12">
                  <c:v>1.3159766140832801E-3</c:v>
                </c:pt>
                <c:pt idx="13">
                  <c:v>-1.0730129647297601E-2</c:v>
                </c:pt>
                <c:pt idx="14">
                  <c:v>8.8077496047902007E-3</c:v>
                </c:pt>
                <c:pt idx="15">
                  <c:v>-5.0614792578049304E-4</c:v>
                </c:pt>
                <c:pt idx="16">
                  <c:v>-5.7195005104527701E-3</c:v>
                </c:pt>
                <c:pt idx="17">
                  <c:v>3.0370766315175698E-2</c:v>
                </c:pt>
                <c:pt idx="18">
                  <c:v>-1.7154273083882898E-2</c:v>
                </c:pt>
                <c:pt idx="19">
                  <c:v>7.8953561640715802E-3</c:v>
                </c:pt>
                <c:pt idx="20">
                  <c:v>1.8876508665734499E-2</c:v>
                </c:pt>
                <c:pt idx="21">
                  <c:v>-4.8067825219315803E-3</c:v>
                </c:pt>
                <c:pt idx="22">
                  <c:v>-4.7058132986283804E-3</c:v>
                </c:pt>
                <c:pt idx="23">
                  <c:v>2.3378366206419799E-2</c:v>
                </c:pt>
                <c:pt idx="24">
                  <c:v>-5.8179301524601303E-3</c:v>
                </c:pt>
                <c:pt idx="25">
                  <c:v>2.4436728352119599E-2</c:v>
                </c:pt>
                <c:pt idx="26">
                  <c:v>-4.8052216067042504E-3</c:v>
                </c:pt>
                <c:pt idx="27">
                  <c:v>6.0194615768662503E-3</c:v>
                </c:pt>
                <c:pt idx="28">
                  <c:v>2.7161817666815E-2</c:v>
                </c:pt>
                <c:pt idx="29">
                  <c:v>1.9316567698754599E-2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53-446D-80EE-E7E4C4FBCA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3.2153306967621599E-3</c:v>
                </c:pt>
                <c:pt idx="1">
                  <c:v>-1.28609092662851E-2</c:v>
                </c:pt>
                <c:pt idx="2">
                  <c:v>-3.2156408772268299E-3</c:v>
                </c:pt>
                <c:pt idx="3">
                  <c:v>-6.4314885680290699E-3</c:v>
                </c:pt>
                <c:pt idx="4">
                  <c:v>-3.2159511175430099E-3</c:v>
                </c:pt>
                <c:pt idx="5">
                  <c:v>-6.43210908857014E-3</c:v>
                </c:pt>
                <c:pt idx="6">
                  <c:v>-6.4325228354560702E-3</c:v>
                </c:pt>
                <c:pt idx="7">
                  <c:v>0</c:v>
                </c:pt>
                <c:pt idx="8">
                  <c:v>9.6494049533612097E-3</c:v>
                </c:pt>
                <c:pt idx="9">
                  <c:v>3.21615797767986E-2</c:v>
                </c:pt>
                <c:pt idx="10">
                  <c:v>1.9290743658167998E-2</c:v>
                </c:pt>
                <c:pt idx="11">
                  <c:v>1.28580153653284E-2</c:v>
                </c:pt>
                <c:pt idx="12">
                  <c:v>9.6422717192170496E-3</c:v>
                </c:pt>
                <c:pt idx="13">
                  <c:v>-3.2137806916055999E-3</c:v>
                </c:pt>
                <c:pt idx="14">
                  <c:v>0</c:v>
                </c:pt>
                <c:pt idx="15">
                  <c:v>9.6416519363650994E-3</c:v>
                </c:pt>
                <c:pt idx="16">
                  <c:v>-3.2135741371553399E-3</c:v>
                </c:pt>
                <c:pt idx="17">
                  <c:v>6.4273548221229502E-3</c:v>
                </c:pt>
                <c:pt idx="18">
                  <c:v>0</c:v>
                </c:pt>
                <c:pt idx="19">
                  <c:v>0</c:v>
                </c:pt>
                <c:pt idx="20">
                  <c:v>9.6404126096596904E-2</c:v>
                </c:pt>
                <c:pt idx="21">
                  <c:v>2.8893383415197899E-2</c:v>
                </c:pt>
                <c:pt idx="22">
                  <c:v>2.56755889338212E-2</c:v>
                </c:pt>
                <c:pt idx="23">
                  <c:v>4.81293717512674E-2</c:v>
                </c:pt>
                <c:pt idx="24">
                  <c:v>4.4899137295147697E-2</c:v>
                </c:pt>
                <c:pt idx="25">
                  <c:v>6.4112838595928798E-2</c:v>
                </c:pt>
                <c:pt idx="26">
                  <c:v>1.28143520743232E-2</c:v>
                </c:pt>
                <c:pt idx="27">
                  <c:v>1.6015887760658602E-2</c:v>
                </c:pt>
                <c:pt idx="28">
                  <c:v>6.4053292339226204E-3</c:v>
                </c:pt>
                <c:pt idx="29">
                  <c:v>6.4049189777749304E-3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53-446D-80EE-E7E4C4FBCA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-4.8090795421756299E-3</c:v>
                </c:pt>
                <c:pt idx="1">
                  <c:v>-1.6031036085862201E-3</c:v>
                </c:pt>
                <c:pt idx="2">
                  <c:v>3.20625861682003E-3</c:v>
                </c:pt>
                <c:pt idx="3">
                  <c:v>1.6030779095864099E-3</c:v>
                </c:pt>
                <c:pt idx="4">
                  <c:v>-4.8091566342315798E-3</c:v>
                </c:pt>
                <c:pt idx="5">
                  <c:v>1.60312930841002E-3</c:v>
                </c:pt>
                <c:pt idx="6">
                  <c:v>0</c:v>
                </c:pt>
                <c:pt idx="7">
                  <c:v>-3.2062072171724501E-3</c:v>
                </c:pt>
                <c:pt idx="8">
                  <c:v>-6.4126200362313E-3</c:v>
                </c:pt>
                <c:pt idx="9">
                  <c:v>-1.6032578198900201E-3</c:v>
                </c:pt>
                <c:pt idx="10">
                  <c:v>3.2065670493170001E-3</c:v>
                </c:pt>
                <c:pt idx="11">
                  <c:v>1.60323211594575E-3</c:v>
                </c:pt>
                <c:pt idx="12">
                  <c:v>1.60320641282565E-3</c:v>
                </c:pt>
                <c:pt idx="13">
                  <c:v>1.60318071052969E-3</c:v>
                </c:pt>
                <c:pt idx="14">
                  <c:v>-3.20631001811565E-3</c:v>
                </c:pt>
                <c:pt idx="15">
                  <c:v>0</c:v>
                </c:pt>
                <c:pt idx="16">
                  <c:v>1.60320641282565E-3</c:v>
                </c:pt>
                <c:pt idx="17">
                  <c:v>1.60318071052969E-3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4.8094650271734802E-3</c:v>
                </c:pt>
                <c:pt idx="22">
                  <c:v>-4.8092337287592201E-3</c:v>
                </c:pt>
                <c:pt idx="23">
                  <c:v>0</c:v>
                </c:pt>
                <c:pt idx="24">
                  <c:v>4.8094650271734802E-3</c:v>
                </c:pt>
                <c:pt idx="25">
                  <c:v>0</c:v>
                </c:pt>
                <c:pt idx="26">
                  <c:v>-3.2061558191728099E-3</c:v>
                </c:pt>
                <c:pt idx="27">
                  <c:v>3.20625861682003E-3</c:v>
                </c:pt>
                <c:pt idx="28">
                  <c:v>4.8092337287592201E-3</c:v>
                </c:pt>
                <c:pt idx="29">
                  <c:v>4.8090024525912498E-3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53-446D-80EE-E7E4C4FBCA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-1.5372790161414299E-2</c:v>
                </c:pt>
                <c:pt idx="3">
                  <c:v>-1.53751537515375E-2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-1.5377518068583699E-2</c:v>
                </c:pt>
                <c:pt idx="14">
                  <c:v>1.53798831128883E-2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-1.5377518068583699E-2</c:v>
                </c:pt>
                <c:pt idx="22">
                  <c:v>1.53798831128883E-2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-1.5377518068583699E-2</c:v>
                </c:pt>
                <c:pt idx="27">
                  <c:v>0</c:v>
                </c:pt>
                <c:pt idx="28">
                  <c:v>0</c:v>
                </c:pt>
                <c:pt idx="29">
                  <c:v>1.53798831128883E-2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53-446D-80EE-E7E4C4FBCAA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8.4889643463497394E-2</c:v>
                </c:pt>
                <c:pt idx="1">
                  <c:v>4.2408821034775203E-2</c:v>
                </c:pt>
                <c:pt idx="2">
                  <c:v>-4.2390843577787198E-2</c:v>
                </c:pt>
                <c:pt idx="3">
                  <c:v>0</c:v>
                </c:pt>
                <c:pt idx="4">
                  <c:v>4.2408821034775203E-2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8.4781687155574395E-2</c:v>
                </c:pt>
                <c:pt idx="9">
                  <c:v>4.2354934349851797E-2</c:v>
                </c:pt>
                <c:pt idx="10">
                  <c:v>4.23370025402202E-2</c:v>
                </c:pt>
                <c:pt idx="11">
                  <c:v>4.23190859077444E-2</c:v>
                </c:pt>
                <c:pt idx="12">
                  <c:v>0</c:v>
                </c:pt>
                <c:pt idx="13">
                  <c:v>0</c:v>
                </c:pt>
                <c:pt idx="14">
                  <c:v>4.23011844331641E-2</c:v>
                </c:pt>
                <c:pt idx="15">
                  <c:v>4.22832980972516E-2</c:v>
                </c:pt>
                <c:pt idx="16">
                  <c:v>4.2265426880811502E-2</c:v>
                </c:pt>
                <c:pt idx="17">
                  <c:v>0</c:v>
                </c:pt>
                <c:pt idx="18">
                  <c:v>0</c:v>
                </c:pt>
                <c:pt idx="19">
                  <c:v>4.2247570764680997E-2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4.2229729729729701E-2</c:v>
                </c:pt>
                <c:pt idx="24">
                  <c:v>0</c:v>
                </c:pt>
                <c:pt idx="25">
                  <c:v>0</c:v>
                </c:pt>
                <c:pt idx="26">
                  <c:v>4.2211903756859397E-2</c:v>
                </c:pt>
                <c:pt idx="27">
                  <c:v>4.2194092827004197E-2</c:v>
                </c:pt>
                <c:pt idx="28">
                  <c:v>8.4352593842260695E-2</c:v>
                </c:pt>
                <c:pt idx="29">
                  <c:v>4.2140750105351898E-2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53-446D-80EE-E7E4C4FBC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059264"/>
        <c:axId val="377060248"/>
      </c:lineChart>
      <c:dateAx>
        <c:axId val="37705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60248"/>
        <c:crosses val="autoZero"/>
        <c:auto val="1"/>
        <c:lblOffset val="100"/>
        <c:baseTimeUnit val="days"/>
      </c:dateAx>
      <c:valAx>
        <c:axId val="37706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5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46-4655-820E-1ECBD11FED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46-4655-820E-1ECBD11FED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46-4655-820E-1ECBD11FED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46-4655-820E-1ECBD11FED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46-4655-820E-1ECBD11FED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46-4655-820E-1ECBD11FED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46-4655-820E-1ECBD11FEDE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746-4655-820E-1ECBD11FE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055000"/>
        <c:axId val="377057296"/>
      </c:lineChart>
      <c:dateAx>
        <c:axId val="37705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57296"/>
        <c:crosses val="autoZero"/>
        <c:auto val="1"/>
        <c:lblOffset val="100"/>
        <c:baseTimeUnit val="days"/>
      </c:dateAx>
      <c:valAx>
        <c:axId val="3770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5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1-433F-B206-6A32ABE2C2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21-433F-B206-6A32ABE2C2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21-433F-B206-6A32ABE2C2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5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21-433F-B206-6A32ABE2C2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4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21-433F-B206-6A32ABE2C2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21-433F-B206-6A32ABE2C22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21-433F-B206-6A32ABE2C22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021-433F-B206-6A32ABE2C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844448"/>
        <c:axId val="380845760"/>
      </c:lineChart>
      <c:catAx>
        <c:axId val="38084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45760"/>
        <c:crosses val="autoZero"/>
        <c:auto val="1"/>
        <c:lblAlgn val="ctr"/>
        <c:lblOffset val="100"/>
        <c:noMultiLvlLbl val="0"/>
      </c:catAx>
      <c:valAx>
        <c:axId val="3808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4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5-4D4C-8E44-CA4F889D2E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B5-4D4C-8E44-CA4F889D2E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B5-4D4C-8E44-CA4F889D2E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B5-4D4C-8E44-CA4F889D2E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B5-4D4C-8E44-CA4F889D2E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B5-4D4C-8E44-CA4F889D2E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B5-4D4C-8E44-CA4F889D2E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B5-4D4C-8E44-CA4F889D2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843136"/>
        <c:axId val="380844120"/>
      </c:barChart>
      <c:catAx>
        <c:axId val="38084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44120"/>
        <c:crosses val="autoZero"/>
        <c:auto val="1"/>
        <c:lblAlgn val="ctr"/>
        <c:lblOffset val="100"/>
        <c:noMultiLvlLbl val="0"/>
      </c:catAx>
      <c:valAx>
        <c:axId val="38084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4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317</c:v>
                </c:pt>
                <c:pt idx="1">
                  <c:v>0</c:v>
                </c:pt>
                <c:pt idx="2">
                  <c:v>32</c:v>
                </c:pt>
                <c:pt idx="3">
                  <c:v>174</c:v>
                </c:pt>
                <c:pt idx="4">
                  <c:v>1090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F-471A-90EF-13F6F613E0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28</c:v>
                </c:pt>
                <c:pt idx="1">
                  <c:v>0</c:v>
                </c:pt>
                <c:pt idx="2">
                  <c:v>9</c:v>
                </c:pt>
                <c:pt idx="3">
                  <c:v>27</c:v>
                </c:pt>
                <c:pt idx="4">
                  <c:v>101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F-471A-90EF-13F6F613E0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0F-471A-90EF-13F6F613E0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0F-471A-90EF-13F6F613E0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0F-471A-90EF-13F6F613E0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0F-471A-90EF-13F6F613E0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10</c:v>
                </c:pt>
                <c:pt idx="1">
                  <c:v>0</c:v>
                </c:pt>
                <c:pt idx="2">
                  <c:v>1</c:v>
                </c:pt>
                <c:pt idx="3">
                  <c:v>20</c:v>
                </c:pt>
                <c:pt idx="4">
                  <c:v>31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0F-471A-90EF-13F6F613E0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10</c:v>
                </c:pt>
                <c:pt idx="1">
                  <c:v>0</c:v>
                </c:pt>
                <c:pt idx="2">
                  <c:v>3</c:v>
                </c:pt>
                <c:pt idx="3">
                  <c:v>7</c:v>
                </c:pt>
                <c:pt idx="4">
                  <c:v>142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0F-471A-90EF-13F6F613E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513360"/>
        <c:axId val="377512376"/>
      </c:barChart>
      <c:catAx>
        <c:axId val="37751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12376"/>
        <c:crosses val="autoZero"/>
        <c:auto val="1"/>
        <c:lblAlgn val="ctr"/>
        <c:lblOffset val="100"/>
        <c:noMultiLvlLbl val="0"/>
      </c:catAx>
      <c:valAx>
        <c:axId val="37751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1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B-4DD8-9E63-ED5AB34AA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14</c:v>
                </c:pt>
                <c:pt idx="1">
                  <c:v>0</c:v>
                </c:pt>
                <c:pt idx="2">
                  <c:v>1</c:v>
                </c:pt>
                <c:pt idx="3">
                  <c:v>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1B-4DD8-9E63-ED5AB34AA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1B-4DD8-9E63-ED5AB34AA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285528"/>
        <c:axId val="380285856"/>
      </c:barChart>
      <c:catAx>
        <c:axId val="38028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85856"/>
        <c:crosses val="autoZero"/>
        <c:auto val="1"/>
        <c:lblAlgn val="ctr"/>
        <c:lblOffset val="100"/>
        <c:noMultiLvlLbl val="0"/>
      </c:catAx>
      <c:valAx>
        <c:axId val="38028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8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2.7617043661230901E-2</c:v>
                </c:pt>
                <c:pt idx="1">
                  <c:v>1.70962651236191E-2</c:v>
                </c:pt>
                <c:pt idx="2">
                  <c:v>2.6301946344029499E-2</c:v>
                </c:pt>
                <c:pt idx="3">
                  <c:v>1.74250394529195E-2</c:v>
                </c:pt>
                <c:pt idx="4">
                  <c:v>6.57548658600736E-3</c:v>
                </c:pt>
                <c:pt idx="5">
                  <c:v>1.74250394529195E-2</c:v>
                </c:pt>
                <c:pt idx="6">
                  <c:v>2.5863580571629002E-2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B-4B0C-A9A9-E743309CEA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D91B-4B0C-A9A9-E743309CEA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0.44196771714066102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1B-4B0C-A9A9-E743309CEA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1.7198774840215801E-3</c:v>
                </c:pt>
                <c:pt idx="1">
                  <c:v>4.5526168694688901E-4</c:v>
                </c:pt>
                <c:pt idx="2">
                  <c:v>5.3113863477137003E-4</c:v>
                </c:pt>
                <c:pt idx="3">
                  <c:v>0</c:v>
                </c:pt>
                <c:pt idx="4">
                  <c:v>5.0584631882987603E-4</c:v>
                </c:pt>
                <c:pt idx="6">
                  <c:v>2.02338527531951E-4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1B-4B0C-A9A9-E743309CEA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0.44440879191400601</c:v>
                </c:pt>
                <c:pt idx="1">
                  <c:v>0.21257821273864899</c:v>
                </c:pt>
                <c:pt idx="2">
                  <c:v>0.26739397828760902</c:v>
                </c:pt>
                <c:pt idx="3">
                  <c:v>0.13155783731750401</c:v>
                </c:pt>
                <c:pt idx="4">
                  <c:v>0.26204609872185702</c:v>
                </c:pt>
                <c:pt idx="5">
                  <c:v>0.58398844858013799</c:v>
                </c:pt>
                <c:pt idx="6">
                  <c:v>0.16845820632119399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1B-4B0C-A9A9-E743309CEA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5-D91B-4B0C-A9A9-E743309CEA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D91B-4B0C-A9A9-E743309CEA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D91B-4B0C-A9A9-E743309CE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275360"/>
        <c:axId val="380271424"/>
      </c:barChart>
      <c:catAx>
        <c:axId val="38027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71424"/>
        <c:crosses val="autoZero"/>
        <c:auto val="1"/>
        <c:lblAlgn val="ctr"/>
        <c:lblOffset val="100"/>
        <c:noMultiLvlLbl val="0"/>
      </c:catAx>
      <c:valAx>
        <c:axId val="38027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7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3.8561265873279703E-2</c:v>
                </c:pt>
                <c:pt idx="1">
                  <c:v>3.4556087187666097E-2</c:v>
                </c:pt>
                <c:pt idx="2">
                  <c:v>2.2584459235051101E-2</c:v>
                </c:pt>
                <c:pt idx="3">
                  <c:v>4.5152722443559098E-2</c:v>
                </c:pt>
                <c:pt idx="4">
                  <c:v>1.5931388818820301E-2</c:v>
                </c:pt>
                <c:pt idx="5">
                  <c:v>6.6357881325564997E-3</c:v>
                </c:pt>
                <c:pt idx="6">
                  <c:v>2.5207296849087901E-2</c:v>
                </c:pt>
                <c:pt idx="7">
                  <c:v>0</c:v>
                </c:pt>
                <c:pt idx="8">
                  <c:v>3.7119032784060001E-2</c:v>
                </c:pt>
                <c:pt idx="9">
                  <c:v>1.8552629835279201E-2</c:v>
                </c:pt>
                <c:pt idx="10">
                  <c:v>1.0597710894446799E-2</c:v>
                </c:pt>
                <c:pt idx="11">
                  <c:v>2.7810885975367499E-2</c:v>
                </c:pt>
                <c:pt idx="12">
                  <c:v>0</c:v>
                </c:pt>
                <c:pt idx="13">
                  <c:v>2.64819988612741E-2</c:v>
                </c:pt>
                <c:pt idx="14">
                  <c:v>1.45662566044732E-2</c:v>
                </c:pt>
                <c:pt idx="15">
                  <c:v>0</c:v>
                </c:pt>
                <c:pt idx="16">
                  <c:v>1.19107487890739E-2</c:v>
                </c:pt>
                <c:pt idx="17">
                  <c:v>1.0569567572566701E-2</c:v>
                </c:pt>
                <c:pt idx="18">
                  <c:v>9.2315402165455591E-3</c:v>
                </c:pt>
                <c:pt idx="19">
                  <c:v>0</c:v>
                </c:pt>
                <c:pt idx="20">
                  <c:v>5.2605276309213803E-3</c:v>
                </c:pt>
                <c:pt idx="21">
                  <c:v>0</c:v>
                </c:pt>
                <c:pt idx="22">
                  <c:v>1.1800802454566901E-2</c:v>
                </c:pt>
                <c:pt idx="23">
                  <c:v>1.5714828250022898E-2</c:v>
                </c:pt>
                <c:pt idx="24">
                  <c:v>3.9260335283263302E-2</c:v>
                </c:pt>
                <c:pt idx="25">
                  <c:v>1.70010200612037E-2</c:v>
                </c:pt>
                <c:pt idx="26">
                  <c:v>0</c:v>
                </c:pt>
                <c:pt idx="27">
                  <c:v>1.30468250551228E-2</c:v>
                </c:pt>
                <c:pt idx="28">
                  <c:v>2.4759248882575999E-2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C3-4AA8-A2D3-5814E87FE1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C3-4AA8-A2D3-5814E87FE1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0.44150110375275903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C3-4AA8-A2D3-5814E87FE1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9.6155500651326996E-4</c:v>
                </c:pt>
                <c:pt idx="2">
                  <c:v>3.0360546672003402E-4</c:v>
                </c:pt>
                <c:pt idx="3">
                  <c:v>0</c:v>
                </c:pt>
                <c:pt idx="4">
                  <c:v>0</c:v>
                </c:pt>
                <c:pt idx="5">
                  <c:v>1.2144593530575001E-3</c:v>
                </c:pt>
                <c:pt idx="6">
                  <c:v>0</c:v>
                </c:pt>
                <c:pt idx="7">
                  <c:v>0</c:v>
                </c:pt>
                <c:pt idx="8">
                  <c:v>5.0627348792563003E-4</c:v>
                </c:pt>
                <c:pt idx="9">
                  <c:v>0</c:v>
                </c:pt>
                <c:pt idx="10">
                  <c:v>4.5558178806740201E-4</c:v>
                </c:pt>
                <c:pt idx="11">
                  <c:v>0</c:v>
                </c:pt>
                <c:pt idx="12">
                  <c:v>1.5184245636553899E-4</c:v>
                </c:pt>
                <c:pt idx="13">
                  <c:v>0</c:v>
                </c:pt>
                <c:pt idx="14">
                  <c:v>0</c:v>
                </c:pt>
                <c:pt idx="15">
                  <c:v>1.51844762013705E-3</c:v>
                </c:pt>
                <c:pt idx="16">
                  <c:v>5.0616509080601705E-4</c:v>
                </c:pt>
                <c:pt idx="17">
                  <c:v>6.0732310196347596E-4</c:v>
                </c:pt>
                <c:pt idx="18">
                  <c:v>0</c:v>
                </c:pt>
                <c:pt idx="19">
                  <c:v>4.5548333614214701E-4</c:v>
                </c:pt>
                <c:pt idx="20">
                  <c:v>0</c:v>
                </c:pt>
                <c:pt idx="21">
                  <c:v>0</c:v>
                </c:pt>
                <c:pt idx="22">
                  <c:v>3.8963036728481299E-3</c:v>
                </c:pt>
                <c:pt idx="23">
                  <c:v>5.5656270918535901E-4</c:v>
                </c:pt>
                <c:pt idx="24">
                  <c:v>0</c:v>
                </c:pt>
                <c:pt idx="25">
                  <c:v>0</c:v>
                </c:pt>
                <c:pt idx="26">
                  <c:v>2.02330032656067E-4</c:v>
                </c:pt>
                <c:pt idx="27">
                  <c:v>0</c:v>
                </c:pt>
                <c:pt idx="28">
                  <c:v>2.02295241813617E-4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C3-4AA8-A2D3-5814E87FE1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0.25404379843714803</c:v>
                </c:pt>
                <c:pt idx="3">
                  <c:v>0.27013120658605599</c:v>
                </c:pt>
                <c:pt idx="4">
                  <c:v>0</c:v>
                </c:pt>
                <c:pt idx="5">
                  <c:v>0.18332100472775201</c:v>
                </c:pt>
                <c:pt idx="6">
                  <c:v>0</c:v>
                </c:pt>
                <c:pt idx="7">
                  <c:v>0</c:v>
                </c:pt>
                <c:pt idx="8">
                  <c:v>0.328069216171883</c:v>
                </c:pt>
                <c:pt idx="9">
                  <c:v>0.26046691105537301</c:v>
                </c:pt>
                <c:pt idx="10">
                  <c:v>0</c:v>
                </c:pt>
                <c:pt idx="11">
                  <c:v>0.131786184950661</c:v>
                </c:pt>
                <c:pt idx="12">
                  <c:v>0</c:v>
                </c:pt>
                <c:pt idx="13">
                  <c:v>0</c:v>
                </c:pt>
                <c:pt idx="14">
                  <c:v>0.26996625421822301</c:v>
                </c:pt>
                <c:pt idx="15">
                  <c:v>0</c:v>
                </c:pt>
                <c:pt idx="16">
                  <c:v>4.1777806343799198E-2</c:v>
                </c:pt>
                <c:pt idx="17">
                  <c:v>6.1057908605951498E-2</c:v>
                </c:pt>
                <c:pt idx="18">
                  <c:v>0</c:v>
                </c:pt>
                <c:pt idx="19">
                  <c:v>0.30206626176933699</c:v>
                </c:pt>
                <c:pt idx="20">
                  <c:v>0.58456992355624104</c:v>
                </c:pt>
                <c:pt idx="21">
                  <c:v>0</c:v>
                </c:pt>
                <c:pt idx="22">
                  <c:v>0.56158141325973898</c:v>
                </c:pt>
                <c:pt idx="23">
                  <c:v>0.29512719340454902</c:v>
                </c:pt>
                <c:pt idx="24">
                  <c:v>0.47133512889572898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6.7253803042433905E-2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C3-4AA8-A2D3-5814E87FE1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C3-4AA8-A2D3-5814E87FE1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9C3-4AA8-A2D3-5814E87FE14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C3-4AA8-A2D3-5814E87FE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045816"/>
        <c:axId val="377046144"/>
      </c:lineChart>
      <c:dateAx>
        <c:axId val="37704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46144"/>
        <c:crosses val="autoZero"/>
        <c:auto val="1"/>
        <c:lblOffset val="100"/>
        <c:baseTimeUnit val="days"/>
      </c:dateAx>
      <c:valAx>
        <c:axId val="37704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4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2.8211340501896501E-2</c:v>
                </c:pt>
                <c:pt idx="1">
                  <c:v>1.4583278372486399E-2</c:v>
                </c:pt>
                <c:pt idx="2">
                  <c:v>3.6247635493020701E-2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D-4287-95C8-4B4B343A56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D-4287-95C8-4B4B343A56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0.44150110375275903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0D-4287-95C8-4B4B343A56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1.15671618167262E-3</c:v>
                </c:pt>
                <c:pt idx="1">
                  <c:v>4.1930474687106901E-4</c:v>
                </c:pt>
                <c:pt idx="2">
                  <c:v>5.06179438586261E-4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0D-4287-95C8-4B4B343A56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0.28004648889443601</c:v>
                </c:pt>
                <c:pt idx="1">
                  <c:v>0</c:v>
                </c:pt>
                <c:pt idx="2">
                  <c:v>0.18332690081049799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0D-4287-95C8-4B4B343A56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0D-4287-95C8-4B4B343A56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0D-4287-95C8-4B4B343A56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90D-4287-95C8-4B4B343A5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057624"/>
        <c:axId val="311526032"/>
      </c:barChart>
      <c:catAx>
        <c:axId val="37705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6032"/>
        <c:crosses val="autoZero"/>
        <c:auto val="1"/>
        <c:lblAlgn val="ctr"/>
        <c:lblOffset val="100"/>
        <c:noMultiLvlLbl val="0"/>
      </c:catAx>
      <c:valAx>
        <c:axId val="31152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5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2.4992107755445601E-2</c:v>
                </c:pt>
                <c:pt idx="10">
                  <c:v>1.38114279701147E-2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1.1838366831526901E-2</c:v>
                </c:pt>
                <c:pt idx="16">
                  <c:v>0</c:v>
                </c:pt>
                <c:pt idx="17">
                  <c:v>1.9072924339682201E-2</c:v>
                </c:pt>
                <c:pt idx="18">
                  <c:v>2.99247606019152E-2</c:v>
                </c:pt>
                <c:pt idx="19">
                  <c:v>1.22768248623242E-2</c:v>
                </c:pt>
                <c:pt idx="20">
                  <c:v>2.0826756462871399E-2</c:v>
                </c:pt>
                <c:pt idx="21">
                  <c:v>9.2076186467431303E-3</c:v>
                </c:pt>
                <c:pt idx="22">
                  <c:v>2.89382300326213E-2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BB-42F5-8EA7-05323DD7D2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BB-42F5-8EA7-05323DD7D2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0.44201018545210002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BB-42F5-8EA7-05323DD7D2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2.0233862988420199E-4</c:v>
                </c:pt>
                <c:pt idx="10">
                  <c:v>0</c:v>
                </c:pt>
                <c:pt idx="11">
                  <c:v>4.5526191723945398E-4</c:v>
                </c:pt>
                <c:pt idx="12">
                  <c:v>0</c:v>
                </c:pt>
                <c:pt idx="13">
                  <c:v>5.5643123218155396E-4</c:v>
                </c:pt>
                <c:pt idx="14">
                  <c:v>3.03507944826302E-4</c:v>
                </c:pt>
                <c:pt idx="15">
                  <c:v>2.0233862988420199E-4</c:v>
                </c:pt>
                <c:pt idx="16">
                  <c:v>1.21403177930521E-3</c:v>
                </c:pt>
                <c:pt idx="17">
                  <c:v>3.4397567080314301E-4</c:v>
                </c:pt>
                <c:pt idx="18">
                  <c:v>2.4280635586104199E-3</c:v>
                </c:pt>
                <c:pt idx="19">
                  <c:v>5.0584657471050402E-4</c:v>
                </c:pt>
                <c:pt idx="20">
                  <c:v>0</c:v>
                </c:pt>
                <c:pt idx="21">
                  <c:v>0</c:v>
                </c:pt>
                <c:pt idx="22">
                  <c:v>1.51753972413151E-3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BB-42F5-8EA7-05323DD7D2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6.7385444743935305E-2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0.25349762546527999</c:v>
                </c:pt>
                <c:pt idx="14">
                  <c:v>0.58400718778077298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0.21418944936465201</c:v>
                </c:pt>
                <c:pt idx="19">
                  <c:v>0.239057887305866</c:v>
                </c:pt>
                <c:pt idx="20">
                  <c:v>6.0967783339751003E-2</c:v>
                </c:pt>
                <c:pt idx="21">
                  <c:v>0.43426175501647202</c:v>
                </c:pt>
                <c:pt idx="22">
                  <c:v>0.29842125529457098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BB-42F5-8EA7-05323DD7D27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BB-42F5-8EA7-05323DD7D27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2BB-42F5-8EA7-05323DD7D27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2BB-42F5-8EA7-05323DD7D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119600"/>
        <c:axId val="373119928"/>
      </c:lineChart>
      <c:catAx>
        <c:axId val="373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19928"/>
        <c:crosses val="autoZero"/>
        <c:auto val="1"/>
        <c:lblAlgn val="ctr"/>
        <c:lblOffset val="100"/>
        <c:noMultiLvlLbl val="0"/>
      </c:catAx>
      <c:valAx>
        <c:axId val="37311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D8-4F3E-A48F-D7CA95AEE1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D8-4F3E-A48F-D7CA95AEE1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D8-4F3E-A48F-D7CA95AEE1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D8-4F3E-A48F-D7CA95AEE1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D8-4F3E-A48F-D7CA95AEE1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D8-4F3E-A48F-D7CA95AEE1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ED8-4F3E-A48F-D7CA95AEE1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ED8-4F3E-A48F-D7CA95AEE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2862528"/>
        <c:axId val="512867448"/>
      </c:lineChart>
      <c:dateAx>
        <c:axId val="51286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867448"/>
        <c:crosses val="autoZero"/>
        <c:auto val="1"/>
        <c:lblOffset val="100"/>
        <c:baseTimeUnit val="days"/>
      </c:dateAx>
      <c:valAx>
        <c:axId val="5128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86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F3032-CC72-40CA-8FE6-F3CAEB43E8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0DD73-0D1F-4B38-A915-CB1A9117C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9724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FBFD-F162-4D5D-A4CB-89B2E703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3B4FF-D013-44BC-8FD5-5D31D94F0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540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91693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7821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6161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1263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7500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2205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6993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7216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81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04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6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9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Orbea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67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 Bicycle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6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9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6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Merida Bikes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4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Cervelo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33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B4A17-3047-42CC-9D5D-9B25714ED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4549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A21E-8F8E-4C3D-9588-8080D9100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BEF20-1B37-4913-BAE4-474718CF5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999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13AD4-6693-4E4D-98D7-94B4C8DED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F51F1-5BD9-41FA-9DD4-04E79F48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95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9D0EA-0A36-4DAA-8E70-8D5D6E9A2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38A446-F8FD-45C1-8E5E-9735360F81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872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C1FCD-6681-4F99-8604-24CC955FB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124DE-F2BA-4E83-972A-76B09CD87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67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6FD8-9C2A-47F1-8ADC-DADF3598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9E866C-0B7B-4850-9216-BDE4F35ECB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118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5B417-2539-4475-9DD7-D6E0A731E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D3C98-A260-4EC4-8B4F-421EF0CBC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2E548-3174-482A-B905-AFEC51AA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639287-A61C-4C86-BB4B-D0140211E7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320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859D9-AB69-46EA-851A-B66F5BFA9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2A761-A446-48B7-8E91-3FDCC73A6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6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3321B-426B-4FDF-9334-4FA4BB93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86F86F-AD88-4C24-B2F7-098A40E648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828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F573B-1626-4F00-BE29-914CCA873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2E700-23D8-45D2-8930-48816F6A6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37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0FEFA-947F-47A8-B4C5-D5B58835A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169E6-B822-48B4-8E28-53EB8F6BBC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119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1C7EB-52E8-49B3-A33D-294183374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CA8B2-9E7B-4B16-888A-C8367A54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0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6B482-F4C0-4B66-839F-E6F3AE0F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8260B1-7D38-4DA2-93E2-FAD7395395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63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81D0E-6CF4-4692-9105-D8C6447BA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5C4FF-1743-4272-92C9-AA09D3D2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173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7F4B-DCFE-418F-9BF2-22BA2E2B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04EE35-501C-48D6-8EEE-218F1E26FB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804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C2668-ACE7-41E3-8FE3-E6A447C97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50554-0CFF-4CA1-9172-A06950F3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81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F7122-09AA-407F-B708-B4E04226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9DD1B-410E-47C5-8ABA-0ECEAADF06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277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47FAD-4403-4CD5-8614-C1FF9C2BA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FD7E4-B25E-4238-8CDE-F33F6C28D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6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171B3-2E5F-48E4-B74A-6D927885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6CAA4-4216-4499-81E7-747E800B52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028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3FB8E-FBB5-425B-B2BF-5A8AAA1B6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921D8-4F50-420A-9BCE-F853184F7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956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72E7-A485-44E1-91B5-5E64EA3E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3E8D4B-5FB0-46E7-A950-76DC18273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1413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D3B61-0572-475F-BBA3-25B2E35E8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9C4E4-5457-4347-B58F-D8F6A61E0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49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F18E-EA1F-4855-B683-44059548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D4F436-48D4-4D95-A31E-6E8435B13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706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63AB4-E9A4-46CC-9392-103914A8B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B8781-9EEE-493D-971D-451179E3E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95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D27-76CB-41CA-AA91-D4ED40543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27CD0-483B-4750-9F84-AE721E0AA6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935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389AE-2D7A-4F43-85BE-39E0CC43D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596D3-DB00-425F-99C1-6CCC2B2E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4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F64D-58C8-43AC-825C-077499D37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A1D16B-06C6-4B88-B968-45FF48694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1037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C140D-2D5E-4DEF-80FC-27F69BED7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B66C5-7DF1-4215-B69E-97AACE4B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96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04C8-1193-4CDB-A8CC-58C4BBBE5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64FD23-B6BE-4EFE-A05C-62DEB3176D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071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237F9-1438-4DAC-8BED-8951B9F11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607C1-019F-4177-9339-5625E5CC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13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E717-53F6-4D32-93A6-4F78E502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B910D2-E937-4596-B77F-F8EAEB7908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016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397D0-DEB1-4992-936C-CAEE80BEB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58ADC-364F-49E9-985B-0EB13A9F0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1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0609D-4DAB-46E4-8FF6-911C5AE68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56BDFD-172C-4410-AB7B-5FD8B3280D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994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A2969-1B3C-482F-A300-C2A493657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3E22B-F9F7-4F77-9F75-A488832B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529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BD2CC-8BFE-4130-9D86-DB0DC7FCA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FC9331-B592-4DE1-965A-A93B5A7116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9186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63CC4-64E3-4747-9CCE-477DEABDB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5CFC1-2BC4-4430-9585-0903E08E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816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5D9C6-BF7A-41BA-B322-990DC1F9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F72F9-2FF7-4BF7-8569-47917513C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251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06095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41078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84855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886046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51767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2124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89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8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5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81.466666666667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93.133333333333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3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25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#procaliber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9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7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64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33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197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5E61B-5862-4A2A-9242-019BFFB02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82965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C2457-EBCB-4C66-B837-79E97A9F4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48C95-CEAA-4010-A001-4605B29D3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132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3499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281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96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647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991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237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680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410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7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05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4865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37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97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- 2021-10-09 14:28:29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¡Resumen en fotos de la salida oficial con los chicos del #TeamTrekBontrager en @riopinto 2021 ! 
📸 @gonzalubatti 📸
@trekbikes @trekbicycleargentina @bontragerargentina @proresistencia.team #trekbikes #supercaliber #mtb #xco #xcm #ridebontrager #procaliber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21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805F0-7E77-4E5C-B17E-EA0530F47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7594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4738-6829-46B8-8DF8-4239ECFEA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72E2A-06E0-4255-8216-5498F2A66B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932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9751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166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38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210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431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773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264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728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34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878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46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233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06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- 2021-10-11 21:19:41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@chiquita.cantelmi se coronó por segunda vez consecutiva en la carrera más importante para los Argentinos @riopinto !
Mirá las mejores fotos de Yesi de su bicampeonato en La Cumbre, Cordoba. 
¡¡ Felicitaciones !! 
📸 @gonzalubatti 📸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55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53F4F-EBC6-49A5-99A3-923FE8C32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361672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0D48A-388C-4E12-A5F7-E5DB9EA4F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E9DF4-4C3E-4751-BFD1-D39C90CB5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963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7166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51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210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728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27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03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383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774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27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698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2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4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41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- 2021-10-13 21:18:37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Qué futuro del #TeamTrekBontrager! El Tucumano @facu_cayata se impuso en la prueba de @riopinto oficial y se ubicó en top 20 de la general con tan solo 17 años . Además el riojano @fernandodiaz532 , de 16 años, logró un segundo lugar en una impresionante carrera. 
¡Felicitaciones chicos! 
📸 @gonzalubatti 📸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75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84AA9-B71F-440B-95D5-5B5365101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55120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ADF02-0206-4E52-B2BF-957FE21C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911D0-DCED-441F-9819-084177450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296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1390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598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236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175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49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522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5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866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898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272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94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737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9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- 2021-09-27 18:22:21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¡Simplemente @facundoperezc ! 
Facu se consagró con el primer lugar este fin de semana en una importante fecha en Cruz Del Eje, Córdoba. 
La Clásica, @laclasicamtb , fue testigo del nivel del campeón nacional de XCM a bordo de la #supercaliber en una jornada llena de emociones. 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25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6FAF6-CD23-4203-8263-B9CFEB6D1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31106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8A6FB-6D55-46BE-8052-E5F7DE99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F9BA6-D784-4F53-9DD4-6C70FF4E5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038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8501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641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099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240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504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5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488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388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648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837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39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00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8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- 2021-10-08 18:59:11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mejores bicis, el #TeamTrekBontrager  y los accesorios @bontragerargentina en el stand oficial de @riopinto ! 
¡Te esperamos! 
@trekbikes @trekbicycleargentina @bontragerargentina #trekbikes #supercaliber #mtb #xco #xcm #ridebontrager #procaliber #xcaliber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336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2238B-FC70-46B8-BBCA-DEA706734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97222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BE30-7C25-4A79-BDB3-72B4E9904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014E4-A3CB-4F59-8072-4EA913A7D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836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9869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985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903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210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615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773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024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50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733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731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781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43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7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- 2021-10-08 22:52:11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¡Algunas postales del stand oficial @trekbicycleargentina en el primer día de la carrera más grande de Suramérica  @riopinto 2021!  
No te quedes por fuera de la feria oficial y aprovechá para conocer  las mejores bicis del mundo @trekbikes . ¡Los esperamos! 
@trekbikes @trekbicycleargentina @bontragerargentina #trekbikes #supercaliber #mtb #xco #xcm #ridebontrager #procaliber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10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DD95C-C270-42B8-9063-D01BB12EF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677521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56DF-458B-49D6-A55B-677E7249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01DD7-2744-43DF-A566-D092E2579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193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5134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86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855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864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278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019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034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537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497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3132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957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25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99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- 2021-10-12 19:56:27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@nico_tivani se coronó en los 85 kms de @riopinto ! 
El sanjuanino se impuso con los colores del #TeamTrekBontrager en un apasionante sprint, con uno de los mejores exponentes del Mtb Argentino, Catriel Soto.  Por su parte,  @facundoperezc ,actual campeón Argentino de XCM, demostró una vez más su capacidad entrando a la meta en cuarta posición y disfrutando junto a Nico, el trabajo y triunfo en equipo.
¡Felicitaciones Nico y a los más de 5000 participantes! 
📸 @gonzalubatti 📸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308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2C7C4-2974-4B30-9BE9-1525BAD9F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98475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5D9FB-A88E-4EDA-B639-DBA3DC0B3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F0C89-E882-4FC6-9595-231FE6DDA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036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48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050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88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242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72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17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540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862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53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114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251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712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1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- 2021-09-22 21:09:03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@alvaritomacias ya está listo para el Campeonato Argentino de XCO en Chilecito, La Rioja! 
Dejale tu mensaje de apoyo a uno de los corredores más queridos de toda Argentina. 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56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B04D0-FC7C-4348-BFAF-D6EF6F19C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78241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70344-0DB7-4B39-8A91-853E40EF7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F03C2-FFF1-430E-B164-025613449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513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002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743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207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02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307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416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688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360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895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60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098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465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72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- 2021-10-03 19:12:37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#SUPERCALIBER La bici ganadora de los Juegos Olímpicos, mundial de XCO y XCM en manos de las chicas del @trekfactoryracingxc 
Descubrí todos los detalles de la 9,7 en el link de la bio. 
@trekbikes @trekbicycleargentina @bontragerargentina #trekbikes #supercaliber #mtb #xco #xcm #ridebontrager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391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2C42F-4E8B-406B-BF2E-6E081794B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31016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145C2-EC4B-4BCB-A26C-DDE133B42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7F399-4014-42F1-98E9-346301B90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428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4118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591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9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796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447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18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5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263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170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24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955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84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8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- 2021-09-28 19:21:20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foto del Campeonato Argentino de #XCO en Chilecito, La Rioja! 
Los nuevos campeones del XCO Argentino son del #TeamTrekBontrager.  El Cadete @fernandodiaz532 y el Junior @facu_cayata lograron el escalón más alto con una increíble carrera. 
¡Felicitaciones a los más chicos del team! 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1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A4895-401B-4C76-BD01-7D3433306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53466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E9DC-7F27-4579-B0F8-733C5011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010D9-544E-434E-BB28-136F258CB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862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1068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978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489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890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114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373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996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933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77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154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60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633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40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- 2021-09-21 13:42:32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 @valentina.munozok superación sin límites ! 
La más chica del team #TeamTrekBontrager nos ha demostrado una vez más que su corazón y ganas de superarse son inigualables. Hace unos meses sufrió un ACV post COVID y ahora nos comparte unas imágenes increíbles de su participación en Chicas Todo Terreno en Cutral Co, Neuquén.
¡Aplaudamos de pie a este gran ejemplo de vida! 
 📸 @inventiva_fotos 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4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E26C2-FFB1-4BA0-8A0C-60DABACBB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63320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B2A93-401E-43EF-8EF3-60620F63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896C8-BC96-4156-A3FD-5A37FAF0E4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26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0597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82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033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2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715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606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962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822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260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12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43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180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50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- 2021-10-11 18:35:40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Specialized Chisel es una bicicleta de XC 🚵‍♂️ con cuadro de aluminio creada para llegar a lo más alto del podio.🏆
Gracias a nuestra tecnología D'Aluisio Smartweld y al aluminio M5, hemos creado uno de los cuadros rígidos de aluminio más livianos del mercado, sin por ello comprometer resistencia ni rigidez.💪
Liviana, resistente, ágil, eficiente y veloz. Así es nuestra nueva Chisel.🔥
🔺 Encontrala en nuestras tiendas autorizadas🔺
IamSpecialized #SpecializedArgentina #Specialized #SpecializedChisel #Chisel #Aluminio #XCmtb #XC #mtb #MountainBike
📸  @tienda_specialized_buga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886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233CB-0811-416C-9073-7B8AFA12C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785812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D9A1B-C1D1-4638-BE6B-9AD58EC6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0EE02-AFA2-4BA7-A2F4-5E79D2F37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136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6582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55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738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603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239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56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74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784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983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638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2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51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1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- 2021-09-24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¿Desafiar tus límites en una bici de montaña? 
La gama X-Caliber es versátil, ligera y ofrece un rendimiento muy superior a los demás modelos de aluminio.  No importa si ya eres un corredor experimentado o vas a dar tus primeros pasos en las carreras de rural bike, la X-Caliber te ofrece velocidad con componentes de calidad para llegar más allá de tus límites. 
@trekbikes @trekbicycleargentina @bontragerargentina #trekbikes #trekargentina #bontragerargentina #cascos  #wavecell #racedtowin #gooutside #creemosenlasbicis #racedtowin #Xcaliber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383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DAB80-65B9-4185-9CFD-22ABA8692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0676318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00D1E-9323-4D3A-B8AC-EC9452348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D9F7D-191D-4FE2-B4B8-2C432FC98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306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9584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436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18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374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353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878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94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19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582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137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18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00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28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 Argentina - 2021-10-06 11:05:29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😉 ¿Vas a @riopinto? ¡Te esperamos en nuestro espacio exclusivo? 💙🚵
#CannondaleAR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05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B6013-9773-4FA2-A75A-368390085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05138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3EA9-EE12-4F68-B9CA-4C7E7FD9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F6072-34A7-44B7-89FE-289E872E6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783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2510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090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480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668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603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29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22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43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185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107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933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6949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- 2021-09-30 19:54:34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¡Siempre protagonista @alvaritomacias ! 
El “Cóndor“ Alvarito Macías dio un espectáculo único en Chilecito , la "Perla del Oeste", proponiendo y siendo líder en gran parte del circuito del Campeonato Argentino de XCO. Una vez más Alvarito demostrando que está en ubicado en la élite del XCO Argentino. 
¡Felicitaciones @alvaritomacias por tu Tercer puesto ! 
@trekbikes @trekbicycleargentina @bontragerargentina @santini_arg @guargentina @OpticaCentralStore @microonfactory @foxracingargentina
#Trek #TrekArgentina #TeamTrekArgentina 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199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9FD19-48CA-473C-A750-14B1DB0CD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404444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3BA6E-1115-426C-A252-4CBE667B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2C123-A634-4E3F-9951-DD634EAEB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990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7797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002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508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006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29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42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88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88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92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743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826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798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3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- 2021-09-22 18:51:25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Scott Scale 930 Wakame Green.
Detalle por detalle, tu próxima bici.
✅ Cuadro Scale en carbono HMF
✅ FOX 32 Float Rhythm 100 mm
✅ Control remoto RideLoc con 3 posiciones
✅ Shimano XT-Deore, 12 velocidades
✅ Frenos de disco Shimano
✅ Llantas Syncros X-25 TR
✅ Cubiertas Schwalbe Racing Kevlar
✅ Componentes Syncros
#SCOTTbikes  
#SCOTTargentina  . 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17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124F6-864D-4007-89BE-DABCFB3FF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934977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DB733-DD2C-4865-B7FE-DF8D9C99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40BFD-52C3-411E-A36B-25F5C5E70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778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8104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806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625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473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321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538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327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194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35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224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15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521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3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- 2021-10-04 22:55:00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auténtica máquina de competición.
La culminación de nuestra insistente búsqueda de la velocidad.💨
Aerodinánica, extremadamente liviana y cómoda.
Así es nuestra Tarmac SL7.😎
Testeada a fondo en el túnel del viento y construida con nuestra tecnología Rider-First Engineered™ para asegurarnos que la Tarmac sea realmente equilibrada y con el mejor comportamiento, indistintamente de la talla. 
Diseñada por los mejores ingenieros en base a la experiencia de un ejército de ciclistas de nuestros equipos World Tour, la Tarmac SL7 es la más rápida que jamás hayamos probado. 
#AeroIsEverything          
#SpecializedTarmac #TarmacSL7 #IamSpecialized #SpecializedArgentina #SpecializedTarmacSl7 #SpecializedRoad #Road
📸 @joacobarcelonna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92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69C89-DCF5-488A-B3D3-EA15F8200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12965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A972-63DD-45A6-9661-74F4A84A6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35625-0DA8-44D5-94CF-264E7C1AC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138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2879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603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479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10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475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318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11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210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23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348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7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341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4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- 2021-10-13 22:07:17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¿Scale 930 o 940?
¿Shimano NX-SX o XT Deore?
¿Rockshox o Fox?
La decisión es tuya. Conocé los dos modelos en nuestras tiendas.
Link en bio y en Stories destacadas.
#SCOTTargentina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41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- 2021-09-19 20:24:03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 de semana de XCO y CCO para los riders del SCOTT-SRAM MTB Racing  con resultados muy dispares.
Lo mejor fue para Nino Schurter  con su cuarto lugar en CCO.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56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F9288-1E52-4D2B-9B05-E28D98DCF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06578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2EB3-1CED-4E25-B83E-2D6C3FDA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8944E-8851-46D1-803F-6DE463828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901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3292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574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3462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72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08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257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629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026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195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43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548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13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32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- 2021-09-27 22:05:38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entrada al mundo TwinLoc en la Spark RC 900 Comp.
✅ Cuadro Spark RC de carbono HMF
✅ FOX 32 Float Rhythm 110 mm
✅ FOX Float, 100 mm, TwinLoc
✅ SRAM NX Eagle, 12 velocidades
✅ Frenos de disco Shimano Deore
✅ Llantas Syncros X-25 TR
✅ Cubiertas Maxxis Rekon Race Folding
✅ Componentes Syncros
#SCOTTbikes 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1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FF115-1CE2-48B3-8C9C-B71DB77AA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966158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4FBBD-96EF-45E9-94D7-F29B0F92F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45A820-00F8-4F9E-AC6A-BFE4C1B77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00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6450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059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22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861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822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385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223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197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764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749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87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89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- 2021-09-20 18:28:51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bicicleta Scale 940 de SCOTT está equipada con un cuadro de carbono ultraligero.
El próximo salto en tu rendimiento.
Acercate a nuestras tiendas. Link en bio y en Stories destacadas.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538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50F7E-6657-4AEC-B08E-99A29CBE0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372678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909FD-0786-4BE8-BEC4-9E911EDB0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D0000-C779-4730-8039-750411038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632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9966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0118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285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60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71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503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507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434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055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65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711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456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3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- 2021-09-24 16:05:25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Tarmac SL7 listas para dar batalla este fin de semana en el Mundial de Ruta 2021 en Flanders, Bélgica, donde se definirán los ciclistas 🚴‍♀️🚴‍♂️  que vestirán de 🌈
🏁 La carrera élite de ruta masculina y femenina se disputarán este fin de semana. Los hombres completarán un recorrido de 268,3 kilómetros con un desnivel positivo de 2.562 metros, partiendo desde Amberes y llegando a Lovaina, mientras que las mujeres completarán 157,7 kilómetros con un desnivel de 1.047 metros.
Las bicis de estas fotos son con las que estarán compitiendo Kasper Asgreen, Remco Evenepoel y Remi Cavagna. 
Esperamos ver nuevamente a la Tarmac en lo más alto del podio.💨
📸 🚲  @billy_lebelge  
📸🚴‍♂️  @tromaniti_cc
#IamSpecialized #SWorks #TarmacSL7 #SpecializedTarmac #Flanders2021  #Roadbike #SpecializedArgentina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601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1C6C5-4F7C-4D7A-B3FF-07FD80589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15793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86EF-545F-4F38-97F8-F8553F3E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62620-B97F-444C-B870-1684EDAAEC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1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4491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394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44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675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46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58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73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267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959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437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229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92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1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- 2021-10-17 09:41:03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#MadresTrek ¡💖Feliz día de la madre 💖! 
Con frío, con calor, con viento, con lluvia, pero siempre con mucha pasión y determinación estás ahí. Por eso, este día siempre va a ser tan especial ¡Feliz Día! 
@trekbikes @trekbicycleargentina @bontragerargentina #trekbikes #supercaliber #mtb #xco #xcm #ridebontrager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21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CF88B-500B-4574-8C96-F14C9DF7C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5481849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36F95-A522-4511-B700-D9D0D673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60929-0478-4632-BEF6-172E1B819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839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179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2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67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151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85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704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5332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02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74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5704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690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568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3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- 2021-09-30 17:29:07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una bici ligera y eficaz para la montaña y con cuadro de aleación?
La Scott Aspect 950 Slate Grey es la que estás buscando.
Acercate a nuestras tiendas y probala.
Link en bio y en Stories destacadas.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7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- 2021-10-02 20:48:41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se prepara el Team DSM  para la @parisroubaixcourse ? 
Así.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284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DF98A-0D07-4AF6-A1FF-B378B7524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060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217D5-0E7E-4C44-A74C-3D3B01BC9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2504D-ADDF-4B9A-B213-8A80A8B0C0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105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00861-7614-4106-B16B-F965E4830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A9F3A-DBB7-4C4C-8AED-30A9C9DC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25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1519</Words>
  <Application>Microsoft Office PowerPoint</Application>
  <PresentationFormat>On-screen Show (4:3)</PresentationFormat>
  <Paragraphs>832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Scott</vt:lpstr>
      <vt:lpstr>Facebook Fan Distribution | Scott</vt:lpstr>
      <vt:lpstr>Facebook +/- Fan Distribution | Scott</vt:lpstr>
      <vt:lpstr>Facebook Key Metrics Radar | Scott</vt:lpstr>
      <vt:lpstr>Facebook Page Likes Total | Scott</vt:lpstr>
      <vt:lpstr>Facebook Posts Distribution | Scott</vt:lpstr>
      <vt:lpstr>Facebook Interactions Distribution | Scott</vt:lpstr>
      <vt:lpstr>Facebook Fans Change | Scott</vt:lpstr>
      <vt:lpstr>Facebook Fans Change Per Weekday | Scott</vt:lpstr>
      <vt:lpstr>Facebook Fans Change Rate | Scott</vt:lpstr>
      <vt:lpstr>Facebook Own Posts | Scott</vt:lpstr>
      <vt:lpstr>Facebook Own Posts By Hour | Scott</vt:lpstr>
      <vt:lpstr>Facebook Own Posts By Weekday | Scott</vt:lpstr>
      <vt:lpstr>Facebook Interactions Distribution | Scott</vt:lpstr>
      <vt:lpstr>Facebook Post Type Distribution Per Profile | Scott</vt:lpstr>
      <vt:lpstr>Facebook Interaction Rate By Weekday | Scott</vt:lpstr>
      <vt:lpstr>Facebook Interaction Rate | Scott</vt:lpstr>
      <vt:lpstr>Facebook Interaction Rate By Post Type | Scott</vt:lpstr>
      <vt:lpstr>Facebook Interaction Rate By Hour | Scott</vt:lpstr>
      <vt:lpstr>Facebook Hashtag Detection | Scott</vt:lpstr>
      <vt:lpstr>Facebook Post Table + Reactions | Scott - 1 of 23</vt:lpstr>
      <vt:lpstr>Facebook Post Table + Reactions | Scott - 2 of 23</vt:lpstr>
      <vt:lpstr>Facebook Post Table + Reactions | Scott - 3 of 23</vt:lpstr>
      <vt:lpstr>Facebook Post Table + Reactions | Scott - 4 of 23</vt:lpstr>
      <vt:lpstr>Facebook Post Table + Reactions | Scott - 5 of 23</vt:lpstr>
      <vt:lpstr>Facebook Post Table + Reactions | Scott - 6 of 23</vt:lpstr>
      <vt:lpstr>Facebook Post Table + Reactions | Scott - 7 of 23</vt:lpstr>
      <vt:lpstr>Facebook Post Table + Reactions | Scott - 8 of 23</vt:lpstr>
      <vt:lpstr>Facebook Post Table + Reactions | Scott - 9 of 23</vt:lpstr>
      <vt:lpstr>Facebook Post Table + Reactions | Scott - 10 of 23</vt:lpstr>
      <vt:lpstr>Facebook Post Table + Reactions | Scott - 11 of 23</vt:lpstr>
      <vt:lpstr>Facebook Post Table + Reactions | Scott - 12 of 23</vt:lpstr>
      <vt:lpstr>Facebook Post Table + Reactions | Scott - 13 of 23</vt:lpstr>
      <vt:lpstr>Facebook Post Table + Reactions | Scott - 14 of 23</vt:lpstr>
      <vt:lpstr>Facebook Post Table + Reactions | Scott - 15 of 23</vt:lpstr>
      <vt:lpstr>Facebook Post Table + Reactions | Scott - 16 of 23</vt:lpstr>
      <vt:lpstr>Facebook Post Table + Reactions | Scott - 17 of 23</vt:lpstr>
      <vt:lpstr>Facebook Post Table + Reactions | Scott - 18 of 23</vt:lpstr>
      <vt:lpstr>Facebook Post Table + Reactions | Scott - 19 of 23</vt:lpstr>
      <vt:lpstr>Facebook Post Table + Reactions | Scott - 20 of 23</vt:lpstr>
      <vt:lpstr>Facebook Post Table + Reactions | Scott - 21 of 23</vt:lpstr>
      <vt:lpstr>Facebook Post Table + Reactions | Scott - 22 of 23</vt:lpstr>
      <vt:lpstr>Facebook Post Table + Reactions | Scott - 23 of 23</vt:lpstr>
      <vt:lpstr>Facebook User Posts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2021-10-18T22:55:00Z</dcterms:created>
  <dcterms:modified xsi:type="dcterms:W3CDTF">2021-10-18T22:56:07Z</dcterms:modified>
</cp:coreProperties>
</file>