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0"/>
      <p:bold r:id="rId51"/>
      <p:italic r:id="rId52"/>
      <p:boldItalic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265095</c:v>
                </c:pt>
                <c:pt idx="1">
                  <c:v>49771</c:v>
                </c:pt>
                <c:pt idx="2">
                  <c:v>32111</c:v>
                </c:pt>
                <c:pt idx="3">
                  <c:v>30641</c:v>
                </c:pt>
                <c:pt idx="4">
                  <c:v>28227</c:v>
                </c:pt>
                <c:pt idx="5">
                  <c:v>1243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A2-46E9-BD22-E26A34A82D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-188</c:v>
                </c:pt>
                <c:pt idx="1">
                  <c:v>67</c:v>
                </c:pt>
                <c:pt idx="2">
                  <c:v>49</c:v>
                </c:pt>
                <c:pt idx="3">
                  <c:v>767</c:v>
                </c:pt>
                <c:pt idx="4">
                  <c:v>83</c:v>
                </c:pt>
                <c:pt idx="5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72-45F8-A4E2-B7AA4C1A65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11.5585</c:v>
                </c:pt>
                <c:pt idx="1">
                  <c:v>57.142899999999997</c:v>
                </c:pt>
                <c:pt idx="2">
                  <c:v>15.508900000000001</c:v>
                </c:pt>
                <c:pt idx="3">
                  <c:v>0</c:v>
                </c:pt>
                <c:pt idx="4">
                  <c:v>6.7558999999999996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DD-44A7-B07E-0B4D66853F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10.6479</c:v>
                </c:pt>
                <c:pt idx="1">
                  <c:v>71.428600000000003</c:v>
                </c:pt>
                <c:pt idx="2">
                  <c:v>5.4927000000000001</c:v>
                </c:pt>
                <c:pt idx="3">
                  <c:v>0</c:v>
                </c:pt>
                <c:pt idx="4">
                  <c:v>2.0548999999999999</c:v>
                </c:pt>
                <c:pt idx="5">
                  <c:v>11.486599999999999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DD-44A7-B07E-0B4D66853F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12.113</c:v>
                </c:pt>
                <c:pt idx="1">
                  <c:v>100</c:v>
                </c:pt>
                <c:pt idx="2">
                  <c:v>42.1648</c:v>
                </c:pt>
                <c:pt idx="3">
                  <c:v>0</c:v>
                </c:pt>
                <c:pt idx="4">
                  <c:v>9.8975000000000009</c:v>
                </c:pt>
                <c:pt idx="5">
                  <c:v>5.9526000000000003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DD-44A7-B07E-0B4D66853F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18.774799999999999</c:v>
                </c:pt>
                <c:pt idx="1">
                  <c:v>78.571399999999997</c:v>
                </c:pt>
                <c:pt idx="2">
                  <c:v>100</c:v>
                </c:pt>
                <c:pt idx="3">
                  <c:v>0</c:v>
                </c:pt>
                <c:pt idx="4">
                  <c:v>19.2729</c:v>
                </c:pt>
                <c:pt idx="5">
                  <c:v>5.2503000000000002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DD-44A7-B07E-0B4D66853F4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14.2857</c:v>
                </c:pt>
                <c:pt idx="2">
                  <c:v>16.639700000000001</c:v>
                </c:pt>
                <c:pt idx="3">
                  <c:v>0</c:v>
                </c:pt>
                <c:pt idx="4">
                  <c:v>3.3081</c:v>
                </c:pt>
                <c:pt idx="5">
                  <c:v>-2.7602000000000002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DD-44A7-B07E-0B4D66853F4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0.46889999999999998</c:v>
                </c:pt>
                <c:pt idx="1">
                  <c:v>57.142899999999997</c:v>
                </c:pt>
                <c:pt idx="2">
                  <c:v>9.3699999999999992</c:v>
                </c:pt>
                <c:pt idx="3">
                  <c:v>0</c:v>
                </c:pt>
                <c:pt idx="4">
                  <c:v>100</c:v>
                </c:pt>
                <c:pt idx="5">
                  <c:v>47.576300000000003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0DD-44A7-B07E-0B4D66853F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0137856"/>
        <c:axId val="380138512"/>
      </c:radarChart>
      <c:catAx>
        <c:axId val="38013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138512"/>
        <c:crosses val="autoZero"/>
        <c:auto val="1"/>
        <c:lblAlgn val="ctr"/>
        <c:lblOffset val="100"/>
        <c:noMultiLvlLbl val="0"/>
      </c:catAx>
      <c:valAx>
        <c:axId val="38013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13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29901</c:v>
                </c:pt>
                <c:pt idx="1">
                  <c:v>29938</c:v>
                </c:pt>
                <c:pt idx="2">
                  <c:v>29982</c:v>
                </c:pt>
                <c:pt idx="3">
                  <c:v>30003</c:v>
                </c:pt>
                <c:pt idx="4">
                  <c:v>30036</c:v>
                </c:pt>
                <c:pt idx="5">
                  <c:v>30067</c:v>
                </c:pt>
                <c:pt idx="6">
                  <c:v>30082</c:v>
                </c:pt>
                <c:pt idx="7">
                  <c:v>30114</c:v>
                </c:pt>
                <c:pt idx="8">
                  <c:v>30157</c:v>
                </c:pt>
                <c:pt idx="9">
                  <c:v>30184</c:v>
                </c:pt>
                <c:pt idx="10">
                  <c:v>30214</c:v>
                </c:pt>
                <c:pt idx="11">
                  <c:v>30251</c:v>
                </c:pt>
                <c:pt idx="12">
                  <c:v>30254</c:v>
                </c:pt>
                <c:pt idx="13">
                  <c:v>30251</c:v>
                </c:pt>
                <c:pt idx="14">
                  <c:v>30250</c:v>
                </c:pt>
                <c:pt idx="15">
                  <c:v>30250</c:v>
                </c:pt>
                <c:pt idx="16">
                  <c:v>30264</c:v>
                </c:pt>
                <c:pt idx="17">
                  <c:v>30303</c:v>
                </c:pt>
                <c:pt idx="18">
                  <c:v>30337</c:v>
                </c:pt>
                <c:pt idx="19">
                  <c:v>30366</c:v>
                </c:pt>
                <c:pt idx="20">
                  <c:v>30396</c:v>
                </c:pt>
                <c:pt idx="21">
                  <c:v>30437</c:v>
                </c:pt>
                <c:pt idx="22">
                  <c:v>30484</c:v>
                </c:pt>
                <c:pt idx="23">
                  <c:v>30503</c:v>
                </c:pt>
                <c:pt idx="24">
                  <c:v>30509</c:v>
                </c:pt>
                <c:pt idx="25">
                  <c:v>30534</c:v>
                </c:pt>
                <c:pt idx="26">
                  <c:v>30571</c:v>
                </c:pt>
                <c:pt idx="27">
                  <c:v>30592</c:v>
                </c:pt>
                <c:pt idx="28">
                  <c:v>30614</c:v>
                </c:pt>
                <c:pt idx="29">
                  <c:v>30641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40-4F12-96DD-BC73CBEE30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28151</c:v>
                </c:pt>
                <c:pt idx="1">
                  <c:v>28150</c:v>
                </c:pt>
                <c:pt idx="2">
                  <c:v>28149</c:v>
                </c:pt>
                <c:pt idx="3">
                  <c:v>28159</c:v>
                </c:pt>
                <c:pt idx="4">
                  <c:v>28164</c:v>
                </c:pt>
                <c:pt idx="5">
                  <c:v>28172</c:v>
                </c:pt>
                <c:pt idx="6">
                  <c:v>28174</c:v>
                </c:pt>
                <c:pt idx="7">
                  <c:v>28176</c:v>
                </c:pt>
                <c:pt idx="8">
                  <c:v>28177</c:v>
                </c:pt>
                <c:pt idx="9">
                  <c:v>28177</c:v>
                </c:pt>
                <c:pt idx="10">
                  <c:v>28175</c:v>
                </c:pt>
                <c:pt idx="11">
                  <c:v>28176</c:v>
                </c:pt>
                <c:pt idx="12">
                  <c:v>28175</c:v>
                </c:pt>
                <c:pt idx="13">
                  <c:v>28173</c:v>
                </c:pt>
                <c:pt idx="14">
                  <c:v>28169</c:v>
                </c:pt>
                <c:pt idx="15">
                  <c:v>28168</c:v>
                </c:pt>
                <c:pt idx="16">
                  <c:v>28174</c:v>
                </c:pt>
                <c:pt idx="17">
                  <c:v>28187</c:v>
                </c:pt>
                <c:pt idx="18">
                  <c:v>28190</c:v>
                </c:pt>
                <c:pt idx="19">
                  <c:v>28196</c:v>
                </c:pt>
                <c:pt idx="20">
                  <c:v>28200</c:v>
                </c:pt>
                <c:pt idx="21">
                  <c:v>28201</c:v>
                </c:pt>
                <c:pt idx="22">
                  <c:v>28203</c:v>
                </c:pt>
                <c:pt idx="23">
                  <c:v>28211</c:v>
                </c:pt>
                <c:pt idx="24">
                  <c:v>28211</c:v>
                </c:pt>
                <c:pt idx="25">
                  <c:v>28215</c:v>
                </c:pt>
                <c:pt idx="26">
                  <c:v>28216</c:v>
                </c:pt>
                <c:pt idx="27">
                  <c:v>28222</c:v>
                </c:pt>
                <c:pt idx="28">
                  <c:v>28225</c:v>
                </c:pt>
                <c:pt idx="29">
                  <c:v>28227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40-4F12-96DD-BC73CBEE30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32064</c:v>
                </c:pt>
                <c:pt idx="1">
                  <c:v>32066</c:v>
                </c:pt>
                <c:pt idx="2">
                  <c:v>32067</c:v>
                </c:pt>
                <c:pt idx="3">
                  <c:v>32068</c:v>
                </c:pt>
                <c:pt idx="4">
                  <c:v>32068</c:v>
                </c:pt>
                <c:pt idx="5">
                  <c:v>32069</c:v>
                </c:pt>
                <c:pt idx="6">
                  <c:v>32070</c:v>
                </c:pt>
                <c:pt idx="7">
                  <c:v>32076</c:v>
                </c:pt>
                <c:pt idx="8">
                  <c:v>32075</c:v>
                </c:pt>
                <c:pt idx="9">
                  <c:v>32075</c:v>
                </c:pt>
                <c:pt idx="10">
                  <c:v>32075</c:v>
                </c:pt>
                <c:pt idx="11">
                  <c:v>32075</c:v>
                </c:pt>
                <c:pt idx="12">
                  <c:v>32081</c:v>
                </c:pt>
                <c:pt idx="13">
                  <c:v>32084</c:v>
                </c:pt>
                <c:pt idx="14">
                  <c:v>32090</c:v>
                </c:pt>
                <c:pt idx="15">
                  <c:v>32094</c:v>
                </c:pt>
                <c:pt idx="16">
                  <c:v>32097</c:v>
                </c:pt>
                <c:pt idx="17">
                  <c:v>32096</c:v>
                </c:pt>
                <c:pt idx="18">
                  <c:v>32094</c:v>
                </c:pt>
                <c:pt idx="19">
                  <c:v>32098</c:v>
                </c:pt>
                <c:pt idx="20">
                  <c:v>32101</c:v>
                </c:pt>
                <c:pt idx="21">
                  <c:v>32104</c:v>
                </c:pt>
                <c:pt idx="22">
                  <c:v>32105</c:v>
                </c:pt>
                <c:pt idx="23">
                  <c:v>32105</c:v>
                </c:pt>
                <c:pt idx="24">
                  <c:v>32104</c:v>
                </c:pt>
                <c:pt idx="25">
                  <c:v>32106</c:v>
                </c:pt>
                <c:pt idx="26">
                  <c:v>32107</c:v>
                </c:pt>
                <c:pt idx="27">
                  <c:v>32108</c:v>
                </c:pt>
                <c:pt idx="28">
                  <c:v>32111</c:v>
                </c:pt>
                <c:pt idx="29">
                  <c:v>32111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40-4F12-96DD-BC73CBEE30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49707</c:v>
                </c:pt>
                <c:pt idx="1">
                  <c:v>49711</c:v>
                </c:pt>
                <c:pt idx="2">
                  <c:v>49713</c:v>
                </c:pt>
                <c:pt idx="3">
                  <c:v>49716</c:v>
                </c:pt>
                <c:pt idx="4">
                  <c:v>49713</c:v>
                </c:pt>
                <c:pt idx="5">
                  <c:v>49717</c:v>
                </c:pt>
                <c:pt idx="6">
                  <c:v>49716</c:v>
                </c:pt>
                <c:pt idx="7">
                  <c:v>49715</c:v>
                </c:pt>
                <c:pt idx="8">
                  <c:v>49713</c:v>
                </c:pt>
                <c:pt idx="9">
                  <c:v>49719</c:v>
                </c:pt>
                <c:pt idx="10">
                  <c:v>49720</c:v>
                </c:pt>
                <c:pt idx="11">
                  <c:v>49725</c:v>
                </c:pt>
                <c:pt idx="12">
                  <c:v>49723</c:v>
                </c:pt>
                <c:pt idx="13">
                  <c:v>49725</c:v>
                </c:pt>
                <c:pt idx="14">
                  <c:v>49720</c:v>
                </c:pt>
                <c:pt idx="15">
                  <c:v>49720</c:v>
                </c:pt>
                <c:pt idx="16">
                  <c:v>49722</c:v>
                </c:pt>
                <c:pt idx="17">
                  <c:v>49727</c:v>
                </c:pt>
                <c:pt idx="18">
                  <c:v>49731</c:v>
                </c:pt>
                <c:pt idx="19">
                  <c:v>49732</c:v>
                </c:pt>
                <c:pt idx="20">
                  <c:v>49737</c:v>
                </c:pt>
                <c:pt idx="21">
                  <c:v>49736</c:v>
                </c:pt>
                <c:pt idx="22">
                  <c:v>49737</c:v>
                </c:pt>
                <c:pt idx="23">
                  <c:v>49737</c:v>
                </c:pt>
                <c:pt idx="24">
                  <c:v>49752</c:v>
                </c:pt>
                <c:pt idx="25">
                  <c:v>49763</c:v>
                </c:pt>
                <c:pt idx="26">
                  <c:v>49763</c:v>
                </c:pt>
                <c:pt idx="27">
                  <c:v>49764</c:v>
                </c:pt>
                <c:pt idx="28">
                  <c:v>49767</c:v>
                </c:pt>
                <c:pt idx="29">
                  <c:v>49771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340-4F12-96DD-BC73CBEE303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265270</c:v>
                </c:pt>
                <c:pt idx="1">
                  <c:v>265266</c:v>
                </c:pt>
                <c:pt idx="2">
                  <c:v>265255</c:v>
                </c:pt>
                <c:pt idx="3">
                  <c:v>265249</c:v>
                </c:pt>
                <c:pt idx="4">
                  <c:v>265245</c:v>
                </c:pt>
                <c:pt idx="5">
                  <c:v>265238</c:v>
                </c:pt>
                <c:pt idx="6">
                  <c:v>265235</c:v>
                </c:pt>
                <c:pt idx="7">
                  <c:v>265231</c:v>
                </c:pt>
                <c:pt idx="8">
                  <c:v>265231</c:v>
                </c:pt>
                <c:pt idx="9">
                  <c:v>265226</c:v>
                </c:pt>
                <c:pt idx="10">
                  <c:v>265219</c:v>
                </c:pt>
                <c:pt idx="11">
                  <c:v>265212</c:v>
                </c:pt>
                <c:pt idx="12">
                  <c:v>265209</c:v>
                </c:pt>
                <c:pt idx="13">
                  <c:v>265204</c:v>
                </c:pt>
                <c:pt idx="14">
                  <c:v>265203</c:v>
                </c:pt>
                <c:pt idx="15">
                  <c:v>265199</c:v>
                </c:pt>
                <c:pt idx="16">
                  <c:v>265182</c:v>
                </c:pt>
                <c:pt idx="17">
                  <c:v>265176</c:v>
                </c:pt>
                <c:pt idx="18">
                  <c:v>265175</c:v>
                </c:pt>
                <c:pt idx="19">
                  <c:v>265167</c:v>
                </c:pt>
                <c:pt idx="20">
                  <c:v>265163</c:v>
                </c:pt>
                <c:pt idx="21">
                  <c:v>265153</c:v>
                </c:pt>
                <c:pt idx="22">
                  <c:v>265147</c:v>
                </c:pt>
                <c:pt idx="23">
                  <c:v>265136</c:v>
                </c:pt>
                <c:pt idx="24">
                  <c:v>265129</c:v>
                </c:pt>
                <c:pt idx="25">
                  <c:v>265126</c:v>
                </c:pt>
                <c:pt idx="26">
                  <c:v>265114</c:v>
                </c:pt>
                <c:pt idx="27">
                  <c:v>265110</c:v>
                </c:pt>
                <c:pt idx="28">
                  <c:v>265101</c:v>
                </c:pt>
                <c:pt idx="29">
                  <c:v>265095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340-4F12-96DD-BC73CBEE303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1229</c:v>
                </c:pt>
                <c:pt idx="1">
                  <c:v>1229</c:v>
                </c:pt>
                <c:pt idx="2">
                  <c:v>1229</c:v>
                </c:pt>
                <c:pt idx="3">
                  <c:v>1230</c:v>
                </c:pt>
                <c:pt idx="4">
                  <c:v>1230</c:v>
                </c:pt>
                <c:pt idx="5">
                  <c:v>1230</c:v>
                </c:pt>
                <c:pt idx="6">
                  <c:v>1230</c:v>
                </c:pt>
                <c:pt idx="7">
                  <c:v>1230</c:v>
                </c:pt>
                <c:pt idx="8">
                  <c:v>1232</c:v>
                </c:pt>
                <c:pt idx="9">
                  <c:v>1233</c:v>
                </c:pt>
                <c:pt idx="10">
                  <c:v>1235</c:v>
                </c:pt>
                <c:pt idx="11">
                  <c:v>1235</c:v>
                </c:pt>
                <c:pt idx="12">
                  <c:v>1237</c:v>
                </c:pt>
                <c:pt idx="13">
                  <c:v>1237</c:v>
                </c:pt>
                <c:pt idx="14">
                  <c:v>1237</c:v>
                </c:pt>
                <c:pt idx="15">
                  <c:v>1237</c:v>
                </c:pt>
                <c:pt idx="16">
                  <c:v>1237</c:v>
                </c:pt>
                <c:pt idx="17">
                  <c:v>1237</c:v>
                </c:pt>
                <c:pt idx="18">
                  <c:v>1237</c:v>
                </c:pt>
                <c:pt idx="19">
                  <c:v>1238</c:v>
                </c:pt>
                <c:pt idx="20">
                  <c:v>1238</c:v>
                </c:pt>
                <c:pt idx="21">
                  <c:v>1237</c:v>
                </c:pt>
                <c:pt idx="22">
                  <c:v>1237</c:v>
                </c:pt>
                <c:pt idx="23">
                  <c:v>1239</c:v>
                </c:pt>
                <c:pt idx="24">
                  <c:v>1239</c:v>
                </c:pt>
                <c:pt idx="25">
                  <c:v>1240</c:v>
                </c:pt>
                <c:pt idx="26">
                  <c:v>1240</c:v>
                </c:pt>
                <c:pt idx="27">
                  <c:v>1241</c:v>
                </c:pt>
                <c:pt idx="28">
                  <c:v>1242</c:v>
                </c:pt>
                <c:pt idx="29">
                  <c:v>1243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340-4F12-96DD-BC73CBEE30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140232"/>
        <c:axId val="380140888"/>
      </c:lineChart>
      <c:dateAx>
        <c:axId val="380140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140888"/>
        <c:crosses val="autoZero"/>
        <c:auto val="1"/>
        <c:lblOffset val="100"/>
        <c:baseTimeUnit val="days"/>
      </c:dateAx>
      <c:valAx>
        <c:axId val="38014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14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2</c:v>
                </c:pt>
                <c:pt idx="1">
                  <c:v>11</c:v>
                </c:pt>
                <c:pt idx="2">
                  <c:v>14</c:v>
                </c:pt>
                <c:pt idx="3">
                  <c:v>8</c:v>
                </c:pt>
                <c:pt idx="4">
                  <c:v>10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7A-4F69-848F-9CAD852AAD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103</c:v>
                </c:pt>
                <c:pt idx="1">
                  <c:v>619</c:v>
                </c:pt>
                <c:pt idx="2">
                  <c:v>261</c:v>
                </c:pt>
                <c:pt idx="3">
                  <c:v>96</c:v>
                </c:pt>
                <c:pt idx="4">
                  <c:v>34</c:v>
                </c:pt>
                <c:pt idx="5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F1-4711-8A44-DB9222CF9F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27</c:v>
                </c:pt>
                <c:pt idx="1">
                  <c:v>37</c:v>
                </c:pt>
                <c:pt idx="2">
                  <c:v>44</c:v>
                </c:pt>
                <c:pt idx="3">
                  <c:v>21</c:v>
                </c:pt>
                <c:pt idx="4">
                  <c:v>33</c:v>
                </c:pt>
                <c:pt idx="5">
                  <c:v>31</c:v>
                </c:pt>
                <c:pt idx="6">
                  <c:v>15</c:v>
                </c:pt>
                <c:pt idx="7">
                  <c:v>32</c:v>
                </c:pt>
                <c:pt idx="8">
                  <c:v>43</c:v>
                </c:pt>
                <c:pt idx="9">
                  <c:v>27</c:v>
                </c:pt>
                <c:pt idx="10">
                  <c:v>30</c:v>
                </c:pt>
                <c:pt idx="11">
                  <c:v>37</c:v>
                </c:pt>
                <c:pt idx="12">
                  <c:v>3</c:v>
                </c:pt>
                <c:pt idx="13">
                  <c:v>-3</c:v>
                </c:pt>
                <c:pt idx="14">
                  <c:v>-1</c:v>
                </c:pt>
                <c:pt idx="15">
                  <c:v>0</c:v>
                </c:pt>
                <c:pt idx="16">
                  <c:v>14</c:v>
                </c:pt>
                <c:pt idx="17">
                  <c:v>39</c:v>
                </c:pt>
                <c:pt idx="18">
                  <c:v>34</c:v>
                </c:pt>
                <c:pt idx="19">
                  <c:v>29</c:v>
                </c:pt>
                <c:pt idx="20">
                  <c:v>30</c:v>
                </c:pt>
                <c:pt idx="21">
                  <c:v>41</c:v>
                </c:pt>
                <c:pt idx="22">
                  <c:v>47</c:v>
                </c:pt>
                <c:pt idx="23">
                  <c:v>19</c:v>
                </c:pt>
                <c:pt idx="24">
                  <c:v>6</c:v>
                </c:pt>
                <c:pt idx="25">
                  <c:v>25</c:v>
                </c:pt>
                <c:pt idx="26">
                  <c:v>37</c:v>
                </c:pt>
                <c:pt idx="27">
                  <c:v>21</c:v>
                </c:pt>
                <c:pt idx="28">
                  <c:v>22</c:v>
                </c:pt>
                <c:pt idx="29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24-40F6-8F9F-76054B834D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</c:v>
                </c:pt>
                <c:pt idx="1">
                  <c:v>-1</c:v>
                </c:pt>
                <c:pt idx="2">
                  <c:v>-1</c:v>
                </c:pt>
                <c:pt idx="3">
                  <c:v>10</c:v>
                </c:pt>
                <c:pt idx="4">
                  <c:v>5</c:v>
                </c:pt>
                <c:pt idx="5">
                  <c:v>8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-2</c:v>
                </c:pt>
                <c:pt idx="11">
                  <c:v>1</c:v>
                </c:pt>
                <c:pt idx="12">
                  <c:v>-1</c:v>
                </c:pt>
                <c:pt idx="13">
                  <c:v>-2</c:v>
                </c:pt>
                <c:pt idx="14">
                  <c:v>-4</c:v>
                </c:pt>
                <c:pt idx="15">
                  <c:v>-1</c:v>
                </c:pt>
                <c:pt idx="16">
                  <c:v>6</c:v>
                </c:pt>
                <c:pt idx="17">
                  <c:v>13</c:v>
                </c:pt>
                <c:pt idx="18">
                  <c:v>3</c:v>
                </c:pt>
                <c:pt idx="19">
                  <c:v>6</c:v>
                </c:pt>
                <c:pt idx="20">
                  <c:v>4</c:v>
                </c:pt>
                <c:pt idx="21">
                  <c:v>1</c:v>
                </c:pt>
                <c:pt idx="22">
                  <c:v>2</c:v>
                </c:pt>
                <c:pt idx="23">
                  <c:v>8</c:v>
                </c:pt>
                <c:pt idx="24">
                  <c:v>0</c:v>
                </c:pt>
                <c:pt idx="25">
                  <c:v>4</c:v>
                </c:pt>
                <c:pt idx="26">
                  <c:v>1</c:v>
                </c:pt>
                <c:pt idx="27">
                  <c:v>6</c:v>
                </c:pt>
                <c:pt idx="28">
                  <c:v>3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24-40F6-8F9F-76054B834D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6</c:v>
                </c:pt>
                <c:pt idx="8">
                  <c:v>-1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</c:v>
                </c:pt>
                <c:pt idx="13">
                  <c:v>3</c:v>
                </c:pt>
                <c:pt idx="14">
                  <c:v>6</c:v>
                </c:pt>
                <c:pt idx="15">
                  <c:v>4</c:v>
                </c:pt>
                <c:pt idx="16">
                  <c:v>3</c:v>
                </c:pt>
                <c:pt idx="17">
                  <c:v>-1</c:v>
                </c:pt>
                <c:pt idx="18">
                  <c:v>-2</c:v>
                </c:pt>
                <c:pt idx="19">
                  <c:v>4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  <c:pt idx="23">
                  <c:v>0</c:v>
                </c:pt>
                <c:pt idx="24">
                  <c:v>-1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B24-40F6-8F9F-76054B834D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  <c:pt idx="4">
                  <c:v>-3</c:v>
                </c:pt>
                <c:pt idx="5">
                  <c:v>4</c:v>
                </c:pt>
                <c:pt idx="6">
                  <c:v>-1</c:v>
                </c:pt>
                <c:pt idx="7">
                  <c:v>-1</c:v>
                </c:pt>
                <c:pt idx="8">
                  <c:v>-2</c:v>
                </c:pt>
                <c:pt idx="9">
                  <c:v>6</c:v>
                </c:pt>
                <c:pt idx="10">
                  <c:v>1</c:v>
                </c:pt>
                <c:pt idx="11">
                  <c:v>5</c:v>
                </c:pt>
                <c:pt idx="12">
                  <c:v>-2</c:v>
                </c:pt>
                <c:pt idx="13">
                  <c:v>2</c:v>
                </c:pt>
                <c:pt idx="14">
                  <c:v>-5</c:v>
                </c:pt>
                <c:pt idx="15">
                  <c:v>0</c:v>
                </c:pt>
                <c:pt idx="16">
                  <c:v>2</c:v>
                </c:pt>
                <c:pt idx="17">
                  <c:v>5</c:v>
                </c:pt>
                <c:pt idx="18">
                  <c:v>4</c:v>
                </c:pt>
                <c:pt idx="19">
                  <c:v>1</c:v>
                </c:pt>
                <c:pt idx="20">
                  <c:v>5</c:v>
                </c:pt>
                <c:pt idx="21">
                  <c:v>-1</c:v>
                </c:pt>
                <c:pt idx="22">
                  <c:v>1</c:v>
                </c:pt>
                <c:pt idx="23">
                  <c:v>0</c:v>
                </c:pt>
                <c:pt idx="24">
                  <c:v>15</c:v>
                </c:pt>
                <c:pt idx="25">
                  <c:v>11</c:v>
                </c:pt>
                <c:pt idx="26">
                  <c:v>0</c:v>
                </c:pt>
                <c:pt idx="27">
                  <c:v>1</c:v>
                </c:pt>
                <c:pt idx="28">
                  <c:v>3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B24-40F6-8F9F-76054B834D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-13</c:v>
                </c:pt>
                <c:pt idx="1">
                  <c:v>-4</c:v>
                </c:pt>
                <c:pt idx="2">
                  <c:v>-11</c:v>
                </c:pt>
                <c:pt idx="3">
                  <c:v>-6</c:v>
                </c:pt>
                <c:pt idx="4">
                  <c:v>-4</c:v>
                </c:pt>
                <c:pt idx="5">
                  <c:v>-7</c:v>
                </c:pt>
                <c:pt idx="6">
                  <c:v>-3</c:v>
                </c:pt>
                <c:pt idx="7">
                  <c:v>-4</c:v>
                </c:pt>
                <c:pt idx="8">
                  <c:v>0</c:v>
                </c:pt>
                <c:pt idx="9">
                  <c:v>-5</c:v>
                </c:pt>
                <c:pt idx="10">
                  <c:v>-7</c:v>
                </c:pt>
                <c:pt idx="11">
                  <c:v>-7</c:v>
                </c:pt>
                <c:pt idx="12">
                  <c:v>-3</c:v>
                </c:pt>
                <c:pt idx="13">
                  <c:v>-5</c:v>
                </c:pt>
                <c:pt idx="14">
                  <c:v>-1</c:v>
                </c:pt>
                <c:pt idx="15">
                  <c:v>-4</c:v>
                </c:pt>
                <c:pt idx="16">
                  <c:v>-17</c:v>
                </c:pt>
                <c:pt idx="17">
                  <c:v>-6</c:v>
                </c:pt>
                <c:pt idx="18">
                  <c:v>-1</c:v>
                </c:pt>
                <c:pt idx="19">
                  <c:v>-8</c:v>
                </c:pt>
                <c:pt idx="20">
                  <c:v>-4</c:v>
                </c:pt>
                <c:pt idx="21">
                  <c:v>-10</c:v>
                </c:pt>
                <c:pt idx="22">
                  <c:v>-6</c:v>
                </c:pt>
                <c:pt idx="23">
                  <c:v>-11</c:v>
                </c:pt>
                <c:pt idx="24">
                  <c:v>-7</c:v>
                </c:pt>
                <c:pt idx="25">
                  <c:v>-3</c:v>
                </c:pt>
                <c:pt idx="26">
                  <c:v>-12</c:v>
                </c:pt>
                <c:pt idx="27">
                  <c:v>-4</c:v>
                </c:pt>
                <c:pt idx="28">
                  <c:v>-9</c:v>
                </c:pt>
                <c:pt idx="29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B24-40F6-8F9F-76054B834D1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-1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B24-40F6-8F9F-76054B834D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085888"/>
        <c:axId val="64085560"/>
      </c:lineChart>
      <c:dateAx>
        <c:axId val="64085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085560"/>
        <c:crosses val="autoZero"/>
        <c:auto val="1"/>
        <c:lblOffset val="100"/>
        <c:baseTimeUnit val="days"/>
      </c:dateAx>
      <c:valAx>
        <c:axId val="64085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08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31</c:v>
                </c:pt>
                <c:pt idx="1">
                  <c:v>26</c:v>
                </c:pt>
                <c:pt idx="2">
                  <c:v>24</c:v>
                </c:pt>
                <c:pt idx="3">
                  <c:v>32</c:v>
                </c:pt>
                <c:pt idx="4">
                  <c:v>25</c:v>
                </c:pt>
                <c:pt idx="5">
                  <c:v>16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BE-43D6-9FDF-64A201B034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3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BE-43D6-9FDF-64A201B034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BE-43D6-9FDF-64A201B034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4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BE-43D6-9FDF-64A201B0349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-4</c:v>
                </c:pt>
                <c:pt idx="1">
                  <c:v>-11</c:v>
                </c:pt>
                <c:pt idx="2">
                  <c:v>-7</c:v>
                </c:pt>
                <c:pt idx="3">
                  <c:v>-4</c:v>
                </c:pt>
                <c:pt idx="4">
                  <c:v>-8</c:v>
                </c:pt>
                <c:pt idx="5">
                  <c:v>-4</c:v>
                </c:pt>
                <c:pt idx="6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BE-43D6-9FDF-64A201B0349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5BE-43D6-9FDF-64A201B034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836496"/>
        <c:axId val="367836824"/>
      </c:barChart>
      <c:catAx>
        <c:axId val="36783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836824"/>
        <c:crosses val="autoZero"/>
        <c:auto val="1"/>
        <c:lblAlgn val="ctr"/>
        <c:lblOffset val="100"/>
        <c:noMultiLvlLbl val="0"/>
      </c:catAx>
      <c:valAx>
        <c:axId val="367836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83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9.0379594296043406E-2</c:v>
                </c:pt>
                <c:pt idx="1">
                  <c:v>0.123741680880238</c:v>
                </c:pt>
                <c:pt idx="2">
                  <c:v>0.14697040550470999</c:v>
                </c:pt>
                <c:pt idx="3">
                  <c:v>7.0042025215129103E-2</c:v>
                </c:pt>
                <c:pt idx="4">
                  <c:v>0.10998900109989</c:v>
                </c:pt>
                <c:pt idx="5">
                  <c:v>0.103209481954987</c:v>
                </c:pt>
                <c:pt idx="6">
                  <c:v>4.9888582166494798E-2</c:v>
                </c:pt>
                <c:pt idx="7">
                  <c:v>0.106375905857323</c:v>
                </c:pt>
                <c:pt idx="8">
                  <c:v>0.142790728564787</c:v>
                </c:pt>
                <c:pt idx="9">
                  <c:v>8.9531452067513298E-2</c:v>
                </c:pt>
                <c:pt idx="10">
                  <c:v>9.9390405512854496E-2</c:v>
                </c:pt>
                <c:pt idx="11">
                  <c:v>0.122459786853776</c:v>
                </c:pt>
                <c:pt idx="12">
                  <c:v>9.9170275362797898E-3</c:v>
                </c:pt>
                <c:pt idx="13">
                  <c:v>-9.9160441594499903E-3</c:v>
                </c:pt>
                <c:pt idx="14">
                  <c:v>-3.3056758454265999E-3</c:v>
                </c:pt>
                <c:pt idx="15">
                  <c:v>0</c:v>
                </c:pt>
                <c:pt idx="16">
                  <c:v>4.6280991735537201E-2</c:v>
                </c:pt>
                <c:pt idx="17">
                  <c:v>0.12886597938144301</c:v>
                </c:pt>
                <c:pt idx="18">
                  <c:v>0.112200112200112</c:v>
                </c:pt>
                <c:pt idx="19">
                  <c:v>9.5592840425882605E-2</c:v>
                </c:pt>
                <c:pt idx="20">
                  <c:v>9.8794704603833203E-2</c:v>
                </c:pt>
                <c:pt idx="21">
                  <c:v>0.13488616923279401</c:v>
                </c:pt>
                <c:pt idx="22">
                  <c:v>0.154417321023754</c:v>
                </c:pt>
                <c:pt idx="23">
                  <c:v>6.2327778506757699E-2</c:v>
                </c:pt>
                <c:pt idx="24">
                  <c:v>1.9670196374127102E-2</c:v>
                </c:pt>
                <c:pt idx="25">
                  <c:v>8.1943033203317098E-2</c:v>
                </c:pt>
                <c:pt idx="26">
                  <c:v>0.12117639352852599</c:v>
                </c:pt>
                <c:pt idx="27">
                  <c:v>6.8692551764744397E-2</c:v>
                </c:pt>
                <c:pt idx="28">
                  <c:v>7.1914225941422605E-2</c:v>
                </c:pt>
                <c:pt idx="29">
                  <c:v>8.8194943489906599E-2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CB-48B6-BF58-A50724EEAC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2.4872086412734501E-2</c:v>
                </c:pt>
                <c:pt idx="1">
                  <c:v>-3.5522716777379101E-3</c:v>
                </c:pt>
                <c:pt idx="2">
                  <c:v>-3.5523978685612799E-3</c:v>
                </c:pt>
                <c:pt idx="3">
                  <c:v>3.5525240683505599E-2</c:v>
                </c:pt>
                <c:pt idx="4">
                  <c:v>1.7756312369047199E-2</c:v>
                </c:pt>
                <c:pt idx="5">
                  <c:v>2.8405056099985799E-2</c:v>
                </c:pt>
                <c:pt idx="6">
                  <c:v>7.0992474797671396E-3</c:v>
                </c:pt>
                <c:pt idx="7">
                  <c:v>7.0987435223965403E-3</c:v>
                </c:pt>
                <c:pt idx="8">
                  <c:v>3.5491198182850698E-3</c:v>
                </c:pt>
                <c:pt idx="9">
                  <c:v>0</c:v>
                </c:pt>
                <c:pt idx="10">
                  <c:v>-7.0979877204812398E-3</c:v>
                </c:pt>
                <c:pt idx="11">
                  <c:v>3.5492457852706301E-3</c:v>
                </c:pt>
                <c:pt idx="12">
                  <c:v>-3.5491198182850698E-3</c:v>
                </c:pt>
                <c:pt idx="13">
                  <c:v>-7.0984915705412602E-3</c:v>
                </c:pt>
                <c:pt idx="14">
                  <c:v>-1.41979909842757E-2</c:v>
                </c:pt>
                <c:pt idx="15">
                  <c:v>-3.55000177500089E-3</c:v>
                </c:pt>
                <c:pt idx="16">
                  <c:v>2.1300766827605799E-2</c:v>
                </c:pt>
                <c:pt idx="17">
                  <c:v>4.6141832895577502E-2</c:v>
                </c:pt>
                <c:pt idx="18">
                  <c:v>1.06432043140455E-2</c:v>
                </c:pt>
                <c:pt idx="19">
                  <c:v>2.1284143313231599E-2</c:v>
                </c:pt>
                <c:pt idx="20">
                  <c:v>1.41864094197759E-2</c:v>
                </c:pt>
                <c:pt idx="21">
                  <c:v>3.54609929078014E-3</c:v>
                </c:pt>
                <c:pt idx="22">
                  <c:v>7.0919470940746798E-3</c:v>
                </c:pt>
                <c:pt idx="23">
                  <c:v>2.8365776690422999E-2</c:v>
                </c:pt>
                <c:pt idx="24">
                  <c:v>0</c:v>
                </c:pt>
                <c:pt idx="25">
                  <c:v>1.4178866399631399E-2</c:v>
                </c:pt>
                <c:pt idx="26">
                  <c:v>3.5442140705298601E-3</c:v>
                </c:pt>
                <c:pt idx="27">
                  <c:v>2.1264530762687799E-2</c:v>
                </c:pt>
                <c:pt idx="28">
                  <c:v>1.0630004960668999E-2</c:v>
                </c:pt>
                <c:pt idx="29">
                  <c:v>7.0859167404782996E-3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CB-48B6-BF58-A50724EEAC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6.2379140415445098E-3</c:v>
                </c:pt>
                <c:pt idx="1">
                  <c:v>6.2375249500998004E-3</c:v>
                </c:pt>
                <c:pt idx="2">
                  <c:v>3.1185679535957098E-3</c:v>
                </c:pt>
                <c:pt idx="3">
                  <c:v>3.1184707019677599E-3</c:v>
                </c:pt>
                <c:pt idx="4">
                  <c:v>0</c:v>
                </c:pt>
                <c:pt idx="5">
                  <c:v>3.11837345640514E-3</c:v>
                </c:pt>
                <c:pt idx="6">
                  <c:v>3.11827621690729E-3</c:v>
                </c:pt>
                <c:pt idx="7">
                  <c:v>1.8709073900841901E-2</c:v>
                </c:pt>
                <c:pt idx="8">
                  <c:v>-3.1175957101883E-3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1.87061574434918E-2</c:v>
                </c:pt>
                <c:pt idx="13">
                  <c:v>9.3513294473364303E-3</c:v>
                </c:pt>
                <c:pt idx="14">
                  <c:v>1.8700910110958702E-2</c:v>
                </c:pt>
                <c:pt idx="15">
                  <c:v>1.24649423496416E-2</c:v>
                </c:pt>
                <c:pt idx="16">
                  <c:v>9.3475415965601008E-3</c:v>
                </c:pt>
                <c:pt idx="17">
                  <c:v>-3.1155559709630199E-3</c:v>
                </c:pt>
                <c:pt idx="18">
                  <c:v>-6.23130608175474E-3</c:v>
                </c:pt>
                <c:pt idx="19">
                  <c:v>1.24633887954135E-2</c:v>
                </c:pt>
                <c:pt idx="20">
                  <c:v>9.3463767212910494E-3</c:v>
                </c:pt>
                <c:pt idx="21">
                  <c:v>9.3455032553502997E-3</c:v>
                </c:pt>
                <c:pt idx="22">
                  <c:v>3.11487665088463E-3</c:v>
                </c:pt>
                <c:pt idx="23">
                  <c:v>0</c:v>
                </c:pt>
                <c:pt idx="24">
                  <c:v>-3.11477962934122E-3</c:v>
                </c:pt>
                <c:pt idx="25">
                  <c:v>6.2297533017692504E-3</c:v>
                </c:pt>
                <c:pt idx="26">
                  <c:v>3.1146826138416499E-3</c:v>
                </c:pt>
                <c:pt idx="27">
                  <c:v>3.11458560438534E-3</c:v>
                </c:pt>
                <c:pt idx="28">
                  <c:v>9.3434658029151602E-3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CB-48B6-BF58-A50724EEAC7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6.0357315306615198E-3</c:v>
                </c:pt>
                <c:pt idx="1">
                  <c:v>8.0471563361297193E-3</c:v>
                </c:pt>
                <c:pt idx="2">
                  <c:v>4.0232544104926498E-3</c:v>
                </c:pt>
                <c:pt idx="3">
                  <c:v>6.0346388268662102E-3</c:v>
                </c:pt>
                <c:pt idx="4">
                  <c:v>-6.03427468018344E-3</c:v>
                </c:pt>
                <c:pt idx="5">
                  <c:v>8.0461851024882809E-3</c:v>
                </c:pt>
                <c:pt idx="6">
                  <c:v>-2.0113844359072402E-3</c:v>
                </c:pt>
                <c:pt idx="7">
                  <c:v>-2.0114248933944799E-3</c:v>
                </c:pt>
                <c:pt idx="8">
                  <c:v>-4.0229307050186104E-3</c:v>
                </c:pt>
                <c:pt idx="9">
                  <c:v>1.20692776537324E-2</c:v>
                </c:pt>
                <c:pt idx="10">
                  <c:v>2.0113035258150802E-3</c:v>
                </c:pt>
                <c:pt idx="11">
                  <c:v>1.00563153660499E-2</c:v>
                </c:pt>
                <c:pt idx="12">
                  <c:v>-4.0221216691804897E-3</c:v>
                </c:pt>
                <c:pt idx="13">
                  <c:v>4.0222834503147401E-3</c:v>
                </c:pt>
                <c:pt idx="14">
                  <c:v>-1.00553041729512E-2</c:v>
                </c:pt>
                <c:pt idx="15">
                  <c:v>0</c:v>
                </c:pt>
                <c:pt idx="16">
                  <c:v>4.0225261464199502E-3</c:v>
                </c:pt>
                <c:pt idx="17">
                  <c:v>1.00559108644061E-2</c:v>
                </c:pt>
                <c:pt idx="18">
                  <c:v>8.0439198021195705E-3</c:v>
                </c:pt>
                <c:pt idx="19">
                  <c:v>2.0108182019263599E-3</c:v>
                </c:pt>
                <c:pt idx="20">
                  <c:v>1.0053888844204901E-2</c:v>
                </c:pt>
                <c:pt idx="21">
                  <c:v>-2.01057562780224E-3</c:v>
                </c:pt>
                <c:pt idx="22">
                  <c:v>2.0106160527585699E-3</c:v>
                </c:pt>
                <c:pt idx="23">
                  <c:v>0</c:v>
                </c:pt>
                <c:pt idx="24">
                  <c:v>3.0158634417033599E-2</c:v>
                </c:pt>
                <c:pt idx="25">
                  <c:v>2.21096639331082E-2</c:v>
                </c:pt>
                <c:pt idx="26">
                  <c:v>0</c:v>
                </c:pt>
                <c:pt idx="27">
                  <c:v>2.0095251492072402E-3</c:v>
                </c:pt>
                <c:pt idx="28">
                  <c:v>6.0284543043163698E-3</c:v>
                </c:pt>
                <c:pt idx="29">
                  <c:v>8.0374545381477706E-3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4CB-48B6-BF58-A50724EEAC7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-4.9004270910687799E-3</c:v>
                </c:pt>
                <c:pt idx="1">
                  <c:v>-1.5078976137520299E-3</c:v>
                </c:pt>
                <c:pt idx="2">
                  <c:v>-4.1467809670293204E-3</c:v>
                </c:pt>
                <c:pt idx="3">
                  <c:v>-2.2619743265913901E-3</c:v>
                </c:pt>
                <c:pt idx="4">
                  <c:v>-1.5080169953515399E-3</c:v>
                </c:pt>
                <c:pt idx="5">
                  <c:v>-2.6390695394823702E-3</c:v>
                </c:pt>
                <c:pt idx="6">
                  <c:v>-1.1310596520860501E-3</c:v>
                </c:pt>
                <c:pt idx="7">
                  <c:v>-1.5080965935868201E-3</c:v>
                </c:pt>
                <c:pt idx="8">
                  <c:v>0</c:v>
                </c:pt>
                <c:pt idx="9">
                  <c:v>-1.8851491718539701E-3</c:v>
                </c:pt>
                <c:pt idx="10">
                  <c:v>-2.63925859455709E-3</c:v>
                </c:pt>
                <c:pt idx="11">
                  <c:v>-2.63932825325486E-3</c:v>
                </c:pt>
                <c:pt idx="12">
                  <c:v>-1.1311705352698999E-3</c:v>
                </c:pt>
                <c:pt idx="13">
                  <c:v>-1.8853055514707301E-3</c:v>
                </c:pt>
                <c:pt idx="14">
                  <c:v>-3.7706821918221398E-4</c:v>
                </c:pt>
                <c:pt idx="15">
                  <c:v>-1.50827856396798E-3</c:v>
                </c:pt>
                <c:pt idx="16">
                  <c:v>-6.4102805817518203E-3</c:v>
                </c:pt>
                <c:pt idx="17">
                  <c:v>-2.26259700884675E-3</c:v>
                </c:pt>
                <c:pt idx="18">
                  <c:v>-3.7710803390955401E-4</c:v>
                </c:pt>
                <c:pt idx="19">
                  <c:v>-3.0168756481568802E-3</c:v>
                </c:pt>
                <c:pt idx="20">
                  <c:v>-1.5084833331447699E-3</c:v>
                </c:pt>
                <c:pt idx="21">
                  <c:v>-3.7712652217692499E-3</c:v>
                </c:pt>
                <c:pt idx="22">
                  <c:v>-2.2628444709281098E-3</c:v>
                </c:pt>
                <c:pt idx="23">
                  <c:v>-4.1486420740193203E-3</c:v>
                </c:pt>
                <c:pt idx="24">
                  <c:v>-2.6401544867539701E-3</c:v>
                </c:pt>
                <c:pt idx="25">
                  <c:v>-1.1315246540363399E-3</c:v>
                </c:pt>
                <c:pt idx="26">
                  <c:v>-4.5261498306465604E-3</c:v>
                </c:pt>
                <c:pt idx="27">
                  <c:v>-1.50878490008072E-3</c:v>
                </c:pt>
                <c:pt idx="28">
                  <c:v>-3.3948172456716099E-3</c:v>
                </c:pt>
                <c:pt idx="29">
                  <c:v>-2.2632883316170099E-3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CB-48B6-BF58-A50724EEAC7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8.1433224755700306E-2</c:v>
                </c:pt>
                <c:pt idx="1">
                  <c:v>0</c:v>
                </c:pt>
                <c:pt idx="2">
                  <c:v>0</c:v>
                </c:pt>
                <c:pt idx="3">
                  <c:v>8.1366965012205E-2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0.16260162601625999</c:v>
                </c:pt>
                <c:pt idx="9">
                  <c:v>8.1168831168831196E-2</c:v>
                </c:pt>
                <c:pt idx="10">
                  <c:v>0.16220600162206</c:v>
                </c:pt>
                <c:pt idx="11">
                  <c:v>0</c:v>
                </c:pt>
                <c:pt idx="12">
                  <c:v>0.16194331983805699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8.0840743734842402E-2</c:v>
                </c:pt>
                <c:pt idx="20">
                  <c:v>0</c:v>
                </c:pt>
                <c:pt idx="21">
                  <c:v>-8.0775444264943499E-2</c:v>
                </c:pt>
                <c:pt idx="22">
                  <c:v>0</c:v>
                </c:pt>
                <c:pt idx="23">
                  <c:v>0.161681487469685</c:v>
                </c:pt>
                <c:pt idx="24">
                  <c:v>0</c:v>
                </c:pt>
                <c:pt idx="25">
                  <c:v>8.0710250201775594E-2</c:v>
                </c:pt>
                <c:pt idx="26">
                  <c:v>0</c:v>
                </c:pt>
                <c:pt idx="27">
                  <c:v>8.0645161290322606E-2</c:v>
                </c:pt>
                <c:pt idx="28">
                  <c:v>8.0580177276389997E-2</c:v>
                </c:pt>
                <c:pt idx="29">
                  <c:v>8.0515297906602307E-2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4CB-48B6-BF58-A50724EEAC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246680"/>
        <c:axId val="380246024"/>
      </c:lineChart>
      <c:dateAx>
        <c:axId val="380246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46024"/>
        <c:crosses val="autoZero"/>
        <c:auto val="1"/>
        <c:lblOffset val="100"/>
        <c:baseTimeUnit val="days"/>
      </c:dateAx>
      <c:valAx>
        <c:axId val="38024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4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39-4735-A892-EDCBE305DD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39-4735-A892-EDCBE305DD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39-4735-A892-EDCBE305DD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B39-4735-A892-EDCBE305DD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B39-4735-A892-EDCBE305DDB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B39-4735-A892-EDCBE305DD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338224"/>
        <c:axId val="380339208"/>
      </c:lineChart>
      <c:dateAx>
        <c:axId val="380338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39208"/>
        <c:crosses val="autoZero"/>
        <c:auto val="1"/>
        <c:lblOffset val="100"/>
        <c:baseTimeUnit val="days"/>
      </c:dateAx>
      <c:valAx>
        <c:axId val="38033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3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C9-4ADC-9F8A-E27CEA5B87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C9-4ADC-9F8A-E27CEA5B87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7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C9-4ADC-9F8A-E27CEA5B876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8C9-4ADC-9F8A-E27CEA5B876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8C9-4ADC-9F8A-E27CEA5B876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8C9-4ADC-9F8A-E27CEA5B87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310552"/>
        <c:axId val="326310880"/>
      </c:lineChart>
      <c:catAx>
        <c:axId val="326310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10880"/>
        <c:crosses val="autoZero"/>
        <c:auto val="1"/>
        <c:lblAlgn val="ctr"/>
        <c:lblOffset val="100"/>
        <c:noMultiLvlLbl val="0"/>
      </c:catAx>
      <c:valAx>
        <c:axId val="32631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1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FF-498A-8436-55A4FC2E12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FF-498A-8436-55A4FC2E12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FF-498A-8436-55A4FC2E12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FF-498A-8436-55A4FC2E12B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FF-498A-8436-55A4FC2E12B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6FF-498A-8436-55A4FC2E12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493608"/>
        <c:axId val="375495576"/>
      </c:barChart>
      <c:catAx>
        <c:axId val="375493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95576"/>
        <c:crosses val="autoZero"/>
        <c:auto val="1"/>
        <c:lblAlgn val="ctr"/>
        <c:lblOffset val="100"/>
        <c:noMultiLvlLbl val="0"/>
      </c:catAx>
      <c:valAx>
        <c:axId val="37549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9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80</c:v>
                </c:pt>
                <c:pt idx="1">
                  <c:v>32</c:v>
                </c:pt>
                <c:pt idx="2">
                  <c:v>214</c:v>
                </c:pt>
                <c:pt idx="3">
                  <c:v>446</c:v>
                </c:pt>
                <c:pt idx="4">
                  <c:v>70</c:v>
                </c:pt>
                <c:pt idx="5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4F-467B-9267-EB32D0B56D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</c:v>
                </c:pt>
                <c:pt idx="1">
                  <c:v>2</c:v>
                </c:pt>
                <c:pt idx="2">
                  <c:v>19</c:v>
                </c:pt>
                <c:pt idx="3">
                  <c:v>75</c:v>
                </c:pt>
                <c:pt idx="4">
                  <c:v>17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4F-467B-9267-EB32D0B56D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4F-467B-9267-EB32D0B56D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4F-467B-9267-EB32D0B56DA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4F-467B-9267-EB32D0B56DA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F4F-467B-9267-EB32D0B56DA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7</c:v>
                </c:pt>
                <c:pt idx="1">
                  <c:v>0</c:v>
                </c:pt>
                <c:pt idx="2">
                  <c:v>24</c:v>
                </c:pt>
                <c:pt idx="3">
                  <c:v>14</c:v>
                </c:pt>
                <c:pt idx="4">
                  <c:v>11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F4F-467B-9267-EB32D0B56DA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5</c:v>
                </c:pt>
                <c:pt idx="1">
                  <c:v>0</c:v>
                </c:pt>
                <c:pt idx="2">
                  <c:v>4</c:v>
                </c:pt>
                <c:pt idx="3">
                  <c:v>81</c:v>
                </c:pt>
                <c:pt idx="4">
                  <c:v>5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F4F-467B-9267-EB32D0B56D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5429320"/>
        <c:axId val="375429648"/>
      </c:barChart>
      <c:catAx>
        <c:axId val="375429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29648"/>
        <c:crosses val="autoZero"/>
        <c:auto val="1"/>
        <c:lblAlgn val="ctr"/>
        <c:lblOffset val="100"/>
        <c:noMultiLvlLbl val="0"/>
      </c:catAx>
      <c:valAx>
        <c:axId val="37542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29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8</c:v>
                </c:pt>
                <c:pt idx="4">
                  <c:v>0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D2-4311-99B4-7CDB1883E9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</c:v>
                </c:pt>
                <c:pt idx="1">
                  <c:v>7</c:v>
                </c:pt>
                <c:pt idx="2">
                  <c:v>13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D2-4311-99B4-7CDB1883E9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D2-4311-99B4-7CDB1883E9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9155416"/>
        <c:axId val="329155744"/>
      </c:barChart>
      <c:catAx>
        <c:axId val="32915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155744"/>
        <c:crosses val="autoZero"/>
        <c:auto val="1"/>
        <c:lblAlgn val="ctr"/>
        <c:lblOffset val="100"/>
        <c:noMultiLvlLbl val="0"/>
      </c:catAx>
      <c:valAx>
        <c:axId val="32915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15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1.8169204849525999E-2</c:v>
                </c:pt>
                <c:pt idx="2">
                  <c:v>0.14865713058703001</c:v>
                </c:pt>
                <c:pt idx="3">
                  <c:v>3.3034917908229003E-2</c:v>
                </c:pt>
                <c:pt idx="4">
                  <c:v>4.45971391761091E-2</c:v>
                </c:pt>
                <c:pt idx="6">
                  <c:v>4.9552376862343501E-3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0A-4C35-9386-DB0DE2D793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1.95111568342261E-2</c:v>
                </c:pt>
                <c:pt idx="1">
                  <c:v>1.06424491823052E-2</c:v>
                </c:pt>
                <c:pt idx="2">
                  <c:v>1.5963673773457698E-2</c:v>
                </c:pt>
                <c:pt idx="3">
                  <c:v>9.4599548287156894E-3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0A-4C35-9386-DB0DE2D793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4.0514850250880398E-2</c:v>
                </c:pt>
                <c:pt idx="1">
                  <c:v>4.3631377193255799E-2</c:v>
                </c:pt>
                <c:pt idx="2">
                  <c:v>9.8170598684825597E-2</c:v>
                </c:pt>
                <c:pt idx="3">
                  <c:v>2.4932215539003301E-2</c:v>
                </c:pt>
                <c:pt idx="4">
                  <c:v>4.6747904135631201E-2</c:v>
                </c:pt>
                <c:pt idx="5">
                  <c:v>4.7786746449756397E-2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0A-4C35-9386-DB0DE2D793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7.7068966672698205E-2</c:v>
                </c:pt>
                <c:pt idx="1">
                  <c:v>4.6241380003618902E-2</c:v>
                </c:pt>
                <c:pt idx="2">
                  <c:v>7.5058471889932102E-2</c:v>
                </c:pt>
                <c:pt idx="3">
                  <c:v>5.3278111743300001E-2</c:v>
                </c:pt>
                <c:pt idx="4">
                  <c:v>2.6136432175958499E-2</c:v>
                </c:pt>
                <c:pt idx="5">
                  <c:v>0.60917991917810999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0A-4C35-9386-DB0DE2D793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1.84778755722485E-2</c:v>
                </c:pt>
                <c:pt idx="2">
                  <c:v>2.03633730796208E-2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0A-4C35-9386-DB0DE2D793C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0.32362459546925598</c:v>
                </c:pt>
                <c:pt idx="1">
                  <c:v>0.74838187702265402</c:v>
                </c:pt>
                <c:pt idx="3">
                  <c:v>0.64724919093851097</c:v>
                </c:pt>
                <c:pt idx="4">
                  <c:v>8.0906148867313898E-2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50A-4C35-9386-DB0DE2D793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501328"/>
        <c:axId val="380507560"/>
      </c:barChart>
      <c:catAx>
        <c:axId val="38050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07560"/>
        <c:crosses val="autoZero"/>
        <c:auto val="1"/>
        <c:lblAlgn val="ctr"/>
        <c:lblOffset val="100"/>
        <c:noMultiLvlLbl val="0"/>
      </c:catAx>
      <c:valAx>
        <c:axId val="38050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0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2.33644859813084E-2</c:v>
                </c:pt>
                <c:pt idx="3">
                  <c:v>0.150040010669512</c:v>
                </c:pt>
                <c:pt idx="4">
                  <c:v>0</c:v>
                </c:pt>
                <c:pt idx="5">
                  <c:v>5.98981731057203E-2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2.9750099166997199E-2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3.2981530343007902E-2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1.31177647328895E-2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4.9014802470346E-3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7F-40DA-AB40-7A67ED2F4C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3.9076376554174098E-2</c:v>
                </c:pt>
                <c:pt idx="2">
                  <c:v>1.4210096273402299E-2</c:v>
                </c:pt>
                <c:pt idx="3">
                  <c:v>1.06556794771613E-2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1.06477373558119E-2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2.1291696238466998E-2</c:v>
                </c:pt>
                <c:pt idx="18">
                  <c:v>7.0952178231871704E-3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7.0904385436239203E-3</c:v>
                </c:pt>
                <c:pt idx="24">
                  <c:v>0</c:v>
                </c:pt>
                <c:pt idx="25">
                  <c:v>1.06333959522206E-2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7F-40DA-AB40-7A67ED2F4C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6.5491969437080896E-2</c:v>
                </c:pt>
                <c:pt idx="2">
                  <c:v>0</c:v>
                </c:pt>
                <c:pt idx="3">
                  <c:v>0.25571459756135601</c:v>
                </c:pt>
                <c:pt idx="4">
                  <c:v>2.49469876512411E-2</c:v>
                </c:pt>
                <c:pt idx="5">
                  <c:v>0</c:v>
                </c:pt>
                <c:pt idx="6">
                  <c:v>9.6666562724126104E-2</c:v>
                </c:pt>
                <c:pt idx="7">
                  <c:v>0</c:v>
                </c:pt>
                <c:pt idx="8">
                  <c:v>4.3647700701480899E-2</c:v>
                </c:pt>
                <c:pt idx="9">
                  <c:v>0</c:v>
                </c:pt>
                <c:pt idx="10">
                  <c:v>7.7942322681215898E-2</c:v>
                </c:pt>
                <c:pt idx="11">
                  <c:v>0</c:v>
                </c:pt>
                <c:pt idx="12">
                  <c:v>4.6761020013716598E-2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4.3620501635768798E-2</c:v>
                </c:pt>
                <c:pt idx="17">
                  <c:v>4.0503489531405798E-2</c:v>
                </c:pt>
                <c:pt idx="18">
                  <c:v>0</c:v>
                </c:pt>
                <c:pt idx="19">
                  <c:v>0</c:v>
                </c:pt>
                <c:pt idx="20">
                  <c:v>2.8038256643509101E-2</c:v>
                </c:pt>
                <c:pt idx="21">
                  <c:v>0</c:v>
                </c:pt>
                <c:pt idx="22">
                  <c:v>1.55743832544231E-2</c:v>
                </c:pt>
                <c:pt idx="23">
                  <c:v>0</c:v>
                </c:pt>
                <c:pt idx="24">
                  <c:v>1.86892599053077E-2</c:v>
                </c:pt>
                <c:pt idx="25">
                  <c:v>0</c:v>
                </c:pt>
                <c:pt idx="26">
                  <c:v>0</c:v>
                </c:pt>
                <c:pt idx="27">
                  <c:v>1.8687513626312002E-2</c:v>
                </c:pt>
                <c:pt idx="28">
                  <c:v>0</c:v>
                </c:pt>
                <c:pt idx="29">
                  <c:v>3.7370371523776903E-2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7F-40DA-AB40-7A67ED2F4C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4.6266495011264903E-2</c:v>
                </c:pt>
                <c:pt idx="3">
                  <c:v>0</c:v>
                </c:pt>
                <c:pt idx="4">
                  <c:v>0.10057529066258999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9.4540773222834606E-2</c:v>
                </c:pt>
                <c:pt idx="9">
                  <c:v>0</c:v>
                </c:pt>
                <c:pt idx="10">
                  <c:v>8.0452141032603203E-2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3.0168946098149602E-2</c:v>
                </c:pt>
                <c:pt idx="16">
                  <c:v>0</c:v>
                </c:pt>
                <c:pt idx="17">
                  <c:v>2.2122114069664599E-2</c:v>
                </c:pt>
                <c:pt idx="18">
                  <c:v>6.03269721892658E-3</c:v>
                </c:pt>
                <c:pt idx="19">
                  <c:v>2.61406366250427E-2</c:v>
                </c:pt>
                <c:pt idx="20">
                  <c:v>0.60924116298709097</c:v>
                </c:pt>
                <c:pt idx="21">
                  <c:v>0</c:v>
                </c:pt>
                <c:pt idx="22">
                  <c:v>0.106562650796204</c:v>
                </c:pt>
                <c:pt idx="23">
                  <c:v>0</c:v>
                </c:pt>
                <c:pt idx="24">
                  <c:v>0.122627854615632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F7F-40DA-AB40-7A67ED2F4C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1.8471885037019201E-2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2.03672133126141E-2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F7F-40DA-AB40-7A67ED2F4CF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0.32546786004882</c:v>
                </c:pt>
                <c:pt idx="2">
                  <c:v>0.52888527257933304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1.0551948051948099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0.88924818108326598</c:v>
                </c:pt>
                <c:pt idx="17">
                  <c:v>0</c:v>
                </c:pt>
                <c:pt idx="18">
                  <c:v>0.80840743734842402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0.48426150121065398</c:v>
                </c:pt>
                <c:pt idx="26">
                  <c:v>8.0645161290322606E-2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F7F-40DA-AB40-7A67ED2F4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501984"/>
        <c:axId val="380505264"/>
      </c:lineChart>
      <c:dateAx>
        <c:axId val="380501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05264"/>
        <c:crosses val="autoZero"/>
        <c:auto val="1"/>
        <c:lblOffset val="100"/>
        <c:baseTimeUnit val="days"/>
      </c:dateAx>
      <c:valAx>
        <c:axId val="38050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0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4.1296370382243097E-2</c:v>
                </c:pt>
                <c:pt idx="1">
                  <c:v>2.9748132478349999E-2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D4-4E3F-8943-480BAB3973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1.21715314630361E-2</c:v>
                </c:pt>
                <c:pt idx="1">
                  <c:v>1.1830032646615699E-2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D4-4E3F-8943-480BAB3973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6.1389084856529899E-2</c:v>
                </c:pt>
                <c:pt idx="1">
                  <c:v>0</c:v>
                </c:pt>
                <c:pt idx="2">
                  <c:v>1.55738981467061E-2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D4-4E3F-8943-480BAB3973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0.27945768661797499</c:v>
                </c:pt>
                <c:pt idx="2">
                  <c:v>5.0787295894717199E-2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D4-4E3F-8943-480BAB39732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1.9419734040165101E-2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D4-4E3F-8943-480BAB39732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0.58746864540185295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FD4-4E3F-8943-480BAB3973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278296"/>
        <c:axId val="368276000"/>
      </c:barChart>
      <c:catAx>
        <c:axId val="36827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76000"/>
        <c:crosses val="autoZero"/>
        <c:auto val="1"/>
        <c:lblAlgn val="ctr"/>
        <c:lblOffset val="100"/>
        <c:noMultiLvlLbl val="0"/>
      </c:catAx>
      <c:valAx>
        <c:axId val="36827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7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1.5422408759928201E-2</c:v>
                </c:pt>
                <c:pt idx="11">
                  <c:v>0</c:v>
                </c:pt>
                <c:pt idx="12">
                  <c:v>2.97432168941472E-2</c:v>
                </c:pt>
                <c:pt idx="13">
                  <c:v>0</c:v>
                </c:pt>
                <c:pt idx="14">
                  <c:v>5.94864337882944E-2</c:v>
                </c:pt>
                <c:pt idx="15">
                  <c:v>0</c:v>
                </c:pt>
                <c:pt idx="16">
                  <c:v>3.3048018771274702E-2</c:v>
                </c:pt>
                <c:pt idx="17">
                  <c:v>0.148716084470736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34-45F2-A026-0F6683F195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1.06432043140455E-2</c:v>
                </c:pt>
                <c:pt idx="11">
                  <c:v>7.0954695426969899E-3</c:v>
                </c:pt>
                <c:pt idx="12">
                  <c:v>1.06432043140455E-2</c:v>
                </c:pt>
                <c:pt idx="13">
                  <c:v>0</c:v>
                </c:pt>
                <c:pt idx="14">
                  <c:v>3.9025082484833398E-2</c:v>
                </c:pt>
                <c:pt idx="15">
                  <c:v>0</c:v>
                </c:pt>
                <c:pt idx="16">
                  <c:v>0</c:v>
                </c:pt>
                <c:pt idx="17">
                  <c:v>7.0954695426969899E-3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34-45F2-A026-0F6683F195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2.9088491346173799E-2</c:v>
                </c:pt>
                <c:pt idx="10">
                  <c:v>4.9420753154468797E-2</c:v>
                </c:pt>
                <c:pt idx="11">
                  <c:v>2.3374680546032499E-2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0.16673938789503201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34-45F2-A026-0F6683F195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3.0158028067071501E-2</c:v>
                </c:pt>
                <c:pt idx="10">
                  <c:v>8.9803905799723902E-2</c:v>
                </c:pt>
                <c:pt idx="11">
                  <c:v>6.0316056134142896E-3</c:v>
                </c:pt>
                <c:pt idx="12">
                  <c:v>0</c:v>
                </c:pt>
                <c:pt idx="13">
                  <c:v>6.4337126543085807E-2</c:v>
                </c:pt>
                <c:pt idx="14">
                  <c:v>0.60919216695484302</c:v>
                </c:pt>
                <c:pt idx="15">
                  <c:v>0</c:v>
                </c:pt>
                <c:pt idx="16">
                  <c:v>0</c:v>
                </c:pt>
                <c:pt idx="17">
                  <c:v>2.6136957658128599E-2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8.0421408178857207E-2</c:v>
                </c:pt>
                <c:pt idx="22">
                  <c:v>9.44951546101572E-2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34-45F2-A026-0F6683F1955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2.0363065923540501E-2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1.8477596856546E-2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234-45F2-A026-0F6683F1955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0.52631578947368396</c:v>
                </c:pt>
                <c:pt idx="9">
                  <c:v>0.89068825910931204</c:v>
                </c:pt>
                <c:pt idx="10">
                  <c:v>0</c:v>
                </c:pt>
                <c:pt idx="11">
                  <c:v>0.78272604588394101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0.20242914979757101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234-45F2-A026-0F6683F195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277968"/>
        <c:axId val="368276984"/>
      </c:lineChart>
      <c:catAx>
        <c:axId val="36827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76984"/>
        <c:crosses val="autoZero"/>
        <c:auto val="1"/>
        <c:lblAlgn val="ctr"/>
        <c:lblOffset val="100"/>
        <c:noMultiLvlLbl val="0"/>
      </c:catAx>
      <c:valAx>
        <c:axId val="36827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7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EA-490B-8C8F-0CD75D6F92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EA-490B-8C8F-0CD75D6F92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EA-490B-8C8F-0CD75D6F92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6EA-490B-8C8F-0CD75D6F92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6EA-490B-8C8F-0CD75D6F922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6EA-490B-8C8F-0CD75D6F92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5693664"/>
        <c:axId val="535707768"/>
      </c:lineChart>
      <c:dateAx>
        <c:axId val="535693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707768"/>
        <c:crosses val="autoZero"/>
        <c:auto val="1"/>
        <c:lblOffset val="100"/>
        <c:baseTimeUnit val="days"/>
      </c:dateAx>
      <c:valAx>
        <c:axId val="53570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69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E99D8-1260-4DE7-A5E5-965DEFCFB2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84C9F6-7217-40BF-8857-DDF69EAD80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516797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C9EE8-CDD9-4DCB-87A4-44E32950D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B67C8D-FE1C-4A8D-90A8-A7418F70A6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5597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847185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63350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74052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39823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39504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16840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80280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811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3133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17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405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831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54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98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483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862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81169-0333-4626-81A2-EACB5206CC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313925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5910A-D47C-4164-A9FB-126D03B79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2764A2-1C20-4CD7-9199-63B91B260E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2342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8322F-082E-4D49-AF27-DC56A210E2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A5369-7387-4B8A-95F3-0DD5A5242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825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848C7-580A-48DA-8F8B-D8D42B8C2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C3329B-6C4B-40E2-A81A-9783DC4346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6202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09C37-9094-4299-9FBA-02459CB6C3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10EA2-0ADB-4A3C-AADB-8DDDAAB8F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461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437F9-7E00-47B8-B872-97C0985D3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396C0A-F9D2-4DB3-997C-D5D12A428C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2064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4E67E-0343-4C21-9EDF-26771DAFF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FB207-F91D-4038-8D7C-9A4CD8DB4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327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43052-3168-4427-9D6A-075C0E377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F294C7-CF5E-4FEC-A3E9-BC89A75248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1591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C2779-7092-4B38-BB52-D1C0D3E3AB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B878C-1633-4476-AEAF-3C3BCE174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067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402B8-EABA-40CB-956F-19365AC2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4DBC6B-B4E7-4673-9B8C-BAA1BBEA14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5882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2C772-E6C7-4FAE-B815-6751A94639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8BB5C-F95A-468C-8267-25F7BEE77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195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EA181-DCEA-4B97-9E5B-01AB91EE4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AF336C-199F-433F-90A5-32A366A421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6885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9E16-1DF5-487A-B84B-9BB5077B2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824FB-4F31-4590-96CB-C61C3A622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307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B20A1-213D-4D37-8B22-70CC98590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35A09E-8D91-4C6F-A00F-A7F125364F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9781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79572-DED2-4E2E-9BD2-58A34549AD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863AF-9369-4157-AE57-8BD2B57E9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040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62B95-DFEC-4245-A94C-2C3D0F935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747119-1CA0-45F4-9703-5006653737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9983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53610-3D4B-411E-A066-41A10E0D59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4BA83-F205-4FEE-8F55-F7EA66CAC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509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77598-1E32-4165-9536-424F1B34F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F789A5-BD56-4A9C-A481-B8A92A4B36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2196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641EB-7C4F-44DB-88FC-F761938576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A288C-96E4-459C-BB48-402C00B2F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606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8EA07-B73F-4445-A991-001FB2B2A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7DB126-E91F-4CB0-B7B5-A9B29C80B5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4059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80765-58CB-4F01-9B37-DE016A08A6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B3274-A3A9-43EB-86D1-6E271FEB1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477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D111A-AA13-412D-9367-050920A3B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5CC6BB-53F3-4494-B7BB-E159C3D0A9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1677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216F84-B3D3-434B-BE25-D0EF1E5F82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9AD07-2613-47B7-BB03-BA9A16BF8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17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05420-D9C2-40BB-9E3A-E3C6EFF4A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DEA81D-7A6D-411A-AD7B-855A7AAAFE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4487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7B431-DFCE-4949-96C6-FEF23CC903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FD531-6272-4830-8EA5-38C37CB05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661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08A8C-27AF-4B0C-B79C-6100A89AF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977729-1596-4539-A138-28CBC1542E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7952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E8331-ADA1-4750-BE7D-23FDDACC08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C6950-3DF9-4D09-BC6B-0C513A167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160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1FB3-3FD4-434C-A97E-2508FE282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9C2B3B-D32A-40C4-AB42-A23AE6C3FB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28487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0C6FD-2D1F-4E37-B32D-EF269733C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3316D9-94A4-42E6-83B7-3B27647AB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878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57557-C73F-4701-A589-5372345EE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A92705-270B-4936-B3C1-934FEA0C14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72055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DC133-F391-4A8B-9B29-47ABEB238F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A82D4-1B10-4C75-B49C-CC61F8CD8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396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5E858-97EB-423D-9380-9488EB6B7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2BFD60-93A7-4773-80DC-24317E89DF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5861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79EBE8-8886-484E-8A54-FB2A6789FE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0E31A-407B-4323-AD14-5BFA8DD84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775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C3A23-425C-4210-A662-A1AFC26CB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FF292E-8BC5-44D3-80F9-FD599929CC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0371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ECC78-2C59-40BE-8F9E-0E97A8794F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DC720-6875-4E92-B5C1-E5B0AA45E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421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11615-6810-4643-9D37-EABC4BE08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D68B69-56E2-4C93-A476-3F72778584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7645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1F72B3-A32C-47C7-8A43-FB04A5D5C7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7BB56-166A-4482-A876-AB7FC2B45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549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1C91C-DECA-41D1-9C0E-83DBF48AF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3F3ED0-8D45-4118-A1E0-75BFFA1AE6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6316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281880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944592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024738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83515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727372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34571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598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25.272727272727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22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334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745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7.9285714285714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148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19.846153846154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54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19.461538461538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17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19.461538461538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3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19.461538461538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588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19.461538461538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742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19.461538461538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497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3819A-E95F-416F-9B89-651374F186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8063306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94BC8-FFF6-48BB-94CE-B6E0891FF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553576-EEDB-4D18-AAB4-F93194EB2F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7952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02170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604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0020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7356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2716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9922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2410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6574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04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8497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5525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4150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342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- 2021-10-09 14:11:29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Resumen del primer día Río Pinto y una hermosa experiencia como lo fue la salida de #MujeresVenzo
.
.
Los esperamos hoy también por nuestro stand en el #desafioriopinto y en el Punto Venzo
.
.
.
#SOMOSVENZO
#venzobikes #venzobike #teamvenzo #grupocarloskarabitian #venzo #rdesafioriopinto #cycling #ciclismoargentino #cordoba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59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9B0F3-E175-4DE6-BDEB-815696F7D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9034998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E62D2-AA70-441B-B4CD-42FABDAFA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29B2AF-0018-4B46-B7C2-51B601DECF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4379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89803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3362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1116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1314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3647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4515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2141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2537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9479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8935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6151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1744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735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- 2021-09-22 15:30:05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bici no sólo te hace feliz a vos, también 𝙝𝙖𝙘𝙚 𝙛𝙚𝙡𝙞𝙯 𝙖𝙡 𝙥𝙡𝙖𝙣𝙚𝙩𝙖. 🥰🌍
.
✅ No emite gases tóxicos
✅ Evita la contaminación sonora
✅ Reduce el esmog 
✅ Reduce el tráfico y los tiempos de desplazamiento, al ocupar aproximadamente un 75% menos de espacio que un auto estándar. 
.
&gt; 𝗡𝗼 𝗲𝘀𝗽𝗲𝗿𝗲𝘀 𝗺á𝘀: tené tu primera #Topmega hoy 😉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385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2BBB3-23ED-4C11-ACA7-BF714489CF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2956320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C8070-2C2A-4669-8494-76AE64F4D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BF2C4F-025B-459D-A6E3-4D0FADDE15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4400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53273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6345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5700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7347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8695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5575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1397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5988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329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8960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8754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8473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710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- 2021-10-13 10:01:59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Pasó el tan esperado Rio Pinto y estuvimos a tope dándolo todo en cada kilómetro. 🔥
.
.
Felicitaciones Team Venzo - Oficial por representar los valores de la marca, por demostrar que con #compromiso, #honestidad, #compañerismo y #dedicación se llega lejos!!
.
.
Nos volveremos a ver en Mayo #riopinto con muchas más ganas!!
.
.
#somosvenzo #venzo #teamvenzo #desafioriopinto #venzobikes #venzobike #ciclismoargentino #ciclismo #cycling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192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AE141-6D0E-47A2-93C4-6CF0794215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271517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BAA79-9072-45F1-B935-B040F8C7D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F925C2-34DF-4CC8-8DF3-4C9F41465D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3101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8497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5696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0000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0038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562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4779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5257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7913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5153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0212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9247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6379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60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- 2021-10-13 09:51:35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📣 ¿Querés ganarte esta bici vintage Amelie? 🚲¡Participá en nuestro Instagram!
https://www.instagram.com/p/CU5r_5HL0hR/
¡Dale, sorteamos el lunes 18!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185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B5476-FB46-41CB-8DD1-E83683E72E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4196254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7735E-C3F3-402D-8146-E13C68D51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69C66A-5FE5-4D8D-874D-F52C6202F6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446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2904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5615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070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9562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7099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0224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2654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151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8958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1354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9359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091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748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- 2021-10-11 13:36:48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decimos que somos una GRAN FAMILIA, es cierto.
.
Acá un poquito de lo que se vivió en el segundo día de este hermoso fin de semana en @riopinto
.
Estuvimos compartiendo con todos ustedes la pasión por el ciclismo y devolviéndoles una partecita de todo el amor que nos brindan día a día.
.
Somos la comunidad MÁS GRANDE del país ❤️🔥
#SOMOSVENZO
.
.
#venzo #venzobikes #puntovenzo #mujeresvenzo #teamvenzo #riopinto #desafioriopinto #ciclismo #mtb #ciclismoargentino #cycling #bike #mountainbike #venzobike #venzobikes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771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036B2-05AD-4B63-ABF3-B584686FF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7679252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41625-98FB-4C9E-97DB-CEFA41B1A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57439F-5515-48E3-B95E-B398E9ADB8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6583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27280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4520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1044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5926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1270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024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7718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1044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8390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189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7469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5167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38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- 2021-09-23 10:27:23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acerca el mes de #Mamá y en #Venzo tenemos el mejor regalo!!
.
Para aquellas #mujeres todoterreno, para las aventureras y para las que deciden utilizar un medio de movilidad #sustentable, la #RaptorExo es la mejor compañera!! ❤️🔥
.
.
Mirá todas las características de la #venzobike en nuestro sitio web 👇🏻
www.venzo argentina.com.ar
.
.
Recordá que #VenzoArgentina sólo distribuye a través de #bicicleteriasvenzo oficiales en todo el país.
.
.
#SomosVenzo #MujeresVenzo
.
#ciclismo #cycling #bike #biker #ciclismoargentino #mtb #mountainbike #venzobikes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505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69BDC-DA90-4C2B-9CCD-4A14345CD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540119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E5513-A309-45DC-A407-7A8647E30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73DC2E-C852-4AE7-809B-142AB55331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7387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40044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8604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4527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021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3951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3644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3340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7347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4471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096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6909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628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272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- 2021-09-20 16:04:10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¡Se viene la primavera, se viene la temporada alta de bicis! 🚵‍♀️🌻 ¿Querés participar por esta bici todoterreno? Andá a https://www.instagram.com/p/CT7nC1Urwec/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716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EBFEC-F8EB-43E1-A4A3-9EA050CE3B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0826102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946A-8693-40F4-A868-DDC02F33F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48E9E4-EDB5-40EC-A46E-9E02A9323A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9855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80605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816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1835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239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2670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4325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1555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9523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6631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8631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9565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3020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475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- 2021-09-27 22:19:27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 de semana estuvimos presentes en el Campeonato Argentino de #XCO y #XCE en Chilecito, La Rioja.
.
Apoyando a este gran proyecto que es el @teamvenzo.arg con corredores de primer nivel de todas las provincias de #Argentina consiguiendo títulos de campeones, subcampeones y muchos podios!!! 🏆🥇
.
También estuvimos acompañando a las escuelas de #ciclismo que apadrinamos de #BuenosAires #Neuquen y #LaRioja apostando al deporte y al desarrollo de las nuevas generaciones. 🔥💪🏻
.
Junto a nosotros están presentes grandes marcas que caminan en la misma dirección, y suman su apoyo, formando parte de esta gran familia… @renaultarg @renaultsportarg @superb_biketool @weldtite
.
Ofrecimos como siempre, mecánica neutra en el evento de la mano de @grupocarloskarabitian  para que todos los #ciclistas que competían pudieran solucionar cualquier inconveniente con sus #bicicletas
.
La pasión nos mueve ❤️
El ciclismo nos llena ✨
.
#SOMOSVENZO #VENZO #VENZOARG #VENZOARGENTINA #VENZOBIKES #VENZOBIKE #MTB #MTBLIFE #MOUNTAINBIKE  #CICLISMOARGENTINO #CYCLING #BIKE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77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CC121-2B33-4488-9681-A1B1A55BA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8361204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E6470-C3DE-4CE6-910A-3B0BF6D58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5B80A3-DA5C-4548-81A6-04CA4D5746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447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69713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2254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1725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3168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6980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8047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2740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4180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9821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4049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7664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469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687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- 2021-09-22 17:34:34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ustedes el Pulga Rodríguez, elegido como el #JugadorMotomel del mes, con su nueva bicicleta #biciMotomel
Bancamos el fútbol argentino.⁣⁣⁣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168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B0A12-EF5B-47AB-B4FE-3CC67B51D1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3512269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9FF37-640C-4B67-BDFF-A16D4CA5E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F05CB1-ED49-4004-B384-325B4C467D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9315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22053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1146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8510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690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3427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2033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8761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9574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5712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238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1087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112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12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- 2021-09-29 21:54:13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#MUJERESVENZO
.
Cada vez son más las #mujeres que se suman a pedalear.
.
El #ciclismo fue siempre un deporte considerado de hombres, pero las mujeres han demostrado gran avidez!
.
En #venzo apostamos a que el ciclismo femenino crezca, desde el diseño exclusivo de nuestros productos hasta eventos únicos para ellas.
.
Vas a @riopinto ? La carrera más convocante del país… 🤩❤️
Te invitamos a pedalear con las chicas del @teamvenzo.arg
.
Un momento único para homenajear a todas las #mujeresfuertes que siempre van más allá de los límites.
.
Habrá sorteos y regalos para las inscriptas.
Buscá el link de inscripción en nuestras historias destacadas.
.
Te esperamos!! 💪🏻🔥
.
#SOMOSVENZO
#venzobike #vivivenzo #teamvenzo #venzobikes #riopinto
.
📸 @lugommg @cristiandiazfotodeportiva 
.
@fmclubpatagonia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346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A02C1-5905-44B9-96BE-7BDF08E7F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1725627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2DEC1-BBEF-41DC-8F75-09380EDFA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C6BAD2-4F88-47EE-8026-59EE393C64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5418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49855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2219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6373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4914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8517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1131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2482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217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8316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00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4552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9670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249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- 2021-09-25 10:00:19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ᴘɪᴇʀɴᴀs ᴅᴇ ᴀᴄᴇʀᴏ ʏ ʜᴜᴇsᴏs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ᴜᴇʀᴛᴇs. 💪
.
&gt;Sumale a esto una actitud 𝟭𝟬𝟬% 𝙏𝙤𝙥𝙢𝙚𝙜𝙖 😎 y sᴀʟí ᴀ ᴄᴏᴍᴇʀᴛᴇ ᴇʟ ᴍᴜɴᴅᴏ ᴇɴ ᴛᴜ ʙɪᴄɪ 😉👊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374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141A4-C962-43A4-A2C2-E32231AE33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1620875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A4DFB-5520-4407-8F14-A48A16F4B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629496-E249-4261-880E-674F319A81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3298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83567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4258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1238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7678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6512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77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1324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8209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4087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402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4989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5345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3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- 2021-09-29 15:30:08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➡Ya sea algo 𝗿𝗲𝗰𝗿𝗲𝗮𝗰𝗶𝗼𝗻𝗮𝗹 o a modo de 𝗲𝗻𝘁𝗿𝗲𝗻𝗮𝗺𝗶𝗲𝗻𝘁𝗼, te prometemos que vas a amar tu #Topmega y ᴛᴏᴅᴏs ʟᴏs ʙᴇɴᴇ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ɪᴄɪᴏs ǫᴜᴇ ᴛᴇ ʙʀɪɴᴅᴀ ᴘᴀsᴀʀᴛᴇ ᴀ ʟᴀs ᴅᴏs ʀᴜᴇᴅᴀs. 😍
.
En nuestra www.topmega.com.ar 🛒 podés conocer cada modelo, con sus características. ✅ ¡𝙉𝙤 𝙚𝙨𝙥𝙚𝙧𝙚𝙨 𝙢á𝙨! Tené tu 𝙏𝙤𝙥𝙢𝙚𝙜𝙖 hoy 😉😎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05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DBEC8-CF01-4838-8A2C-54CFB2927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1077526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C9400-C7C8-4BE1-8A13-4CA23E1D9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0CB551-0CC4-4532-B568-E6584D5486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6501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21134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1095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7257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6591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6250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0420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8751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6415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436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2571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6224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4155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85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- 2021-09-21 10:17:12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🌸Bienvenida Primavera🌸
.
.
Felices de la llegada de la época más linda del año.
Las flores, los árboles y los pajaritos toman fuerza para acompañarnos en cada recorrido en nuestras #venzobikes
.
.
Nuevos sonidos, colores y aromas son protagonistas en cada pedaleada.
.
.
#felizdia de la #primavera 🌺
.
#somosvenzo
#venzobike #bike #vivivenzo #venzo #spring #springday #diadelaprimavera #ciclismo #cycling #mtb 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89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A234-FB39-423E-A19F-A81D24FAD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8446610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FB44E-3BE8-4DBE-A2D4-B2EC74688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75D434-E07D-45D8-8B9B-4D950CE19C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554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62218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1283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2853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5097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4161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1948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8312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8154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0695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1075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0621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7674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153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- 2021-09-20 10:00:24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Pedalear segrega endorfinas, más conocidas como ʟᴀs ʜᴏʀᴍᴏɴᴀs ᴅᴇ ʟᴀ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ᴇʟɪᴄɪᴅᴀᴅ: no te mentimos cuando te decimos que 𝙖𝙣𝙙𝙖𝙧 𝙚𝙣 𝙗𝙞𝙘𝙞 𝙩𝙚 𝙝𝙖𝙘𝙚 𝙛𝙚𝙡𝙞𝙯. ☺👌
.
Y todos sabemos que 𝘁𝘂 𝗳𝗲𝗹𝗶𝗰𝗶𝗱𝗮𝗱 𝗻𝗼 𝗽𝘂𝗲𝗱𝗲 𝗲𝘀𝗽𝗲𝗿𝗮𝗿 😉👉 𝗔𝗿𝗿𝗮𝗻𝗰á 𝗮𝗵𝗼𝗿𝗮. Tené tu primera #Topmega ✅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343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98E05-2D51-4D89-B010-E165A29C0C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0173225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470B9-027B-440F-A533-80F517971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BEC918-206E-4C4A-A8C0-A8706FE505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1117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29175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7761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7925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5630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236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0713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0331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8892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8421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8335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5341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7405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713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- 2021-09-24 14:00:13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Maxam 195 tiene todo lo que necesitás para moverte todos los días. ¡Conocela y subite a una!
#CambiaTuFormaDeMoverte
#MotomelBicicletas #Maxam195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134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DAF64-683F-41F2-A662-934E4C9D65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9296491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77C20-5FB9-4416-AEFB-A686D18A1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4BA605-818A-4EE6-97C2-A3BD6366C2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1038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48536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3739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1715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1766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8161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9918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2682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379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1468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0488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0382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5215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418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- 2021-10-04 09:54:58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@venzoarg queremos ofrecerte actividades a vos, que vas a acompañar al #ciclista de tu #familia, que te ponés la 10 cocinándole, manejando, haciendo unos masajitos pre y post @riopinto 
.
A vos que pasas cientos de nervios el Domingo esperando a que llegue tu #Biker favorit@…
.
Por eso este Viernes y el Sábado te esperamos en nuestro #puntovenzo para que te diviertas, entrenes y te relajes junto a @glowgymtruck y @gymodular
.
.
Viví la #experienciavenzo,
#ViviVenzo 🔥
.
#somosvenzo #venzo #venzobikes #venzoargentina #venzobike #riopinto #desafioriopinto #ciclismo #cycling #familiavenzo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282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166BF-65C7-4F9E-BE3D-A81F38CA92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2693010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D4CCC-396B-4F2B-B61A-E4D955A1D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45E753-90E3-47C5-A422-32A9B4B86C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9908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58339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2425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7901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9729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6811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1289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441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2959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346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0072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72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3537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483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- 2021-10-01 10:45:03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➡Se viene el ᴅíᴀ ᴅᴇ ʟᴀ ᴍᴀᴅʀᴇ 💖, y ¿qué mejor que regalarle tiempo juntos? 🥰
.
Regalale tu ᴄᴏᴍᴘᴀñíᴀ, regalale ᴅɪᴠᴇʀsɪóɴ: regalale una 𝗧𝗼𝗽𝗺𝗲𝗴𝗮. 🙌
.
Entrá ahora a nuestra web 🌐 www.topmega.com.ar y aprovechá: 15% ᴅᴇ ᴅᴇsᴄᴜᴇɴᴛᴏ, 12 ᴄᴜᴏᴛᴀs sɪɴ ɪɴᴛᴇʀés ʏ ᴇɴᴠíᴏ ɢʀᴀᴛɪs ᴀ ᴛᴏᴅᴏ ᴇʟ ᴘᴀís. 🇦🇷
.
.
.
#topmega #tubicitumundo #diadelamadre #regaloparamama #regaloideal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022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DE57D-CD58-4E44-A8AF-21243B8D58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2006878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5BFD4-7947-4A5F-9CAE-D9D7E83F4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14F734-A350-4ED2-BE49-B2705988DA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5451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65527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5901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6724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0825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9881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9916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7809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8267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4087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601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8839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2198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038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- 2021-09-27 10:00:22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&gt;&gt;Ponete en movimiento y ejercitá tu resistencia física. ✅🙌
.
𝙀𝙨 𝙝𝙤𝙧𝙖 𝙙𝙚 𝙖𝙘𝙩𝙞𝙫𝙖𝙧, 𝙚𝙨 𝙝𝙤𝙧𝙖 𝙙𝙚 𝙩𝙚𝙣𝙚𝙧 𝙩𝙪 𝙏𝙤𝙥𝙢𝙚𝙜𝙖. 🔥
.
Modelos y características en www.topmega.com.ar 🛒 ᴇɴᴄᴏɴᴛʀᴀɴᴏs ᴛᴀᴍʙɪéɴ ᴇɴ ʟᴀs ᴍᴇᴊᴏʀᴇs ʙɪᴄɪᴄʟᴇᴛᴇʀíᴀs ᴅᴇʟ ᴘᴀís. 🇦🇷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679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435AA-7DC4-4E21-B9F7-C0A33C214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0692252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FBC83-04FB-445B-B018-3A06B9B63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865CF2-74BD-4243-86A1-820F2E2B6D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9768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69673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3860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1849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8535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064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2410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4380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4166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0280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5233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9206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7255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218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- 2021-10-05 09:30:04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ɴᴏ ᴅᴇᴊᴇs ɴᴀᴅᴀ ᴘᴀʀᴀ ᴅᴇsᴘᴜés. 🤜🤛
.
Regalale a mamá una 𝗧𝗼𝗽𝗺𝗲𝗴𝗮 y disfrutá el viento en la cara, ᴄᴏɴ ʟᴀ ᴍᴇᴊᴏʀ ᴄᴏᴍᴘᴀñíᴀ. 💖
.
➡Mirá todos los modelos en www.topmega.com.ar 🌐 y encontranos también ᴇɴ ʟᴀs ᴍᴇᴊᴏʀᴇs ʙɪᴄɪᴄʟᴇᴛᴇʀíᴀs ᴅᴇʟ ᴘᴀís. 🇦🇷
.
.
.
#topmega #tubicitumundo #diadelamadre #regaloparamama #regaloideal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624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E35CE-D542-4B02-8B2C-1FF1AC738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6257692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2E427-8EA7-4055-B648-D296EE167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00681A-9E8D-493D-8A10-8BF4199C73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0634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03887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6030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0008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4846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9569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3184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3648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1013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1000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6955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2745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5191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196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- 2021-10-08 17:06:07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SORTEAZO!!!
.
.
Súper fácil de participar!
.
🔥Pasa por nuestro stand en @riopinto 
🔥Sácate una foto.
🔥Subila a tu feed/muro con el hashtag #somosvenzo y ya estás participando!! 
.
.
Sorteamos el 15 de Octubre.
SUERTE A TODOS!!!
.
.
#somosvenzo #venzobike #venzobikes #bike #riopinto #desafioriopinto #ciclismoargentino #mtb #mountainbike 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333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B30EF-C9BE-4502-9E86-8816F9679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6585766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20435-3283-48EB-B920-9E47FFED1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68601F-A5C8-4DD2-906F-FF11B9FEDE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0188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41841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901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7686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7697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1604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127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9912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062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0159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8624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5459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7469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64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- 2021-10-06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Porque 𝗻𝗼 𝗵𝗮𝘆 𝘁𝗶𝗲𝗺𝗽𝗼 𝗺á𝘀 𝘃𝗮𝗹𝗶𝗼𝘀𝗼 𝗾𝘂𝗲 𝗲𝗹 𝗾𝘂𝗲 𝘀𝗲 𝗰𝗼𝗺𝗽𝗮𝗿𝘁𝗲 🙌, regalale a mamá 💖 una 𝗧𝗼𝗽𝗺𝗲𝗴𝗮 y disfrutá el placer de andar en bici juntos. 🥰
.
✅ Disfrutá de un 15% ᴅᴇ ᴅᴇsᴄᴜᴇɴᴛᴏ, 12 ᴄᴜᴏᴛᴀs sɪɴ ɪɴᴛᴇʀés ʏ ᴇɴᴠíᴏ ɢʀᴀᴛɪs ᴀ ᴛᴏᴅᴏ ᴇʟ ᴘᴀís 🇦🇷, comprando en nuestra web 🌐 www.topmega.com.ar 🛒
.
.
.
#topmega #tubicitumundo #diadelamadre #regaloparamama #regaloideal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988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EBE1B-1BEF-4418-ABAF-6DD1018C25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0660796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B5F42-D480-4F64-B21F-68733C33C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76B921-97CE-47F5-93BF-2E19FDB66F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8782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75863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3336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735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2465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1061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941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826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1406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1968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7321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6124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3288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99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- 2021-09-28 11:19:05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7.0 / MMXXI
¿Ya la conoces?
.
🚲 M-7.0
» Cuadro de Aluminio
» 17”, 19”, 21”
» Ruedas 29” MTB Vuelta Pro
» Horquilla Suntour XCR
» Transmisión Shimano Deore - M6100 - 12v
» Plato y palanca LTWOO
» Frenos a disco
» Asiento Selle Italia XR Flow
.
» En bicicleterías de todo el país
.
🚲 #SomosRaleigh
.
.
.
#Mojave #MejorEnBici #SomosRaleigh #FamiliaAzzurra #CiclismoResponsable #DesafiandoTodosLosTerrenos #mtblife #mtb #mtblove #mtbiking #DesafioRaleigh @RaleighDalSanto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300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A12024-AC88-405D-BE63-65B9AC5EDD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4548682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C9BB4-EF6E-4AE4-AF20-91FE07B8C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E24F0A-A067-494A-967C-0FDA2D3244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8458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53211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0840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8498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3981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6897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9505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7842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8898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3896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5883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0701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250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598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- 2021-10-18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𝗧𝗶𝗲𝗺𝗽𝗼 𝗾𝘂𝗲 𝘀𝗲 𝗱𝗶𝘀𝗳𝗿𝘂𝘁𝗮 = 𝘁𝗶𝗲𝗺𝗽𝗼 𝗿𝗲𝗮𝗹𝗺𝗲𝗻𝘁𝗲 𝘃𝗶𝘃𝗶𝗱𝗼. 🙌
.
Salí a pedalear tu 𝗧𝗼𝗽𝗺𝗲𝗴𝗮 ✅ 🚴
.
➡Ingresá a www.topmega.com.ar 🌐 y mirá las características de todos nuestros modelos.
.
.
.
#topmega #tubicitumundo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051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C0A32-9197-4B62-8F44-24D0B45FA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3134838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98393-350D-4FDD-8A38-4A2961961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5045AC-DF29-4A81-AE44-268F93397D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932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68315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53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607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720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4001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7251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1806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1870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1510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9685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7735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5207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46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- 2021-10-06 13:20:23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Muchas actividades preparadas para los bikers que corren @riopinto y para los acompañantes!! ❤️🔥
.
.
Estamos en todos los detalles para que vivas una verdadera fiesta del #ciclismo 🙌🏻😍
.
.
Te esperamos en nuestro #puntovenzo en La Cumbre!
.
.
Podes ver el cronograma de actividades en nuestras historias destacadas “#RíoPinto” 
.
#SOMOSVENZO
#venzobikes #venzobike #teamvenzo #grupocarloskarabitian #venzo #rdesafioriopinto #cycling #ciclismoargentino #cordoba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058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51D96-068F-4E0F-84F9-A99613E8FB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668111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01DC2-A411-4DF6-8F68-550F41097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8EEBA6-3D78-4721-B48F-1AFB918B8A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6864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65410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3633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7880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9496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319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8759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8280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152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9474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2309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3656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3277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031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- 2021-09-20 14:00:51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Seguí sumándote con tu Teknial a las dos ruedas 🚴‍♀️
La bici es la movilidad más amigable y saludable para vos y el medioambiente 🌳 ♻️
#TeknialArgentina #SemanaDeLaMovilidadSustentable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849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DE365-B8A0-4E43-B806-F053EFD35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8975413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D9E9F-9B44-4A6E-936C-F81A3028E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91764A-F2FB-48D0-8E98-C3E55C7978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20763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9BF56-637E-4E10-8066-2C68122B95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0DC6C-B860-4DC9-9CB8-C10C22BE5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2591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0ABF2-05F3-4C85-A5B3-A9223C03B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8CBAB7-2058-425B-B1E9-4610C5C9B9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3331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0832029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276111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422267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94386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07364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172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Motomel Bicicletas - 2021-10-09 17:39:43</a:t>
                      </a:r>
                      <a:r>
                        <a:rPr lang="en-US" sz="1000"/>
                        <a:t>
 Hola  Matias Filipezuk 24anoa a 🇦🇷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341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Topmega oficial - 2021-10-10 20:18:45</a:t>
                      </a:r>
                      <a:r>
                        <a:rPr lang="es-ES" sz="1000"/>
                        <a:t>
 Hola valor de bici rodado 29 talle l y xl  y como se puede pagar con tarjeta naranja si es posible en 12 cuotas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4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B0C805-94DF-4AC9-86FA-C2942E79D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953049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1556</Words>
  <Application>Microsoft Office PowerPoint</Application>
  <PresentationFormat>On-screen Show (4:3)</PresentationFormat>
  <Paragraphs>859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Fan Distribution | Teknialbikes</vt:lpstr>
      <vt:lpstr>Facebook +/- Fan Distribution | Teknialbikes</vt:lpstr>
      <vt:lpstr>Facebook Key Metrics Radar | Teknialbikes</vt:lpstr>
      <vt:lpstr>Facebook Page Likes Total | Teknialbikes</vt:lpstr>
      <vt:lpstr>Facebook Posts Distribution | Teknialbikes</vt:lpstr>
      <vt:lpstr>Facebook Interactions Distribution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</vt:lpstr>
      <vt:lpstr>Facebook Post Table + Reactions | Teknialbikes - 1 of 25</vt:lpstr>
      <vt:lpstr>Facebook Post Table + Reactions | Teknialbikes - 2 of 25</vt:lpstr>
      <vt:lpstr>Facebook Post Table + Reactions | Teknialbikes - 3 of 25</vt:lpstr>
      <vt:lpstr>Facebook Post Table + Reactions | Teknialbikes - 4 of 25</vt:lpstr>
      <vt:lpstr>Facebook Post Table + Reactions | Teknialbikes - 5 of 25</vt:lpstr>
      <vt:lpstr>Facebook Post Table + Reactions | Teknialbikes - 6 of 25</vt:lpstr>
      <vt:lpstr>Facebook Post Table + Reactions | Teknialbikes - 7 of 25</vt:lpstr>
      <vt:lpstr>Facebook Post Table + Reactions | Teknialbikes - 8 of 25</vt:lpstr>
      <vt:lpstr>Facebook Post Table + Reactions | Teknialbikes - 9 of 25</vt:lpstr>
      <vt:lpstr>Facebook Post Table + Reactions | Teknialbikes - 10 of 25</vt:lpstr>
      <vt:lpstr>Facebook Post Table + Reactions | Teknialbikes - 11 of 25</vt:lpstr>
      <vt:lpstr>Facebook Post Table + Reactions | Teknialbikes - 12 of 25</vt:lpstr>
      <vt:lpstr>Facebook Post Table + Reactions | Teknialbikes - 13 of 25</vt:lpstr>
      <vt:lpstr>Facebook Post Table + Reactions | Teknialbikes - 14 of 25</vt:lpstr>
      <vt:lpstr>Facebook Post Table + Reactions | Teknialbikes - 15 of 25</vt:lpstr>
      <vt:lpstr>Facebook Post Table + Reactions | Teknialbikes - 16 of 25</vt:lpstr>
      <vt:lpstr>Facebook Post Table + Reactions | Teknialbikes - 17 of 25</vt:lpstr>
      <vt:lpstr>Facebook Post Table + Reactions | Teknialbikes - 18 of 25</vt:lpstr>
      <vt:lpstr>Facebook Post Table + Reactions | Teknialbikes - 19 of 25</vt:lpstr>
      <vt:lpstr>Facebook Post Table + Reactions | Teknialbikes - 20 of 25</vt:lpstr>
      <vt:lpstr>Facebook Post Table + Reactions | Teknialbikes - 21 of 25</vt:lpstr>
      <vt:lpstr>Facebook Post Table + Reactions | Teknialbikes - 22 of 25</vt:lpstr>
      <vt:lpstr>Facebook Post Table + Reactions | Teknialbikes - 23 of 25</vt:lpstr>
      <vt:lpstr>Facebook Post Table + Reactions | Teknialbikes - 24 of 25</vt:lpstr>
      <vt:lpstr>Facebook Post Table + Reactions | Teknialbikes - 25 of 25</vt:lpstr>
      <vt:lpstr>Facebook User Posts | Teknialbikes</vt:lpstr>
      <vt:lpstr>Facebook User Posts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2021-10-18T22:43:08Z</dcterms:created>
  <dcterms:modified xsi:type="dcterms:W3CDTF">2021-10-18T22:44:30Z</dcterms:modified>
</cp:coreProperties>
</file>