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Gustavo Posse</c:v>
                </c:pt>
                <c:pt idx="1">
                  <c:v>Carlos Castellano</c:v>
                </c:pt>
                <c:pt idx="2">
                  <c:v>Ramón Lanús</c:v>
                </c:pt>
              </c:strCache>
            </c:strRef>
          </c:cat>
          <c:val>
            <c:numRef>
              <c:f>Sheet1!$A$2:$C$2</c:f>
              <c:numCache>
                <c:formatCode>General</c:formatCode>
                <c:ptCount val="3"/>
                <c:pt idx="0">
                  <c:v>161161</c:v>
                </c:pt>
                <c:pt idx="1">
                  <c:v>48249</c:v>
                </c:pt>
                <c:pt idx="2">
                  <c:v>18444</c:v>
                </c:pt>
              </c:numCache>
            </c:numRef>
          </c:val>
          <c:extLst>
            <c:ext xmlns:c16="http://schemas.microsoft.com/office/drawing/2014/chart" uri="{C3380CC4-5D6E-409C-BE32-E72D297353CC}">
              <c16:uniqueId val="{00000000-FE35-402A-96E5-E9EA219DCD9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Gustavo Posse</c:v>
                </c:pt>
                <c:pt idx="1">
                  <c:v>Carlos Castellano</c:v>
                </c:pt>
                <c:pt idx="2">
                  <c:v>Ramón Lanús</c:v>
                </c:pt>
              </c:strCache>
            </c:strRef>
          </c:cat>
          <c:val>
            <c:numRef>
              <c:f>Sheet1!$A$2:$C$2</c:f>
              <c:numCache>
                <c:formatCode>General</c:formatCode>
                <c:ptCount val="3"/>
                <c:pt idx="0">
                  <c:v>5</c:v>
                </c:pt>
              </c:numCache>
            </c:numRef>
          </c:val>
          <c:extLst>
            <c:ext xmlns:c16="http://schemas.microsoft.com/office/drawing/2014/chart" uri="{C3380CC4-5D6E-409C-BE32-E72D297353CC}">
              <c16:uniqueId val="{00000000-2F48-4D48-8AD3-8FA1FC8D871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B47-4B9E-B2B8-AB6282003BF1}"/>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29.938400000000001</c:v>
                </c:pt>
                <c:pt idx="1">
                  <c:v>31.578900000000001</c:v>
                </c:pt>
                <c:pt idx="2">
                  <c:v>2.6688999999999998</c:v>
                </c:pt>
                <c:pt idx="3">
                  <c:v>0</c:v>
                </c:pt>
                <c:pt idx="4">
                  <c:v>0</c:v>
                </c:pt>
                <c:pt idx="5">
                  <c:v>0</c:v>
                </c:pt>
              </c:numCache>
            </c:numRef>
          </c:val>
          <c:extLst>
            <c:ext xmlns:c16="http://schemas.microsoft.com/office/drawing/2014/chart" uri="{C3380CC4-5D6E-409C-BE32-E72D297353CC}">
              <c16:uniqueId val="{00000001-1B47-4B9E-B2B8-AB6282003BF1}"/>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11.4445</c:v>
                </c:pt>
                <c:pt idx="1">
                  <c:v>36.842100000000002</c:v>
                </c:pt>
                <c:pt idx="2">
                  <c:v>11.643000000000001</c:v>
                </c:pt>
                <c:pt idx="3">
                  <c:v>0</c:v>
                </c:pt>
                <c:pt idx="4">
                  <c:v>0</c:v>
                </c:pt>
                <c:pt idx="5">
                  <c:v>0</c:v>
                </c:pt>
              </c:numCache>
            </c:numRef>
          </c:val>
          <c:extLst>
            <c:ext xmlns:c16="http://schemas.microsoft.com/office/drawing/2014/chart" uri="{C3380CC4-5D6E-409C-BE32-E72D297353CC}">
              <c16:uniqueId val="{00000002-1B47-4B9E-B2B8-AB6282003BF1}"/>
            </c:ext>
          </c:extLst>
        </c:ser>
        <c:dLbls>
          <c:showLegendKey val="0"/>
          <c:showVal val="0"/>
          <c:showCatName val="0"/>
          <c:showSerName val="0"/>
          <c:showPercent val="0"/>
          <c:showBubbleSize val="0"/>
        </c:dLbls>
        <c:axId val="61590344"/>
        <c:axId val="61591656"/>
      </c:radarChart>
      <c:catAx>
        <c:axId val="61590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91656"/>
        <c:crosses val="autoZero"/>
        <c:auto val="1"/>
        <c:lblAlgn val="ctr"/>
        <c:lblOffset val="100"/>
        <c:noMultiLvlLbl val="0"/>
      </c:catAx>
      <c:valAx>
        <c:axId val="6159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9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Sheet1!$B$2:$B$16</c:f>
              <c:numCache>
                <c:formatCode>General</c:formatCode>
                <c:ptCount val="15"/>
                <c:pt idx="0">
                  <c:v>161152</c:v>
                </c:pt>
                <c:pt idx="1">
                  <c:v>161152</c:v>
                </c:pt>
                <c:pt idx="2">
                  <c:v>161145</c:v>
                </c:pt>
                <c:pt idx="3">
                  <c:v>161139</c:v>
                </c:pt>
                <c:pt idx="4">
                  <c:v>161131</c:v>
                </c:pt>
                <c:pt idx="5">
                  <c:v>161138</c:v>
                </c:pt>
                <c:pt idx="6">
                  <c:v>161144</c:v>
                </c:pt>
                <c:pt idx="7">
                  <c:v>161142</c:v>
                </c:pt>
                <c:pt idx="8">
                  <c:v>161145</c:v>
                </c:pt>
                <c:pt idx="9">
                  <c:v>161148</c:v>
                </c:pt>
                <c:pt idx="10">
                  <c:v>161150</c:v>
                </c:pt>
                <c:pt idx="11">
                  <c:v>161147</c:v>
                </c:pt>
                <c:pt idx="12">
                  <c:v>161151</c:v>
                </c:pt>
                <c:pt idx="13">
                  <c:v>161161</c:v>
                </c:pt>
                <c:pt idx="14">
                  <c:v>161161</c:v>
                </c:pt>
              </c:numCache>
            </c:numRef>
          </c:val>
          <c:smooth val="0"/>
          <c:extLst>
            <c:ext xmlns:c16="http://schemas.microsoft.com/office/drawing/2014/chart" uri="{C3380CC4-5D6E-409C-BE32-E72D297353CC}">
              <c16:uniqueId val="{00000000-F596-4FA7-BC6A-234EDDEA4F74}"/>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Sheet1!$C$2:$C$16</c:f>
              <c:numCache>
                <c:formatCode>General</c:formatCode>
                <c:ptCount val="15"/>
                <c:pt idx="7">
                  <c:v>48254</c:v>
                </c:pt>
                <c:pt idx="8">
                  <c:v>48251</c:v>
                </c:pt>
                <c:pt idx="9">
                  <c:v>48252</c:v>
                </c:pt>
                <c:pt idx="10">
                  <c:v>48251</c:v>
                </c:pt>
                <c:pt idx="11">
                  <c:v>48251</c:v>
                </c:pt>
                <c:pt idx="12">
                  <c:v>48251</c:v>
                </c:pt>
                <c:pt idx="13">
                  <c:v>48249</c:v>
                </c:pt>
                <c:pt idx="14">
                  <c:v>48249</c:v>
                </c:pt>
              </c:numCache>
            </c:numRef>
          </c:val>
          <c:smooth val="0"/>
          <c:extLst>
            <c:ext xmlns:c16="http://schemas.microsoft.com/office/drawing/2014/chart" uri="{C3380CC4-5D6E-409C-BE32-E72D297353CC}">
              <c16:uniqueId val="{00000001-F596-4FA7-BC6A-234EDDEA4F74}"/>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Sheet1!$D$2:$D$16</c:f>
              <c:numCache>
                <c:formatCode>General</c:formatCode>
                <c:ptCount val="15"/>
                <c:pt idx="7">
                  <c:v>18446</c:v>
                </c:pt>
                <c:pt idx="8">
                  <c:v>18445</c:v>
                </c:pt>
                <c:pt idx="9">
                  <c:v>18445</c:v>
                </c:pt>
                <c:pt idx="10">
                  <c:v>18444</c:v>
                </c:pt>
                <c:pt idx="11">
                  <c:v>18445</c:v>
                </c:pt>
                <c:pt idx="12">
                  <c:v>18444</c:v>
                </c:pt>
                <c:pt idx="13">
                  <c:v>18444</c:v>
                </c:pt>
                <c:pt idx="14">
                  <c:v>18444</c:v>
                </c:pt>
              </c:numCache>
            </c:numRef>
          </c:val>
          <c:smooth val="0"/>
          <c:extLst>
            <c:ext xmlns:c16="http://schemas.microsoft.com/office/drawing/2014/chart" uri="{C3380CC4-5D6E-409C-BE32-E72D297353CC}">
              <c16:uniqueId val="{00000002-F596-4FA7-BC6A-234EDDEA4F74}"/>
            </c:ext>
          </c:extLst>
        </c:ser>
        <c:dLbls>
          <c:showLegendKey val="0"/>
          <c:showVal val="0"/>
          <c:showCatName val="0"/>
          <c:showSerName val="0"/>
          <c:showPercent val="0"/>
          <c:showBubbleSize val="0"/>
        </c:dLbls>
        <c:smooth val="0"/>
        <c:axId val="398487856"/>
        <c:axId val="398490152"/>
      </c:lineChart>
      <c:dateAx>
        <c:axId val="39848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90152"/>
        <c:crosses val="autoZero"/>
        <c:auto val="1"/>
        <c:lblOffset val="100"/>
        <c:baseTimeUnit val="days"/>
      </c:dateAx>
      <c:valAx>
        <c:axId val="39849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8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Gustavo Posse</c:v>
                </c:pt>
                <c:pt idx="1">
                  <c:v>Carlos Castellano</c:v>
                </c:pt>
                <c:pt idx="2">
                  <c:v>Ramón Lanús</c:v>
                </c:pt>
              </c:strCache>
            </c:strRef>
          </c:cat>
          <c:val>
            <c:numRef>
              <c:f>Sheet1!$A$2:$C$2</c:f>
              <c:numCache>
                <c:formatCode>General</c:formatCode>
                <c:ptCount val="3"/>
                <c:pt idx="0">
                  <c:v>19</c:v>
                </c:pt>
                <c:pt idx="1">
                  <c:v>6</c:v>
                </c:pt>
                <c:pt idx="2">
                  <c:v>7</c:v>
                </c:pt>
              </c:numCache>
            </c:numRef>
          </c:val>
          <c:extLst>
            <c:ext xmlns:c16="http://schemas.microsoft.com/office/drawing/2014/chart" uri="{C3380CC4-5D6E-409C-BE32-E72D297353CC}">
              <c16:uniqueId val="{00000000-C9A2-44B8-B9D7-303928EB2DE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Gustavo Posse</c:v>
                </c:pt>
                <c:pt idx="1">
                  <c:v>Carlos Castellano</c:v>
                </c:pt>
                <c:pt idx="2">
                  <c:v>Ramón Lanús</c:v>
                </c:pt>
              </c:strCache>
            </c:strRef>
          </c:cat>
          <c:val>
            <c:numRef>
              <c:f>Sheet1!$A$2:$C$2</c:f>
              <c:numCache>
                <c:formatCode>General</c:formatCode>
                <c:ptCount val="3"/>
                <c:pt idx="0">
                  <c:v>5995</c:v>
                </c:pt>
                <c:pt idx="1">
                  <c:v>160</c:v>
                </c:pt>
                <c:pt idx="2">
                  <c:v>698</c:v>
                </c:pt>
              </c:numCache>
            </c:numRef>
          </c:val>
          <c:extLst>
            <c:ext xmlns:c16="http://schemas.microsoft.com/office/drawing/2014/chart" uri="{C3380CC4-5D6E-409C-BE32-E72D297353CC}">
              <c16:uniqueId val="{00000000-F4CA-4701-BDFF-2599DF78D5C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Sheet1!$B$2:$B$16</c:f>
              <c:numCache>
                <c:formatCode>General</c:formatCode>
                <c:ptCount val="15"/>
                <c:pt idx="0">
                  <c:v>-4</c:v>
                </c:pt>
                <c:pt idx="1">
                  <c:v>0</c:v>
                </c:pt>
                <c:pt idx="2">
                  <c:v>-7</c:v>
                </c:pt>
                <c:pt idx="3">
                  <c:v>-6</c:v>
                </c:pt>
                <c:pt idx="4">
                  <c:v>-8</c:v>
                </c:pt>
                <c:pt idx="5">
                  <c:v>7</c:v>
                </c:pt>
                <c:pt idx="6">
                  <c:v>6</c:v>
                </c:pt>
                <c:pt idx="7">
                  <c:v>-2</c:v>
                </c:pt>
                <c:pt idx="8">
                  <c:v>3</c:v>
                </c:pt>
                <c:pt idx="9">
                  <c:v>3</c:v>
                </c:pt>
                <c:pt idx="10">
                  <c:v>2</c:v>
                </c:pt>
                <c:pt idx="11">
                  <c:v>-3</c:v>
                </c:pt>
                <c:pt idx="12">
                  <c:v>4</c:v>
                </c:pt>
                <c:pt idx="13">
                  <c:v>10</c:v>
                </c:pt>
                <c:pt idx="14">
                  <c:v>0</c:v>
                </c:pt>
              </c:numCache>
            </c:numRef>
          </c:val>
          <c:smooth val="0"/>
          <c:extLst>
            <c:ext xmlns:c16="http://schemas.microsoft.com/office/drawing/2014/chart" uri="{C3380CC4-5D6E-409C-BE32-E72D297353CC}">
              <c16:uniqueId val="{00000000-B3A7-4C5B-9F40-616E88C1EE0F}"/>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Sheet1!$C$2:$C$16</c:f>
              <c:numCache>
                <c:formatCode>General</c:formatCode>
                <c:ptCount val="15"/>
                <c:pt idx="8">
                  <c:v>-3</c:v>
                </c:pt>
                <c:pt idx="9">
                  <c:v>1</c:v>
                </c:pt>
                <c:pt idx="10">
                  <c:v>-1</c:v>
                </c:pt>
                <c:pt idx="11">
                  <c:v>0</c:v>
                </c:pt>
                <c:pt idx="12">
                  <c:v>0</c:v>
                </c:pt>
                <c:pt idx="13">
                  <c:v>-2</c:v>
                </c:pt>
                <c:pt idx="14">
                  <c:v>0</c:v>
                </c:pt>
              </c:numCache>
            </c:numRef>
          </c:val>
          <c:smooth val="0"/>
          <c:extLst>
            <c:ext xmlns:c16="http://schemas.microsoft.com/office/drawing/2014/chart" uri="{C3380CC4-5D6E-409C-BE32-E72D297353CC}">
              <c16:uniqueId val="{00000001-B3A7-4C5B-9F40-616E88C1EE0F}"/>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Sheet1!$D$2:$D$16</c:f>
              <c:numCache>
                <c:formatCode>General</c:formatCode>
                <c:ptCount val="15"/>
                <c:pt idx="8">
                  <c:v>-1</c:v>
                </c:pt>
                <c:pt idx="9">
                  <c:v>0</c:v>
                </c:pt>
                <c:pt idx="10">
                  <c:v>-1</c:v>
                </c:pt>
                <c:pt idx="11">
                  <c:v>1</c:v>
                </c:pt>
                <c:pt idx="12">
                  <c:v>-1</c:v>
                </c:pt>
                <c:pt idx="13">
                  <c:v>0</c:v>
                </c:pt>
                <c:pt idx="14">
                  <c:v>0</c:v>
                </c:pt>
              </c:numCache>
            </c:numRef>
          </c:val>
          <c:smooth val="0"/>
          <c:extLst>
            <c:ext xmlns:c16="http://schemas.microsoft.com/office/drawing/2014/chart" uri="{C3380CC4-5D6E-409C-BE32-E72D297353CC}">
              <c16:uniqueId val="{00000002-B3A7-4C5B-9F40-616E88C1EE0F}"/>
            </c:ext>
          </c:extLst>
        </c:ser>
        <c:dLbls>
          <c:showLegendKey val="0"/>
          <c:showVal val="0"/>
          <c:showCatName val="0"/>
          <c:showSerName val="0"/>
          <c:showPercent val="0"/>
          <c:showBubbleSize val="0"/>
        </c:dLbls>
        <c:smooth val="0"/>
        <c:axId val="394441664"/>
        <c:axId val="394443632"/>
      </c:lineChart>
      <c:dateAx>
        <c:axId val="394441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43632"/>
        <c:crosses val="autoZero"/>
        <c:auto val="1"/>
        <c:lblOffset val="100"/>
        <c:baseTimeUnit val="days"/>
      </c:dateAx>
      <c:valAx>
        <c:axId val="39444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4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-6</c:v>
                </c:pt>
                <c:pt idx="2">
                  <c:v>6</c:v>
                </c:pt>
                <c:pt idx="3">
                  <c:v>8</c:v>
                </c:pt>
                <c:pt idx="4">
                  <c:v>-2</c:v>
                </c:pt>
                <c:pt idx="5">
                  <c:v>2</c:v>
                </c:pt>
                <c:pt idx="6">
                  <c:v>-2</c:v>
                </c:pt>
              </c:numCache>
            </c:numRef>
          </c:val>
          <c:extLst>
            <c:ext xmlns:c16="http://schemas.microsoft.com/office/drawing/2014/chart" uri="{C3380CC4-5D6E-409C-BE32-E72D297353CC}">
              <c16:uniqueId val="{00000000-B7FE-40A5-BDFB-92823F17D400}"/>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0</c:v>
                </c:pt>
                <c:pt idx="3">
                  <c:v>-2</c:v>
                </c:pt>
                <c:pt idx="4">
                  <c:v>0</c:v>
                </c:pt>
                <c:pt idx="5">
                  <c:v>-3</c:v>
                </c:pt>
                <c:pt idx="6">
                  <c:v>1</c:v>
                </c:pt>
              </c:numCache>
            </c:numRef>
          </c:val>
          <c:extLst>
            <c:ext xmlns:c16="http://schemas.microsoft.com/office/drawing/2014/chart" uri="{C3380CC4-5D6E-409C-BE32-E72D297353CC}">
              <c16:uniqueId val="{00000001-B7FE-40A5-BDFB-92823F17D400}"/>
            </c:ext>
          </c:extLst>
        </c:ser>
        <c:ser>
          <c:idx val="2"/>
          <c:order val="2"/>
          <c:tx>
            <c:strRef>
              <c:f>Sheet1!$D$1</c:f>
              <c:strCache>
                <c:ptCount val="1"/>
                <c:pt idx="0">
                  <c:v>Ramón Lanús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0</c:v>
                </c:pt>
                <c:pt idx="4">
                  <c:v>0</c:v>
                </c:pt>
                <c:pt idx="5">
                  <c:v>-1</c:v>
                </c:pt>
                <c:pt idx="6">
                  <c:v>0</c:v>
                </c:pt>
              </c:numCache>
            </c:numRef>
          </c:val>
          <c:extLst>
            <c:ext xmlns:c16="http://schemas.microsoft.com/office/drawing/2014/chart" uri="{C3380CC4-5D6E-409C-BE32-E72D297353CC}">
              <c16:uniqueId val="{00000002-B7FE-40A5-BDFB-92823F17D400}"/>
            </c:ext>
          </c:extLst>
        </c:ser>
        <c:dLbls>
          <c:showLegendKey val="0"/>
          <c:showVal val="0"/>
          <c:showCatName val="0"/>
          <c:showSerName val="0"/>
          <c:showPercent val="0"/>
          <c:showBubbleSize val="0"/>
        </c:dLbls>
        <c:gapWidth val="219"/>
        <c:overlap val="-27"/>
        <c:axId val="394444944"/>
        <c:axId val="394446584"/>
      </c:barChart>
      <c:catAx>
        <c:axId val="39444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46584"/>
        <c:crosses val="autoZero"/>
        <c:auto val="1"/>
        <c:lblAlgn val="ctr"/>
        <c:lblOffset val="100"/>
        <c:noMultiLvlLbl val="0"/>
      </c:catAx>
      <c:valAx>
        <c:axId val="39444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4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Sheet1!$B$2:$B$16</c:f>
              <c:numCache>
                <c:formatCode>General</c:formatCode>
                <c:ptCount val="15"/>
                <c:pt idx="0">
                  <c:v>-2.48206706545211E-3</c:v>
                </c:pt>
                <c:pt idx="1">
                  <c:v>0</c:v>
                </c:pt>
                <c:pt idx="2">
                  <c:v>-4.34372517871326E-3</c:v>
                </c:pt>
                <c:pt idx="3">
                  <c:v>-3.7233547426231001E-3</c:v>
                </c:pt>
                <c:pt idx="4">
                  <c:v>-4.9646578419873504E-3</c:v>
                </c:pt>
                <c:pt idx="5">
                  <c:v>4.3442912909371903E-3</c:v>
                </c:pt>
                <c:pt idx="6">
                  <c:v>3.7235164889721901E-3</c:v>
                </c:pt>
                <c:pt idx="7">
                  <c:v>-1.2411259494613501E-3</c:v>
                </c:pt>
                <c:pt idx="8">
                  <c:v>1.86171203038314E-3</c:v>
                </c:pt>
                <c:pt idx="9">
                  <c:v>1.86167737131155E-3</c:v>
                </c:pt>
                <c:pt idx="10">
                  <c:v>1.24109514235361E-3</c:v>
                </c:pt>
                <c:pt idx="11">
                  <c:v>-1.8616196090598799E-3</c:v>
                </c:pt>
                <c:pt idx="12">
                  <c:v>2.4822056879743302E-3</c:v>
                </c:pt>
                <c:pt idx="13">
                  <c:v>6.2053601901322399E-3</c:v>
                </c:pt>
                <c:pt idx="14">
                  <c:v>0</c:v>
                </c:pt>
              </c:numCache>
            </c:numRef>
          </c:val>
          <c:smooth val="0"/>
          <c:extLst>
            <c:ext xmlns:c16="http://schemas.microsoft.com/office/drawing/2014/chart" uri="{C3380CC4-5D6E-409C-BE32-E72D297353CC}">
              <c16:uniqueId val="{00000000-3C71-4BBE-928B-07728410BDDF}"/>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Sheet1!$C$2:$C$16</c:f>
              <c:numCache>
                <c:formatCode>General</c:formatCode>
                <c:ptCount val="15"/>
                <c:pt idx="8">
                  <c:v>-6.2171011729597499E-3</c:v>
                </c:pt>
                <c:pt idx="9">
                  <c:v>2.0724959068205802E-3</c:v>
                </c:pt>
                <c:pt idx="10">
                  <c:v>-2.0724529553179101E-3</c:v>
                </c:pt>
                <c:pt idx="11">
                  <c:v>0</c:v>
                </c:pt>
                <c:pt idx="12">
                  <c:v>0</c:v>
                </c:pt>
                <c:pt idx="13">
                  <c:v>-4.1449918136411698E-3</c:v>
                </c:pt>
                <c:pt idx="14">
                  <c:v>0</c:v>
                </c:pt>
              </c:numCache>
            </c:numRef>
          </c:val>
          <c:smooth val="0"/>
          <c:extLst>
            <c:ext xmlns:c16="http://schemas.microsoft.com/office/drawing/2014/chart" uri="{C3380CC4-5D6E-409C-BE32-E72D297353CC}">
              <c16:uniqueId val="{00000001-3C71-4BBE-928B-07728410BDDF}"/>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Sheet1!$D$2:$D$16</c:f>
              <c:numCache>
                <c:formatCode>General</c:formatCode>
                <c:ptCount val="15"/>
                <c:pt idx="8">
                  <c:v>-5.4212295348585104E-3</c:v>
                </c:pt>
                <c:pt idx="9">
                  <c:v>0</c:v>
                </c:pt>
                <c:pt idx="10">
                  <c:v>-5.4215234480889099E-3</c:v>
                </c:pt>
                <c:pt idx="11">
                  <c:v>5.4218173931901998E-3</c:v>
                </c:pt>
                <c:pt idx="12">
                  <c:v>-5.4215234480889099E-3</c:v>
                </c:pt>
                <c:pt idx="13">
                  <c:v>0</c:v>
                </c:pt>
                <c:pt idx="14">
                  <c:v>0</c:v>
                </c:pt>
              </c:numCache>
            </c:numRef>
          </c:val>
          <c:smooth val="0"/>
          <c:extLst>
            <c:ext xmlns:c16="http://schemas.microsoft.com/office/drawing/2014/chart" uri="{C3380CC4-5D6E-409C-BE32-E72D297353CC}">
              <c16:uniqueId val="{00000002-3C71-4BBE-928B-07728410BDDF}"/>
            </c:ext>
          </c:extLst>
        </c:ser>
        <c:dLbls>
          <c:showLegendKey val="0"/>
          <c:showVal val="0"/>
          <c:showCatName val="0"/>
          <c:showSerName val="0"/>
          <c:showPercent val="0"/>
          <c:showBubbleSize val="0"/>
        </c:dLbls>
        <c:smooth val="0"/>
        <c:axId val="394445272"/>
        <c:axId val="394445600"/>
      </c:lineChart>
      <c:dateAx>
        <c:axId val="39444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45600"/>
        <c:crosses val="autoZero"/>
        <c:auto val="1"/>
        <c:lblOffset val="100"/>
        <c:baseTimeUnit val="days"/>
      </c:dateAx>
      <c:valAx>
        <c:axId val="39444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4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Sheet1!$B$2:$B$16</c:f>
              <c:numCache>
                <c:formatCode>General</c:formatCode>
                <c:ptCount val="15"/>
                <c:pt idx="0">
                  <c:v>1</c:v>
                </c:pt>
                <c:pt idx="1">
                  <c:v>1</c:v>
                </c:pt>
                <c:pt idx="2">
                  <c:v>0</c:v>
                </c:pt>
                <c:pt idx="3">
                  <c:v>1</c:v>
                </c:pt>
                <c:pt idx="4">
                  <c:v>1</c:v>
                </c:pt>
                <c:pt idx="5">
                  <c:v>2</c:v>
                </c:pt>
                <c:pt idx="6">
                  <c:v>2</c:v>
                </c:pt>
                <c:pt idx="7">
                  <c:v>2</c:v>
                </c:pt>
                <c:pt idx="8">
                  <c:v>1</c:v>
                </c:pt>
                <c:pt idx="9">
                  <c:v>1</c:v>
                </c:pt>
                <c:pt idx="10">
                  <c:v>1</c:v>
                </c:pt>
                <c:pt idx="11">
                  <c:v>1</c:v>
                </c:pt>
                <c:pt idx="12">
                  <c:v>1</c:v>
                </c:pt>
                <c:pt idx="13">
                  <c:v>3</c:v>
                </c:pt>
                <c:pt idx="14">
                  <c:v>1</c:v>
                </c:pt>
              </c:numCache>
            </c:numRef>
          </c:val>
          <c:smooth val="0"/>
          <c:extLst>
            <c:ext xmlns:c16="http://schemas.microsoft.com/office/drawing/2014/chart" uri="{C3380CC4-5D6E-409C-BE32-E72D297353CC}">
              <c16:uniqueId val="{00000000-E5FA-4689-B7BF-4712283AF954}"/>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Sheet1!$C$2:$C$16</c:f>
              <c:numCache>
                <c:formatCode>General</c:formatCode>
                <c:ptCount val="15"/>
                <c:pt idx="0">
                  <c:v>0</c:v>
                </c:pt>
                <c:pt idx="1">
                  <c:v>0</c:v>
                </c:pt>
                <c:pt idx="2">
                  <c:v>0</c:v>
                </c:pt>
                <c:pt idx="3">
                  <c:v>0</c:v>
                </c:pt>
                <c:pt idx="4">
                  <c:v>1</c:v>
                </c:pt>
                <c:pt idx="5">
                  <c:v>3</c:v>
                </c:pt>
                <c:pt idx="6">
                  <c:v>0</c:v>
                </c:pt>
                <c:pt idx="7">
                  <c:v>0</c:v>
                </c:pt>
                <c:pt idx="8">
                  <c:v>0</c:v>
                </c:pt>
                <c:pt idx="9">
                  <c:v>0</c:v>
                </c:pt>
                <c:pt idx="10">
                  <c:v>0</c:v>
                </c:pt>
                <c:pt idx="11">
                  <c:v>0</c:v>
                </c:pt>
                <c:pt idx="12">
                  <c:v>0</c:v>
                </c:pt>
                <c:pt idx="13">
                  <c:v>2</c:v>
                </c:pt>
                <c:pt idx="14">
                  <c:v>0</c:v>
                </c:pt>
              </c:numCache>
            </c:numRef>
          </c:val>
          <c:smooth val="0"/>
          <c:extLst>
            <c:ext xmlns:c16="http://schemas.microsoft.com/office/drawing/2014/chart" uri="{C3380CC4-5D6E-409C-BE32-E72D297353CC}">
              <c16:uniqueId val="{00000001-E5FA-4689-B7BF-4712283AF954}"/>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Sheet1!$D$2:$D$16</c:f>
              <c:numCache>
                <c:formatCode>General</c:formatCode>
                <c:ptCount val="15"/>
                <c:pt idx="0">
                  <c:v>0</c:v>
                </c:pt>
                <c:pt idx="1">
                  <c:v>1</c:v>
                </c:pt>
                <c:pt idx="2">
                  <c:v>0</c:v>
                </c:pt>
                <c:pt idx="3">
                  <c:v>1</c:v>
                </c:pt>
                <c:pt idx="4">
                  <c:v>0</c:v>
                </c:pt>
                <c:pt idx="5">
                  <c:v>1</c:v>
                </c:pt>
                <c:pt idx="6">
                  <c:v>1</c:v>
                </c:pt>
                <c:pt idx="7">
                  <c:v>0</c:v>
                </c:pt>
                <c:pt idx="8">
                  <c:v>0</c:v>
                </c:pt>
                <c:pt idx="9">
                  <c:v>0</c:v>
                </c:pt>
                <c:pt idx="10">
                  <c:v>0</c:v>
                </c:pt>
                <c:pt idx="11">
                  <c:v>1</c:v>
                </c:pt>
                <c:pt idx="12">
                  <c:v>0</c:v>
                </c:pt>
                <c:pt idx="13">
                  <c:v>2</c:v>
                </c:pt>
                <c:pt idx="14">
                  <c:v>0</c:v>
                </c:pt>
              </c:numCache>
            </c:numRef>
          </c:val>
          <c:smooth val="0"/>
          <c:extLst>
            <c:ext xmlns:c16="http://schemas.microsoft.com/office/drawing/2014/chart" uri="{C3380CC4-5D6E-409C-BE32-E72D297353CC}">
              <c16:uniqueId val="{00000002-E5FA-4689-B7BF-4712283AF954}"/>
            </c:ext>
          </c:extLst>
        </c:ser>
        <c:dLbls>
          <c:showLegendKey val="0"/>
          <c:showVal val="0"/>
          <c:showCatName val="0"/>
          <c:showSerName val="0"/>
          <c:showPercent val="0"/>
          <c:showBubbleSize val="0"/>
        </c:dLbls>
        <c:smooth val="0"/>
        <c:axId val="389933192"/>
        <c:axId val="389933520"/>
      </c:lineChart>
      <c:dateAx>
        <c:axId val="38993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33520"/>
        <c:crosses val="autoZero"/>
        <c:auto val="1"/>
        <c:lblOffset val="100"/>
        <c:baseTimeUnit val="days"/>
      </c:dateAx>
      <c:valAx>
        <c:axId val="38993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3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3</c:v>
                </c:pt>
                <c:pt idx="9">
                  <c:v>4</c:v>
                </c:pt>
                <c:pt idx="10">
                  <c:v>1</c:v>
                </c:pt>
                <c:pt idx="11">
                  <c:v>0</c:v>
                </c:pt>
                <c:pt idx="12">
                  <c:v>1</c:v>
                </c:pt>
                <c:pt idx="13">
                  <c:v>0</c:v>
                </c:pt>
                <c:pt idx="14">
                  <c:v>2</c:v>
                </c:pt>
                <c:pt idx="15">
                  <c:v>1</c:v>
                </c:pt>
                <c:pt idx="16">
                  <c:v>0</c:v>
                </c:pt>
                <c:pt idx="17">
                  <c:v>0</c:v>
                </c:pt>
                <c:pt idx="18">
                  <c:v>1</c:v>
                </c:pt>
                <c:pt idx="19">
                  <c:v>3</c:v>
                </c:pt>
                <c:pt idx="20">
                  <c:v>2</c:v>
                </c:pt>
                <c:pt idx="21">
                  <c:v>1</c:v>
                </c:pt>
                <c:pt idx="22">
                  <c:v>0</c:v>
                </c:pt>
                <c:pt idx="23">
                  <c:v>0</c:v>
                </c:pt>
              </c:numCache>
            </c:numRef>
          </c:val>
          <c:smooth val="0"/>
          <c:extLst>
            <c:ext xmlns:c16="http://schemas.microsoft.com/office/drawing/2014/chart" uri="{C3380CC4-5D6E-409C-BE32-E72D297353CC}">
              <c16:uniqueId val="{00000000-C677-4DCD-B05E-472B800D3979}"/>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1</c:v>
                </c:pt>
                <c:pt idx="7">
                  <c:v>0</c:v>
                </c:pt>
                <c:pt idx="8">
                  <c:v>0</c:v>
                </c:pt>
                <c:pt idx="9">
                  <c:v>1</c:v>
                </c:pt>
                <c:pt idx="10">
                  <c:v>0</c:v>
                </c:pt>
                <c:pt idx="11">
                  <c:v>4</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C677-4DCD-B05E-472B800D3979}"/>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2</c:v>
                </c:pt>
                <c:pt idx="13">
                  <c:v>1</c:v>
                </c:pt>
                <c:pt idx="14">
                  <c:v>0</c:v>
                </c:pt>
                <c:pt idx="15">
                  <c:v>1</c:v>
                </c:pt>
                <c:pt idx="16">
                  <c:v>0</c:v>
                </c:pt>
                <c:pt idx="17">
                  <c:v>0</c:v>
                </c:pt>
                <c:pt idx="18">
                  <c:v>1</c:v>
                </c:pt>
                <c:pt idx="19">
                  <c:v>0</c:v>
                </c:pt>
                <c:pt idx="20">
                  <c:v>0</c:v>
                </c:pt>
                <c:pt idx="21">
                  <c:v>0</c:v>
                </c:pt>
                <c:pt idx="22">
                  <c:v>1</c:v>
                </c:pt>
                <c:pt idx="23">
                  <c:v>0</c:v>
                </c:pt>
              </c:numCache>
            </c:numRef>
          </c:val>
          <c:smooth val="0"/>
          <c:extLst>
            <c:ext xmlns:c16="http://schemas.microsoft.com/office/drawing/2014/chart" uri="{C3380CC4-5D6E-409C-BE32-E72D297353CC}">
              <c16:uniqueId val="{00000002-C677-4DCD-B05E-472B800D3979}"/>
            </c:ext>
          </c:extLst>
        </c:ser>
        <c:dLbls>
          <c:showLegendKey val="0"/>
          <c:showVal val="0"/>
          <c:showCatName val="0"/>
          <c:showSerName val="0"/>
          <c:showPercent val="0"/>
          <c:showBubbleSize val="0"/>
        </c:dLbls>
        <c:smooth val="0"/>
        <c:axId val="398650960"/>
        <c:axId val="398651288"/>
      </c:lineChart>
      <c:catAx>
        <c:axId val="39865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1288"/>
        <c:crosses val="autoZero"/>
        <c:auto val="1"/>
        <c:lblAlgn val="ctr"/>
        <c:lblOffset val="100"/>
        <c:noMultiLvlLbl val="0"/>
      </c:catAx>
      <c:valAx>
        <c:axId val="39865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3</c:v>
                </c:pt>
                <c:pt idx="3">
                  <c:v>5</c:v>
                </c:pt>
                <c:pt idx="4">
                  <c:v>4</c:v>
                </c:pt>
                <c:pt idx="5">
                  <c:v>2</c:v>
                </c:pt>
                <c:pt idx="6">
                  <c:v>1</c:v>
                </c:pt>
              </c:numCache>
            </c:numRef>
          </c:val>
          <c:extLst>
            <c:ext xmlns:c16="http://schemas.microsoft.com/office/drawing/2014/chart" uri="{C3380CC4-5D6E-409C-BE32-E72D297353CC}">
              <c16:uniqueId val="{00000000-6A69-4CD2-B64F-1D2383117AC3}"/>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3</c:v>
                </c:pt>
                <c:pt idx="3">
                  <c:v>2</c:v>
                </c:pt>
                <c:pt idx="4">
                  <c:v>0</c:v>
                </c:pt>
                <c:pt idx="5">
                  <c:v>0</c:v>
                </c:pt>
                <c:pt idx="6">
                  <c:v>0</c:v>
                </c:pt>
              </c:numCache>
            </c:numRef>
          </c:val>
          <c:extLst>
            <c:ext xmlns:c16="http://schemas.microsoft.com/office/drawing/2014/chart" uri="{C3380CC4-5D6E-409C-BE32-E72D297353CC}">
              <c16:uniqueId val="{00000001-6A69-4CD2-B64F-1D2383117AC3}"/>
            </c:ext>
          </c:extLst>
        </c:ser>
        <c:ser>
          <c:idx val="2"/>
          <c:order val="2"/>
          <c:tx>
            <c:strRef>
              <c:f>Sheet1!$D$1</c:f>
              <c:strCache>
                <c:ptCount val="1"/>
                <c:pt idx="0">
                  <c:v>Ramón Lanús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3</c:v>
                </c:pt>
                <c:pt idx="4">
                  <c:v>0</c:v>
                </c:pt>
                <c:pt idx="5">
                  <c:v>1</c:v>
                </c:pt>
                <c:pt idx="6">
                  <c:v>0</c:v>
                </c:pt>
              </c:numCache>
            </c:numRef>
          </c:val>
          <c:extLst>
            <c:ext xmlns:c16="http://schemas.microsoft.com/office/drawing/2014/chart" uri="{C3380CC4-5D6E-409C-BE32-E72D297353CC}">
              <c16:uniqueId val="{00000002-6A69-4CD2-B64F-1D2383117AC3}"/>
            </c:ext>
          </c:extLst>
        </c:ser>
        <c:dLbls>
          <c:showLegendKey val="0"/>
          <c:showVal val="0"/>
          <c:showCatName val="0"/>
          <c:showSerName val="0"/>
          <c:showPercent val="0"/>
          <c:showBubbleSize val="0"/>
        </c:dLbls>
        <c:gapWidth val="219"/>
        <c:overlap val="-27"/>
        <c:axId val="398657192"/>
        <c:axId val="398649320"/>
      </c:barChart>
      <c:catAx>
        <c:axId val="398657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49320"/>
        <c:crosses val="autoZero"/>
        <c:auto val="1"/>
        <c:lblAlgn val="ctr"/>
        <c:lblOffset val="100"/>
        <c:noMultiLvlLbl val="0"/>
      </c:catAx>
      <c:valAx>
        <c:axId val="39864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Carlos Castellano</c:v>
                </c:pt>
                <c:pt idx="2">
                  <c:v>Ramón Lanús</c:v>
                </c:pt>
              </c:strCache>
            </c:strRef>
          </c:cat>
          <c:val>
            <c:numRef>
              <c:f>Sheet1!$B$2:$B$4</c:f>
              <c:numCache>
                <c:formatCode>General</c:formatCode>
                <c:ptCount val="3"/>
                <c:pt idx="0">
                  <c:v>3910</c:v>
                </c:pt>
                <c:pt idx="1">
                  <c:v>139</c:v>
                </c:pt>
                <c:pt idx="2">
                  <c:v>541</c:v>
                </c:pt>
              </c:numCache>
            </c:numRef>
          </c:val>
          <c:extLst>
            <c:ext xmlns:c16="http://schemas.microsoft.com/office/drawing/2014/chart" uri="{C3380CC4-5D6E-409C-BE32-E72D297353CC}">
              <c16:uniqueId val="{00000000-3195-4317-80EA-D12247E42C87}"/>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Carlos Castellano</c:v>
                </c:pt>
                <c:pt idx="2">
                  <c:v>Ramón Lanús</c:v>
                </c:pt>
              </c:strCache>
            </c:strRef>
          </c:cat>
          <c:val>
            <c:numRef>
              <c:f>Sheet1!$C$2:$C$4</c:f>
              <c:numCache>
                <c:formatCode>General</c:formatCode>
                <c:ptCount val="3"/>
                <c:pt idx="0">
                  <c:v>578</c:v>
                </c:pt>
                <c:pt idx="1">
                  <c:v>4</c:v>
                </c:pt>
                <c:pt idx="2">
                  <c:v>63</c:v>
                </c:pt>
              </c:numCache>
            </c:numRef>
          </c:val>
          <c:extLst>
            <c:ext xmlns:c16="http://schemas.microsoft.com/office/drawing/2014/chart" uri="{C3380CC4-5D6E-409C-BE32-E72D297353CC}">
              <c16:uniqueId val="{00000001-3195-4317-80EA-D12247E42C87}"/>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Carlos Castellano</c:v>
                </c:pt>
                <c:pt idx="2">
                  <c:v>Ramón Lanús</c:v>
                </c:pt>
              </c:strCache>
            </c:strRef>
          </c:cat>
          <c:val>
            <c:numRef>
              <c:f>Sheet1!$D$2:$D$4</c:f>
              <c:numCache>
                <c:formatCode>General</c:formatCode>
                <c:ptCount val="3"/>
                <c:pt idx="0">
                  <c:v>8</c:v>
                </c:pt>
                <c:pt idx="1">
                  <c:v>0</c:v>
                </c:pt>
                <c:pt idx="2">
                  <c:v>1</c:v>
                </c:pt>
              </c:numCache>
            </c:numRef>
          </c:val>
          <c:extLst>
            <c:ext xmlns:c16="http://schemas.microsoft.com/office/drawing/2014/chart" uri="{C3380CC4-5D6E-409C-BE32-E72D297353CC}">
              <c16:uniqueId val="{00000002-3195-4317-80EA-D12247E42C87}"/>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Carlos Castellano</c:v>
                </c:pt>
                <c:pt idx="2">
                  <c:v>Ramón Lanús</c:v>
                </c:pt>
              </c:strCache>
            </c:strRef>
          </c:cat>
          <c:val>
            <c:numRef>
              <c:f>Sheet1!$E$2:$E$4</c:f>
              <c:numCache>
                <c:formatCode>General</c:formatCode>
                <c:ptCount val="3"/>
                <c:pt idx="0">
                  <c:v>3</c:v>
                </c:pt>
                <c:pt idx="1">
                  <c:v>0</c:v>
                </c:pt>
                <c:pt idx="2">
                  <c:v>0</c:v>
                </c:pt>
              </c:numCache>
            </c:numRef>
          </c:val>
          <c:extLst>
            <c:ext xmlns:c16="http://schemas.microsoft.com/office/drawing/2014/chart" uri="{C3380CC4-5D6E-409C-BE32-E72D297353CC}">
              <c16:uniqueId val="{00000003-3195-4317-80EA-D12247E42C87}"/>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Carlos Castellano</c:v>
                </c:pt>
                <c:pt idx="2">
                  <c:v>Ramón Lanús</c:v>
                </c:pt>
              </c:strCache>
            </c:strRef>
          </c:cat>
          <c:val>
            <c:numRef>
              <c:f>Sheet1!$F$2:$F$4</c:f>
              <c:numCache>
                <c:formatCode>General</c:formatCode>
                <c:ptCount val="3"/>
                <c:pt idx="0">
                  <c:v>4</c:v>
                </c:pt>
                <c:pt idx="1">
                  <c:v>0</c:v>
                </c:pt>
                <c:pt idx="2">
                  <c:v>0</c:v>
                </c:pt>
              </c:numCache>
            </c:numRef>
          </c:val>
          <c:extLst>
            <c:ext xmlns:c16="http://schemas.microsoft.com/office/drawing/2014/chart" uri="{C3380CC4-5D6E-409C-BE32-E72D297353CC}">
              <c16:uniqueId val="{00000004-3195-4317-80EA-D12247E42C87}"/>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Carlos Castellano</c:v>
                </c:pt>
                <c:pt idx="2">
                  <c:v>Ramón Lanús</c:v>
                </c:pt>
              </c:strCache>
            </c:strRef>
          </c:cat>
          <c:val>
            <c:numRef>
              <c:f>Sheet1!$G$2:$G$4</c:f>
              <c:numCache>
                <c:formatCode>General</c:formatCode>
                <c:ptCount val="3"/>
                <c:pt idx="0">
                  <c:v>5</c:v>
                </c:pt>
                <c:pt idx="1">
                  <c:v>0</c:v>
                </c:pt>
                <c:pt idx="2">
                  <c:v>0</c:v>
                </c:pt>
              </c:numCache>
            </c:numRef>
          </c:val>
          <c:extLst>
            <c:ext xmlns:c16="http://schemas.microsoft.com/office/drawing/2014/chart" uri="{C3380CC4-5D6E-409C-BE32-E72D297353CC}">
              <c16:uniqueId val="{00000005-3195-4317-80EA-D12247E42C8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Carlos Castellano</c:v>
                </c:pt>
                <c:pt idx="2">
                  <c:v>Ramón Lanús</c:v>
                </c:pt>
              </c:strCache>
            </c:strRef>
          </c:cat>
          <c:val>
            <c:numRef>
              <c:f>Sheet1!$H$2:$H$4</c:f>
              <c:numCache>
                <c:formatCode>General</c:formatCode>
                <c:ptCount val="3"/>
                <c:pt idx="0">
                  <c:v>514</c:v>
                </c:pt>
                <c:pt idx="1">
                  <c:v>8</c:v>
                </c:pt>
                <c:pt idx="2">
                  <c:v>36</c:v>
                </c:pt>
              </c:numCache>
            </c:numRef>
          </c:val>
          <c:extLst>
            <c:ext xmlns:c16="http://schemas.microsoft.com/office/drawing/2014/chart" uri="{C3380CC4-5D6E-409C-BE32-E72D297353CC}">
              <c16:uniqueId val="{00000006-3195-4317-80EA-D12247E42C8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Carlos Castellano</c:v>
                </c:pt>
                <c:pt idx="2">
                  <c:v>Ramón Lanús</c:v>
                </c:pt>
              </c:strCache>
            </c:strRef>
          </c:cat>
          <c:val>
            <c:numRef>
              <c:f>Sheet1!$I$2:$I$4</c:f>
              <c:numCache>
                <c:formatCode>General</c:formatCode>
                <c:ptCount val="3"/>
                <c:pt idx="0">
                  <c:v>973</c:v>
                </c:pt>
                <c:pt idx="1">
                  <c:v>9</c:v>
                </c:pt>
                <c:pt idx="2">
                  <c:v>57</c:v>
                </c:pt>
              </c:numCache>
            </c:numRef>
          </c:val>
          <c:extLst>
            <c:ext xmlns:c16="http://schemas.microsoft.com/office/drawing/2014/chart" uri="{C3380CC4-5D6E-409C-BE32-E72D297353CC}">
              <c16:uniqueId val="{00000007-3195-4317-80EA-D12247E42C87}"/>
            </c:ext>
          </c:extLst>
        </c:ser>
        <c:dLbls>
          <c:showLegendKey val="0"/>
          <c:showVal val="0"/>
          <c:showCatName val="0"/>
          <c:showSerName val="0"/>
          <c:showPercent val="0"/>
          <c:showBubbleSize val="0"/>
        </c:dLbls>
        <c:gapWidth val="150"/>
        <c:overlap val="100"/>
        <c:axId val="398655552"/>
        <c:axId val="398655880"/>
      </c:barChart>
      <c:catAx>
        <c:axId val="39865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5880"/>
        <c:crosses val="autoZero"/>
        <c:auto val="1"/>
        <c:lblAlgn val="ctr"/>
        <c:lblOffset val="100"/>
        <c:noMultiLvlLbl val="0"/>
      </c:catAx>
      <c:valAx>
        <c:axId val="398655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Carlos Castellano</c:v>
                </c:pt>
                <c:pt idx="2">
                  <c:v>Ramón Lanús</c:v>
                </c:pt>
              </c:strCache>
            </c:strRef>
          </c:cat>
          <c:val>
            <c:numRef>
              <c:f>Sheet1!$B$2:$B$4</c:f>
              <c:numCache>
                <c:formatCode>General</c:formatCode>
                <c:ptCount val="3"/>
                <c:pt idx="0">
                  <c:v>7</c:v>
                </c:pt>
                <c:pt idx="1">
                  <c:v>0</c:v>
                </c:pt>
                <c:pt idx="2">
                  <c:v>3</c:v>
                </c:pt>
              </c:numCache>
            </c:numRef>
          </c:val>
          <c:extLst>
            <c:ext xmlns:c16="http://schemas.microsoft.com/office/drawing/2014/chart" uri="{C3380CC4-5D6E-409C-BE32-E72D297353CC}">
              <c16:uniqueId val="{00000000-636F-4A0F-8FE0-9C0088FB0045}"/>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Gustavo Posse</c:v>
                </c:pt>
                <c:pt idx="1">
                  <c:v>Carlos Castellano</c:v>
                </c:pt>
                <c:pt idx="2">
                  <c:v>Ramón Lanús</c:v>
                </c:pt>
              </c:strCache>
            </c:strRef>
          </c:cat>
          <c:val>
            <c:numRef>
              <c:f>Sheet1!$C$2:$C$4</c:f>
              <c:numCache>
                <c:formatCode>General</c:formatCode>
                <c:ptCount val="3"/>
                <c:pt idx="0">
                  <c:v>3</c:v>
                </c:pt>
                <c:pt idx="1">
                  <c:v>0</c:v>
                </c:pt>
                <c:pt idx="2">
                  <c:v>0</c:v>
                </c:pt>
              </c:numCache>
            </c:numRef>
          </c:val>
          <c:extLst>
            <c:ext xmlns:c16="http://schemas.microsoft.com/office/drawing/2014/chart" uri="{C3380CC4-5D6E-409C-BE32-E72D297353CC}">
              <c16:uniqueId val="{00000001-636F-4A0F-8FE0-9C0088FB0045}"/>
            </c:ext>
          </c:extLst>
        </c:ser>
        <c:ser>
          <c:idx val="2"/>
          <c:order val="2"/>
          <c:tx>
            <c:strRef>
              <c:f>Sheet1!$D$1</c:f>
              <c:strCache>
                <c:ptCount val="1"/>
                <c:pt idx="0">
                  <c:v>Live Video</c:v>
                </c:pt>
              </c:strCache>
            </c:strRef>
          </c:tx>
          <c:spPr>
            <a:solidFill>
              <a:schemeClr val="accent3"/>
            </a:solidFill>
            <a:ln>
              <a:noFill/>
            </a:ln>
            <a:effectLst/>
          </c:spPr>
          <c:invertIfNegative val="0"/>
          <c:cat>
            <c:strRef>
              <c:f>Sheet1!$A$2:$A$4</c:f>
              <c:strCache>
                <c:ptCount val="3"/>
                <c:pt idx="0">
                  <c:v>Gustavo Posse</c:v>
                </c:pt>
                <c:pt idx="1">
                  <c:v>Carlos Castellano</c:v>
                </c:pt>
                <c:pt idx="2">
                  <c:v>Ramón Lanús</c:v>
                </c:pt>
              </c:strCache>
            </c:strRef>
          </c:cat>
          <c:val>
            <c:numRef>
              <c:f>Sheet1!$D$2:$D$4</c:f>
              <c:numCache>
                <c:formatCode>General</c:formatCode>
                <c:ptCount val="3"/>
                <c:pt idx="0">
                  <c:v>1</c:v>
                </c:pt>
                <c:pt idx="1">
                  <c:v>0</c:v>
                </c:pt>
                <c:pt idx="2">
                  <c:v>0</c:v>
                </c:pt>
              </c:numCache>
            </c:numRef>
          </c:val>
          <c:extLst>
            <c:ext xmlns:c16="http://schemas.microsoft.com/office/drawing/2014/chart" uri="{C3380CC4-5D6E-409C-BE32-E72D297353CC}">
              <c16:uniqueId val="{00000002-636F-4A0F-8FE0-9C0088FB0045}"/>
            </c:ext>
          </c:extLst>
        </c:ser>
        <c:ser>
          <c:idx val="3"/>
          <c:order val="3"/>
          <c:tx>
            <c:strRef>
              <c:f>Sheet1!$E$1</c:f>
              <c:strCache>
                <c:ptCount val="1"/>
                <c:pt idx="0">
                  <c:v>Photo</c:v>
                </c:pt>
              </c:strCache>
            </c:strRef>
          </c:tx>
          <c:spPr>
            <a:solidFill>
              <a:schemeClr val="accent4"/>
            </a:solidFill>
            <a:ln>
              <a:noFill/>
            </a:ln>
            <a:effectLst/>
          </c:spPr>
          <c:invertIfNegative val="0"/>
          <c:cat>
            <c:strRef>
              <c:f>Sheet1!$A$2:$A$4</c:f>
              <c:strCache>
                <c:ptCount val="3"/>
                <c:pt idx="0">
                  <c:v>Gustavo Posse</c:v>
                </c:pt>
                <c:pt idx="1">
                  <c:v>Carlos Castellano</c:v>
                </c:pt>
                <c:pt idx="2">
                  <c:v>Ramón Lanús</c:v>
                </c:pt>
              </c:strCache>
            </c:strRef>
          </c:cat>
          <c:val>
            <c:numRef>
              <c:f>Sheet1!$E$2:$E$4</c:f>
              <c:numCache>
                <c:formatCode>General</c:formatCode>
                <c:ptCount val="3"/>
                <c:pt idx="0">
                  <c:v>5</c:v>
                </c:pt>
                <c:pt idx="1">
                  <c:v>6</c:v>
                </c:pt>
                <c:pt idx="2">
                  <c:v>3</c:v>
                </c:pt>
              </c:numCache>
            </c:numRef>
          </c:val>
          <c:extLst>
            <c:ext xmlns:c16="http://schemas.microsoft.com/office/drawing/2014/chart" uri="{C3380CC4-5D6E-409C-BE32-E72D297353CC}">
              <c16:uniqueId val="{00000003-636F-4A0F-8FE0-9C0088FB0045}"/>
            </c:ext>
          </c:extLst>
        </c:ser>
        <c:ser>
          <c:idx val="4"/>
          <c:order val="4"/>
          <c:tx>
            <c:strRef>
              <c:f>Sheet1!$F$1</c:f>
              <c:strCache>
                <c:ptCount val="1"/>
                <c:pt idx="0">
                  <c:v>Video</c:v>
                </c:pt>
              </c:strCache>
            </c:strRef>
          </c:tx>
          <c:spPr>
            <a:solidFill>
              <a:schemeClr val="accent5"/>
            </a:solidFill>
            <a:ln>
              <a:noFill/>
            </a:ln>
            <a:effectLst/>
          </c:spPr>
          <c:invertIfNegative val="0"/>
          <c:cat>
            <c:strRef>
              <c:f>Sheet1!$A$2:$A$4</c:f>
              <c:strCache>
                <c:ptCount val="3"/>
                <c:pt idx="0">
                  <c:v>Gustavo Posse</c:v>
                </c:pt>
                <c:pt idx="1">
                  <c:v>Carlos Castellano</c:v>
                </c:pt>
                <c:pt idx="2">
                  <c:v>Ramón Lanús</c:v>
                </c:pt>
              </c:strCache>
            </c:strRef>
          </c:cat>
          <c:val>
            <c:numRef>
              <c:f>Sheet1!$F$2:$F$4</c:f>
              <c:numCache>
                <c:formatCode>General</c:formatCode>
                <c:ptCount val="3"/>
                <c:pt idx="0">
                  <c:v>3</c:v>
                </c:pt>
                <c:pt idx="1">
                  <c:v>0</c:v>
                </c:pt>
                <c:pt idx="2">
                  <c:v>1</c:v>
                </c:pt>
              </c:numCache>
            </c:numRef>
          </c:val>
          <c:extLst>
            <c:ext xmlns:c16="http://schemas.microsoft.com/office/drawing/2014/chart" uri="{C3380CC4-5D6E-409C-BE32-E72D297353CC}">
              <c16:uniqueId val="{00000004-636F-4A0F-8FE0-9C0088FB0045}"/>
            </c:ext>
          </c:extLst>
        </c:ser>
        <c:dLbls>
          <c:showLegendKey val="0"/>
          <c:showVal val="0"/>
          <c:showCatName val="0"/>
          <c:showSerName val="0"/>
          <c:showPercent val="0"/>
          <c:showBubbleSize val="0"/>
        </c:dLbls>
        <c:gapWidth val="150"/>
        <c:overlap val="100"/>
        <c:axId val="398661784"/>
        <c:axId val="398659160"/>
      </c:barChart>
      <c:catAx>
        <c:axId val="398661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59160"/>
        <c:crosses val="autoZero"/>
        <c:auto val="1"/>
        <c:lblAlgn val="ctr"/>
        <c:lblOffset val="100"/>
        <c:noMultiLvlLbl val="0"/>
      </c:catAx>
      <c:valAx>
        <c:axId val="398659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6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0.173124177815285</c:v>
                </c:pt>
                <c:pt idx="1">
                  <c:v>0.21376802601206299</c:v>
                </c:pt>
                <c:pt idx="2">
                  <c:v>0.240139988582491</c:v>
                </c:pt>
                <c:pt idx="3">
                  <c:v>0.26223038546501498</c:v>
                </c:pt>
                <c:pt idx="4">
                  <c:v>0.16738439772642699</c:v>
                </c:pt>
                <c:pt idx="5">
                  <c:v>5.5536250589490903E-2</c:v>
                </c:pt>
                <c:pt idx="6">
                  <c:v>0.134031621534414</c:v>
                </c:pt>
              </c:numCache>
            </c:numRef>
          </c:val>
          <c:extLst>
            <c:ext xmlns:c16="http://schemas.microsoft.com/office/drawing/2014/chart" uri="{C3380CC4-5D6E-409C-BE32-E72D297353CC}">
              <c16:uniqueId val="{00000000-6F94-4E01-8034-543FD64E0369}"/>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2.4869950881847E-2</c:v>
                </c:pt>
                <c:pt idx="2">
                  <c:v>8.2899836272823393E-2</c:v>
                </c:pt>
                <c:pt idx="3">
                  <c:v>2.90149426954882E-2</c:v>
                </c:pt>
              </c:numCache>
            </c:numRef>
          </c:val>
          <c:extLst>
            <c:ext xmlns:c16="http://schemas.microsoft.com/office/drawing/2014/chart" uri="{C3380CC4-5D6E-409C-BE32-E72D297353CC}">
              <c16:uniqueId val="{00000001-6F94-4E01-8034-543FD64E0369}"/>
            </c:ext>
          </c:extLst>
        </c:ser>
        <c:ser>
          <c:idx val="2"/>
          <c:order val="2"/>
          <c:tx>
            <c:strRef>
              <c:f>Sheet1!$D$1</c:f>
              <c:strCache>
                <c:ptCount val="1"/>
                <c:pt idx="0">
                  <c:v>Ramón Lanús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0.31444835998915699</c:v>
                </c:pt>
                <c:pt idx="1">
                  <c:v>0.70479804825155901</c:v>
                </c:pt>
                <c:pt idx="2">
                  <c:v>0.24939007861209</c:v>
                </c:pt>
                <c:pt idx="3">
                  <c:v>0.61082497515135104</c:v>
                </c:pt>
                <c:pt idx="5">
                  <c:v>0.68311195445920303</c:v>
                </c:pt>
              </c:numCache>
            </c:numRef>
          </c:val>
          <c:extLst>
            <c:ext xmlns:c16="http://schemas.microsoft.com/office/drawing/2014/chart" uri="{C3380CC4-5D6E-409C-BE32-E72D297353CC}">
              <c16:uniqueId val="{00000002-6F94-4E01-8034-543FD64E0369}"/>
            </c:ext>
          </c:extLst>
        </c:ser>
        <c:dLbls>
          <c:showLegendKey val="0"/>
          <c:showVal val="0"/>
          <c:showCatName val="0"/>
          <c:showSerName val="0"/>
          <c:showPercent val="0"/>
          <c:showBubbleSize val="0"/>
        </c:dLbls>
        <c:gapWidth val="219"/>
        <c:overlap val="-27"/>
        <c:axId val="394434448"/>
        <c:axId val="396498752"/>
      </c:barChart>
      <c:catAx>
        <c:axId val="39443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98752"/>
        <c:crosses val="autoZero"/>
        <c:auto val="1"/>
        <c:lblAlgn val="ctr"/>
        <c:lblOffset val="100"/>
        <c:noMultiLvlLbl val="0"/>
      </c:catAx>
      <c:valAx>
        <c:axId val="39649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3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Sheet1!$B$2:$B$16</c:f>
              <c:numCache>
                <c:formatCode>General</c:formatCode>
                <c:ptCount val="15"/>
                <c:pt idx="0">
                  <c:v>0.210357794407834</c:v>
                </c:pt>
                <c:pt idx="1">
                  <c:v>3.5990865766481299E-2</c:v>
                </c:pt>
                <c:pt idx="2">
                  <c:v>0</c:v>
                </c:pt>
                <c:pt idx="3">
                  <c:v>0.122252423328493</c:v>
                </c:pt>
                <c:pt idx="4">
                  <c:v>0.22900052750798999</c:v>
                </c:pt>
                <c:pt idx="5">
                  <c:v>0.20634999441458701</c:v>
                </c:pt>
                <c:pt idx="6">
                  <c:v>0.23954176776860001</c:v>
                </c:pt>
                <c:pt idx="7">
                  <c:v>0.188031748198805</c:v>
                </c:pt>
                <c:pt idx="8">
                  <c:v>7.5088585914374201E-2</c:v>
                </c:pt>
                <c:pt idx="9">
                  <c:v>0.13403993893736099</c:v>
                </c:pt>
                <c:pt idx="10">
                  <c:v>0.22401628306722299</c:v>
                </c:pt>
                <c:pt idx="11">
                  <c:v>0.19857522277657799</c:v>
                </c:pt>
                <c:pt idx="12">
                  <c:v>0.30778968532227902</c:v>
                </c:pt>
                <c:pt idx="13">
                  <c:v>0.277370994564273</c:v>
                </c:pt>
                <c:pt idx="14">
                  <c:v>8.3146666997598706E-2</c:v>
                </c:pt>
              </c:numCache>
            </c:numRef>
          </c:val>
          <c:smooth val="0"/>
          <c:extLst>
            <c:ext xmlns:c16="http://schemas.microsoft.com/office/drawing/2014/chart" uri="{C3380CC4-5D6E-409C-BE32-E72D297353CC}">
              <c16:uniqueId val="{00000000-58B4-44D7-8244-1595F33E0830}"/>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2.9015544041450798E-2</c:v>
                </c:pt>
                <c:pt idx="14">
                  <c:v>0</c:v>
                </c:pt>
              </c:numCache>
            </c:numRef>
          </c:val>
          <c:smooth val="0"/>
          <c:extLst>
            <c:ext xmlns:c16="http://schemas.microsoft.com/office/drawing/2014/chart" uri="{C3380CC4-5D6E-409C-BE32-E72D297353CC}">
              <c16:uniqueId val="{00000001-58B4-44D7-8244-1595F33E0830}"/>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0.70483626111472597</c:v>
                </c:pt>
                <c:pt idx="12">
                  <c:v>0</c:v>
                </c:pt>
                <c:pt idx="13">
                  <c:v>0.27651268705269999</c:v>
                </c:pt>
                <c:pt idx="14">
                  <c:v>0</c:v>
                </c:pt>
              </c:numCache>
            </c:numRef>
          </c:val>
          <c:smooth val="0"/>
          <c:extLst>
            <c:ext xmlns:c16="http://schemas.microsoft.com/office/drawing/2014/chart" uri="{C3380CC4-5D6E-409C-BE32-E72D297353CC}">
              <c16:uniqueId val="{00000002-58B4-44D7-8244-1595F33E0830}"/>
            </c:ext>
          </c:extLst>
        </c:ser>
        <c:dLbls>
          <c:showLegendKey val="0"/>
          <c:showVal val="0"/>
          <c:showCatName val="0"/>
          <c:showSerName val="0"/>
          <c:showPercent val="0"/>
          <c:showBubbleSize val="0"/>
        </c:dLbls>
        <c:smooth val="0"/>
        <c:axId val="396501704"/>
        <c:axId val="396497112"/>
      </c:lineChart>
      <c:dateAx>
        <c:axId val="39650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97112"/>
        <c:crosses val="autoZero"/>
        <c:auto val="1"/>
        <c:lblOffset val="100"/>
        <c:baseTimeUnit val="days"/>
      </c:dateAx>
      <c:valAx>
        <c:axId val="39649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0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Sheet1!$A$2:$A$6</c:f>
              <c:strCache>
                <c:ptCount val="5"/>
                <c:pt idx="0">
                  <c:v>Album</c:v>
                </c:pt>
                <c:pt idx="1">
                  <c:v>Link</c:v>
                </c:pt>
                <c:pt idx="2">
                  <c:v>Live Video</c:v>
                </c:pt>
                <c:pt idx="3">
                  <c:v>Photo</c:v>
                </c:pt>
                <c:pt idx="4">
                  <c:v>Video</c:v>
                </c:pt>
              </c:strCache>
            </c:strRef>
          </c:cat>
          <c:val>
            <c:numRef>
              <c:f>Sheet1!$B$2:$B$6</c:f>
              <c:numCache>
                <c:formatCode>General</c:formatCode>
                <c:ptCount val="5"/>
                <c:pt idx="0">
                  <c:v>0.19104169452195399</c:v>
                </c:pt>
                <c:pt idx="1">
                  <c:v>0.14956020332030001</c:v>
                </c:pt>
                <c:pt idx="2">
                  <c:v>0.155744876241771</c:v>
                </c:pt>
                <c:pt idx="3">
                  <c:v>0.15029683981985001</c:v>
                </c:pt>
                <c:pt idx="4">
                  <c:v>0.34232593455931798</c:v>
                </c:pt>
              </c:numCache>
            </c:numRef>
          </c:val>
          <c:extLst>
            <c:ext xmlns:c16="http://schemas.microsoft.com/office/drawing/2014/chart" uri="{C3380CC4-5D6E-409C-BE32-E72D297353CC}">
              <c16:uniqueId val="{00000000-E717-4160-923C-61D0E87A216C}"/>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Sheet1!$A$2:$A$6</c:f>
              <c:strCache>
                <c:ptCount val="5"/>
                <c:pt idx="0">
                  <c:v>Album</c:v>
                </c:pt>
                <c:pt idx="1">
                  <c:v>Link</c:v>
                </c:pt>
                <c:pt idx="2">
                  <c:v>Live Video</c:v>
                </c:pt>
                <c:pt idx="3">
                  <c:v>Photo</c:v>
                </c:pt>
                <c:pt idx="4">
                  <c:v>Video</c:v>
                </c:pt>
              </c:strCache>
            </c:strRef>
          </c:cat>
          <c:val>
            <c:numRef>
              <c:f>Sheet1!$C$2:$C$6</c:f>
              <c:numCache>
                <c:formatCode>General</c:formatCode>
                <c:ptCount val="5"/>
                <c:pt idx="0">
                  <c:v>0</c:v>
                </c:pt>
                <c:pt idx="1">
                  <c:v>0</c:v>
                </c:pt>
                <c:pt idx="2">
                  <c:v>0</c:v>
                </c:pt>
                <c:pt idx="3">
                  <c:v>2.90161454123402E-2</c:v>
                </c:pt>
                <c:pt idx="4">
                  <c:v>0</c:v>
                </c:pt>
              </c:numCache>
            </c:numRef>
          </c:val>
          <c:extLst>
            <c:ext xmlns:c16="http://schemas.microsoft.com/office/drawing/2014/chart" uri="{C3380CC4-5D6E-409C-BE32-E72D297353CC}">
              <c16:uniqueId val="{00000001-E717-4160-923C-61D0E87A216C}"/>
            </c:ext>
          </c:extLst>
        </c:ser>
        <c:ser>
          <c:idx val="2"/>
          <c:order val="2"/>
          <c:tx>
            <c:strRef>
              <c:f>Sheet1!$D$1</c:f>
              <c:strCache>
                <c:ptCount val="1"/>
                <c:pt idx="0">
                  <c:v>Ramón Lanús</c:v>
                </c:pt>
              </c:strCache>
            </c:strRef>
          </c:tx>
          <c:spPr>
            <a:solidFill>
              <a:schemeClr val="accent3"/>
            </a:solidFill>
            <a:ln>
              <a:noFill/>
            </a:ln>
            <a:effectLst/>
          </c:spPr>
          <c:invertIfNegative val="0"/>
          <c:cat>
            <c:strRef>
              <c:f>Sheet1!$A$2:$A$6</c:f>
              <c:strCache>
                <c:ptCount val="5"/>
                <c:pt idx="0">
                  <c:v>Album</c:v>
                </c:pt>
                <c:pt idx="1">
                  <c:v>Link</c:v>
                </c:pt>
                <c:pt idx="2">
                  <c:v>Live Video</c:v>
                </c:pt>
                <c:pt idx="3">
                  <c:v>Photo</c:v>
                </c:pt>
                <c:pt idx="4">
                  <c:v>Video</c:v>
                </c:pt>
              </c:strCache>
            </c:strRef>
          </c:cat>
          <c:val>
            <c:numRef>
              <c:f>Sheet1!$D$2:$D$6</c:f>
              <c:numCache>
                <c:formatCode>General</c:formatCode>
                <c:ptCount val="5"/>
                <c:pt idx="0">
                  <c:v>0.27651268705269999</c:v>
                </c:pt>
                <c:pt idx="1">
                  <c:v>0</c:v>
                </c:pt>
                <c:pt idx="2">
                  <c:v>0</c:v>
                </c:pt>
                <c:pt idx="4">
                  <c:v>0.70479804825155901</c:v>
                </c:pt>
              </c:numCache>
            </c:numRef>
          </c:val>
          <c:extLst>
            <c:ext xmlns:c16="http://schemas.microsoft.com/office/drawing/2014/chart" uri="{C3380CC4-5D6E-409C-BE32-E72D297353CC}">
              <c16:uniqueId val="{00000002-E717-4160-923C-61D0E87A216C}"/>
            </c:ext>
          </c:extLst>
        </c:ser>
        <c:dLbls>
          <c:showLegendKey val="0"/>
          <c:showVal val="0"/>
          <c:showCatName val="0"/>
          <c:showSerName val="0"/>
          <c:showPercent val="0"/>
          <c:showBubbleSize val="0"/>
        </c:dLbls>
        <c:gapWidth val="219"/>
        <c:overlap val="-27"/>
        <c:axId val="396491864"/>
        <c:axId val="396489568"/>
      </c:barChart>
      <c:catAx>
        <c:axId val="39649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89568"/>
        <c:crosses val="autoZero"/>
        <c:auto val="1"/>
        <c:lblAlgn val="ctr"/>
        <c:lblOffset val="100"/>
        <c:noMultiLvlLbl val="0"/>
      </c:catAx>
      <c:valAx>
        <c:axId val="39648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9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0.21904105933965001</c:v>
                </c:pt>
                <c:pt idx="9">
                  <c:v>0.13387566162189701</c:v>
                </c:pt>
                <c:pt idx="10">
                  <c:v>0.15574874191006299</c:v>
                </c:pt>
                <c:pt idx="11">
                  <c:v>0</c:v>
                </c:pt>
                <c:pt idx="12">
                  <c:v>0.307774406324268</c:v>
                </c:pt>
                <c:pt idx="13">
                  <c:v>0</c:v>
                </c:pt>
                <c:pt idx="14">
                  <c:v>0.166297461481661</c:v>
                </c:pt>
                <c:pt idx="15">
                  <c:v>0.22896926599527201</c:v>
                </c:pt>
                <c:pt idx="16">
                  <c:v>0</c:v>
                </c:pt>
                <c:pt idx="17">
                  <c:v>0</c:v>
                </c:pt>
                <c:pt idx="18">
                  <c:v>0.30218979008048102</c:v>
                </c:pt>
                <c:pt idx="19">
                  <c:v>0.29288209634083501</c:v>
                </c:pt>
                <c:pt idx="20">
                  <c:v>0.14271797067455999</c:v>
                </c:pt>
                <c:pt idx="21">
                  <c:v>3.5989749126628098E-2</c:v>
                </c:pt>
                <c:pt idx="22">
                  <c:v>0</c:v>
                </c:pt>
                <c:pt idx="23">
                  <c:v>0</c:v>
                </c:pt>
              </c:numCache>
            </c:numRef>
          </c:val>
          <c:smooth val="0"/>
          <c:extLst>
            <c:ext xmlns:c16="http://schemas.microsoft.com/office/drawing/2014/chart" uri="{C3380CC4-5D6E-409C-BE32-E72D297353CC}">
              <c16:uniqueId val="{00000000-0ECA-4D28-9F6B-AE9F2C6271FC}"/>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2.6942446788667598E-2</c:v>
                </c:pt>
                <c:pt idx="7">
                  <c:v>0</c:v>
                </c:pt>
                <c:pt idx="8">
                  <c:v>0</c:v>
                </c:pt>
                <c:pt idx="9">
                  <c:v>3.1087438602308799E-2</c:v>
                </c:pt>
                <c:pt idx="10">
                  <c:v>0</c:v>
                </c:pt>
                <c:pt idx="11">
                  <c:v>6.8392364925079302E-2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ECA-4D28-9F6B-AE9F2C6271FC}"/>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0.70479804825155901</c:v>
                </c:pt>
                <c:pt idx="12">
                  <c:v>0.48251558687991303</c:v>
                </c:pt>
                <c:pt idx="13">
                  <c:v>0.27107617240444598</c:v>
                </c:pt>
                <c:pt idx="14">
                  <c:v>0</c:v>
                </c:pt>
                <c:pt idx="15">
                  <c:v>0.24939007861209</c:v>
                </c:pt>
                <c:pt idx="16">
                  <c:v>0</c:v>
                </c:pt>
                <c:pt idx="17">
                  <c:v>0</c:v>
                </c:pt>
                <c:pt idx="18">
                  <c:v>1.2794795337489799</c:v>
                </c:pt>
                <c:pt idx="19">
                  <c:v>0</c:v>
                </c:pt>
                <c:pt idx="20">
                  <c:v>0</c:v>
                </c:pt>
                <c:pt idx="21">
                  <c:v>0</c:v>
                </c:pt>
                <c:pt idx="22">
                  <c:v>0.31444835998915699</c:v>
                </c:pt>
                <c:pt idx="23">
                  <c:v>0</c:v>
                </c:pt>
              </c:numCache>
            </c:numRef>
          </c:val>
          <c:smooth val="0"/>
          <c:extLst>
            <c:ext xmlns:c16="http://schemas.microsoft.com/office/drawing/2014/chart" uri="{C3380CC4-5D6E-409C-BE32-E72D297353CC}">
              <c16:uniqueId val="{00000002-0ECA-4D28-9F6B-AE9F2C6271FC}"/>
            </c:ext>
          </c:extLst>
        </c:ser>
        <c:dLbls>
          <c:showLegendKey val="0"/>
          <c:showVal val="0"/>
          <c:showCatName val="0"/>
          <c:showSerName val="0"/>
          <c:showPercent val="0"/>
          <c:showBubbleSize val="0"/>
        </c:dLbls>
        <c:smooth val="0"/>
        <c:axId val="396493176"/>
        <c:axId val="396491208"/>
      </c:lineChart>
      <c:catAx>
        <c:axId val="396493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91208"/>
        <c:crosses val="autoZero"/>
        <c:auto val="1"/>
        <c:lblAlgn val="ctr"/>
        <c:lblOffset val="100"/>
        <c:noMultiLvlLbl val="0"/>
      </c:catAx>
      <c:valAx>
        <c:axId val="39649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9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7552-4B85-A26C-CA1D49125784}"/>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7552-4B85-A26C-CA1D49125784}"/>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7552-4B85-A26C-CA1D49125784}"/>
            </c:ext>
          </c:extLst>
        </c:ser>
        <c:dLbls>
          <c:showLegendKey val="0"/>
          <c:showVal val="0"/>
          <c:showCatName val="0"/>
          <c:showSerName val="0"/>
          <c:showPercent val="0"/>
          <c:showBubbleSize val="0"/>
        </c:dLbls>
        <c:smooth val="0"/>
        <c:axId val="506790504"/>
        <c:axId val="506793784"/>
      </c:lineChart>
      <c:dateAx>
        <c:axId val="506790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93784"/>
        <c:crosses val="autoZero"/>
        <c:auto val="1"/>
        <c:lblOffset val="100"/>
        <c:baseTimeUnit val="days"/>
      </c:dateAx>
      <c:valAx>
        <c:axId val="50679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9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2909E-EC54-4BE7-9A8B-F87A80B24E99}"/>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8816377C-EAC5-4693-AE2A-BE3F5432B11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83701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C20F-FFE8-4410-87C0-87807464A26C}"/>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0B0CA6D1-6415-4DBE-AEFD-2B4257EF9798}"/>
              </a:ext>
            </a:extLst>
          </p:cNvPr>
          <p:cNvGraphicFramePr>
            <a:graphicFrameLocks noGrp="1"/>
          </p:cNvGraphicFramePr>
          <p:nvPr>
            <p:ph type="tbl" sz="quarter" idx="13"/>
            <p:extLst>
              <p:ext uri="{D42A27DB-BD31-4B8C-83A1-F6EECF244321}">
                <p14:modId xmlns:p14="http://schemas.microsoft.com/office/powerpoint/2010/main" val="404589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12157243"/>
                    </a:ext>
                  </a:extLst>
                </a:gridCol>
                <a:gridCol w="740664">
                  <a:extLst>
                    <a:ext uri="{9D8B030D-6E8A-4147-A177-3AD203B41FA5}">
                      <a16:colId xmlns:a16="http://schemas.microsoft.com/office/drawing/2014/main" val="208451683"/>
                    </a:ext>
                  </a:extLst>
                </a:gridCol>
                <a:gridCol w="740664">
                  <a:extLst>
                    <a:ext uri="{9D8B030D-6E8A-4147-A177-3AD203B41FA5}">
                      <a16:colId xmlns:a16="http://schemas.microsoft.com/office/drawing/2014/main" val="3225397428"/>
                    </a:ext>
                  </a:extLst>
                </a:gridCol>
                <a:gridCol w="740664">
                  <a:extLst>
                    <a:ext uri="{9D8B030D-6E8A-4147-A177-3AD203B41FA5}">
                      <a16:colId xmlns:a16="http://schemas.microsoft.com/office/drawing/2014/main" val="1002569040"/>
                    </a:ext>
                  </a:extLst>
                </a:gridCol>
                <a:gridCol w="740664">
                  <a:extLst>
                    <a:ext uri="{9D8B030D-6E8A-4147-A177-3AD203B41FA5}">
                      <a16:colId xmlns:a16="http://schemas.microsoft.com/office/drawing/2014/main" val="3566041755"/>
                    </a:ext>
                  </a:extLst>
                </a:gridCol>
                <a:gridCol w="740664">
                  <a:extLst>
                    <a:ext uri="{9D8B030D-6E8A-4147-A177-3AD203B41FA5}">
                      <a16:colId xmlns:a16="http://schemas.microsoft.com/office/drawing/2014/main" val="611936415"/>
                    </a:ext>
                  </a:extLst>
                </a:gridCol>
                <a:gridCol w="740664">
                  <a:extLst>
                    <a:ext uri="{9D8B030D-6E8A-4147-A177-3AD203B41FA5}">
                      <a16:colId xmlns:a16="http://schemas.microsoft.com/office/drawing/2014/main" val="3869736369"/>
                    </a:ext>
                  </a:extLst>
                </a:gridCol>
                <a:gridCol w="740664">
                  <a:extLst>
                    <a:ext uri="{9D8B030D-6E8A-4147-A177-3AD203B41FA5}">
                      <a16:colId xmlns:a16="http://schemas.microsoft.com/office/drawing/2014/main" val="2183081074"/>
                    </a:ext>
                  </a:extLst>
                </a:gridCol>
                <a:gridCol w="740664">
                  <a:extLst>
                    <a:ext uri="{9D8B030D-6E8A-4147-A177-3AD203B41FA5}">
                      <a16:colId xmlns:a16="http://schemas.microsoft.com/office/drawing/2014/main" val="36528766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127238698"/>
                  </a:ext>
                </a:extLst>
              </a:tr>
              <a:tr h="370840">
                <a:tc>
                  <a:txBody>
                    <a:bodyPr/>
                    <a:lstStyle/>
                    <a:p>
                      <a:r>
                        <a:rPr lang="en-US" sz="1000"/>
                        <a:t>Gustavo Posse</a:t>
                      </a:r>
                    </a:p>
                  </a:txBody>
                  <a:tcPr/>
                </a:tc>
                <a:tc>
                  <a:txBody>
                    <a:bodyPr/>
                    <a:lstStyle/>
                    <a:p>
                      <a:r>
                        <a:rPr lang="en-US" sz="1000"/>
                        <a:t>161161</a:t>
                      </a:r>
                    </a:p>
                  </a:txBody>
                  <a:tcPr/>
                </a:tc>
                <a:tc>
                  <a:txBody>
                    <a:bodyPr/>
                    <a:lstStyle/>
                    <a:p>
                      <a:r>
                        <a:rPr lang="en-US" sz="1000"/>
                        <a:t>5</a:t>
                      </a:r>
                    </a:p>
                  </a:txBody>
                  <a:tcPr/>
                </a:tc>
                <a:tc>
                  <a:txBody>
                    <a:bodyPr/>
                    <a:lstStyle/>
                    <a:p>
                      <a:r>
                        <a:rPr lang="en-US" sz="1000"/>
                        <a:t>19</a:t>
                      </a:r>
                    </a:p>
                  </a:txBody>
                  <a:tcPr/>
                </a:tc>
                <a:tc>
                  <a:txBody>
                    <a:bodyPr/>
                    <a:lstStyle/>
                    <a:p>
                      <a:r>
                        <a:rPr lang="en-US" sz="1000"/>
                        <a:t>4508</a:t>
                      </a:r>
                    </a:p>
                  </a:txBody>
                  <a:tcPr/>
                </a:tc>
                <a:tc>
                  <a:txBody>
                    <a:bodyPr/>
                    <a:lstStyle/>
                    <a:p>
                      <a:r>
                        <a:rPr lang="en-US" sz="1000"/>
                        <a:t>514</a:t>
                      </a:r>
                    </a:p>
                  </a:txBody>
                  <a:tcPr/>
                </a:tc>
                <a:tc>
                  <a:txBody>
                    <a:bodyPr/>
                    <a:lstStyle/>
                    <a:p>
                      <a:r>
                        <a:rPr lang="en-US" sz="1000"/>
                        <a:t>973</a:t>
                      </a:r>
                    </a:p>
                  </a:txBody>
                  <a:tcPr/>
                </a:tc>
                <a:tc>
                  <a:txBody>
                    <a:bodyPr/>
                    <a:lstStyle/>
                    <a:p>
                      <a:r>
                        <a:rPr lang="en-US" sz="1000"/>
                        <a:t>0</a:t>
                      </a:r>
                    </a:p>
                  </a:txBody>
                  <a:tcPr/>
                </a:tc>
                <a:tc>
                  <a:txBody>
                    <a:bodyPr/>
                    <a:lstStyle/>
                    <a:p>
                      <a:r>
                        <a:rPr lang="en-US" sz="1000"/>
                        <a:t>0.1958 %</a:t>
                      </a:r>
                    </a:p>
                  </a:txBody>
                  <a:tcPr/>
                </a:tc>
                <a:extLst>
                  <a:ext uri="{0D108BD9-81ED-4DB2-BD59-A6C34878D82A}">
                    <a16:rowId xmlns:a16="http://schemas.microsoft.com/office/drawing/2014/main" val="1222063880"/>
                  </a:ext>
                </a:extLst>
              </a:tr>
              <a:tr h="370840">
                <a:tc>
                  <a:txBody>
                    <a:bodyPr/>
                    <a:lstStyle/>
                    <a:p>
                      <a:r>
                        <a:rPr lang="en-US" sz="1000"/>
                        <a:t>Carlos Castellano</a:t>
                      </a:r>
                    </a:p>
                  </a:txBody>
                  <a:tcPr/>
                </a:tc>
                <a:tc>
                  <a:txBody>
                    <a:bodyPr/>
                    <a:lstStyle/>
                    <a:p>
                      <a:r>
                        <a:rPr lang="en-US" sz="1000"/>
                        <a:t>48249</a:t>
                      </a:r>
                    </a:p>
                  </a:txBody>
                  <a:tcPr/>
                </a:tc>
                <a:tc>
                  <a:txBody>
                    <a:bodyPr/>
                    <a:lstStyle/>
                    <a:p>
                      <a:r>
                        <a:rPr lang="en-US" sz="1000"/>
                        <a:t>n/a</a:t>
                      </a:r>
                    </a:p>
                  </a:txBody>
                  <a:tcPr/>
                </a:tc>
                <a:tc>
                  <a:txBody>
                    <a:bodyPr/>
                    <a:lstStyle/>
                    <a:p>
                      <a:r>
                        <a:rPr lang="en-US" sz="1000"/>
                        <a:t>6</a:t>
                      </a:r>
                    </a:p>
                  </a:txBody>
                  <a:tcPr/>
                </a:tc>
                <a:tc>
                  <a:txBody>
                    <a:bodyPr/>
                    <a:lstStyle/>
                    <a:p>
                      <a:r>
                        <a:rPr lang="en-US" sz="1000"/>
                        <a:t>143</a:t>
                      </a:r>
                    </a:p>
                  </a:txBody>
                  <a:tcPr/>
                </a:tc>
                <a:tc>
                  <a:txBody>
                    <a:bodyPr/>
                    <a:lstStyle/>
                    <a:p>
                      <a:r>
                        <a:rPr lang="en-US" sz="1000"/>
                        <a:t>8</a:t>
                      </a:r>
                    </a:p>
                  </a:txBody>
                  <a:tcPr/>
                </a:tc>
                <a:tc>
                  <a:txBody>
                    <a:bodyPr/>
                    <a:lstStyle/>
                    <a:p>
                      <a:r>
                        <a:rPr lang="en-US" sz="1000"/>
                        <a:t>9</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267008390"/>
                  </a:ext>
                </a:extLst>
              </a:tr>
              <a:tr h="370840">
                <a:tc>
                  <a:txBody>
                    <a:bodyPr/>
                    <a:lstStyle/>
                    <a:p>
                      <a:r>
                        <a:rPr lang="en-US" sz="1000"/>
                        <a:t>Ramón Lanús</a:t>
                      </a:r>
                    </a:p>
                  </a:txBody>
                  <a:tcPr/>
                </a:tc>
                <a:tc>
                  <a:txBody>
                    <a:bodyPr/>
                    <a:lstStyle/>
                    <a:p>
                      <a:r>
                        <a:rPr lang="en-US" sz="1000"/>
                        <a:t>18444</a:t>
                      </a:r>
                    </a:p>
                  </a:txBody>
                  <a:tcPr/>
                </a:tc>
                <a:tc>
                  <a:txBody>
                    <a:bodyPr/>
                    <a:lstStyle/>
                    <a:p>
                      <a:r>
                        <a:rPr lang="en-US" sz="1000"/>
                        <a:t>n/a</a:t>
                      </a:r>
                    </a:p>
                  </a:txBody>
                  <a:tcPr/>
                </a:tc>
                <a:tc>
                  <a:txBody>
                    <a:bodyPr/>
                    <a:lstStyle/>
                    <a:p>
                      <a:r>
                        <a:rPr lang="en-US" sz="1000"/>
                        <a:t>7</a:t>
                      </a:r>
                    </a:p>
                  </a:txBody>
                  <a:tcPr/>
                </a:tc>
                <a:tc>
                  <a:txBody>
                    <a:bodyPr/>
                    <a:lstStyle/>
                    <a:p>
                      <a:r>
                        <a:rPr lang="en-US" sz="1000"/>
                        <a:t>605</a:t>
                      </a:r>
                    </a:p>
                  </a:txBody>
                  <a:tcPr/>
                </a:tc>
                <a:tc>
                  <a:txBody>
                    <a:bodyPr/>
                    <a:lstStyle/>
                    <a:p>
                      <a:r>
                        <a:rPr lang="en-US" sz="1000"/>
                        <a:t>36</a:t>
                      </a:r>
                    </a:p>
                  </a:txBody>
                  <a:tcPr/>
                </a:tc>
                <a:tc>
                  <a:txBody>
                    <a:bodyPr/>
                    <a:lstStyle/>
                    <a:p>
                      <a:r>
                        <a:rPr lang="en-US" sz="1000"/>
                        <a:t>57</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161820394"/>
                  </a:ext>
                </a:extLst>
              </a:tr>
            </a:tbl>
          </a:graphicData>
        </a:graphic>
      </p:graphicFrame>
      <p:sp>
        <p:nvSpPr>
          <p:cNvPr id="4" name="Text Placeholder 3">
            <a:extLst>
              <a:ext uri="{FF2B5EF4-FFF2-40B4-BE49-F238E27FC236}">
                <a16:creationId xmlns:a16="http://schemas.microsoft.com/office/drawing/2014/main" id="{D7BE7997-12FB-430D-A915-24DAD3914A76}"/>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1407341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C9DCF-13C6-490B-8F1F-A4DF3BE5B50A}"/>
              </a:ext>
            </a:extLst>
          </p:cNvPr>
          <p:cNvSpPr>
            <a:spLocks noGrp="1"/>
          </p:cNvSpPr>
          <p:nvPr>
            <p:ph type="title"/>
          </p:nvPr>
        </p:nvSpPr>
        <p:spPr/>
        <p:txBody>
          <a:bodyPr/>
          <a:lstStyle/>
          <a:p>
            <a:r>
              <a:rPr lang="en-US"/>
              <a:t>Facebook Fan Distribution | POSSE</a:t>
            </a:r>
          </a:p>
        </p:txBody>
      </p:sp>
      <p:graphicFrame>
        <p:nvGraphicFramePr>
          <p:cNvPr id="6" name="Chart Placeholder 5">
            <a:extLst>
              <a:ext uri="{FF2B5EF4-FFF2-40B4-BE49-F238E27FC236}">
                <a16:creationId xmlns:a16="http://schemas.microsoft.com/office/drawing/2014/main" id="{AA1E6458-7F5B-46C6-A7E3-42FCF8A3420F}"/>
              </a:ext>
            </a:extLst>
          </p:cNvPr>
          <p:cNvGraphicFramePr>
            <a:graphicFrameLocks noGrp="1"/>
          </p:cNvGraphicFramePr>
          <p:nvPr>
            <p:ph type="chart" sz="quarter" idx="13"/>
            <p:extLst>
              <p:ext uri="{D42A27DB-BD31-4B8C-83A1-F6EECF244321}">
                <p14:modId xmlns:p14="http://schemas.microsoft.com/office/powerpoint/2010/main" val="1953855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04ADCD-BDD9-478F-8DB4-E4D7F85C9371}"/>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4A221BB5-183A-447D-B534-14F72B7587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7466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720D7-2BE5-4292-88AA-29686564195D}"/>
              </a:ext>
            </a:extLst>
          </p:cNvPr>
          <p:cNvSpPr>
            <a:spLocks noGrp="1"/>
          </p:cNvSpPr>
          <p:nvPr>
            <p:ph type="title"/>
          </p:nvPr>
        </p:nvSpPr>
        <p:spPr/>
        <p:txBody>
          <a:bodyPr/>
          <a:lstStyle/>
          <a:p>
            <a:r>
              <a:rPr lang="en-US"/>
              <a:t>Facebook +/- Fan Distribution | POSSE</a:t>
            </a:r>
          </a:p>
        </p:txBody>
      </p:sp>
      <p:graphicFrame>
        <p:nvGraphicFramePr>
          <p:cNvPr id="6" name="Chart Placeholder 5">
            <a:extLst>
              <a:ext uri="{FF2B5EF4-FFF2-40B4-BE49-F238E27FC236}">
                <a16:creationId xmlns:a16="http://schemas.microsoft.com/office/drawing/2014/main" id="{1ACF48B1-232B-4E58-B2CA-11632CDA9AFD}"/>
              </a:ext>
            </a:extLst>
          </p:cNvPr>
          <p:cNvGraphicFramePr>
            <a:graphicFrameLocks noGrp="1"/>
          </p:cNvGraphicFramePr>
          <p:nvPr>
            <p:ph type="chart" sz="quarter" idx="13"/>
            <p:extLst>
              <p:ext uri="{D42A27DB-BD31-4B8C-83A1-F6EECF244321}">
                <p14:modId xmlns:p14="http://schemas.microsoft.com/office/powerpoint/2010/main" val="846419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B423BA-C80F-4A4B-9B6B-41529431F8FE}"/>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101F8233-604D-4D8E-8DD0-7EB7E6264B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5164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3A9D-52E2-4FC8-9EDF-36BE3173B8F3}"/>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9CDDB748-9D2D-4126-983E-29B1DCA3A9E6}"/>
              </a:ext>
            </a:extLst>
          </p:cNvPr>
          <p:cNvGraphicFramePr>
            <a:graphicFrameLocks noGrp="1"/>
          </p:cNvGraphicFramePr>
          <p:nvPr>
            <p:ph type="chart" sz="quarter" idx="13"/>
            <p:extLst>
              <p:ext uri="{D42A27DB-BD31-4B8C-83A1-F6EECF244321}">
                <p14:modId xmlns:p14="http://schemas.microsoft.com/office/powerpoint/2010/main" val="152409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DBB331-B783-4E96-90E8-AA0FDCEF0E89}"/>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82575448-EE18-44DD-B2FD-46008D7FAF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90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7AF7C-AD4E-42BA-A2BE-AA1A57106E01}"/>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83CB5A12-2AD9-48CA-9621-E3F603A40846}"/>
              </a:ext>
            </a:extLst>
          </p:cNvPr>
          <p:cNvGraphicFramePr>
            <a:graphicFrameLocks noGrp="1"/>
          </p:cNvGraphicFramePr>
          <p:nvPr>
            <p:ph type="chart" sz="quarter" idx="13"/>
            <p:extLst>
              <p:ext uri="{D42A27DB-BD31-4B8C-83A1-F6EECF244321}">
                <p14:modId xmlns:p14="http://schemas.microsoft.com/office/powerpoint/2010/main" val="3711838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4AEEB4-0B14-412A-94F5-5355F8A55F2E}"/>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5E568B16-DC10-4A1E-A8EA-38DACF538D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3123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C2BCD-824D-44A1-A0C8-A20F63F1E859}"/>
              </a:ext>
            </a:extLst>
          </p:cNvPr>
          <p:cNvSpPr>
            <a:spLocks noGrp="1"/>
          </p:cNvSpPr>
          <p:nvPr>
            <p:ph type="title"/>
          </p:nvPr>
        </p:nvSpPr>
        <p:spPr/>
        <p:txBody>
          <a:bodyPr/>
          <a:lstStyle/>
          <a:p>
            <a:r>
              <a:rPr lang="en-US"/>
              <a:t>Facebook Posts Distribution | POSSE</a:t>
            </a:r>
          </a:p>
        </p:txBody>
      </p:sp>
      <p:graphicFrame>
        <p:nvGraphicFramePr>
          <p:cNvPr id="6" name="Chart Placeholder 5">
            <a:extLst>
              <a:ext uri="{FF2B5EF4-FFF2-40B4-BE49-F238E27FC236}">
                <a16:creationId xmlns:a16="http://schemas.microsoft.com/office/drawing/2014/main" id="{DA8F9559-B7FF-475C-A1C6-EFA7303644F9}"/>
              </a:ext>
            </a:extLst>
          </p:cNvPr>
          <p:cNvGraphicFramePr>
            <a:graphicFrameLocks noGrp="1"/>
          </p:cNvGraphicFramePr>
          <p:nvPr>
            <p:ph type="chart" sz="quarter" idx="13"/>
            <p:extLst>
              <p:ext uri="{D42A27DB-BD31-4B8C-83A1-F6EECF244321}">
                <p14:modId xmlns:p14="http://schemas.microsoft.com/office/powerpoint/2010/main" val="954409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AD3602-FE45-4B5F-94DE-13FE90CFD98B}"/>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2DD1B31B-27D9-4B44-A3F1-CE5CB983C3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888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96D83-AEAF-4C26-8CAC-FCCEA743BEC3}"/>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59B29D78-D9E3-4EC5-8016-25D954A81F80}"/>
              </a:ext>
            </a:extLst>
          </p:cNvPr>
          <p:cNvGraphicFramePr>
            <a:graphicFrameLocks noGrp="1"/>
          </p:cNvGraphicFramePr>
          <p:nvPr>
            <p:ph type="chart" sz="quarter" idx="13"/>
            <p:extLst>
              <p:ext uri="{D42A27DB-BD31-4B8C-83A1-F6EECF244321}">
                <p14:modId xmlns:p14="http://schemas.microsoft.com/office/powerpoint/2010/main" val="1768788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3D03A4-9A7D-444B-AC19-2838A466C17F}"/>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C648EED1-205F-4901-86CA-1903E9042A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8561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0B0D7-DCA4-4663-9C03-A649A427E5EB}"/>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5F4FB2AF-2317-4376-BFA2-06651AD4FFEA}"/>
              </a:ext>
            </a:extLst>
          </p:cNvPr>
          <p:cNvGraphicFramePr>
            <a:graphicFrameLocks noGrp="1"/>
          </p:cNvGraphicFramePr>
          <p:nvPr>
            <p:ph type="chart" sz="quarter" idx="13"/>
            <p:extLst>
              <p:ext uri="{D42A27DB-BD31-4B8C-83A1-F6EECF244321}">
                <p14:modId xmlns:p14="http://schemas.microsoft.com/office/powerpoint/2010/main" val="7621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A9387A-6687-4297-B276-AE87EFEF2762}"/>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52CCFE8C-1B32-48DA-8C01-0778997690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9188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291EB-8E09-4A9F-8730-AB2BB92112B8}"/>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FD149248-8674-4E42-9621-1AED7F86E74B}"/>
              </a:ext>
            </a:extLst>
          </p:cNvPr>
          <p:cNvGraphicFramePr>
            <a:graphicFrameLocks noGrp="1"/>
          </p:cNvGraphicFramePr>
          <p:nvPr>
            <p:ph type="chart" sz="quarter" idx="13"/>
            <p:extLst>
              <p:ext uri="{D42A27DB-BD31-4B8C-83A1-F6EECF244321}">
                <p14:modId xmlns:p14="http://schemas.microsoft.com/office/powerpoint/2010/main" val="2626193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066BE8-FE0E-4DE8-892A-31359D694B7E}"/>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6C43B980-08C8-4062-96EA-98D9DFF3FD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2082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18454-EB82-45C5-A98D-DB6D2674FE5A}"/>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1081DEA9-D0B3-4E53-9340-86412E055056}"/>
              </a:ext>
            </a:extLst>
          </p:cNvPr>
          <p:cNvGraphicFramePr>
            <a:graphicFrameLocks noGrp="1"/>
          </p:cNvGraphicFramePr>
          <p:nvPr>
            <p:ph type="chart" sz="quarter" idx="13"/>
            <p:extLst>
              <p:ext uri="{D42A27DB-BD31-4B8C-83A1-F6EECF244321}">
                <p14:modId xmlns:p14="http://schemas.microsoft.com/office/powerpoint/2010/main" val="868085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267EC5-4955-459F-AB32-28F9D5FD6814}"/>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CD255C4E-86B9-463E-92BC-C39AB9A0D8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7243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E9AC4-238C-4A74-A99E-29747DF3EE2E}"/>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42617DAB-2901-4274-8350-9A81F444A216}"/>
              </a:ext>
            </a:extLst>
          </p:cNvPr>
          <p:cNvGraphicFramePr>
            <a:graphicFrameLocks noGrp="1"/>
          </p:cNvGraphicFramePr>
          <p:nvPr>
            <p:ph type="chart" sz="quarter" idx="13"/>
            <p:extLst>
              <p:ext uri="{D42A27DB-BD31-4B8C-83A1-F6EECF244321}">
                <p14:modId xmlns:p14="http://schemas.microsoft.com/office/powerpoint/2010/main" val="2484994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831DF6-B3F7-4344-A7FE-6C6D5702A003}"/>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E0257D77-B407-4A0C-B564-ABBD57A7AE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058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BF1BE-915A-4401-BBC6-8E576CB3CE18}"/>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86C09B8B-0B9B-424B-BCBF-861C3264B6C7}"/>
              </a:ext>
            </a:extLst>
          </p:cNvPr>
          <p:cNvGraphicFramePr>
            <a:graphicFrameLocks noGrp="1"/>
          </p:cNvGraphicFramePr>
          <p:nvPr>
            <p:ph type="chart" sz="quarter" idx="13"/>
            <p:extLst>
              <p:ext uri="{D42A27DB-BD31-4B8C-83A1-F6EECF244321}">
                <p14:modId xmlns:p14="http://schemas.microsoft.com/office/powerpoint/2010/main" val="3832810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0E7DB4-1435-4F95-AC72-7D971A46E926}"/>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35E95125-2235-43B3-85E4-51F08251DC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6401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C5805-99C4-4039-8E7D-203AEE757BF5}"/>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01059B2D-A695-4CAE-9470-2885A2AEE406}"/>
              </a:ext>
            </a:extLst>
          </p:cNvPr>
          <p:cNvGraphicFramePr>
            <a:graphicFrameLocks noGrp="1"/>
          </p:cNvGraphicFramePr>
          <p:nvPr>
            <p:ph type="chart" sz="quarter" idx="13"/>
            <p:extLst>
              <p:ext uri="{D42A27DB-BD31-4B8C-83A1-F6EECF244321}">
                <p14:modId xmlns:p14="http://schemas.microsoft.com/office/powerpoint/2010/main" val="3809435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EE5C94-B5E0-4F44-A955-8457A5840589}"/>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9053A83E-A18D-49E8-A0A0-E7C5B10F93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4628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BB9CB-D746-42E6-B0F3-0557BC331E4A}"/>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1BE10986-D01A-4100-8661-1BB5F02E4A08}"/>
              </a:ext>
            </a:extLst>
          </p:cNvPr>
          <p:cNvGraphicFramePr>
            <a:graphicFrameLocks noGrp="1"/>
          </p:cNvGraphicFramePr>
          <p:nvPr>
            <p:ph type="chart" sz="quarter" idx="13"/>
            <p:extLst>
              <p:ext uri="{D42A27DB-BD31-4B8C-83A1-F6EECF244321}">
                <p14:modId xmlns:p14="http://schemas.microsoft.com/office/powerpoint/2010/main" val="62553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1E8869-C4CC-4706-B1C4-CFB68432C268}"/>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2638E14B-17DF-4B11-B050-A7B8C6C5B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147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3E8C2-FBEB-4C20-AE92-F6CC3260D0DC}"/>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AB747E20-3D04-4B91-8F91-FE3BA0A52E4B}"/>
              </a:ext>
            </a:extLst>
          </p:cNvPr>
          <p:cNvGraphicFramePr>
            <a:graphicFrameLocks noGrp="1"/>
          </p:cNvGraphicFramePr>
          <p:nvPr>
            <p:ph type="chart" sz="quarter" idx="13"/>
            <p:extLst>
              <p:ext uri="{D42A27DB-BD31-4B8C-83A1-F6EECF244321}">
                <p14:modId xmlns:p14="http://schemas.microsoft.com/office/powerpoint/2010/main" val="2168456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A8BB0C-2123-43A0-AC01-3925B73A409A}"/>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E6EE97E7-08A8-4BAC-9889-47E824E7CC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1322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9EA63-E3F3-4EF5-B590-0DCE867D2086}"/>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B305AF5B-6F0E-418E-B150-54CB63EBCFAB}"/>
              </a:ext>
            </a:extLst>
          </p:cNvPr>
          <p:cNvGraphicFramePr>
            <a:graphicFrameLocks noGrp="1"/>
          </p:cNvGraphicFramePr>
          <p:nvPr>
            <p:ph type="chart" sz="quarter" idx="13"/>
            <p:extLst>
              <p:ext uri="{D42A27DB-BD31-4B8C-83A1-F6EECF244321}">
                <p14:modId xmlns:p14="http://schemas.microsoft.com/office/powerpoint/2010/main" val="4015633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52C3C1-E8C1-4D27-B0BF-4C2EDFFD9F01}"/>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E09C1763-B40D-4E3B-A188-FC96B0EAB9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135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C9A91-A345-46C4-83C7-2A067CEFA589}"/>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EA2517FF-A34D-4DC9-A526-99DE3A0D0B74}"/>
              </a:ext>
            </a:extLst>
          </p:cNvPr>
          <p:cNvGraphicFramePr>
            <a:graphicFrameLocks noGrp="1"/>
          </p:cNvGraphicFramePr>
          <p:nvPr>
            <p:ph type="chart" sz="quarter" idx="13"/>
            <p:extLst>
              <p:ext uri="{D42A27DB-BD31-4B8C-83A1-F6EECF244321}">
                <p14:modId xmlns:p14="http://schemas.microsoft.com/office/powerpoint/2010/main" val="3699759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2E6658-9A5F-421D-B17C-EB2F0E8A59CB}"/>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605DD1FE-06D9-476F-A502-8C3B2A157F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196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341B2-9767-4F17-9D81-AF4031171984}"/>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2B7751C6-7E7A-4655-A377-54037F769BF5}"/>
              </a:ext>
            </a:extLst>
          </p:cNvPr>
          <p:cNvGraphicFramePr>
            <a:graphicFrameLocks noGrp="1"/>
          </p:cNvGraphicFramePr>
          <p:nvPr>
            <p:ph type="chart" sz="quarter" idx="13"/>
            <p:extLst>
              <p:ext uri="{D42A27DB-BD31-4B8C-83A1-F6EECF244321}">
                <p14:modId xmlns:p14="http://schemas.microsoft.com/office/powerpoint/2010/main" val="718696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DC904-EAA7-4566-9342-DB045837FA36}"/>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2E1EF696-B737-4605-9AFC-5973C9D799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3092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F7DB0-4F8D-436E-8552-AA57F10C89A6}"/>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7D1C8410-D430-4013-8BDF-A34438DE7D39}"/>
              </a:ext>
            </a:extLst>
          </p:cNvPr>
          <p:cNvGraphicFramePr>
            <a:graphicFrameLocks noGrp="1"/>
          </p:cNvGraphicFramePr>
          <p:nvPr>
            <p:ph type="chart" sz="quarter" idx="13"/>
            <p:extLst>
              <p:ext uri="{D42A27DB-BD31-4B8C-83A1-F6EECF244321}">
                <p14:modId xmlns:p14="http://schemas.microsoft.com/office/powerpoint/2010/main" val="2319552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03C4D4-5C3B-42AF-B5BA-7C3879C7611E}"/>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C013A9FD-F6B2-4D6B-8751-DD5CB460AE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3294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A9725-D097-42C4-8D8F-B05A855F1C80}"/>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65ABAECB-5A32-4801-A9F8-7710D0044D1F}"/>
              </a:ext>
            </a:extLst>
          </p:cNvPr>
          <p:cNvGraphicFramePr>
            <a:graphicFrameLocks noGrp="1"/>
          </p:cNvGraphicFramePr>
          <p:nvPr>
            <p:ph type="tbl" sz="quarter" idx="13"/>
            <p:extLst>
              <p:ext uri="{D42A27DB-BD31-4B8C-83A1-F6EECF244321}">
                <p14:modId xmlns:p14="http://schemas.microsoft.com/office/powerpoint/2010/main" val="1557105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6779152"/>
                    </a:ext>
                  </a:extLst>
                </a:gridCol>
                <a:gridCol w="1152144">
                  <a:extLst>
                    <a:ext uri="{9D8B030D-6E8A-4147-A177-3AD203B41FA5}">
                      <a16:colId xmlns:a16="http://schemas.microsoft.com/office/drawing/2014/main" val="51931877"/>
                    </a:ext>
                  </a:extLst>
                </a:gridCol>
                <a:gridCol w="1152144">
                  <a:extLst>
                    <a:ext uri="{9D8B030D-6E8A-4147-A177-3AD203B41FA5}">
                      <a16:colId xmlns:a16="http://schemas.microsoft.com/office/drawing/2014/main" val="3631879640"/>
                    </a:ext>
                  </a:extLst>
                </a:gridCol>
                <a:gridCol w="1152144">
                  <a:extLst>
                    <a:ext uri="{9D8B030D-6E8A-4147-A177-3AD203B41FA5}">
                      <a16:colId xmlns:a16="http://schemas.microsoft.com/office/drawing/2014/main" val="832507826"/>
                    </a:ext>
                  </a:extLst>
                </a:gridCol>
                <a:gridCol w="1152144">
                  <a:extLst>
                    <a:ext uri="{9D8B030D-6E8A-4147-A177-3AD203B41FA5}">
                      <a16:colId xmlns:a16="http://schemas.microsoft.com/office/drawing/2014/main" val="1887510743"/>
                    </a:ext>
                  </a:extLst>
                </a:gridCol>
                <a:gridCol w="1152144">
                  <a:extLst>
                    <a:ext uri="{9D8B030D-6E8A-4147-A177-3AD203B41FA5}">
                      <a16:colId xmlns:a16="http://schemas.microsoft.com/office/drawing/2014/main" val="70859718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062000214"/>
                  </a:ext>
                </a:extLst>
              </a:tr>
              <a:tr h="370840">
                <a:tc>
                  <a:txBody>
                    <a:bodyPr/>
                    <a:lstStyle/>
                    <a:p>
                      <a:r>
                        <a:rPr lang="en-US" sz="1000"/>
                        <a:t>#sanisidro</a:t>
                      </a:r>
                    </a:p>
                  </a:txBody>
                  <a:tcPr/>
                </a:tc>
                <a:tc>
                  <a:txBody>
                    <a:bodyPr/>
                    <a:lstStyle/>
                    <a:p>
                      <a:r>
                        <a:rPr lang="en-US" sz="1000"/>
                        <a:t>5</a:t>
                      </a:r>
                    </a:p>
                  </a:txBody>
                  <a:tcPr/>
                </a:tc>
                <a:tc>
                  <a:txBody>
                    <a:bodyPr/>
                    <a:lstStyle/>
                    <a:p>
                      <a:r>
                        <a:rPr lang="en-US" sz="1000"/>
                        <a:t>307</a:t>
                      </a:r>
                    </a:p>
                  </a:txBody>
                  <a:tcPr/>
                </a:tc>
                <a:tc>
                  <a:txBody>
                    <a:bodyPr/>
                    <a:lstStyle/>
                    <a:p>
                      <a:r>
                        <a:rPr lang="en-US" sz="1000"/>
                        <a:t>26.2</a:t>
                      </a:r>
                    </a:p>
                  </a:txBody>
                  <a:tcPr/>
                </a:tc>
                <a:tc>
                  <a:txBody>
                    <a:bodyPr/>
                    <a:lstStyle/>
                    <a:p>
                      <a:r>
                        <a:rPr lang="en-US" sz="1000"/>
                        <a:t>56</a:t>
                      </a:r>
                    </a:p>
                  </a:txBody>
                  <a:tcPr/>
                </a:tc>
                <a:tc>
                  <a:txBody>
                    <a:bodyPr/>
                    <a:lstStyle/>
                    <a:p>
                      <a:r>
                        <a:rPr lang="en-US" sz="1000"/>
                        <a:t>389.2</a:t>
                      </a:r>
                    </a:p>
                  </a:txBody>
                  <a:tcPr/>
                </a:tc>
                <a:extLst>
                  <a:ext uri="{0D108BD9-81ED-4DB2-BD59-A6C34878D82A}">
                    <a16:rowId xmlns:a16="http://schemas.microsoft.com/office/drawing/2014/main" val="2496167596"/>
                  </a:ext>
                </a:extLst>
              </a:tr>
              <a:tr h="370840">
                <a:tc>
                  <a:txBody>
                    <a:bodyPr/>
                    <a:lstStyle/>
                    <a:p>
                      <a:r>
                        <a:rPr lang="en-US" sz="1000"/>
                        <a:t>#musica</a:t>
                      </a:r>
                    </a:p>
                  </a:txBody>
                  <a:tcPr/>
                </a:tc>
                <a:tc>
                  <a:txBody>
                    <a:bodyPr/>
                    <a:lstStyle/>
                    <a:p>
                      <a:r>
                        <a:rPr lang="en-US" sz="1000"/>
                        <a:t>2</a:t>
                      </a:r>
                    </a:p>
                  </a:txBody>
                  <a:tcPr/>
                </a:tc>
                <a:tc>
                  <a:txBody>
                    <a:bodyPr/>
                    <a:lstStyle/>
                    <a:p>
                      <a:r>
                        <a:rPr lang="en-US" sz="1000"/>
                        <a:t>226.5</a:t>
                      </a:r>
                    </a:p>
                  </a:txBody>
                  <a:tcPr/>
                </a:tc>
                <a:tc>
                  <a:txBody>
                    <a:bodyPr/>
                    <a:lstStyle/>
                    <a:p>
                      <a:r>
                        <a:rPr lang="en-US" sz="1000"/>
                        <a:t>17.5</a:t>
                      </a:r>
                    </a:p>
                  </a:txBody>
                  <a:tcPr/>
                </a:tc>
                <a:tc>
                  <a:txBody>
                    <a:bodyPr/>
                    <a:lstStyle/>
                    <a:p>
                      <a:r>
                        <a:rPr lang="en-US" sz="1000"/>
                        <a:t>60</a:t>
                      </a:r>
                    </a:p>
                  </a:txBody>
                  <a:tcPr/>
                </a:tc>
                <a:tc>
                  <a:txBody>
                    <a:bodyPr/>
                    <a:lstStyle/>
                    <a:p>
                      <a:r>
                        <a:rPr lang="en-US" sz="1000"/>
                        <a:t>304</a:t>
                      </a:r>
                    </a:p>
                  </a:txBody>
                  <a:tcPr/>
                </a:tc>
                <a:extLst>
                  <a:ext uri="{0D108BD9-81ED-4DB2-BD59-A6C34878D82A}">
                    <a16:rowId xmlns:a16="http://schemas.microsoft.com/office/drawing/2014/main" val="506803154"/>
                  </a:ext>
                </a:extLst>
              </a:tr>
              <a:tr h="370840">
                <a:tc>
                  <a:txBody>
                    <a:bodyPr/>
                    <a:lstStyle/>
                    <a:p>
                      <a:r>
                        <a:rPr lang="en-US" sz="1000"/>
                        <a:t>#SanIsidro</a:t>
                      </a:r>
                    </a:p>
                  </a:txBody>
                  <a:tcPr/>
                </a:tc>
                <a:tc>
                  <a:txBody>
                    <a:bodyPr/>
                    <a:lstStyle/>
                    <a:p>
                      <a:r>
                        <a:rPr lang="en-US" sz="1000"/>
                        <a:t>2</a:t>
                      </a:r>
                    </a:p>
                  </a:txBody>
                  <a:tcPr/>
                </a:tc>
                <a:tc>
                  <a:txBody>
                    <a:bodyPr/>
                    <a:lstStyle/>
                    <a:p>
                      <a:r>
                        <a:rPr lang="en-US" sz="1000"/>
                        <a:t>309</a:t>
                      </a:r>
                    </a:p>
                  </a:txBody>
                  <a:tcPr/>
                </a:tc>
                <a:tc>
                  <a:txBody>
                    <a:bodyPr/>
                    <a:lstStyle/>
                    <a:p>
                      <a:r>
                        <a:rPr lang="en-US" sz="1000"/>
                        <a:t>53.5</a:t>
                      </a:r>
                    </a:p>
                  </a:txBody>
                  <a:tcPr/>
                </a:tc>
                <a:tc>
                  <a:txBody>
                    <a:bodyPr/>
                    <a:lstStyle/>
                    <a:p>
                      <a:r>
                        <a:rPr lang="en-US" sz="1000"/>
                        <a:t>111.5</a:t>
                      </a:r>
                    </a:p>
                  </a:txBody>
                  <a:tcPr/>
                </a:tc>
                <a:tc>
                  <a:txBody>
                    <a:bodyPr/>
                    <a:lstStyle/>
                    <a:p>
                      <a:r>
                        <a:rPr lang="en-US" sz="1000"/>
                        <a:t>474</a:t>
                      </a:r>
                    </a:p>
                  </a:txBody>
                  <a:tcPr/>
                </a:tc>
                <a:extLst>
                  <a:ext uri="{0D108BD9-81ED-4DB2-BD59-A6C34878D82A}">
                    <a16:rowId xmlns:a16="http://schemas.microsoft.com/office/drawing/2014/main" val="1732430573"/>
                  </a:ext>
                </a:extLst>
              </a:tr>
              <a:tr h="370840">
                <a:tc>
                  <a:txBody>
                    <a:bodyPr/>
                    <a:lstStyle/>
                    <a:p>
                      <a:r>
                        <a:rPr lang="en-US" sz="1000"/>
                        <a:t>#Covid19</a:t>
                      </a:r>
                    </a:p>
                  </a:txBody>
                  <a:tcPr/>
                </a:tc>
                <a:tc>
                  <a:txBody>
                    <a:bodyPr/>
                    <a:lstStyle/>
                    <a:p>
                      <a:r>
                        <a:rPr lang="en-US" sz="1000"/>
                        <a:t>1</a:t>
                      </a:r>
                    </a:p>
                  </a:txBody>
                  <a:tcPr/>
                </a:tc>
                <a:tc>
                  <a:txBody>
                    <a:bodyPr/>
                    <a:lstStyle/>
                    <a:p>
                      <a:r>
                        <a:rPr lang="en-US" sz="1000"/>
                        <a:t>288</a:t>
                      </a:r>
                    </a:p>
                  </a:txBody>
                  <a:tcPr/>
                </a:tc>
                <a:tc>
                  <a:txBody>
                    <a:bodyPr/>
                    <a:lstStyle/>
                    <a:p>
                      <a:r>
                        <a:rPr lang="en-US" sz="1000"/>
                        <a:t>29</a:t>
                      </a:r>
                    </a:p>
                  </a:txBody>
                  <a:tcPr/>
                </a:tc>
                <a:tc>
                  <a:txBody>
                    <a:bodyPr/>
                    <a:lstStyle/>
                    <a:p>
                      <a:r>
                        <a:rPr lang="en-US" sz="1000"/>
                        <a:t>22</a:t>
                      </a:r>
                    </a:p>
                  </a:txBody>
                  <a:tcPr/>
                </a:tc>
                <a:tc>
                  <a:txBody>
                    <a:bodyPr/>
                    <a:lstStyle/>
                    <a:p>
                      <a:r>
                        <a:rPr lang="en-US" sz="1000"/>
                        <a:t>339</a:t>
                      </a:r>
                    </a:p>
                  </a:txBody>
                  <a:tcPr/>
                </a:tc>
                <a:extLst>
                  <a:ext uri="{0D108BD9-81ED-4DB2-BD59-A6C34878D82A}">
                    <a16:rowId xmlns:a16="http://schemas.microsoft.com/office/drawing/2014/main" val="3327217189"/>
                  </a:ext>
                </a:extLst>
              </a:tr>
              <a:tr h="370840">
                <a:tc>
                  <a:txBody>
                    <a:bodyPr/>
                    <a:lstStyle/>
                    <a:p>
                      <a:r>
                        <a:rPr lang="en-US" sz="1000"/>
                        <a:t>#covid</a:t>
                      </a:r>
                    </a:p>
                  </a:txBody>
                  <a:tcPr/>
                </a:tc>
                <a:tc>
                  <a:txBody>
                    <a:bodyPr/>
                    <a:lstStyle/>
                    <a:p>
                      <a:r>
                        <a:rPr lang="en-US" sz="1000"/>
                        <a:t>1</a:t>
                      </a:r>
                    </a:p>
                  </a:txBody>
                  <a:tcPr/>
                </a:tc>
                <a:tc>
                  <a:txBody>
                    <a:bodyPr/>
                    <a:lstStyle/>
                    <a:p>
                      <a:r>
                        <a:rPr lang="en-US" sz="1000"/>
                        <a:t>288</a:t>
                      </a:r>
                    </a:p>
                  </a:txBody>
                  <a:tcPr/>
                </a:tc>
                <a:tc>
                  <a:txBody>
                    <a:bodyPr/>
                    <a:lstStyle/>
                    <a:p>
                      <a:r>
                        <a:rPr lang="en-US" sz="1000"/>
                        <a:t>29</a:t>
                      </a:r>
                    </a:p>
                  </a:txBody>
                  <a:tcPr/>
                </a:tc>
                <a:tc>
                  <a:txBody>
                    <a:bodyPr/>
                    <a:lstStyle/>
                    <a:p>
                      <a:r>
                        <a:rPr lang="en-US" sz="1000"/>
                        <a:t>22</a:t>
                      </a:r>
                    </a:p>
                  </a:txBody>
                  <a:tcPr/>
                </a:tc>
                <a:tc>
                  <a:txBody>
                    <a:bodyPr/>
                    <a:lstStyle/>
                    <a:p>
                      <a:r>
                        <a:rPr lang="en-US" sz="1000"/>
                        <a:t>339</a:t>
                      </a:r>
                    </a:p>
                  </a:txBody>
                  <a:tcPr/>
                </a:tc>
                <a:extLst>
                  <a:ext uri="{0D108BD9-81ED-4DB2-BD59-A6C34878D82A}">
                    <a16:rowId xmlns:a16="http://schemas.microsoft.com/office/drawing/2014/main" val="2221663476"/>
                  </a:ext>
                </a:extLst>
              </a:tr>
              <a:tr h="370840">
                <a:tc>
                  <a:txBody>
                    <a:bodyPr/>
                    <a:lstStyle/>
                    <a:p>
                      <a:r>
                        <a:rPr lang="en-US" sz="1000"/>
                        <a:t>#coronavirus</a:t>
                      </a:r>
                    </a:p>
                  </a:txBody>
                  <a:tcPr/>
                </a:tc>
                <a:tc>
                  <a:txBody>
                    <a:bodyPr/>
                    <a:lstStyle/>
                    <a:p>
                      <a:r>
                        <a:rPr lang="en-US" sz="1000"/>
                        <a:t>1</a:t>
                      </a:r>
                    </a:p>
                  </a:txBody>
                  <a:tcPr/>
                </a:tc>
                <a:tc>
                  <a:txBody>
                    <a:bodyPr/>
                    <a:lstStyle/>
                    <a:p>
                      <a:r>
                        <a:rPr lang="en-US" sz="1000"/>
                        <a:t>288</a:t>
                      </a:r>
                    </a:p>
                  </a:txBody>
                  <a:tcPr/>
                </a:tc>
                <a:tc>
                  <a:txBody>
                    <a:bodyPr/>
                    <a:lstStyle/>
                    <a:p>
                      <a:r>
                        <a:rPr lang="en-US" sz="1000"/>
                        <a:t>29</a:t>
                      </a:r>
                    </a:p>
                  </a:txBody>
                  <a:tcPr/>
                </a:tc>
                <a:tc>
                  <a:txBody>
                    <a:bodyPr/>
                    <a:lstStyle/>
                    <a:p>
                      <a:r>
                        <a:rPr lang="en-US" sz="1000"/>
                        <a:t>22</a:t>
                      </a:r>
                    </a:p>
                  </a:txBody>
                  <a:tcPr/>
                </a:tc>
                <a:tc>
                  <a:txBody>
                    <a:bodyPr/>
                    <a:lstStyle/>
                    <a:p>
                      <a:r>
                        <a:rPr lang="en-US" sz="1000"/>
                        <a:t>339</a:t>
                      </a:r>
                    </a:p>
                  </a:txBody>
                  <a:tcPr/>
                </a:tc>
                <a:extLst>
                  <a:ext uri="{0D108BD9-81ED-4DB2-BD59-A6C34878D82A}">
                    <a16:rowId xmlns:a16="http://schemas.microsoft.com/office/drawing/2014/main" val="3048200518"/>
                  </a:ext>
                </a:extLst>
              </a:tr>
              <a:tr h="370840">
                <a:tc>
                  <a:txBody>
                    <a:bodyPr/>
                    <a:lstStyle/>
                    <a:p>
                      <a:r>
                        <a:rPr lang="en-US" sz="1000"/>
                        <a:t>#pandemia</a:t>
                      </a:r>
                    </a:p>
                  </a:txBody>
                  <a:tcPr/>
                </a:tc>
                <a:tc>
                  <a:txBody>
                    <a:bodyPr/>
                    <a:lstStyle/>
                    <a:p>
                      <a:r>
                        <a:rPr lang="en-US" sz="1000"/>
                        <a:t>1</a:t>
                      </a:r>
                    </a:p>
                  </a:txBody>
                  <a:tcPr/>
                </a:tc>
                <a:tc>
                  <a:txBody>
                    <a:bodyPr/>
                    <a:lstStyle/>
                    <a:p>
                      <a:r>
                        <a:rPr lang="en-US" sz="1000"/>
                        <a:t>288</a:t>
                      </a:r>
                    </a:p>
                  </a:txBody>
                  <a:tcPr/>
                </a:tc>
                <a:tc>
                  <a:txBody>
                    <a:bodyPr/>
                    <a:lstStyle/>
                    <a:p>
                      <a:r>
                        <a:rPr lang="en-US" sz="1000"/>
                        <a:t>29</a:t>
                      </a:r>
                    </a:p>
                  </a:txBody>
                  <a:tcPr/>
                </a:tc>
                <a:tc>
                  <a:txBody>
                    <a:bodyPr/>
                    <a:lstStyle/>
                    <a:p>
                      <a:r>
                        <a:rPr lang="en-US" sz="1000"/>
                        <a:t>22</a:t>
                      </a:r>
                    </a:p>
                  </a:txBody>
                  <a:tcPr/>
                </a:tc>
                <a:tc>
                  <a:txBody>
                    <a:bodyPr/>
                    <a:lstStyle/>
                    <a:p>
                      <a:r>
                        <a:rPr lang="en-US" sz="1000"/>
                        <a:t>339</a:t>
                      </a:r>
                    </a:p>
                  </a:txBody>
                  <a:tcPr/>
                </a:tc>
                <a:extLst>
                  <a:ext uri="{0D108BD9-81ED-4DB2-BD59-A6C34878D82A}">
                    <a16:rowId xmlns:a16="http://schemas.microsoft.com/office/drawing/2014/main" val="3832013363"/>
                  </a:ext>
                </a:extLst>
              </a:tr>
              <a:tr h="370840">
                <a:tc>
                  <a:txBody>
                    <a:bodyPr/>
                    <a:lstStyle/>
                    <a:p>
                      <a:r>
                        <a:rPr lang="en-US" sz="1000"/>
                        <a:t>#poblacionvacunada</a:t>
                      </a:r>
                    </a:p>
                  </a:txBody>
                  <a:tcPr/>
                </a:tc>
                <a:tc>
                  <a:txBody>
                    <a:bodyPr/>
                    <a:lstStyle/>
                    <a:p>
                      <a:r>
                        <a:rPr lang="en-US" sz="1000"/>
                        <a:t>1</a:t>
                      </a:r>
                    </a:p>
                  </a:txBody>
                  <a:tcPr/>
                </a:tc>
                <a:tc>
                  <a:txBody>
                    <a:bodyPr/>
                    <a:lstStyle/>
                    <a:p>
                      <a:r>
                        <a:rPr lang="en-US" sz="1000"/>
                        <a:t>288</a:t>
                      </a:r>
                    </a:p>
                  </a:txBody>
                  <a:tcPr/>
                </a:tc>
                <a:tc>
                  <a:txBody>
                    <a:bodyPr/>
                    <a:lstStyle/>
                    <a:p>
                      <a:r>
                        <a:rPr lang="en-US" sz="1000"/>
                        <a:t>29</a:t>
                      </a:r>
                    </a:p>
                  </a:txBody>
                  <a:tcPr/>
                </a:tc>
                <a:tc>
                  <a:txBody>
                    <a:bodyPr/>
                    <a:lstStyle/>
                    <a:p>
                      <a:r>
                        <a:rPr lang="en-US" sz="1000"/>
                        <a:t>22</a:t>
                      </a:r>
                    </a:p>
                  </a:txBody>
                  <a:tcPr/>
                </a:tc>
                <a:tc>
                  <a:txBody>
                    <a:bodyPr/>
                    <a:lstStyle/>
                    <a:p>
                      <a:r>
                        <a:rPr lang="en-US" sz="1000"/>
                        <a:t>339</a:t>
                      </a:r>
                    </a:p>
                  </a:txBody>
                  <a:tcPr/>
                </a:tc>
                <a:extLst>
                  <a:ext uri="{0D108BD9-81ED-4DB2-BD59-A6C34878D82A}">
                    <a16:rowId xmlns:a16="http://schemas.microsoft.com/office/drawing/2014/main" val="3428309281"/>
                  </a:ext>
                </a:extLst>
              </a:tr>
              <a:tr h="370840">
                <a:tc>
                  <a:txBody>
                    <a:bodyPr/>
                    <a:lstStyle/>
                    <a:p>
                      <a:r>
                        <a:rPr lang="en-US" sz="1000"/>
                        <a:t>#dosdosis</a:t>
                      </a:r>
                    </a:p>
                  </a:txBody>
                  <a:tcPr/>
                </a:tc>
                <a:tc>
                  <a:txBody>
                    <a:bodyPr/>
                    <a:lstStyle/>
                    <a:p>
                      <a:r>
                        <a:rPr lang="en-US" sz="1000"/>
                        <a:t>1</a:t>
                      </a:r>
                    </a:p>
                  </a:txBody>
                  <a:tcPr/>
                </a:tc>
                <a:tc>
                  <a:txBody>
                    <a:bodyPr/>
                    <a:lstStyle/>
                    <a:p>
                      <a:r>
                        <a:rPr lang="en-US" sz="1000"/>
                        <a:t>288</a:t>
                      </a:r>
                    </a:p>
                  </a:txBody>
                  <a:tcPr/>
                </a:tc>
                <a:tc>
                  <a:txBody>
                    <a:bodyPr/>
                    <a:lstStyle/>
                    <a:p>
                      <a:r>
                        <a:rPr lang="en-US" sz="1000"/>
                        <a:t>29</a:t>
                      </a:r>
                    </a:p>
                  </a:txBody>
                  <a:tcPr/>
                </a:tc>
                <a:tc>
                  <a:txBody>
                    <a:bodyPr/>
                    <a:lstStyle/>
                    <a:p>
                      <a:r>
                        <a:rPr lang="en-US" sz="1000"/>
                        <a:t>22</a:t>
                      </a:r>
                    </a:p>
                  </a:txBody>
                  <a:tcPr/>
                </a:tc>
                <a:tc>
                  <a:txBody>
                    <a:bodyPr/>
                    <a:lstStyle/>
                    <a:p>
                      <a:r>
                        <a:rPr lang="en-US" sz="1000"/>
                        <a:t>339</a:t>
                      </a:r>
                    </a:p>
                  </a:txBody>
                  <a:tcPr/>
                </a:tc>
                <a:extLst>
                  <a:ext uri="{0D108BD9-81ED-4DB2-BD59-A6C34878D82A}">
                    <a16:rowId xmlns:a16="http://schemas.microsoft.com/office/drawing/2014/main" val="170603602"/>
                  </a:ext>
                </a:extLst>
              </a:tr>
              <a:tr h="370840">
                <a:tc>
                  <a:txBody>
                    <a:bodyPr/>
                    <a:lstStyle/>
                    <a:p>
                      <a:r>
                        <a:rPr lang="en-US" sz="1000"/>
                        <a:t>#BocasAbiertas</a:t>
                      </a:r>
                    </a:p>
                  </a:txBody>
                  <a:tcPr/>
                </a:tc>
                <a:tc>
                  <a:txBody>
                    <a:bodyPr/>
                    <a:lstStyle/>
                    <a:p>
                      <a:r>
                        <a:rPr lang="en-US" sz="1000"/>
                        <a:t>1</a:t>
                      </a:r>
                    </a:p>
                  </a:txBody>
                  <a:tcPr/>
                </a:tc>
                <a:tc>
                  <a:txBody>
                    <a:bodyPr/>
                    <a:lstStyle/>
                    <a:p>
                      <a:r>
                        <a:rPr lang="en-US" sz="1000"/>
                        <a:t>359</a:t>
                      </a:r>
                    </a:p>
                  </a:txBody>
                  <a:tcPr/>
                </a:tc>
                <a:tc>
                  <a:txBody>
                    <a:bodyPr/>
                    <a:lstStyle/>
                    <a:p>
                      <a:r>
                        <a:rPr lang="en-US" sz="1000"/>
                        <a:t>32</a:t>
                      </a:r>
                    </a:p>
                  </a:txBody>
                  <a:tcPr/>
                </a:tc>
                <a:tc>
                  <a:txBody>
                    <a:bodyPr/>
                    <a:lstStyle/>
                    <a:p>
                      <a:r>
                        <a:rPr lang="en-US" sz="1000"/>
                        <a:t>96</a:t>
                      </a:r>
                    </a:p>
                  </a:txBody>
                  <a:tcPr/>
                </a:tc>
                <a:tc>
                  <a:txBody>
                    <a:bodyPr/>
                    <a:lstStyle/>
                    <a:p>
                      <a:r>
                        <a:rPr lang="en-US" sz="1000"/>
                        <a:t>487</a:t>
                      </a:r>
                    </a:p>
                  </a:txBody>
                  <a:tcPr/>
                </a:tc>
                <a:extLst>
                  <a:ext uri="{0D108BD9-81ED-4DB2-BD59-A6C34878D82A}">
                    <a16:rowId xmlns:a16="http://schemas.microsoft.com/office/drawing/2014/main" val="2545396227"/>
                  </a:ext>
                </a:extLst>
              </a:tr>
            </a:tbl>
          </a:graphicData>
        </a:graphic>
      </p:graphicFrame>
      <p:sp>
        <p:nvSpPr>
          <p:cNvPr id="4" name="Text Placeholder 3">
            <a:extLst>
              <a:ext uri="{FF2B5EF4-FFF2-40B4-BE49-F238E27FC236}">
                <a16:creationId xmlns:a16="http://schemas.microsoft.com/office/drawing/2014/main" id="{54385636-AAB8-4B5B-A991-27C4398A214B}"/>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3607034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1C725-6F22-48D3-B9E2-8481F9FA2C5D}"/>
              </a:ext>
            </a:extLst>
          </p:cNvPr>
          <p:cNvSpPr>
            <a:spLocks noGrp="1"/>
          </p:cNvSpPr>
          <p:nvPr>
            <p:ph type="title"/>
          </p:nvPr>
        </p:nvSpPr>
        <p:spPr/>
        <p:txBody>
          <a:bodyPr/>
          <a:lstStyle/>
          <a:p>
            <a:r>
              <a:rPr lang="en-US"/>
              <a:t>Facebook Post Table + Reactions | POSSE - 1 of 22</a:t>
            </a:r>
          </a:p>
        </p:txBody>
      </p:sp>
      <p:graphicFrame>
        <p:nvGraphicFramePr>
          <p:cNvPr id="5" name="Table Placeholder 4">
            <a:extLst>
              <a:ext uri="{FF2B5EF4-FFF2-40B4-BE49-F238E27FC236}">
                <a16:creationId xmlns:a16="http://schemas.microsoft.com/office/drawing/2014/main" id="{0CE82059-3B1C-4AD9-BB51-F82487A53CFD}"/>
              </a:ext>
            </a:extLst>
          </p:cNvPr>
          <p:cNvGraphicFramePr>
            <a:graphicFrameLocks noGrp="1"/>
          </p:cNvGraphicFramePr>
          <p:nvPr>
            <p:ph type="tbl" sz="quarter" idx="13"/>
            <p:extLst>
              <p:ext uri="{D42A27DB-BD31-4B8C-83A1-F6EECF244321}">
                <p14:modId xmlns:p14="http://schemas.microsoft.com/office/powerpoint/2010/main" val="2652579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157037"/>
                    </a:ext>
                  </a:extLst>
                </a:gridCol>
                <a:gridCol w="493776">
                  <a:extLst>
                    <a:ext uri="{9D8B030D-6E8A-4147-A177-3AD203B41FA5}">
                      <a16:colId xmlns:a16="http://schemas.microsoft.com/office/drawing/2014/main" val="113365804"/>
                    </a:ext>
                  </a:extLst>
                </a:gridCol>
                <a:gridCol w="493776">
                  <a:extLst>
                    <a:ext uri="{9D8B030D-6E8A-4147-A177-3AD203B41FA5}">
                      <a16:colId xmlns:a16="http://schemas.microsoft.com/office/drawing/2014/main" val="834446181"/>
                    </a:ext>
                  </a:extLst>
                </a:gridCol>
                <a:gridCol w="493776">
                  <a:extLst>
                    <a:ext uri="{9D8B030D-6E8A-4147-A177-3AD203B41FA5}">
                      <a16:colId xmlns:a16="http://schemas.microsoft.com/office/drawing/2014/main" val="826213526"/>
                    </a:ext>
                  </a:extLst>
                </a:gridCol>
                <a:gridCol w="493776">
                  <a:extLst>
                    <a:ext uri="{9D8B030D-6E8A-4147-A177-3AD203B41FA5}">
                      <a16:colId xmlns:a16="http://schemas.microsoft.com/office/drawing/2014/main" val="2388163443"/>
                    </a:ext>
                  </a:extLst>
                </a:gridCol>
                <a:gridCol w="493776">
                  <a:extLst>
                    <a:ext uri="{9D8B030D-6E8A-4147-A177-3AD203B41FA5}">
                      <a16:colId xmlns:a16="http://schemas.microsoft.com/office/drawing/2014/main" val="2953766343"/>
                    </a:ext>
                  </a:extLst>
                </a:gridCol>
                <a:gridCol w="493776">
                  <a:extLst>
                    <a:ext uri="{9D8B030D-6E8A-4147-A177-3AD203B41FA5}">
                      <a16:colId xmlns:a16="http://schemas.microsoft.com/office/drawing/2014/main" val="4158250726"/>
                    </a:ext>
                  </a:extLst>
                </a:gridCol>
                <a:gridCol w="493776">
                  <a:extLst>
                    <a:ext uri="{9D8B030D-6E8A-4147-A177-3AD203B41FA5}">
                      <a16:colId xmlns:a16="http://schemas.microsoft.com/office/drawing/2014/main" val="1845961862"/>
                    </a:ext>
                  </a:extLst>
                </a:gridCol>
                <a:gridCol w="493776">
                  <a:extLst>
                    <a:ext uri="{9D8B030D-6E8A-4147-A177-3AD203B41FA5}">
                      <a16:colId xmlns:a16="http://schemas.microsoft.com/office/drawing/2014/main" val="1314972104"/>
                    </a:ext>
                  </a:extLst>
                </a:gridCol>
                <a:gridCol w="493776">
                  <a:extLst>
                    <a:ext uri="{9D8B030D-6E8A-4147-A177-3AD203B41FA5}">
                      <a16:colId xmlns:a16="http://schemas.microsoft.com/office/drawing/2014/main" val="2758279146"/>
                    </a:ext>
                  </a:extLst>
                </a:gridCol>
                <a:gridCol w="493776">
                  <a:extLst>
                    <a:ext uri="{9D8B030D-6E8A-4147-A177-3AD203B41FA5}">
                      <a16:colId xmlns:a16="http://schemas.microsoft.com/office/drawing/2014/main" val="2328969853"/>
                    </a:ext>
                  </a:extLst>
                </a:gridCol>
                <a:gridCol w="493776">
                  <a:extLst>
                    <a:ext uri="{9D8B030D-6E8A-4147-A177-3AD203B41FA5}">
                      <a16:colId xmlns:a16="http://schemas.microsoft.com/office/drawing/2014/main" val="1249249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263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- 2021-10-14 08:06:33</a:t>
                      </a:r>
                      <a:r>
                        <a:rPr kumimoji="0" lang="es-ES" sz="1000" b="0" i="0" u="none" strike="noStrike" kern="1200" cap="none" spc="0" normalizeH="0" baseline="0" noProof="0">
                          <a:ln>
                            <a:noFill/>
                          </a:ln>
                          <a:solidFill>
                            <a:prstClr val="black"/>
                          </a:solidFill>
                          <a:effectLst/>
                          <a:uLnTx/>
                          <a:uFillTx/>
                          <a:latin typeface="+mn-lt"/>
                          <a:ea typeface="+mn-ea"/>
                          <a:cs typeface="+mn-cs"/>
                        </a:rPr>
                        <a:t>
 ¡San Isidro cumple 315 años! 🎊🎈
Celebramos los lazos que nos unen: nuestra historia, las costumbres, el barrio, los vecinos, la tranquilidad de cada día.
¡Feliz Aniversario!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63451416"/>
                  </a:ext>
                </a:extLst>
              </a:tr>
            </a:tbl>
          </a:graphicData>
        </a:graphic>
      </p:graphicFrame>
      <p:sp>
        <p:nvSpPr>
          <p:cNvPr id="4" name="Text Placeholder 3">
            <a:extLst>
              <a:ext uri="{FF2B5EF4-FFF2-40B4-BE49-F238E27FC236}">
                <a16:creationId xmlns:a16="http://schemas.microsoft.com/office/drawing/2014/main" id="{A3E6038C-DEAF-4EC1-A7CF-00EA44D01706}"/>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1161921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C8981-EC30-4782-8165-C74D992F21FF}"/>
              </a:ext>
            </a:extLst>
          </p:cNvPr>
          <p:cNvSpPr>
            <a:spLocks noGrp="1"/>
          </p:cNvSpPr>
          <p:nvPr>
            <p:ph type="title"/>
          </p:nvPr>
        </p:nvSpPr>
        <p:spPr/>
        <p:txBody>
          <a:bodyPr/>
          <a:lstStyle/>
          <a:p>
            <a:r>
              <a:rPr lang="en-US"/>
              <a:t>Facebook Post Table + Reactions | POSSE - 2 of 22</a:t>
            </a:r>
          </a:p>
        </p:txBody>
      </p:sp>
      <p:graphicFrame>
        <p:nvGraphicFramePr>
          <p:cNvPr id="5" name="Table Placeholder 4">
            <a:extLst>
              <a:ext uri="{FF2B5EF4-FFF2-40B4-BE49-F238E27FC236}">
                <a16:creationId xmlns:a16="http://schemas.microsoft.com/office/drawing/2014/main" id="{48909279-A8E3-4F2D-94F0-36B4061E8F52}"/>
              </a:ext>
            </a:extLst>
          </p:cNvPr>
          <p:cNvGraphicFramePr>
            <a:graphicFrameLocks noGrp="1"/>
          </p:cNvGraphicFramePr>
          <p:nvPr>
            <p:ph type="tbl" sz="quarter" idx="13"/>
            <p:extLst>
              <p:ext uri="{D42A27DB-BD31-4B8C-83A1-F6EECF244321}">
                <p14:modId xmlns:p14="http://schemas.microsoft.com/office/powerpoint/2010/main" val="280482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0056250"/>
                    </a:ext>
                  </a:extLst>
                </a:gridCol>
                <a:gridCol w="493776">
                  <a:extLst>
                    <a:ext uri="{9D8B030D-6E8A-4147-A177-3AD203B41FA5}">
                      <a16:colId xmlns:a16="http://schemas.microsoft.com/office/drawing/2014/main" val="1383775287"/>
                    </a:ext>
                  </a:extLst>
                </a:gridCol>
                <a:gridCol w="493776">
                  <a:extLst>
                    <a:ext uri="{9D8B030D-6E8A-4147-A177-3AD203B41FA5}">
                      <a16:colId xmlns:a16="http://schemas.microsoft.com/office/drawing/2014/main" val="3149801746"/>
                    </a:ext>
                  </a:extLst>
                </a:gridCol>
                <a:gridCol w="493776">
                  <a:extLst>
                    <a:ext uri="{9D8B030D-6E8A-4147-A177-3AD203B41FA5}">
                      <a16:colId xmlns:a16="http://schemas.microsoft.com/office/drawing/2014/main" val="3396392097"/>
                    </a:ext>
                  </a:extLst>
                </a:gridCol>
                <a:gridCol w="493776">
                  <a:extLst>
                    <a:ext uri="{9D8B030D-6E8A-4147-A177-3AD203B41FA5}">
                      <a16:colId xmlns:a16="http://schemas.microsoft.com/office/drawing/2014/main" val="1795808625"/>
                    </a:ext>
                  </a:extLst>
                </a:gridCol>
                <a:gridCol w="493776">
                  <a:extLst>
                    <a:ext uri="{9D8B030D-6E8A-4147-A177-3AD203B41FA5}">
                      <a16:colId xmlns:a16="http://schemas.microsoft.com/office/drawing/2014/main" val="3283208533"/>
                    </a:ext>
                  </a:extLst>
                </a:gridCol>
                <a:gridCol w="493776">
                  <a:extLst>
                    <a:ext uri="{9D8B030D-6E8A-4147-A177-3AD203B41FA5}">
                      <a16:colId xmlns:a16="http://schemas.microsoft.com/office/drawing/2014/main" val="419936437"/>
                    </a:ext>
                  </a:extLst>
                </a:gridCol>
                <a:gridCol w="493776">
                  <a:extLst>
                    <a:ext uri="{9D8B030D-6E8A-4147-A177-3AD203B41FA5}">
                      <a16:colId xmlns:a16="http://schemas.microsoft.com/office/drawing/2014/main" val="2015323549"/>
                    </a:ext>
                  </a:extLst>
                </a:gridCol>
                <a:gridCol w="493776">
                  <a:extLst>
                    <a:ext uri="{9D8B030D-6E8A-4147-A177-3AD203B41FA5}">
                      <a16:colId xmlns:a16="http://schemas.microsoft.com/office/drawing/2014/main" val="2461116781"/>
                    </a:ext>
                  </a:extLst>
                </a:gridCol>
                <a:gridCol w="493776">
                  <a:extLst>
                    <a:ext uri="{9D8B030D-6E8A-4147-A177-3AD203B41FA5}">
                      <a16:colId xmlns:a16="http://schemas.microsoft.com/office/drawing/2014/main" val="2173454854"/>
                    </a:ext>
                  </a:extLst>
                </a:gridCol>
                <a:gridCol w="493776">
                  <a:extLst>
                    <a:ext uri="{9D8B030D-6E8A-4147-A177-3AD203B41FA5}">
                      <a16:colId xmlns:a16="http://schemas.microsoft.com/office/drawing/2014/main" val="215322509"/>
                    </a:ext>
                  </a:extLst>
                </a:gridCol>
                <a:gridCol w="493776">
                  <a:extLst>
                    <a:ext uri="{9D8B030D-6E8A-4147-A177-3AD203B41FA5}">
                      <a16:colId xmlns:a16="http://schemas.microsoft.com/office/drawing/2014/main" val="1213285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569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- 2021-10-07 19:20:44</a:t>
                      </a:r>
                      <a:r>
                        <a:rPr kumimoji="0" lang="es-ES" sz="1000" b="0" i="0" u="none" strike="noStrike" kern="1200" cap="none" spc="0" normalizeH="0" baseline="0" noProof="0">
                          <a:ln>
                            <a:noFill/>
                          </a:ln>
                          <a:solidFill>
                            <a:prstClr val="black"/>
                          </a:solidFill>
                          <a:effectLst/>
                          <a:uLnTx/>
                          <a:uFillTx/>
                          <a:latin typeface="+mn-lt"/>
                          <a:ea typeface="+mn-ea"/>
                          <a:cs typeface="+mn-cs"/>
                        </a:rPr>
                        <a:t>
 Próximamente vamos a inaugurar el tercer canil para mascotas, esta vuelta en Villa Adelina, en la Plaza Almirante Brown.
El espacio al aire libre tendrá más de 230 metros cuadrados, juegos de destreza para perros, sectores de descanso para los dueños, nueva vegetación y luminarias led. 
Las otras dos experiencias, en la Plaza Castiglia y en el Paseo de las Bicicletas fueron exitosas. Seguiremos sumando caniles en San Isidro para fomentar las salidas y lugares de encuentros.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31070712"/>
                  </a:ext>
                </a:extLst>
              </a:tr>
            </a:tbl>
          </a:graphicData>
        </a:graphic>
      </p:graphicFrame>
      <p:sp>
        <p:nvSpPr>
          <p:cNvPr id="4" name="Text Placeholder 3">
            <a:extLst>
              <a:ext uri="{FF2B5EF4-FFF2-40B4-BE49-F238E27FC236}">
                <a16:creationId xmlns:a16="http://schemas.microsoft.com/office/drawing/2014/main" id="{DCDA2A9B-4C07-4AF3-8AB3-D5C8CDD8C2DA}"/>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593538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3580F-9A7D-42DC-9039-FB0BF3430C06}"/>
              </a:ext>
            </a:extLst>
          </p:cNvPr>
          <p:cNvSpPr>
            <a:spLocks noGrp="1"/>
          </p:cNvSpPr>
          <p:nvPr>
            <p:ph type="title"/>
          </p:nvPr>
        </p:nvSpPr>
        <p:spPr/>
        <p:txBody>
          <a:bodyPr/>
          <a:lstStyle/>
          <a:p>
            <a:r>
              <a:rPr lang="en-US"/>
              <a:t>Facebook Post Table + Reactions | POSSE - 3 of 22</a:t>
            </a:r>
          </a:p>
        </p:txBody>
      </p:sp>
      <p:graphicFrame>
        <p:nvGraphicFramePr>
          <p:cNvPr id="5" name="Table Placeholder 4">
            <a:extLst>
              <a:ext uri="{FF2B5EF4-FFF2-40B4-BE49-F238E27FC236}">
                <a16:creationId xmlns:a16="http://schemas.microsoft.com/office/drawing/2014/main" id="{B4363FED-94E7-4BB8-B506-4058FE1E8DDC}"/>
              </a:ext>
            </a:extLst>
          </p:cNvPr>
          <p:cNvGraphicFramePr>
            <a:graphicFrameLocks noGrp="1"/>
          </p:cNvGraphicFramePr>
          <p:nvPr>
            <p:ph type="tbl" sz="quarter" idx="13"/>
            <p:extLst>
              <p:ext uri="{D42A27DB-BD31-4B8C-83A1-F6EECF244321}">
                <p14:modId xmlns:p14="http://schemas.microsoft.com/office/powerpoint/2010/main" val="624550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1849123"/>
                    </a:ext>
                  </a:extLst>
                </a:gridCol>
                <a:gridCol w="493776">
                  <a:extLst>
                    <a:ext uri="{9D8B030D-6E8A-4147-A177-3AD203B41FA5}">
                      <a16:colId xmlns:a16="http://schemas.microsoft.com/office/drawing/2014/main" val="2793158771"/>
                    </a:ext>
                  </a:extLst>
                </a:gridCol>
                <a:gridCol w="493776">
                  <a:extLst>
                    <a:ext uri="{9D8B030D-6E8A-4147-A177-3AD203B41FA5}">
                      <a16:colId xmlns:a16="http://schemas.microsoft.com/office/drawing/2014/main" val="3636620407"/>
                    </a:ext>
                  </a:extLst>
                </a:gridCol>
                <a:gridCol w="493776">
                  <a:extLst>
                    <a:ext uri="{9D8B030D-6E8A-4147-A177-3AD203B41FA5}">
                      <a16:colId xmlns:a16="http://schemas.microsoft.com/office/drawing/2014/main" val="3010715831"/>
                    </a:ext>
                  </a:extLst>
                </a:gridCol>
                <a:gridCol w="493776">
                  <a:extLst>
                    <a:ext uri="{9D8B030D-6E8A-4147-A177-3AD203B41FA5}">
                      <a16:colId xmlns:a16="http://schemas.microsoft.com/office/drawing/2014/main" val="894960591"/>
                    </a:ext>
                  </a:extLst>
                </a:gridCol>
                <a:gridCol w="493776">
                  <a:extLst>
                    <a:ext uri="{9D8B030D-6E8A-4147-A177-3AD203B41FA5}">
                      <a16:colId xmlns:a16="http://schemas.microsoft.com/office/drawing/2014/main" val="2560268262"/>
                    </a:ext>
                  </a:extLst>
                </a:gridCol>
                <a:gridCol w="493776">
                  <a:extLst>
                    <a:ext uri="{9D8B030D-6E8A-4147-A177-3AD203B41FA5}">
                      <a16:colId xmlns:a16="http://schemas.microsoft.com/office/drawing/2014/main" val="1323494728"/>
                    </a:ext>
                  </a:extLst>
                </a:gridCol>
                <a:gridCol w="493776">
                  <a:extLst>
                    <a:ext uri="{9D8B030D-6E8A-4147-A177-3AD203B41FA5}">
                      <a16:colId xmlns:a16="http://schemas.microsoft.com/office/drawing/2014/main" val="842556149"/>
                    </a:ext>
                  </a:extLst>
                </a:gridCol>
                <a:gridCol w="493776">
                  <a:extLst>
                    <a:ext uri="{9D8B030D-6E8A-4147-A177-3AD203B41FA5}">
                      <a16:colId xmlns:a16="http://schemas.microsoft.com/office/drawing/2014/main" val="32796144"/>
                    </a:ext>
                  </a:extLst>
                </a:gridCol>
                <a:gridCol w="493776">
                  <a:extLst>
                    <a:ext uri="{9D8B030D-6E8A-4147-A177-3AD203B41FA5}">
                      <a16:colId xmlns:a16="http://schemas.microsoft.com/office/drawing/2014/main" val="3048700628"/>
                    </a:ext>
                  </a:extLst>
                </a:gridCol>
                <a:gridCol w="493776">
                  <a:extLst>
                    <a:ext uri="{9D8B030D-6E8A-4147-A177-3AD203B41FA5}">
                      <a16:colId xmlns:a16="http://schemas.microsoft.com/office/drawing/2014/main" val="3579928922"/>
                    </a:ext>
                  </a:extLst>
                </a:gridCol>
                <a:gridCol w="493776">
                  <a:extLst>
                    <a:ext uri="{9D8B030D-6E8A-4147-A177-3AD203B41FA5}">
                      <a16:colId xmlns:a16="http://schemas.microsoft.com/office/drawing/2014/main" val="4187838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3612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- 2021-10-08 19:22:03</a:t>
                      </a:r>
                      <a:r>
                        <a:rPr kumimoji="0" lang="es-ES" sz="1000" b="0" i="0" u="none" strike="noStrike" kern="1200" cap="none" spc="0" normalizeH="0" baseline="0" noProof="0">
                          <a:ln>
                            <a:noFill/>
                          </a:ln>
                          <a:solidFill>
                            <a:prstClr val="black"/>
                          </a:solidFill>
                          <a:effectLst/>
                          <a:uLnTx/>
                          <a:uFillTx/>
                          <a:latin typeface="+mn-lt"/>
                          <a:ea typeface="+mn-ea"/>
                          <a:cs typeface="+mn-cs"/>
                        </a:rPr>
                        <a:t>
 Más de 80 médicos residentes recibieron sus diplomas tras haber finalizado las capacitaciones de posgrado. Se especializaron en Pediatría, Neonatología, Tocoginecología, Psiquiatría, Cirugía Infantil, Traumatología y Ortopedia. Es muy importante para el sistema de salud municipal de San Isidro tener la residencia de la Facultad de Medicina de la UBA.
Los conocimientos que adquieren los residentes aquí es enorme, salen con una preparación muy buena, es un semillero que forma grandes especialistas del país. ¡Felicitaciones y éxitos para todos ellos!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19914388"/>
                  </a:ext>
                </a:extLst>
              </a:tr>
            </a:tbl>
          </a:graphicData>
        </a:graphic>
      </p:graphicFrame>
      <p:sp>
        <p:nvSpPr>
          <p:cNvPr id="4" name="Text Placeholder 3">
            <a:extLst>
              <a:ext uri="{FF2B5EF4-FFF2-40B4-BE49-F238E27FC236}">
                <a16:creationId xmlns:a16="http://schemas.microsoft.com/office/drawing/2014/main" id="{C1D41F39-BC8F-41B9-AD57-F58AD3EC6BEB}"/>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1799366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A0627-B6E5-4D0C-A5EC-77F3C3F7B30A}"/>
              </a:ext>
            </a:extLst>
          </p:cNvPr>
          <p:cNvSpPr>
            <a:spLocks noGrp="1"/>
          </p:cNvSpPr>
          <p:nvPr>
            <p:ph type="title"/>
          </p:nvPr>
        </p:nvSpPr>
        <p:spPr/>
        <p:txBody>
          <a:bodyPr/>
          <a:lstStyle/>
          <a:p>
            <a:r>
              <a:rPr lang="en-US"/>
              <a:t>Facebook Post Table + Reactions | POSSE - 4 of 22</a:t>
            </a:r>
          </a:p>
        </p:txBody>
      </p:sp>
      <p:graphicFrame>
        <p:nvGraphicFramePr>
          <p:cNvPr id="5" name="Table Placeholder 4">
            <a:extLst>
              <a:ext uri="{FF2B5EF4-FFF2-40B4-BE49-F238E27FC236}">
                <a16:creationId xmlns:a16="http://schemas.microsoft.com/office/drawing/2014/main" id="{437AB553-9E41-4094-BAC3-250ABF58FC86}"/>
              </a:ext>
            </a:extLst>
          </p:cNvPr>
          <p:cNvGraphicFramePr>
            <a:graphicFrameLocks noGrp="1"/>
          </p:cNvGraphicFramePr>
          <p:nvPr>
            <p:ph type="tbl" sz="quarter" idx="13"/>
            <p:extLst>
              <p:ext uri="{D42A27DB-BD31-4B8C-83A1-F6EECF244321}">
                <p14:modId xmlns:p14="http://schemas.microsoft.com/office/powerpoint/2010/main" val="2605298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1572107"/>
                    </a:ext>
                  </a:extLst>
                </a:gridCol>
                <a:gridCol w="493776">
                  <a:extLst>
                    <a:ext uri="{9D8B030D-6E8A-4147-A177-3AD203B41FA5}">
                      <a16:colId xmlns:a16="http://schemas.microsoft.com/office/drawing/2014/main" val="1397163325"/>
                    </a:ext>
                  </a:extLst>
                </a:gridCol>
                <a:gridCol w="493776">
                  <a:extLst>
                    <a:ext uri="{9D8B030D-6E8A-4147-A177-3AD203B41FA5}">
                      <a16:colId xmlns:a16="http://schemas.microsoft.com/office/drawing/2014/main" val="2518125152"/>
                    </a:ext>
                  </a:extLst>
                </a:gridCol>
                <a:gridCol w="493776">
                  <a:extLst>
                    <a:ext uri="{9D8B030D-6E8A-4147-A177-3AD203B41FA5}">
                      <a16:colId xmlns:a16="http://schemas.microsoft.com/office/drawing/2014/main" val="1447008714"/>
                    </a:ext>
                  </a:extLst>
                </a:gridCol>
                <a:gridCol w="493776">
                  <a:extLst>
                    <a:ext uri="{9D8B030D-6E8A-4147-A177-3AD203B41FA5}">
                      <a16:colId xmlns:a16="http://schemas.microsoft.com/office/drawing/2014/main" val="2558372064"/>
                    </a:ext>
                  </a:extLst>
                </a:gridCol>
                <a:gridCol w="493776">
                  <a:extLst>
                    <a:ext uri="{9D8B030D-6E8A-4147-A177-3AD203B41FA5}">
                      <a16:colId xmlns:a16="http://schemas.microsoft.com/office/drawing/2014/main" val="1154479556"/>
                    </a:ext>
                  </a:extLst>
                </a:gridCol>
                <a:gridCol w="493776">
                  <a:extLst>
                    <a:ext uri="{9D8B030D-6E8A-4147-A177-3AD203B41FA5}">
                      <a16:colId xmlns:a16="http://schemas.microsoft.com/office/drawing/2014/main" val="3616779606"/>
                    </a:ext>
                  </a:extLst>
                </a:gridCol>
                <a:gridCol w="493776">
                  <a:extLst>
                    <a:ext uri="{9D8B030D-6E8A-4147-A177-3AD203B41FA5}">
                      <a16:colId xmlns:a16="http://schemas.microsoft.com/office/drawing/2014/main" val="2075926723"/>
                    </a:ext>
                  </a:extLst>
                </a:gridCol>
                <a:gridCol w="493776">
                  <a:extLst>
                    <a:ext uri="{9D8B030D-6E8A-4147-A177-3AD203B41FA5}">
                      <a16:colId xmlns:a16="http://schemas.microsoft.com/office/drawing/2014/main" val="213430674"/>
                    </a:ext>
                  </a:extLst>
                </a:gridCol>
                <a:gridCol w="493776">
                  <a:extLst>
                    <a:ext uri="{9D8B030D-6E8A-4147-A177-3AD203B41FA5}">
                      <a16:colId xmlns:a16="http://schemas.microsoft.com/office/drawing/2014/main" val="3888763365"/>
                    </a:ext>
                  </a:extLst>
                </a:gridCol>
                <a:gridCol w="493776">
                  <a:extLst>
                    <a:ext uri="{9D8B030D-6E8A-4147-A177-3AD203B41FA5}">
                      <a16:colId xmlns:a16="http://schemas.microsoft.com/office/drawing/2014/main" val="670365833"/>
                    </a:ext>
                  </a:extLst>
                </a:gridCol>
                <a:gridCol w="493776">
                  <a:extLst>
                    <a:ext uri="{9D8B030D-6E8A-4147-A177-3AD203B41FA5}">
                      <a16:colId xmlns:a16="http://schemas.microsoft.com/office/drawing/2014/main" val="507050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8201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- 2021-10-13 12:42:38</a:t>
                      </a:r>
                      <a:r>
                        <a:rPr kumimoji="0" lang="es-ES" sz="1000" b="0" i="0" u="none" strike="noStrike" kern="1200" cap="none" spc="0" normalizeH="0" baseline="0" noProof="0">
                          <a:ln>
                            <a:noFill/>
                          </a:ln>
                          <a:solidFill>
                            <a:prstClr val="black"/>
                          </a:solidFill>
                          <a:effectLst/>
                          <a:uLnTx/>
                          <a:uFillTx/>
                          <a:latin typeface="+mn-lt"/>
                          <a:ea typeface="+mn-ea"/>
                          <a:cs typeface="+mn-cs"/>
                        </a:rPr>
                        <a:t>
 Firmé un convenio con el presidente de la Conferencia Episcopal Argentina, monseñor Oscar Ojea para ceder un terreno al Obispado de San Isidro que será otorgado al Jardín Maternal Sagrada Familia, con fines educativos y recreativos.
El jardín maternal que depende de Cáritas de la parroquia Catedral, funciona como espacio comunitario de primera infancia y brinda cuidado, alimentación y contención a niños de entre 45 días y tres años, para que sus madres puedan ir a trabajar.
En el predio también habrá talleres para los vecinos de la zona, y se creará una huerta de educación saludable y cuidado del ambiente con salida laboral.
#convenio #obispado #caritas #terreno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61236091"/>
                  </a:ext>
                </a:extLst>
              </a:tr>
            </a:tbl>
          </a:graphicData>
        </a:graphic>
      </p:graphicFrame>
      <p:sp>
        <p:nvSpPr>
          <p:cNvPr id="4" name="Text Placeholder 3">
            <a:extLst>
              <a:ext uri="{FF2B5EF4-FFF2-40B4-BE49-F238E27FC236}">
                <a16:creationId xmlns:a16="http://schemas.microsoft.com/office/drawing/2014/main" id="{A63F1DC1-CCC0-400A-893D-4E210E98B4F1}"/>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3383817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4AE02-3825-40DD-B514-AAFDD4C778D7}"/>
              </a:ext>
            </a:extLst>
          </p:cNvPr>
          <p:cNvSpPr>
            <a:spLocks noGrp="1"/>
          </p:cNvSpPr>
          <p:nvPr>
            <p:ph type="title"/>
          </p:nvPr>
        </p:nvSpPr>
        <p:spPr/>
        <p:txBody>
          <a:bodyPr/>
          <a:lstStyle/>
          <a:p>
            <a:r>
              <a:rPr lang="en-US"/>
              <a:t>Facebook Post Table + Reactions | POSSE - 5 of 22</a:t>
            </a:r>
          </a:p>
        </p:txBody>
      </p:sp>
      <p:graphicFrame>
        <p:nvGraphicFramePr>
          <p:cNvPr id="5" name="Table Placeholder 4">
            <a:extLst>
              <a:ext uri="{FF2B5EF4-FFF2-40B4-BE49-F238E27FC236}">
                <a16:creationId xmlns:a16="http://schemas.microsoft.com/office/drawing/2014/main" id="{D43C46F1-46A3-431D-A493-6067468F7538}"/>
              </a:ext>
            </a:extLst>
          </p:cNvPr>
          <p:cNvGraphicFramePr>
            <a:graphicFrameLocks noGrp="1"/>
          </p:cNvGraphicFramePr>
          <p:nvPr>
            <p:ph type="tbl" sz="quarter" idx="13"/>
            <p:extLst>
              <p:ext uri="{D42A27DB-BD31-4B8C-83A1-F6EECF244321}">
                <p14:modId xmlns:p14="http://schemas.microsoft.com/office/powerpoint/2010/main" val="1405989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381784"/>
                    </a:ext>
                  </a:extLst>
                </a:gridCol>
                <a:gridCol w="493776">
                  <a:extLst>
                    <a:ext uri="{9D8B030D-6E8A-4147-A177-3AD203B41FA5}">
                      <a16:colId xmlns:a16="http://schemas.microsoft.com/office/drawing/2014/main" val="3448990662"/>
                    </a:ext>
                  </a:extLst>
                </a:gridCol>
                <a:gridCol w="493776">
                  <a:extLst>
                    <a:ext uri="{9D8B030D-6E8A-4147-A177-3AD203B41FA5}">
                      <a16:colId xmlns:a16="http://schemas.microsoft.com/office/drawing/2014/main" val="4031405709"/>
                    </a:ext>
                  </a:extLst>
                </a:gridCol>
                <a:gridCol w="493776">
                  <a:extLst>
                    <a:ext uri="{9D8B030D-6E8A-4147-A177-3AD203B41FA5}">
                      <a16:colId xmlns:a16="http://schemas.microsoft.com/office/drawing/2014/main" val="503064032"/>
                    </a:ext>
                  </a:extLst>
                </a:gridCol>
                <a:gridCol w="493776">
                  <a:extLst>
                    <a:ext uri="{9D8B030D-6E8A-4147-A177-3AD203B41FA5}">
                      <a16:colId xmlns:a16="http://schemas.microsoft.com/office/drawing/2014/main" val="2505272401"/>
                    </a:ext>
                  </a:extLst>
                </a:gridCol>
                <a:gridCol w="493776">
                  <a:extLst>
                    <a:ext uri="{9D8B030D-6E8A-4147-A177-3AD203B41FA5}">
                      <a16:colId xmlns:a16="http://schemas.microsoft.com/office/drawing/2014/main" val="2898296179"/>
                    </a:ext>
                  </a:extLst>
                </a:gridCol>
                <a:gridCol w="493776">
                  <a:extLst>
                    <a:ext uri="{9D8B030D-6E8A-4147-A177-3AD203B41FA5}">
                      <a16:colId xmlns:a16="http://schemas.microsoft.com/office/drawing/2014/main" val="2259529001"/>
                    </a:ext>
                  </a:extLst>
                </a:gridCol>
                <a:gridCol w="493776">
                  <a:extLst>
                    <a:ext uri="{9D8B030D-6E8A-4147-A177-3AD203B41FA5}">
                      <a16:colId xmlns:a16="http://schemas.microsoft.com/office/drawing/2014/main" val="3622047398"/>
                    </a:ext>
                  </a:extLst>
                </a:gridCol>
                <a:gridCol w="493776">
                  <a:extLst>
                    <a:ext uri="{9D8B030D-6E8A-4147-A177-3AD203B41FA5}">
                      <a16:colId xmlns:a16="http://schemas.microsoft.com/office/drawing/2014/main" val="3503100782"/>
                    </a:ext>
                  </a:extLst>
                </a:gridCol>
                <a:gridCol w="493776">
                  <a:extLst>
                    <a:ext uri="{9D8B030D-6E8A-4147-A177-3AD203B41FA5}">
                      <a16:colId xmlns:a16="http://schemas.microsoft.com/office/drawing/2014/main" val="835279832"/>
                    </a:ext>
                  </a:extLst>
                </a:gridCol>
                <a:gridCol w="493776">
                  <a:extLst>
                    <a:ext uri="{9D8B030D-6E8A-4147-A177-3AD203B41FA5}">
                      <a16:colId xmlns:a16="http://schemas.microsoft.com/office/drawing/2014/main" val="2241146311"/>
                    </a:ext>
                  </a:extLst>
                </a:gridCol>
                <a:gridCol w="493776">
                  <a:extLst>
                    <a:ext uri="{9D8B030D-6E8A-4147-A177-3AD203B41FA5}">
                      <a16:colId xmlns:a16="http://schemas.microsoft.com/office/drawing/2014/main" val="1372203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798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- 2021-10-06 18:47:37</a:t>
                      </a:r>
                      <a:r>
                        <a:rPr kumimoji="0" lang="es-ES" sz="1000" b="0" i="0" u="none" strike="noStrike" kern="1200" cap="none" spc="0" normalizeH="0" baseline="0" noProof="0">
                          <a:ln>
                            <a:noFill/>
                          </a:ln>
                          <a:solidFill>
                            <a:prstClr val="black"/>
                          </a:solidFill>
                          <a:effectLst/>
                          <a:uLnTx/>
                          <a:uFillTx/>
                          <a:latin typeface="+mn-lt"/>
                          <a:ea typeface="+mn-ea"/>
                          <a:cs typeface="+mn-cs"/>
                        </a:rPr>
                        <a:t>
 Me pone muy contento anunciar que Bocas Abiertas vuelve a San Isidro.
Hacer este festival, tan esperado por los vecinos, es una alegría enorme. Lo vamos a hacer con los cuidados necesarios. 
Queremos fomentar la gastronomía local y dar a conocer nuestros lugares, el encanto del Bajo y su importante polo gastronómico.
Te esperamos del 28 al 31 de octubre en el Centro Municipal de Exposiciones.
Info 👉🏻https://www.sanisidro.gob.ar/novedades/llega-la-novena-edicion-de-bocas-abiertas-el-festival-gastronomico-de-san-isidro
#BocasAbiertas #gastronomia #pasteleria #heladeria #festivalgastronomico #chef
#restaurante #catering #foodtruck #picadas #comida #bebibas #musica #shows #relax #airelibre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00667801"/>
                  </a:ext>
                </a:extLst>
              </a:tr>
            </a:tbl>
          </a:graphicData>
        </a:graphic>
      </p:graphicFrame>
      <p:sp>
        <p:nvSpPr>
          <p:cNvPr id="4" name="Text Placeholder 3">
            <a:extLst>
              <a:ext uri="{FF2B5EF4-FFF2-40B4-BE49-F238E27FC236}">
                <a16:creationId xmlns:a16="http://schemas.microsoft.com/office/drawing/2014/main" id="{4431C58A-C20B-4394-B25A-FD045D6127D8}"/>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801967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2AC32-6985-4FA4-8714-ADA11FCD093F}"/>
              </a:ext>
            </a:extLst>
          </p:cNvPr>
          <p:cNvSpPr>
            <a:spLocks noGrp="1"/>
          </p:cNvSpPr>
          <p:nvPr>
            <p:ph type="title"/>
          </p:nvPr>
        </p:nvSpPr>
        <p:spPr/>
        <p:txBody>
          <a:bodyPr/>
          <a:lstStyle/>
          <a:p>
            <a:r>
              <a:rPr lang="en-US"/>
              <a:t>Facebook Post Table + Reactions | POSSE - 6 of 22</a:t>
            </a:r>
          </a:p>
        </p:txBody>
      </p:sp>
      <p:graphicFrame>
        <p:nvGraphicFramePr>
          <p:cNvPr id="5" name="Table Placeholder 4">
            <a:extLst>
              <a:ext uri="{FF2B5EF4-FFF2-40B4-BE49-F238E27FC236}">
                <a16:creationId xmlns:a16="http://schemas.microsoft.com/office/drawing/2014/main" id="{7C38D783-7709-441B-9915-3E32BA466093}"/>
              </a:ext>
            </a:extLst>
          </p:cNvPr>
          <p:cNvGraphicFramePr>
            <a:graphicFrameLocks noGrp="1"/>
          </p:cNvGraphicFramePr>
          <p:nvPr>
            <p:ph type="tbl" sz="quarter" idx="13"/>
            <p:extLst>
              <p:ext uri="{D42A27DB-BD31-4B8C-83A1-F6EECF244321}">
                <p14:modId xmlns:p14="http://schemas.microsoft.com/office/powerpoint/2010/main" val="1268014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9977618"/>
                    </a:ext>
                  </a:extLst>
                </a:gridCol>
                <a:gridCol w="493776">
                  <a:extLst>
                    <a:ext uri="{9D8B030D-6E8A-4147-A177-3AD203B41FA5}">
                      <a16:colId xmlns:a16="http://schemas.microsoft.com/office/drawing/2014/main" val="3640818046"/>
                    </a:ext>
                  </a:extLst>
                </a:gridCol>
                <a:gridCol w="493776">
                  <a:extLst>
                    <a:ext uri="{9D8B030D-6E8A-4147-A177-3AD203B41FA5}">
                      <a16:colId xmlns:a16="http://schemas.microsoft.com/office/drawing/2014/main" val="1146710300"/>
                    </a:ext>
                  </a:extLst>
                </a:gridCol>
                <a:gridCol w="493776">
                  <a:extLst>
                    <a:ext uri="{9D8B030D-6E8A-4147-A177-3AD203B41FA5}">
                      <a16:colId xmlns:a16="http://schemas.microsoft.com/office/drawing/2014/main" val="4137253234"/>
                    </a:ext>
                  </a:extLst>
                </a:gridCol>
                <a:gridCol w="493776">
                  <a:extLst>
                    <a:ext uri="{9D8B030D-6E8A-4147-A177-3AD203B41FA5}">
                      <a16:colId xmlns:a16="http://schemas.microsoft.com/office/drawing/2014/main" val="3394502839"/>
                    </a:ext>
                  </a:extLst>
                </a:gridCol>
                <a:gridCol w="493776">
                  <a:extLst>
                    <a:ext uri="{9D8B030D-6E8A-4147-A177-3AD203B41FA5}">
                      <a16:colId xmlns:a16="http://schemas.microsoft.com/office/drawing/2014/main" val="1816159857"/>
                    </a:ext>
                  </a:extLst>
                </a:gridCol>
                <a:gridCol w="493776">
                  <a:extLst>
                    <a:ext uri="{9D8B030D-6E8A-4147-A177-3AD203B41FA5}">
                      <a16:colId xmlns:a16="http://schemas.microsoft.com/office/drawing/2014/main" val="3668785935"/>
                    </a:ext>
                  </a:extLst>
                </a:gridCol>
                <a:gridCol w="493776">
                  <a:extLst>
                    <a:ext uri="{9D8B030D-6E8A-4147-A177-3AD203B41FA5}">
                      <a16:colId xmlns:a16="http://schemas.microsoft.com/office/drawing/2014/main" val="2223020593"/>
                    </a:ext>
                  </a:extLst>
                </a:gridCol>
                <a:gridCol w="493776">
                  <a:extLst>
                    <a:ext uri="{9D8B030D-6E8A-4147-A177-3AD203B41FA5}">
                      <a16:colId xmlns:a16="http://schemas.microsoft.com/office/drawing/2014/main" val="1815342969"/>
                    </a:ext>
                  </a:extLst>
                </a:gridCol>
                <a:gridCol w="493776">
                  <a:extLst>
                    <a:ext uri="{9D8B030D-6E8A-4147-A177-3AD203B41FA5}">
                      <a16:colId xmlns:a16="http://schemas.microsoft.com/office/drawing/2014/main" val="1361507515"/>
                    </a:ext>
                  </a:extLst>
                </a:gridCol>
                <a:gridCol w="493776">
                  <a:extLst>
                    <a:ext uri="{9D8B030D-6E8A-4147-A177-3AD203B41FA5}">
                      <a16:colId xmlns:a16="http://schemas.microsoft.com/office/drawing/2014/main" val="1078610469"/>
                    </a:ext>
                  </a:extLst>
                </a:gridCol>
                <a:gridCol w="493776">
                  <a:extLst>
                    <a:ext uri="{9D8B030D-6E8A-4147-A177-3AD203B41FA5}">
                      <a16:colId xmlns:a16="http://schemas.microsoft.com/office/drawing/2014/main" val="2540381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350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- 2021-10-05 15:31:03</a:t>
                      </a:r>
                      <a:r>
                        <a:rPr kumimoji="0" lang="es-ES" sz="1000" b="0" i="0" u="none" strike="noStrike" kern="1200" cap="none" spc="0" normalizeH="0" baseline="0" noProof="0">
                          <a:ln>
                            <a:noFill/>
                          </a:ln>
                          <a:solidFill>
                            <a:prstClr val="black"/>
                          </a:solidFill>
                          <a:effectLst/>
                          <a:uLnTx/>
                          <a:uFillTx/>
                          <a:latin typeface="+mn-lt"/>
                          <a:ea typeface="+mn-ea"/>
                          <a:cs typeface="+mn-cs"/>
                        </a:rPr>
                        <a:t>
 El Parque Natural Municipal Ribera Norte cumple 33 años desde que se sancionó la ordenanza municipal N° 6541 que lo protege.
Conserva la flora y fauna autóctona de la zona, y es la primera reserva municipal del país. 
Estas 50 hectáreas sobre la costa del Río de la Plata poseen una importante biodiversidad en un paisaje natural que no fue modificado por la acción del hombre. Es una dicha inmensa contar con semejante pulmón verde en San Isidro.
Actualmente está cerrado por reformas, pero pronto abriremos sus puertas para que lo puedas disfrutar más lindo que nunca.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67231646"/>
                  </a:ext>
                </a:extLst>
              </a:tr>
            </a:tbl>
          </a:graphicData>
        </a:graphic>
      </p:graphicFrame>
      <p:sp>
        <p:nvSpPr>
          <p:cNvPr id="4" name="Text Placeholder 3">
            <a:extLst>
              <a:ext uri="{FF2B5EF4-FFF2-40B4-BE49-F238E27FC236}">
                <a16:creationId xmlns:a16="http://schemas.microsoft.com/office/drawing/2014/main" id="{5C2B1355-CE2A-446B-A35D-A17FC1720BF3}"/>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18788592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4CA8D-D479-422E-B2CE-B002670ADF5F}"/>
              </a:ext>
            </a:extLst>
          </p:cNvPr>
          <p:cNvSpPr>
            <a:spLocks noGrp="1"/>
          </p:cNvSpPr>
          <p:nvPr>
            <p:ph type="title"/>
          </p:nvPr>
        </p:nvSpPr>
        <p:spPr/>
        <p:txBody>
          <a:bodyPr/>
          <a:lstStyle/>
          <a:p>
            <a:r>
              <a:rPr lang="en-US"/>
              <a:t>Facebook Post Table + Reactions | POSSE - 7 of 22</a:t>
            </a:r>
          </a:p>
        </p:txBody>
      </p:sp>
      <p:graphicFrame>
        <p:nvGraphicFramePr>
          <p:cNvPr id="5" name="Table Placeholder 4">
            <a:extLst>
              <a:ext uri="{FF2B5EF4-FFF2-40B4-BE49-F238E27FC236}">
                <a16:creationId xmlns:a16="http://schemas.microsoft.com/office/drawing/2014/main" id="{9BEC4F98-7876-4CE4-8F1D-0B029E3631F9}"/>
              </a:ext>
            </a:extLst>
          </p:cNvPr>
          <p:cNvGraphicFramePr>
            <a:graphicFrameLocks noGrp="1"/>
          </p:cNvGraphicFramePr>
          <p:nvPr>
            <p:ph type="tbl" sz="quarter" idx="13"/>
            <p:extLst>
              <p:ext uri="{D42A27DB-BD31-4B8C-83A1-F6EECF244321}">
                <p14:modId xmlns:p14="http://schemas.microsoft.com/office/powerpoint/2010/main" val="1822016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4899982"/>
                    </a:ext>
                  </a:extLst>
                </a:gridCol>
                <a:gridCol w="493776">
                  <a:extLst>
                    <a:ext uri="{9D8B030D-6E8A-4147-A177-3AD203B41FA5}">
                      <a16:colId xmlns:a16="http://schemas.microsoft.com/office/drawing/2014/main" val="2221737155"/>
                    </a:ext>
                  </a:extLst>
                </a:gridCol>
                <a:gridCol w="493776">
                  <a:extLst>
                    <a:ext uri="{9D8B030D-6E8A-4147-A177-3AD203B41FA5}">
                      <a16:colId xmlns:a16="http://schemas.microsoft.com/office/drawing/2014/main" val="58123315"/>
                    </a:ext>
                  </a:extLst>
                </a:gridCol>
                <a:gridCol w="493776">
                  <a:extLst>
                    <a:ext uri="{9D8B030D-6E8A-4147-A177-3AD203B41FA5}">
                      <a16:colId xmlns:a16="http://schemas.microsoft.com/office/drawing/2014/main" val="3379430941"/>
                    </a:ext>
                  </a:extLst>
                </a:gridCol>
                <a:gridCol w="493776">
                  <a:extLst>
                    <a:ext uri="{9D8B030D-6E8A-4147-A177-3AD203B41FA5}">
                      <a16:colId xmlns:a16="http://schemas.microsoft.com/office/drawing/2014/main" val="898677926"/>
                    </a:ext>
                  </a:extLst>
                </a:gridCol>
                <a:gridCol w="493776">
                  <a:extLst>
                    <a:ext uri="{9D8B030D-6E8A-4147-A177-3AD203B41FA5}">
                      <a16:colId xmlns:a16="http://schemas.microsoft.com/office/drawing/2014/main" val="2918412544"/>
                    </a:ext>
                  </a:extLst>
                </a:gridCol>
                <a:gridCol w="493776">
                  <a:extLst>
                    <a:ext uri="{9D8B030D-6E8A-4147-A177-3AD203B41FA5}">
                      <a16:colId xmlns:a16="http://schemas.microsoft.com/office/drawing/2014/main" val="4030169749"/>
                    </a:ext>
                  </a:extLst>
                </a:gridCol>
                <a:gridCol w="493776">
                  <a:extLst>
                    <a:ext uri="{9D8B030D-6E8A-4147-A177-3AD203B41FA5}">
                      <a16:colId xmlns:a16="http://schemas.microsoft.com/office/drawing/2014/main" val="794419868"/>
                    </a:ext>
                  </a:extLst>
                </a:gridCol>
                <a:gridCol w="493776">
                  <a:extLst>
                    <a:ext uri="{9D8B030D-6E8A-4147-A177-3AD203B41FA5}">
                      <a16:colId xmlns:a16="http://schemas.microsoft.com/office/drawing/2014/main" val="2232757137"/>
                    </a:ext>
                  </a:extLst>
                </a:gridCol>
                <a:gridCol w="493776">
                  <a:extLst>
                    <a:ext uri="{9D8B030D-6E8A-4147-A177-3AD203B41FA5}">
                      <a16:colId xmlns:a16="http://schemas.microsoft.com/office/drawing/2014/main" val="1743828385"/>
                    </a:ext>
                  </a:extLst>
                </a:gridCol>
                <a:gridCol w="493776">
                  <a:extLst>
                    <a:ext uri="{9D8B030D-6E8A-4147-A177-3AD203B41FA5}">
                      <a16:colId xmlns:a16="http://schemas.microsoft.com/office/drawing/2014/main" val="2598896073"/>
                    </a:ext>
                  </a:extLst>
                </a:gridCol>
                <a:gridCol w="493776">
                  <a:extLst>
                    <a:ext uri="{9D8B030D-6E8A-4147-A177-3AD203B41FA5}">
                      <a16:colId xmlns:a16="http://schemas.microsoft.com/office/drawing/2014/main" val="3964059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367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- 2021-10-11 09:15:49</a:t>
                      </a:r>
                      <a:r>
                        <a:rPr kumimoji="0" lang="es-ES" sz="1000" b="0" i="0" u="none" strike="noStrike" kern="1200" cap="none" spc="0" normalizeH="0" baseline="0" noProof="0">
                          <a:ln>
                            <a:noFill/>
                          </a:ln>
                          <a:solidFill>
                            <a:prstClr val="black"/>
                          </a:solidFill>
                          <a:effectLst/>
                          <a:uLnTx/>
                          <a:uFillTx/>
                          <a:latin typeface="+mn-lt"/>
                          <a:ea typeface="+mn-ea"/>
                          <a:cs typeface="+mn-cs"/>
                        </a:rPr>
                        <a:t>
 El equipo del Servicio de Medicina del Estrés del Hospital Central de San Isidro, encabezado por el Dr Daniel López Rosetti, brindó una capacitación sobre manejo del estrés en la Facultad de Medicina de la Universidad de Buenos Aires.
La jornada está disponible en youtube y podés verla ingresando al siguiente link: https://www.youtube.com/playlist?list=PL_yFktpJqAIJRUxduAQr4fICyjbxhoBcx
#estres #promes #medicina #UBA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6538781"/>
                  </a:ext>
                </a:extLst>
              </a:tr>
            </a:tbl>
          </a:graphicData>
        </a:graphic>
      </p:graphicFrame>
      <p:sp>
        <p:nvSpPr>
          <p:cNvPr id="4" name="Text Placeholder 3">
            <a:extLst>
              <a:ext uri="{FF2B5EF4-FFF2-40B4-BE49-F238E27FC236}">
                <a16:creationId xmlns:a16="http://schemas.microsoft.com/office/drawing/2014/main" id="{0AFD6427-A47F-493C-80A0-ACD5D297A613}"/>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943355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A900D-4298-42E8-90B7-A1F306B58DF6}"/>
              </a:ext>
            </a:extLst>
          </p:cNvPr>
          <p:cNvSpPr>
            <a:spLocks noGrp="1"/>
          </p:cNvSpPr>
          <p:nvPr>
            <p:ph type="title"/>
          </p:nvPr>
        </p:nvSpPr>
        <p:spPr/>
        <p:txBody>
          <a:bodyPr/>
          <a:lstStyle/>
          <a:p>
            <a:r>
              <a:rPr lang="en-US"/>
              <a:t>Facebook Post Table + Reactions | POSSE - 8 of 22</a:t>
            </a:r>
          </a:p>
        </p:txBody>
      </p:sp>
      <p:graphicFrame>
        <p:nvGraphicFramePr>
          <p:cNvPr id="5" name="Table Placeholder 4">
            <a:extLst>
              <a:ext uri="{FF2B5EF4-FFF2-40B4-BE49-F238E27FC236}">
                <a16:creationId xmlns:a16="http://schemas.microsoft.com/office/drawing/2014/main" id="{6BAC17D9-0CBF-4891-A4EE-74E233706E28}"/>
              </a:ext>
            </a:extLst>
          </p:cNvPr>
          <p:cNvGraphicFramePr>
            <a:graphicFrameLocks noGrp="1"/>
          </p:cNvGraphicFramePr>
          <p:nvPr>
            <p:ph type="tbl" sz="quarter" idx="13"/>
            <p:extLst>
              <p:ext uri="{D42A27DB-BD31-4B8C-83A1-F6EECF244321}">
                <p14:modId xmlns:p14="http://schemas.microsoft.com/office/powerpoint/2010/main" val="2586012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5416511"/>
                    </a:ext>
                  </a:extLst>
                </a:gridCol>
                <a:gridCol w="493776">
                  <a:extLst>
                    <a:ext uri="{9D8B030D-6E8A-4147-A177-3AD203B41FA5}">
                      <a16:colId xmlns:a16="http://schemas.microsoft.com/office/drawing/2014/main" val="3161705133"/>
                    </a:ext>
                  </a:extLst>
                </a:gridCol>
                <a:gridCol w="493776">
                  <a:extLst>
                    <a:ext uri="{9D8B030D-6E8A-4147-A177-3AD203B41FA5}">
                      <a16:colId xmlns:a16="http://schemas.microsoft.com/office/drawing/2014/main" val="3713651080"/>
                    </a:ext>
                  </a:extLst>
                </a:gridCol>
                <a:gridCol w="493776">
                  <a:extLst>
                    <a:ext uri="{9D8B030D-6E8A-4147-A177-3AD203B41FA5}">
                      <a16:colId xmlns:a16="http://schemas.microsoft.com/office/drawing/2014/main" val="619875228"/>
                    </a:ext>
                  </a:extLst>
                </a:gridCol>
                <a:gridCol w="493776">
                  <a:extLst>
                    <a:ext uri="{9D8B030D-6E8A-4147-A177-3AD203B41FA5}">
                      <a16:colId xmlns:a16="http://schemas.microsoft.com/office/drawing/2014/main" val="878802177"/>
                    </a:ext>
                  </a:extLst>
                </a:gridCol>
                <a:gridCol w="493776">
                  <a:extLst>
                    <a:ext uri="{9D8B030D-6E8A-4147-A177-3AD203B41FA5}">
                      <a16:colId xmlns:a16="http://schemas.microsoft.com/office/drawing/2014/main" val="2626346280"/>
                    </a:ext>
                  </a:extLst>
                </a:gridCol>
                <a:gridCol w="493776">
                  <a:extLst>
                    <a:ext uri="{9D8B030D-6E8A-4147-A177-3AD203B41FA5}">
                      <a16:colId xmlns:a16="http://schemas.microsoft.com/office/drawing/2014/main" val="2400780432"/>
                    </a:ext>
                  </a:extLst>
                </a:gridCol>
                <a:gridCol w="493776">
                  <a:extLst>
                    <a:ext uri="{9D8B030D-6E8A-4147-A177-3AD203B41FA5}">
                      <a16:colId xmlns:a16="http://schemas.microsoft.com/office/drawing/2014/main" val="2557107448"/>
                    </a:ext>
                  </a:extLst>
                </a:gridCol>
                <a:gridCol w="493776">
                  <a:extLst>
                    <a:ext uri="{9D8B030D-6E8A-4147-A177-3AD203B41FA5}">
                      <a16:colId xmlns:a16="http://schemas.microsoft.com/office/drawing/2014/main" val="1581279159"/>
                    </a:ext>
                  </a:extLst>
                </a:gridCol>
                <a:gridCol w="493776">
                  <a:extLst>
                    <a:ext uri="{9D8B030D-6E8A-4147-A177-3AD203B41FA5}">
                      <a16:colId xmlns:a16="http://schemas.microsoft.com/office/drawing/2014/main" val="4108503833"/>
                    </a:ext>
                  </a:extLst>
                </a:gridCol>
                <a:gridCol w="493776">
                  <a:extLst>
                    <a:ext uri="{9D8B030D-6E8A-4147-A177-3AD203B41FA5}">
                      <a16:colId xmlns:a16="http://schemas.microsoft.com/office/drawing/2014/main" val="1521387877"/>
                    </a:ext>
                  </a:extLst>
                </a:gridCol>
                <a:gridCol w="493776">
                  <a:extLst>
                    <a:ext uri="{9D8B030D-6E8A-4147-A177-3AD203B41FA5}">
                      <a16:colId xmlns:a16="http://schemas.microsoft.com/office/drawing/2014/main" val="3209980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065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- 2021-10-01 19:58:50</a:t>
                      </a:r>
                      <a:r>
                        <a:rPr kumimoji="0" lang="es-ES" sz="1000" b="0" i="0" u="none" strike="noStrike" kern="1200" cap="none" spc="0" normalizeH="0" baseline="0" noProof="0">
                          <a:ln>
                            <a:noFill/>
                          </a:ln>
                          <a:solidFill>
                            <a:prstClr val="black"/>
                          </a:solidFill>
                          <a:effectLst/>
                          <a:uLnTx/>
                          <a:uFillTx/>
                          <a:latin typeface="+mn-lt"/>
                          <a:ea typeface="+mn-ea"/>
                          <a:cs typeface="+mn-cs"/>
                        </a:rPr>
                        <a:t>
 El porcentaje de adhesión a la vacuna contra el #Covid19 fue muy bueno en San Isidro.
Más del 96% de las personas mayores de 18 fueron a vacunarse, y ya el 70% completó el esquema con las dos dosis aplicadas.
Nos enorgullese la responsabilidad ciudadana que estos datos representan. Sobrepasar la pandemia es un trabajo de todos, y lo estamos logrando juntos. Sigamos contagiando responsabilidad.
https://www.sanisidro.gob.ar/novedades/el-96-de-la-poblacion-objetivo-ya-se-aplico-la-vacuna-contra-el-covid-19
#covid #coronavirus #pandemia #poblacionvacunada #dosdosis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3702000"/>
                  </a:ext>
                </a:extLst>
              </a:tr>
            </a:tbl>
          </a:graphicData>
        </a:graphic>
      </p:graphicFrame>
      <p:sp>
        <p:nvSpPr>
          <p:cNvPr id="4" name="Text Placeholder 3">
            <a:extLst>
              <a:ext uri="{FF2B5EF4-FFF2-40B4-BE49-F238E27FC236}">
                <a16:creationId xmlns:a16="http://schemas.microsoft.com/office/drawing/2014/main" id="{B98E5433-F02B-48F2-956F-31F5EAFD6BCE}"/>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902742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3473-88F5-4EE0-9057-A7BC20A6F24D}"/>
              </a:ext>
            </a:extLst>
          </p:cNvPr>
          <p:cNvSpPr>
            <a:spLocks noGrp="1"/>
          </p:cNvSpPr>
          <p:nvPr>
            <p:ph type="title"/>
          </p:nvPr>
        </p:nvSpPr>
        <p:spPr/>
        <p:txBody>
          <a:bodyPr/>
          <a:lstStyle/>
          <a:p>
            <a:r>
              <a:rPr lang="en-US"/>
              <a:t>Facebook Post Table + Reactions | POSSE - 9 of 22</a:t>
            </a:r>
          </a:p>
        </p:txBody>
      </p:sp>
      <p:graphicFrame>
        <p:nvGraphicFramePr>
          <p:cNvPr id="5" name="Table Placeholder 4">
            <a:extLst>
              <a:ext uri="{FF2B5EF4-FFF2-40B4-BE49-F238E27FC236}">
                <a16:creationId xmlns:a16="http://schemas.microsoft.com/office/drawing/2014/main" id="{1BF8E3BB-CCCF-4BDB-B365-44BBEFFEF612}"/>
              </a:ext>
            </a:extLst>
          </p:cNvPr>
          <p:cNvGraphicFramePr>
            <a:graphicFrameLocks noGrp="1"/>
          </p:cNvGraphicFramePr>
          <p:nvPr>
            <p:ph type="tbl" sz="quarter" idx="13"/>
            <p:extLst>
              <p:ext uri="{D42A27DB-BD31-4B8C-83A1-F6EECF244321}">
                <p14:modId xmlns:p14="http://schemas.microsoft.com/office/powerpoint/2010/main" val="3685247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4602434"/>
                    </a:ext>
                  </a:extLst>
                </a:gridCol>
                <a:gridCol w="493776">
                  <a:extLst>
                    <a:ext uri="{9D8B030D-6E8A-4147-A177-3AD203B41FA5}">
                      <a16:colId xmlns:a16="http://schemas.microsoft.com/office/drawing/2014/main" val="3995871060"/>
                    </a:ext>
                  </a:extLst>
                </a:gridCol>
                <a:gridCol w="493776">
                  <a:extLst>
                    <a:ext uri="{9D8B030D-6E8A-4147-A177-3AD203B41FA5}">
                      <a16:colId xmlns:a16="http://schemas.microsoft.com/office/drawing/2014/main" val="503965019"/>
                    </a:ext>
                  </a:extLst>
                </a:gridCol>
                <a:gridCol w="493776">
                  <a:extLst>
                    <a:ext uri="{9D8B030D-6E8A-4147-A177-3AD203B41FA5}">
                      <a16:colId xmlns:a16="http://schemas.microsoft.com/office/drawing/2014/main" val="3502116992"/>
                    </a:ext>
                  </a:extLst>
                </a:gridCol>
                <a:gridCol w="493776">
                  <a:extLst>
                    <a:ext uri="{9D8B030D-6E8A-4147-A177-3AD203B41FA5}">
                      <a16:colId xmlns:a16="http://schemas.microsoft.com/office/drawing/2014/main" val="509272298"/>
                    </a:ext>
                  </a:extLst>
                </a:gridCol>
                <a:gridCol w="493776">
                  <a:extLst>
                    <a:ext uri="{9D8B030D-6E8A-4147-A177-3AD203B41FA5}">
                      <a16:colId xmlns:a16="http://schemas.microsoft.com/office/drawing/2014/main" val="1511193740"/>
                    </a:ext>
                  </a:extLst>
                </a:gridCol>
                <a:gridCol w="493776">
                  <a:extLst>
                    <a:ext uri="{9D8B030D-6E8A-4147-A177-3AD203B41FA5}">
                      <a16:colId xmlns:a16="http://schemas.microsoft.com/office/drawing/2014/main" val="3883984085"/>
                    </a:ext>
                  </a:extLst>
                </a:gridCol>
                <a:gridCol w="493776">
                  <a:extLst>
                    <a:ext uri="{9D8B030D-6E8A-4147-A177-3AD203B41FA5}">
                      <a16:colId xmlns:a16="http://schemas.microsoft.com/office/drawing/2014/main" val="2075497337"/>
                    </a:ext>
                  </a:extLst>
                </a:gridCol>
                <a:gridCol w="493776">
                  <a:extLst>
                    <a:ext uri="{9D8B030D-6E8A-4147-A177-3AD203B41FA5}">
                      <a16:colId xmlns:a16="http://schemas.microsoft.com/office/drawing/2014/main" val="3360775371"/>
                    </a:ext>
                  </a:extLst>
                </a:gridCol>
                <a:gridCol w="493776">
                  <a:extLst>
                    <a:ext uri="{9D8B030D-6E8A-4147-A177-3AD203B41FA5}">
                      <a16:colId xmlns:a16="http://schemas.microsoft.com/office/drawing/2014/main" val="762149946"/>
                    </a:ext>
                  </a:extLst>
                </a:gridCol>
                <a:gridCol w="493776">
                  <a:extLst>
                    <a:ext uri="{9D8B030D-6E8A-4147-A177-3AD203B41FA5}">
                      <a16:colId xmlns:a16="http://schemas.microsoft.com/office/drawing/2014/main" val="2457842736"/>
                    </a:ext>
                  </a:extLst>
                </a:gridCol>
                <a:gridCol w="493776">
                  <a:extLst>
                    <a:ext uri="{9D8B030D-6E8A-4147-A177-3AD203B41FA5}">
                      <a16:colId xmlns:a16="http://schemas.microsoft.com/office/drawing/2014/main" val="346680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972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- 2021-10-12 14:36:04</a:t>
                      </a:r>
                      <a:r>
                        <a:rPr kumimoji="0" lang="es-ES" sz="1000" b="0" i="0" u="none" strike="noStrike" kern="1200" cap="none" spc="0" normalizeH="0" baseline="0" noProof="0">
                          <a:ln>
                            <a:noFill/>
                          </a:ln>
                          <a:solidFill>
                            <a:prstClr val="black"/>
                          </a:solidFill>
                          <a:effectLst/>
                          <a:uLnTx/>
                          <a:uFillTx/>
                          <a:latin typeface="+mn-lt"/>
                          <a:ea typeface="+mn-ea"/>
                          <a:cs typeface="+mn-cs"/>
                        </a:rPr>
                        <a:t>
 Con Diego nos une la vocación de trabajar todos los días para transformar la realidad de la gente. Estamos convencidos que tenemos la gran oportunidad de elegir desde San Isidro un futuro que nos permita seguir avanzando. Es ahora, es juntos, es con 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30668211"/>
                  </a:ext>
                </a:extLst>
              </a:tr>
            </a:tbl>
          </a:graphicData>
        </a:graphic>
      </p:graphicFrame>
      <p:sp>
        <p:nvSpPr>
          <p:cNvPr id="4" name="Text Placeholder 3">
            <a:extLst>
              <a:ext uri="{FF2B5EF4-FFF2-40B4-BE49-F238E27FC236}">
                <a16:creationId xmlns:a16="http://schemas.microsoft.com/office/drawing/2014/main" id="{7D83D578-3A61-4356-9023-FADCCEEFBFAB}"/>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3457962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CE4E6-C26B-4F8C-90B0-9D6AA2166360}"/>
              </a:ext>
            </a:extLst>
          </p:cNvPr>
          <p:cNvSpPr>
            <a:spLocks noGrp="1"/>
          </p:cNvSpPr>
          <p:nvPr>
            <p:ph type="title"/>
          </p:nvPr>
        </p:nvSpPr>
        <p:spPr/>
        <p:txBody>
          <a:bodyPr/>
          <a:lstStyle/>
          <a:p>
            <a:r>
              <a:rPr lang="en-US"/>
              <a:t>Facebook Post Table + Reactions | POSSE - 10 of 22</a:t>
            </a:r>
          </a:p>
        </p:txBody>
      </p:sp>
      <p:graphicFrame>
        <p:nvGraphicFramePr>
          <p:cNvPr id="5" name="Table Placeholder 4">
            <a:extLst>
              <a:ext uri="{FF2B5EF4-FFF2-40B4-BE49-F238E27FC236}">
                <a16:creationId xmlns:a16="http://schemas.microsoft.com/office/drawing/2014/main" id="{BC242F5D-945C-431B-8E74-F39F413394C3}"/>
              </a:ext>
            </a:extLst>
          </p:cNvPr>
          <p:cNvGraphicFramePr>
            <a:graphicFrameLocks noGrp="1"/>
          </p:cNvGraphicFramePr>
          <p:nvPr>
            <p:ph type="tbl" sz="quarter" idx="13"/>
            <p:extLst>
              <p:ext uri="{D42A27DB-BD31-4B8C-83A1-F6EECF244321}">
                <p14:modId xmlns:p14="http://schemas.microsoft.com/office/powerpoint/2010/main" val="1666218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9730277"/>
                    </a:ext>
                  </a:extLst>
                </a:gridCol>
                <a:gridCol w="493776">
                  <a:extLst>
                    <a:ext uri="{9D8B030D-6E8A-4147-A177-3AD203B41FA5}">
                      <a16:colId xmlns:a16="http://schemas.microsoft.com/office/drawing/2014/main" val="2632525926"/>
                    </a:ext>
                  </a:extLst>
                </a:gridCol>
                <a:gridCol w="493776">
                  <a:extLst>
                    <a:ext uri="{9D8B030D-6E8A-4147-A177-3AD203B41FA5}">
                      <a16:colId xmlns:a16="http://schemas.microsoft.com/office/drawing/2014/main" val="2901161716"/>
                    </a:ext>
                  </a:extLst>
                </a:gridCol>
                <a:gridCol w="493776">
                  <a:extLst>
                    <a:ext uri="{9D8B030D-6E8A-4147-A177-3AD203B41FA5}">
                      <a16:colId xmlns:a16="http://schemas.microsoft.com/office/drawing/2014/main" val="1253087159"/>
                    </a:ext>
                  </a:extLst>
                </a:gridCol>
                <a:gridCol w="493776">
                  <a:extLst>
                    <a:ext uri="{9D8B030D-6E8A-4147-A177-3AD203B41FA5}">
                      <a16:colId xmlns:a16="http://schemas.microsoft.com/office/drawing/2014/main" val="2075666896"/>
                    </a:ext>
                  </a:extLst>
                </a:gridCol>
                <a:gridCol w="493776">
                  <a:extLst>
                    <a:ext uri="{9D8B030D-6E8A-4147-A177-3AD203B41FA5}">
                      <a16:colId xmlns:a16="http://schemas.microsoft.com/office/drawing/2014/main" val="1777795110"/>
                    </a:ext>
                  </a:extLst>
                </a:gridCol>
                <a:gridCol w="493776">
                  <a:extLst>
                    <a:ext uri="{9D8B030D-6E8A-4147-A177-3AD203B41FA5}">
                      <a16:colId xmlns:a16="http://schemas.microsoft.com/office/drawing/2014/main" val="833695123"/>
                    </a:ext>
                  </a:extLst>
                </a:gridCol>
                <a:gridCol w="493776">
                  <a:extLst>
                    <a:ext uri="{9D8B030D-6E8A-4147-A177-3AD203B41FA5}">
                      <a16:colId xmlns:a16="http://schemas.microsoft.com/office/drawing/2014/main" val="3348775510"/>
                    </a:ext>
                  </a:extLst>
                </a:gridCol>
                <a:gridCol w="493776">
                  <a:extLst>
                    <a:ext uri="{9D8B030D-6E8A-4147-A177-3AD203B41FA5}">
                      <a16:colId xmlns:a16="http://schemas.microsoft.com/office/drawing/2014/main" val="2536290634"/>
                    </a:ext>
                  </a:extLst>
                </a:gridCol>
                <a:gridCol w="493776">
                  <a:extLst>
                    <a:ext uri="{9D8B030D-6E8A-4147-A177-3AD203B41FA5}">
                      <a16:colId xmlns:a16="http://schemas.microsoft.com/office/drawing/2014/main" val="1121502235"/>
                    </a:ext>
                  </a:extLst>
                </a:gridCol>
                <a:gridCol w="493776">
                  <a:extLst>
                    <a:ext uri="{9D8B030D-6E8A-4147-A177-3AD203B41FA5}">
                      <a16:colId xmlns:a16="http://schemas.microsoft.com/office/drawing/2014/main" val="2460088396"/>
                    </a:ext>
                  </a:extLst>
                </a:gridCol>
                <a:gridCol w="493776">
                  <a:extLst>
                    <a:ext uri="{9D8B030D-6E8A-4147-A177-3AD203B41FA5}">
                      <a16:colId xmlns:a16="http://schemas.microsoft.com/office/drawing/2014/main" val="2696240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4282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- 2021-10-14 20:38:08</a:t>
                      </a:r>
                      <a:r>
                        <a:rPr kumimoji="0" lang="es-ES" sz="1000" b="0" i="0" u="none" strike="noStrike" kern="1200" cap="none" spc="0" normalizeH="0" baseline="0" noProof="0">
                          <a:ln>
                            <a:noFill/>
                          </a:ln>
                          <a:solidFill>
                            <a:prstClr val="black"/>
                          </a:solidFill>
                          <a:effectLst/>
                          <a:uLnTx/>
                          <a:uFillTx/>
                          <a:latin typeface="+mn-lt"/>
                          <a:ea typeface="+mn-ea"/>
                          <a:cs typeface="+mn-cs"/>
                        </a:rPr>
                        <a:t>
 ¡Las nuevas islas de San Isidro ya tienen nombre!
Alumnos de escuelas públicas y privadas del municipio participaron en la elección.
Así quedaron denominadas:
"La Esperada" para nombrar a la isla norte, sugerido por 2°B del Colegio Leonardo Da Vinci.
"La Esperanza" para nombrar a la isla del centro, sugerido por 5° B del Colegio Leonardo Da Vinci. 
"Juncal" para mencionar a la isla sur, sugerido por dos colegios, la Escuela Secundaria Municipal Malvinas Argentinas y el Colegio de Todos los Santos.
El jurado por unanimidad decidió que el conjunto de islas lleve el nombre de "Islas Distintas",sugerido por la Escuela de Educación Secundaria N°1 de Boulogne.
Gracias a todos los participantes. Es muy emocionante ser parte de este momento histórico.
#esperada #esperanza #juncal #islasdistintas #islas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75747109"/>
                  </a:ext>
                </a:extLst>
              </a:tr>
            </a:tbl>
          </a:graphicData>
        </a:graphic>
      </p:graphicFrame>
      <p:sp>
        <p:nvSpPr>
          <p:cNvPr id="4" name="Text Placeholder 3">
            <a:extLst>
              <a:ext uri="{FF2B5EF4-FFF2-40B4-BE49-F238E27FC236}">
                <a16:creationId xmlns:a16="http://schemas.microsoft.com/office/drawing/2014/main" id="{8F602056-91B4-4F63-9722-9083F1A2C1E5}"/>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25732607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88F0F-8EA1-4DC7-9C25-40E777DC7D9E}"/>
              </a:ext>
            </a:extLst>
          </p:cNvPr>
          <p:cNvSpPr>
            <a:spLocks noGrp="1"/>
          </p:cNvSpPr>
          <p:nvPr>
            <p:ph type="title"/>
          </p:nvPr>
        </p:nvSpPr>
        <p:spPr/>
        <p:txBody>
          <a:bodyPr/>
          <a:lstStyle/>
          <a:p>
            <a:r>
              <a:rPr lang="en-US"/>
              <a:t>Facebook Post Table + Reactions | POSSE - 11 of 22</a:t>
            </a:r>
          </a:p>
        </p:txBody>
      </p:sp>
      <p:graphicFrame>
        <p:nvGraphicFramePr>
          <p:cNvPr id="5" name="Table Placeholder 4">
            <a:extLst>
              <a:ext uri="{FF2B5EF4-FFF2-40B4-BE49-F238E27FC236}">
                <a16:creationId xmlns:a16="http://schemas.microsoft.com/office/drawing/2014/main" id="{85945D07-61A4-4360-BEBC-24B48070FC17}"/>
              </a:ext>
            </a:extLst>
          </p:cNvPr>
          <p:cNvGraphicFramePr>
            <a:graphicFrameLocks noGrp="1"/>
          </p:cNvGraphicFramePr>
          <p:nvPr>
            <p:ph type="tbl" sz="quarter" idx="13"/>
            <p:extLst>
              <p:ext uri="{D42A27DB-BD31-4B8C-83A1-F6EECF244321}">
                <p14:modId xmlns:p14="http://schemas.microsoft.com/office/powerpoint/2010/main" val="1909927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4286234"/>
                    </a:ext>
                  </a:extLst>
                </a:gridCol>
                <a:gridCol w="493776">
                  <a:extLst>
                    <a:ext uri="{9D8B030D-6E8A-4147-A177-3AD203B41FA5}">
                      <a16:colId xmlns:a16="http://schemas.microsoft.com/office/drawing/2014/main" val="3193836448"/>
                    </a:ext>
                  </a:extLst>
                </a:gridCol>
                <a:gridCol w="493776">
                  <a:extLst>
                    <a:ext uri="{9D8B030D-6E8A-4147-A177-3AD203B41FA5}">
                      <a16:colId xmlns:a16="http://schemas.microsoft.com/office/drawing/2014/main" val="496825478"/>
                    </a:ext>
                  </a:extLst>
                </a:gridCol>
                <a:gridCol w="493776">
                  <a:extLst>
                    <a:ext uri="{9D8B030D-6E8A-4147-A177-3AD203B41FA5}">
                      <a16:colId xmlns:a16="http://schemas.microsoft.com/office/drawing/2014/main" val="1811193510"/>
                    </a:ext>
                  </a:extLst>
                </a:gridCol>
                <a:gridCol w="493776">
                  <a:extLst>
                    <a:ext uri="{9D8B030D-6E8A-4147-A177-3AD203B41FA5}">
                      <a16:colId xmlns:a16="http://schemas.microsoft.com/office/drawing/2014/main" val="3741234717"/>
                    </a:ext>
                  </a:extLst>
                </a:gridCol>
                <a:gridCol w="493776">
                  <a:extLst>
                    <a:ext uri="{9D8B030D-6E8A-4147-A177-3AD203B41FA5}">
                      <a16:colId xmlns:a16="http://schemas.microsoft.com/office/drawing/2014/main" val="1102097666"/>
                    </a:ext>
                  </a:extLst>
                </a:gridCol>
                <a:gridCol w="493776">
                  <a:extLst>
                    <a:ext uri="{9D8B030D-6E8A-4147-A177-3AD203B41FA5}">
                      <a16:colId xmlns:a16="http://schemas.microsoft.com/office/drawing/2014/main" val="29066330"/>
                    </a:ext>
                  </a:extLst>
                </a:gridCol>
                <a:gridCol w="493776">
                  <a:extLst>
                    <a:ext uri="{9D8B030D-6E8A-4147-A177-3AD203B41FA5}">
                      <a16:colId xmlns:a16="http://schemas.microsoft.com/office/drawing/2014/main" val="3918915191"/>
                    </a:ext>
                  </a:extLst>
                </a:gridCol>
                <a:gridCol w="493776">
                  <a:extLst>
                    <a:ext uri="{9D8B030D-6E8A-4147-A177-3AD203B41FA5}">
                      <a16:colId xmlns:a16="http://schemas.microsoft.com/office/drawing/2014/main" val="2240034900"/>
                    </a:ext>
                  </a:extLst>
                </a:gridCol>
                <a:gridCol w="493776">
                  <a:extLst>
                    <a:ext uri="{9D8B030D-6E8A-4147-A177-3AD203B41FA5}">
                      <a16:colId xmlns:a16="http://schemas.microsoft.com/office/drawing/2014/main" val="678263252"/>
                    </a:ext>
                  </a:extLst>
                </a:gridCol>
                <a:gridCol w="493776">
                  <a:extLst>
                    <a:ext uri="{9D8B030D-6E8A-4147-A177-3AD203B41FA5}">
                      <a16:colId xmlns:a16="http://schemas.microsoft.com/office/drawing/2014/main" val="256054951"/>
                    </a:ext>
                  </a:extLst>
                </a:gridCol>
                <a:gridCol w="493776">
                  <a:extLst>
                    <a:ext uri="{9D8B030D-6E8A-4147-A177-3AD203B41FA5}">
                      <a16:colId xmlns:a16="http://schemas.microsoft.com/office/drawing/2014/main" val="360392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1922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- 2021-10-14 10:42:59</a:t>
                      </a:r>
                      <a:r>
                        <a:rPr kumimoji="0" lang="en-US" sz="1000" b="0" i="0" u="none" strike="noStrike" kern="1200" cap="none" spc="0" normalizeH="0" baseline="0" noProof="0">
                          <a:ln>
                            <a:noFill/>
                          </a:ln>
                          <a:solidFill>
                            <a:prstClr val="black"/>
                          </a:solidFill>
                          <a:effectLst/>
                          <a:uLnTx/>
                          <a:uFillTx/>
                          <a:latin typeface="+mn-lt"/>
                          <a:ea typeface="+mn-ea"/>
                          <a:cs typeface="+mn-cs"/>
                        </a:rPr>
                        <a:t>
 CELEBRAMOS EL 50° ANIVERSARIO DEL JARDÍN MUNICIPAL NÚMERO 5 STELLA MARIS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427571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- 2021-10-07 18:23:16</a:t>
                      </a:r>
                      <a:r>
                        <a:rPr kumimoji="0" lang="es-ES" sz="1000" b="0" i="0" u="none" strike="noStrike" kern="1200" cap="none" spc="0" normalizeH="0" baseline="0" noProof="0">
                          <a:ln>
                            <a:noFill/>
                          </a:ln>
                          <a:solidFill>
                            <a:prstClr val="black"/>
                          </a:solidFill>
                          <a:effectLst/>
                          <a:uLnTx/>
                          <a:uFillTx/>
                          <a:latin typeface="+mn-lt"/>
                          <a:ea typeface="+mn-ea"/>
                          <a:cs typeface="+mn-cs"/>
                        </a:rPr>
                        <a:t>
 Acompañando a Diego Santilli Facundo Manes y Graciela Ocaña en el lanzamiento de campaña en Tigre. JUNTOS vamos sacar a la Provincia y al país adelante. ¡En noviembre, sigamos juntos para hacer historia!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90627319"/>
                  </a:ext>
                </a:extLst>
              </a:tr>
            </a:tbl>
          </a:graphicData>
        </a:graphic>
      </p:graphicFrame>
      <p:sp>
        <p:nvSpPr>
          <p:cNvPr id="4" name="Text Placeholder 3">
            <a:extLst>
              <a:ext uri="{FF2B5EF4-FFF2-40B4-BE49-F238E27FC236}">
                <a16:creationId xmlns:a16="http://schemas.microsoft.com/office/drawing/2014/main" id="{23CDCB92-1B23-4F4D-A54B-74B5D80AA7C6}"/>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146952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E8ED3-A3A1-4AAD-BE5D-90B4B4F63B4B}"/>
              </a:ext>
            </a:extLst>
          </p:cNvPr>
          <p:cNvSpPr>
            <a:spLocks noGrp="1"/>
          </p:cNvSpPr>
          <p:nvPr>
            <p:ph type="title"/>
          </p:nvPr>
        </p:nvSpPr>
        <p:spPr/>
        <p:txBody>
          <a:bodyPr/>
          <a:lstStyle/>
          <a:p>
            <a:r>
              <a:rPr lang="en-US"/>
              <a:t>Facebook Post Table + Reactions | POSSE - 12 of 22</a:t>
            </a:r>
          </a:p>
        </p:txBody>
      </p:sp>
      <p:graphicFrame>
        <p:nvGraphicFramePr>
          <p:cNvPr id="5" name="Table Placeholder 4">
            <a:extLst>
              <a:ext uri="{FF2B5EF4-FFF2-40B4-BE49-F238E27FC236}">
                <a16:creationId xmlns:a16="http://schemas.microsoft.com/office/drawing/2014/main" id="{FE510860-AF66-4F64-AE95-D90243523743}"/>
              </a:ext>
            </a:extLst>
          </p:cNvPr>
          <p:cNvGraphicFramePr>
            <a:graphicFrameLocks noGrp="1"/>
          </p:cNvGraphicFramePr>
          <p:nvPr>
            <p:ph type="tbl" sz="quarter" idx="13"/>
            <p:extLst>
              <p:ext uri="{D42A27DB-BD31-4B8C-83A1-F6EECF244321}">
                <p14:modId xmlns:p14="http://schemas.microsoft.com/office/powerpoint/2010/main" val="17867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3622677"/>
                    </a:ext>
                  </a:extLst>
                </a:gridCol>
                <a:gridCol w="493776">
                  <a:extLst>
                    <a:ext uri="{9D8B030D-6E8A-4147-A177-3AD203B41FA5}">
                      <a16:colId xmlns:a16="http://schemas.microsoft.com/office/drawing/2014/main" val="3947435745"/>
                    </a:ext>
                  </a:extLst>
                </a:gridCol>
                <a:gridCol w="493776">
                  <a:extLst>
                    <a:ext uri="{9D8B030D-6E8A-4147-A177-3AD203B41FA5}">
                      <a16:colId xmlns:a16="http://schemas.microsoft.com/office/drawing/2014/main" val="3731405319"/>
                    </a:ext>
                  </a:extLst>
                </a:gridCol>
                <a:gridCol w="493776">
                  <a:extLst>
                    <a:ext uri="{9D8B030D-6E8A-4147-A177-3AD203B41FA5}">
                      <a16:colId xmlns:a16="http://schemas.microsoft.com/office/drawing/2014/main" val="3046297037"/>
                    </a:ext>
                  </a:extLst>
                </a:gridCol>
                <a:gridCol w="493776">
                  <a:extLst>
                    <a:ext uri="{9D8B030D-6E8A-4147-A177-3AD203B41FA5}">
                      <a16:colId xmlns:a16="http://schemas.microsoft.com/office/drawing/2014/main" val="3158367840"/>
                    </a:ext>
                  </a:extLst>
                </a:gridCol>
                <a:gridCol w="493776">
                  <a:extLst>
                    <a:ext uri="{9D8B030D-6E8A-4147-A177-3AD203B41FA5}">
                      <a16:colId xmlns:a16="http://schemas.microsoft.com/office/drawing/2014/main" val="3239811089"/>
                    </a:ext>
                  </a:extLst>
                </a:gridCol>
                <a:gridCol w="493776">
                  <a:extLst>
                    <a:ext uri="{9D8B030D-6E8A-4147-A177-3AD203B41FA5}">
                      <a16:colId xmlns:a16="http://schemas.microsoft.com/office/drawing/2014/main" val="1841417604"/>
                    </a:ext>
                  </a:extLst>
                </a:gridCol>
                <a:gridCol w="493776">
                  <a:extLst>
                    <a:ext uri="{9D8B030D-6E8A-4147-A177-3AD203B41FA5}">
                      <a16:colId xmlns:a16="http://schemas.microsoft.com/office/drawing/2014/main" val="1085015062"/>
                    </a:ext>
                  </a:extLst>
                </a:gridCol>
                <a:gridCol w="493776">
                  <a:extLst>
                    <a:ext uri="{9D8B030D-6E8A-4147-A177-3AD203B41FA5}">
                      <a16:colId xmlns:a16="http://schemas.microsoft.com/office/drawing/2014/main" val="2425993855"/>
                    </a:ext>
                  </a:extLst>
                </a:gridCol>
                <a:gridCol w="493776">
                  <a:extLst>
                    <a:ext uri="{9D8B030D-6E8A-4147-A177-3AD203B41FA5}">
                      <a16:colId xmlns:a16="http://schemas.microsoft.com/office/drawing/2014/main" val="4267509586"/>
                    </a:ext>
                  </a:extLst>
                </a:gridCol>
                <a:gridCol w="493776">
                  <a:extLst>
                    <a:ext uri="{9D8B030D-6E8A-4147-A177-3AD203B41FA5}">
                      <a16:colId xmlns:a16="http://schemas.microsoft.com/office/drawing/2014/main" val="1833244576"/>
                    </a:ext>
                  </a:extLst>
                </a:gridCol>
                <a:gridCol w="493776">
                  <a:extLst>
                    <a:ext uri="{9D8B030D-6E8A-4147-A177-3AD203B41FA5}">
                      <a16:colId xmlns:a16="http://schemas.microsoft.com/office/drawing/2014/main" val="3605406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374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- 2021-10-10 14:26:04</a:t>
                      </a:r>
                      <a:r>
                        <a:rPr kumimoji="0" lang="es-ES" sz="1000" b="0" i="0" u="none" strike="noStrike" kern="1200" cap="none" spc="0" normalizeH="0" baseline="0" noProof="0">
                          <a:ln>
                            <a:noFill/>
                          </a:ln>
                          <a:solidFill>
                            <a:prstClr val="black"/>
                          </a:solidFill>
                          <a:effectLst/>
                          <a:uLnTx/>
                          <a:uFillTx/>
                          <a:latin typeface="+mn-lt"/>
                          <a:ea typeface="+mn-ea"/>
                          <a:cs typeface="+mn-cs"/>
                        </a:rPr>
                        <a:t>
 Recibimos el premio  “Desempolvando Archivos 2021” por la valiosa colección fotográfica que tenemos en el histórico museo Quinta los Ombúes.
El dinero obtenido será destinado a digitalizar las fotografías para que sean de acceso público en internet.
https://www.sanisidro.gob.ar/novedades/premian-la-quinta-los-ombues-por-su-valioso-archivo-historico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3545992"/>
                  </a:ext>
                </a:extLst>
              </a:tr>
            </a:tbl>
          </a:graphicData>
        </a:graphic>
      </p:graphicFrame>
      <p:sp>
        <p:nvSpPr>
          <p:cNvPr id="4" name="Text Placeholder 3">
            <a:extLst>
              <a:ext uri="{FF2B5EF4-FFF2-40B4-BE49-F238E27FC236}">
                <a16:creationId xmlns:a16="http://schemas.microsoft.com/office/drawing/2014/main" id="{A486A874-BDB5-4D79-819E-E820F89E6C69}"/>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3947523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7A914-0F93-439A-B1AC-2344DAB8AA47}"/>
              </a:ext>
            </a:extLst>
          </p:cNvPr>
          <p:cNvSpPr>
            <a:spLocks noGrp="1"/>
          </p:cNvSpPr>
          <p:nvPr>
            <p:ph type="title"/>
          </p:nvPr>
        </p:nvSpPr>
        <p:spPr/>
        <p:txBody>
          <a:bodyPr/>
          <a:lstStyle/>
          <a:p>
            <a:r>
              <a:rPr lang="en-US"/>
              <a:t>Facebook Post Table + Reactions | POSSE - 13 of 22</a:t>
            </a:r>
          </a:p>
        </p:txBody>
      </p:sp>
      <p:graphicFrame>
        <p:nvGraphicFramePr>
          <p:cNvPr id="5" name="Table Placeholder 4">
            <a:extLst>
              <a:ext uri="{FF2B5EF4-FFF2-40B4-BE49-F238E27FC236}">
                <a16:creationId xmlns:a16="http://schemas.microsoft.com/office/drawing/2014/main" id="{56F65846-A47D-44AD-8DC6-815C0B1DAF1F}"/>
              </a:ext>
            </a:extLst>
          </p:cNvPr>
          <p:cNvGraphicFramePr>
            <a:graphicFrameLocks noGrp="1"/>
          </p:cNvGraphicFramePr>
          <p:nvPr>
            <p:ph type="tbl" sz="quarter" idx="13"/>
            <p:extLst>
              <p:ext uri="{D42A27DB-BD31-4B8C-83A1-F6EECF244321}">
                <p14:modId xmlns:p14="http://schemas.microsoft.com/office/powerpoint/2010/main" val="2194953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286049"/>
                    </a:ext>
                  </a:extLst>
                </a:gridCol>
                <a:gridCol w="493776">
                  <a:extLst>
                    <a:ext uri="{9D8B030D-6E8A-4147-A177-3AD203B41FA5}">
                      <a16:colId xmlns:a16="http://schemas.microsoft.com/office/drawing/2014/main" val="2498322703"/>
                    </a:ext>
                  </a:extLst>
                </a:gridCol>
                <a:gridCol w="493776">
                  <a:extLst>
                    <a:ext uri="{9D8B030D-6E8A-4147-A177-3AD203B41FA5}">
                      <a16:colId xmlns:a16="http://schemas.microsoft.com/office/drawing/2014/main" val="2982866936"/>
                    </a:ext>
                  </a:extLst>
                </a:gridCol>
                <a:gridCol w="493776">
                  <a:extLst>
                    <a:ext uri="{9D8B030D-6E8A-4147-A177-3AD203B41FA5}">
                      <a16:colId xmlns:a16="http://schemas.microsoft.com/office/drawing/2014/main" val="677357375"/>
                    </a:ext>
                  </a:extLst>
                </a:gridCol>
                <a:gridCol w="493776">
                  <a:extLst>
                    <a:ext uri="{9D8B030D-6E8A-4147-A177-3AD203B41FA5}">
                      <a16:colId xmlns:a16="http://schemas.microsoft.com/office/drawing/2014/main" val="126896000"/>
                    </a:ext>
                  </a:extLst>
                </a:gridCol>
                <a:gridCol w="493776">
                  <a:extLst>
                    <a:ext uri="{9D8B030D-6E8A-4147-A177-3AD203B41FA5}">
                      <a16:colId xmlns:a16="http://schemas.microsoft.com/office/drawing/2014/main" val="3913063883"/>
                    </a:ext>
                  </a:extLst>
                </a:gridCol>
                <a:gridCol w="493776">
                  <a:extLst>
                    <a:ext uri="{9D8B030D-6E8A-4147-A177-3AD203B41FA5}">
                      <a16:colId xmlns:a16="http://schemas.microsoft.com/office/drawing/2014/main" val="2495962168"/>
                    </a:ext>
                  </a:extLst>
                </a:gridCol>
                <a:gridCol w="493776">
                  <a:extLst>
                    <a:ext uri="{9D8B030D-6E8A-4147-A177-3AD203B41FA5}">
                      <a16:colId xmlns:a16="http://schemas.microsoft.com/office/drawing/2014/main" val="530532884"/>
                    </a:ext>
                  </a:extLst>
                </a:gridCol>
                <a:gridCol w="493776">
                  <a:extLst>
                    <a:ext uri="{9D8B030D-6E8A-4147-A177-3AD203B41FA5}">
                      <a16:colId xmlns:a16="http://schemas.microsoft.com/office/drawing/2014/main" val="4070217632"/>
                    </a:ext>
                  </a:extLst>
                </a:gridCol>
                <a:gridCol w="493776">
                  <a:extLst>
                    <a:ext uri="{9D8B030D-6E8A-4147-A177-3AD203B41FA5}">
                      <a16:colId xmlns:a16="http://schemas.microsoft.com/office/drawing/2014/main" val="1711876817"/>
                    </a:ext>
                  </a:extLst>
                </a:gridCol>
                <a:gridCol w="493776">
                  <a:extLst>
                    <a:ext uri="{9D8B030D-6E8A-4147-A177-3AD203B41FA5}">
                      <a16:colId xmlns:a16="http://schemas.microsoft.com/office/drawing/2014/main" val="3453714089"/>
                    </a:ext>
                  </a:extLst>
                </a:gridCol>
                <a:gridCol w="493776">
                  <a:extLst>
                    <a:ext uri="{9D8B030D-6E8A-4147-A177-3AD203B41FA5}">
                      <a16:colId xmlns:a16="http://schemas.microsoft.com/office/drawing/2014/main" val="2663805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780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- 2021-10-07 09:23:57</a:t>
                      </a:r>
                      <a:r>
                        <a:rPr kumimoji="0" lang="es-ES" sz="1000" b="0" i="0" u="none" strike="noStrike" kern="1200" cap="none" spc="0" normalizeH="0" baseline="0" noProof="0">
                          <a:ln>
                            <a:noFill/>
                          </a:ln>
                          <a:solidFill>
                            <a:prstClr val="black"/>
                          </a:solidFill>
                          <a:effectLst/>
                          <a:uLnTx/>
                          <a:uFillTx/>
                          <a:latin typeface="+mn-lt"/>
                          <a:ea typeface="+mn-ea"/>
                          <a:cs typeface="+mn-cs"/>
                        </a:rPr>
                        <a:t>
 Hasta el 6 de noviembre recorremos San Isidro con la campaña de salud #CorazónSaludable.
El objetivo es promover los controles médicos para garantizar la detección temprana de enfermedades cardiovasculares, causa principal de muerte en el mundo.
Cuidá tu corazón, acercate a las postas sanitarias para examinar la glucemia, el colesterol, la presión arterial y el peso. Además, estarán presentes el equipos de Odontología, Oncología y Servicio de Medicina del Estrés del municipio brindando asistencia. Es gratis y sin turno previo.
Te comparto el cronograma 👉🏻 
Sábado de 10:00 a 14:00 
- 09/10: Estación Villa Adelina, Piedrabuena y El Indio.
- 16/10: Estación Martínez, Eduardo Costa y Alvear.
- 23/10: Bajo Boulogne, Camino Real Morón y Bernardo de Irigoyen.
- 30/10: Estación Boulogne, Avelino Rolón y Figueroa Alcorta.
- 06/11: Club Social Beccar, Av. Centenario 1941.
Para más información ingresá en: https://www.sanisidro.gob.ar/novedades/exitoso-lanzamiento-de-la-campana-corazon-saludable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52127161"/>
                  </a:ext>
                </a:extLst>
              </a:tr>
            </a:tbl>
          </a:graphicData>
        </a:graphic>
      </p:graphicFrame>
      <p:sp>
        <p:nvSpPr>
          <p:cNvPr id="4" name="Text Placeholder 3">
            <a:extLst>
              <a:ext uri="{FF2B5EF4-FFF2-40B4-BE49-F238E27FC236}">
                <a16:creationId xmlns:a16="http://schemas.microsoft.com/office/drawing/2014/main" id="{9FC016FF-1470-4C44-BBF3-5A6E5C545B36}"/>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2947723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377F9-BA97-47BF-BB34-4B8A17BA70A1}"/>
              </a:ext>
            </a:extLst>
          </p:cNvPr>
          <p:cNvSpPr>
            <a:spLocks noGrp="1"/>
          </p:cNvSpPr>
          <p:nvPr>
            <p:ph type="title"/>
          </p:nvPr>
        </p:nvSpPr>
        <p:spPr/>
        <p:txBody>
          <a:bodyPr/>
          <a:lstStyle/>
          <a:p>
            <a:r>
              <a:rPr lang="en-US"/>
              <a:t>Facebook Post Table + Reactions | POSSE - 14 of 22</a:t>
            </a:r>
          </a:p>
        </p:txBody>
      </p:sp>
      <p:graphicFrame>
        <p:nvGraphicFramePr>
          <p:cNvPr id="5" name="Table Placeholder 4">
            <a:extLst>
              <a:ext uri="{FF2B5EF4-FFF2-40B4-BE49-F238E27FC236}">
                <a16:creationId xmlns:a16="http://schemas.microsoft.com/office/drawing/2014/main" id="{D40432DB-4984-493F-AFF3-59823145FE37}"/>
              </a:ext>
            </a:extLst>
          </p:cNvPr>
          <p:cNvGraphicFramePr>
            <a:graphicFrameLocks noGrp="1"/>
          </p:cNvGraphicFramePr>
          <p:nvPr>
            <p:ph type="tbl" sz="quarter" idx="13"/>
            <p:extLst>
              <p:ext uri="{D42A27DB-BD31-4B8C-83A1-F6EECF244321}">
                <p14:modId xmlns:p14="http://schemas.microsoft.com/office/powerpoint/2010/main" val="825794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2615501"/>
                    </a:ext>
                  </a:extLst>
                </a:gridCol>
                <a:gridCol w="493776">
                  <a:extLst>
                    <a:ext uri="{9D8B030D-6E8A-4147-A177-3AD203B41FA5}">
                      <a16:colId xmlns:a16="http://schemas.microsoft.com/office/drawing/2014/main" val="2540182774"/>
                    </a:ext>
                  </a:extLst>
                </a:gridCol>
                <a:gridCol w="493776">
                  <a:extLst>
                    <a:ext uri="{9D8B030D-6E8A-4147-A177-3AD203B41FA5}">
                      <a16:colId xmlns:a16="http://schemas.microsoft.com/office/drawing/2014/main" val="2022643056"/>
                    </a:ext>
                  </a:extLst>
                </a:gridCol>
                <a:gridCol w="493776">
                  <a:extLst>
                    <a:ext uri="{9D8B030D-6E8A-4147-A177-3AD203B41FA5}">
                      <a16:colId xmlns:a16="http://schemas.microsoft.com/office/drawing/2014/main" val="3308818522"/>
                    </a:ext>
                  </a:extLst>
                </a:gridCol>
                <a:gridCol w="493776">
                  <a:extLst>
                    <a:ext uri="{9D8B030D-6E8A-4147-A177-3AD203B41FA5}">
                      <a16:colId xmlns:a16="http://schemas.microsoft.com/office/drawing/2014/main" val="3645707367"/>
                    </a:ext>
                  </a:extLst>
                </a:gridCol>
                <a:gridCol w="493776">
                  <a:extLst>
                    <a:ext uri="{9D8B030D-6E8A-4147-A177-3AD203B41FA5}">
                      <a16:colId xmlns:a16="http://schemas.microsoft.com/office/drawing/2014/main" val="1913685122"/>
                    </a:ext>
                  </a:extLst>
                </a:gridCol>
                <a:gridCol w="493776">
                  <a:extLst>
                    <a:ext uri="{9D8B030D-6E8A-4147-A177-3AD203B41FA5}">
                      <a16:colId xmlns:a16="http://schemas.microsoft.com/office/drawing/2014/main" val="2046187943"/>
                    </a:ext>
                  </a:extLst>
                </a:gridCol>
                <a:gridCol w="493776">
                  <a:extLst>
                    <a:ext uri="{9D8B030D-6E8A-4147-A177-3AD203B41FA5}">
                      <a16:colId xmlns:a16="http://schemas.microsoft.com/office/drawing/2014/main" val="974327859"/>
                    </a:ext>
                  </a:extLst>
                </a:gridCol>
                <a:gridCol w="493776">
                  <a:extLst>
                    <a:ext uri="{9D8B030D-6E8A-4147-A177-3AD203B41FA5}">
                      <a16:colId xmlns:a16="http://schemas.microsoft.com/office/drawing/2014/main" val="4019829139"/>
                    </a:ext>
                  </a:extLst>
                </a:gridCol>
                <a:gridCol w="493776">
                  <a:extLst>
                    <a:ext uri="{9D8B030D-6E8A-4147-A177-3AD203B41FA5}">
                      <a16:colId xmlns:a16="http://schemas.microsoft.com/office/drawing/2014/main" val="36187885"/>
                    </a:ext>
                  </a:extLst>
                </a:gridCol>
                <a:gridCol w="493776">
                  <a:extLst>
                    <a:ext uri="{9D8B030D-6E8A-4147-A177-3AD203B41FA5}">
                      <a16:colId xmlns:a16="http://schemas.microsoft.com/office/drawing/2014/main" val="34978249"/>
                    </a:ext>
                  </a:extLst>
                </a:gridCol>
                <a:gridCol w="493776">
                  <a:extLst>
                    <a:ext uri="{9D8B030D-6E8A-4147-A177-3AD203B41FA5}">
                      <a16:colId xmlns:a16="http://schemas.microsoft.com/office/drawing/2014/main" val="3375827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313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- 2021-10-04 20:15:32</a:t>
                      </a:r>
                      <a:r>
                        <a:rPr kumimoji="0" lang="es-ES" sz="1000" b="0" i="0" u="none" strike="noStrike" kern="1200" cap="none" spc="0" normalizeH="0" baseline="0" noProof="0">
                          <a:ln>
                            <a:noFill/>
                          </a:ln>
                          <a:solidFill>
                            <a:prstClr val="black"/>
                          </a:solidFill>
                          <a:effectLst/>
                          <a:uLnTx/>
                          <a:uFillTx/>
                          <a:latin typeface="+mn-lt"/>
                          <a:ea typeface="+mn-ea"/>
                          <a:cs typeface="+mn-cs"/>
                        </a:rPr>
                        <a:t>
 El gobierno de la Provincia de Buenos Aires informó que las personas mayores de 18 años con factores de riesgo y los trabajadores de la Educación bonaerense, se pueden acercar sin turno previo al vacunatorio más cercano para recibir la segunda dosis de la vacuna contra el Covid-19.
Es necesario haber cumplido el plazo de interdosis recomendado por las autoridades sanitarias de 4 semanas para la vacuna Sinopharm, y 8 semanas para AstraZeneca y Sputnik.
Además, ya se puede registrar a los chicos de 3 a 11 años para recibir la primera dosis en www.vacunatepba.gba.gob.ar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103447"/>
                  </a:ext>
                </a:extLst>
              </a:tr>
            </a:tbl>
          </a:graphicData>
        </a:graphic>
      </p:graphicFrame>
      <p:sp>
        <p:nvSpPr>
          <p:cNvPr id="4" name="Text Placeholder 3">
            <a:extLst>
              <a:ext uri="{FF2B5EF4-FFF2-40B4-BE49-F238E27FC236}">
                <a16:creationId xmlns:a16="http://schemas.microsoft.com/office/drawing/2014/main" id="{83CD600A-5A55-499D-8766-1EB4166D34F2}"/>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2756265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5F2A6-067A-411B-A0DE-9F73788E81D5}"/>
              </a:ext>
            </a:extLst>
          </p:cNvPr>
          <p:cNvSpPr>
            <a:spLocks noGrp="1"/>
          </p:cNvSpPr>
          <p:nvPr>
            <p:ph type="title"/>
          </p:nvPr>
        </p:nvSpPr>
        <p:spPr/>
        <p:txBody>
          <a:bodyPr/>
          <a:lstStyle/>
          <a:p>
            <a:r>
              <a:rPr lang="en-US"/>
              <a:t>Facebook Post Table + Reactions | POSSE - 15 of 22</a:t>
            </a:r>
          </a:p>
        </p:txBody>
      </p:sp>
      <p:graphicFrame>
        <p:nvGraphicFramePr>
          <p:cNvPr id="5" name="Table Placeholder 4">
            <a:extLst>
              <a:ext uri="{FF2B5EF4-FFF2-40B4-BE49-F238E27FC236}">
                <a16:creationId xmlns:a16="http://schemas.microsoft.com/office/drawing/2014/main" id="{0449BF65-B534-4E13-958B-DBBEB131278B}"/>
              </a:ext>
            </a:extLst>
          </p:cNvPr>
          <p:cNvGraphicFramePr>
            <a:graphicFrameLocks noGrp="1"/>
          </p:cNvGraphicFramePr>
          <p:nvPr>
            <p:ph type="tbl" sz="quarter" idx="13"/>
            <p:extLst>
              <p:ext uri="{D42A27DB-BD31-4B8C-83A1-F6EECF244321}">
                <p14:modId xmlns:p14="http://schemas.microsoft.com/office/powerpoint/2010/main" val="1519244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555491"/>
                    </a:ext>
                  </a:extLst>
                </a:gridCol>
                <a:gridCol w="493776">
                  <a:extLst>
                    <a:ext uri="{9D8B030D-6E8A-4147-A177-3AD203B41FA5}">
                      <a16:colId xmlns:a16="http://schemas.microsoft.com/office/drawing/2014/main" val="4259364630"/>
                    </a:ext>
                  </a:extLst>
                </a:gridCol>
                <a:gridCol w="493776">
                  <a:extLst>
                    <a:ext uri="{9D8B030D-6E8A-4147-A177-3AD203B41FA5}">
                      <a16:colId xmlns:a16="http://schemas.microsoft.com/office/drawing/2014/main" val="992980202"/>
                    </a:ext>
                  </a:extLst>
                </a:gridCol>
                <a:gridCol w="493776">
                  <a:extLst>
                    <a:ext uri="{9D8B030D-6E8A-4147-A177-3AD203B41FA5}">
                      <a16:colId xmlns:a16="http://schemas.microsoft.com/office/drawing/2014/main" val="713980667"/>
                    </a:ext>
                  </a:extLst>
                </a:gridCol>
                <a:gridCol w="493776">
                  <a:extLst>
                    <a:ext uri="{9D8B030D-6E8A-4147-A177-3AD203B41FA5}">
                      <a16:colId xmlns:a16="http://schemas.microsoft.com/office/drawing/2014/main" val="2242106375"/>
                    </a:ext>
                  </a:extLst>
                </a:gridCol>
                <a:gridCol w="493776">
                  <a:extLst>
                    <a:ext uri="{9D8B030D-6E8A-4147-A177-3AD203B41FA5}">
                      <a16:colId xmlns:a16="http://schemas.microsoft.com/office/drawing/2014/main" val="2938683309"/>
                    </a:ext>
                  </a:extLst>
                </a:gridCol>
                <a:gridCol w="493776">
                  <a:extLst>
                    <a:ext uri="{9D8B030D-6E8A-4147-A177-3AD203B41FA5}">
                      <a16:colId xmlns:a16="http://schemas.microsoft.com/office/drawing/2014/main" val="806018615"/>
                    </a:ext>
                  </a:extLst>
                </a:gridCol>
                <a:gridCol w="493776">
                  <a:extLst>
                    <a:ext uri="{9D8B030D-6E8A-4147-A177-3AD203B41FA5}">
                      <a16:colId xmlns:a16="http://schemas.microsoft.com/office/drawing/2014/main" val="2007053074"/>
                    </a:ext>
                  </a:extLst>
                </a:gridCol>
                <a:gridCol w="493776">
                  <a:extLst>
                    <a:ext uri="{9D8B030D-6E8A-4147-A177-3AD203B41FA5}">
                      <a16:colId xmlns:a16="http://schemas.microsoft.com/office/drawing/2014/main" val="1228339998"/>
                    </a:ext>
                  </a:extLst>
                </a:gridCol>
                <a:gridCol w="493776">
                  <a:extLst>
                    <a:ext uri="{9D8B030D-6E8A-4147-A177-3AD203B41FA5}">
                      <a16:colId xmlns:a16="http://schemas.microsoft.com/office/drawing/2014/main" val="2246237256"/>
                    </a:ext>
                  </a:extLst>
                </a:gridCol>
                <a:gridCol w="493776">
                  <a:extLst>
                    <a:ext uri="{9D8B030D-6E8A-4147-A177-3AD203B41FA5}">
                      <a16:colId xmlns:a16="http://schemas.microsoft.com/office/drawing/2014/main" val="2867861845"/>
                    </a:ext>
                  </a:extLst>
                </a:gridCol>
                <a:gridCol w="493776">
                  <a:extLst>
                    <a:ext uri="{9D8B030D-6E8A-4147-A177-3AD203B41FA5}">
                      <a16:colId xmlns:a16="http://schemas.microsoft.com/office/drawing/2014/main" val="1835562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835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- 2021-10-06 09:03:04</a:t>
                      </a:r>
                      <a:r>
                        <a:rPr kumimoji="0" lang="es-ES" sz="1000" b="0" i="0" u="none" strike="noStrike" kern="1200" cap="none" spc="0" normalizeH="0" baseline="0" noProof="0">
                          <a:ln>
                            <a:noFill/>
                          </a:ln>
                          <a:solidFill>
                            <a:prstClr val="black"/>
                          </a:solidFill>
                          <a:effectLst/>
                          <a:uLnTx/>
                          <a:uFillTx/>
                          <a:latin typeface="+mn-lt"/>
                          <a:ea typeface="+mn-ea"/>
                          <a:cs typeface="+mn-cs"/>
                        </a:rPr>
                        <a:t>
 El Parque Público de Villa Adelina es el pulmón verde más grande de San Isidro, y uno de los mayores de la zona norte del Gran Buenos Aires. Presentamos un proyecto con el Estudio Carlos Thays para aportarle valor a este espacio tan querido por la gente. Te comparto la nota de LA NACION 
https://www.lanacion.com.ar/sociedad/como-sera-el-nuevo-parque-publico-de-villa-adelina-disenado-por-el-bisnieto-de-carlos-thays-nid04102021/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70749933"/>
                  </a:ext>
                </a:extLst>
              </a:tr>
            </a:tbl>
          </a:graphicData>
        </a:graphic>
      </p:graphicFrame>
      <p:sp>
        <p:nvSpPr>
          <p:cNvPr id="4" name="Text Placeholder 3">
            <a:extLst>
              <a:ext uri="{FF2B5EF4-FFF2-40B4-BE49-F238E27FC236}">
                <a16:creationId xmlns:a16="http://schemas.microsoft.com/office/drawing/2014/main" id="{56ED0009-7CB7-4E37-A039-773F28AC2CB8}"/>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1934775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0DE64-C43D-467E-BA1B-E724DC129774}"/>
              </a:ext>
            </a:extLst>
          </p:cNvPr>
          <p:cNvSpPr>
            <a:spLocks noGrp="1"/>
          </p:cNvSpPr>
          <p:nvPr>
            <p:ph type="title"/>
          </p:nvPr>
        </p:nvSpPr>
        <p:spPr/>
        <p:txBody>
          <a:bodyPr/>
          <a:lstStyle/>
          <a:p>
            <a:r>
              <a:rPr lang="en-US"/>
              <a:t>Facebook Post Table + Reactions | POSSE - 16 of 22</a:t>
            </a:r>
          </a:p>
        </p:txBody>
      </p:sp>
      <p:graphicFrame>
        <p:nvGraphicFramePr>
          <p:cNvPr id="5" name="Table Placeholder 4">
            <a:extLst>
              <a:ext uri="{FF2B5EF4-FFF2-40B4-BE49-F238E27FC236}">
                <a16:creationId xmlns:a16="http://schemas.microsoft.com/office/drawing/2014/main" id="{C8F414B2-8153-47D0-A455-1467B1CDAC19}"/>
              </a:ext>
            </a:extLst>
          </p:cNvPr>
          <p:cNvGraphicFramePr>
            <a:graphicFrameLocks noGrp="1"/>
          </p:cNvGraphicFramePr>
          <p:nvPr>
            <p:ph type="tbl" sz="quarter" idx="13"/>
            <p:extLst>
              <p:ext uri="{D42A27DB-BD31-4B8C-83A1-F6EECF244321}">
                <p14:modId xmlns:p14="http://schemas.microsoft.com/office/powerpoint/2010/main" val="1138909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5487756"/>
                    </a:ext>
                  </a:extLst>
                </a:gridCol>
                <a:gridCol w="493776">
                  <a:extLst>
                    <a:ext uri="{9D8B030D-6E8A-4147-A177-3AD203B41FA5}">
                      <a16:colId xmlns:a16="http://schemas.microsoft.com/office/drawing/2014/main" val="2157727486"/>
                    </a:ext>
                  </a:extLst>
                </a:gridCol>
                <a:gridCol w="493776">
                  <a:extLst>
                    <a:ext uri="{9D8B030D-6E8A-4147-A177-3AD203B41FA5}">
                      <a16:colId xmlns:a16="http://schemas.microsoft.com/office/drawing/2014/main" val="2621505132"/>
                    </a:ext>
                  </a:extLst>
                </a:gridCol>
                <a:gridCol w="493776">
                  <a:extLst>
                    <a:ext uri="{9D8B030D-6E8A-4147-A177-3AD203B41FA5}">
                      <a16:colId xmlns:a16="http://schemas.microsoft.com/office/drawing/2014/main" val="2716167282"/>
                    </a:ext>
                  </a:extLst>
                </a:gridCol>
                <a:gridCol w="493776">
                  <a:extLst>
                    <a:ext uri="{9D8B030D-6E8A-4147-A177-3AD203B41FA5}">
                      <a16:colId xmlns:a16="http://schemas.microsoft.com/office/drawing/2014/main" val="646177210"/>
                    </a:ext>
                  </a:extLst>
                </a:gridCol>
                <a:gridCol w="493776">
                  <a:extLst>
                    <a:ext uri="{9D8B030D-6E8A-4147-A177-3AD203B41FA5}">
                      <a16:colId xmlns:a16="http://schemas.microsoft.com/office/drawing/2014/main" val="4283530090"/>
                    </a:ext>
                  </a:extLst>
                </a:gridCol>
                <a:gridCol w="493776">
                  <a:extLst>
                    <a:ext uri="{9D8B030D-6E8A-4147-A177-3AD203B41FA5}">
                      <a16:colId xmlns:a16="http://schemas.microsoft.com/office/drawing/2014/main" val="3457305129"/>
                    </a:ext>
                  </a:extLst>
                </a:gridCol>
                <a:gridCol w="493776">
                  <a:extLst>
                    <a:ext uri="{9D8B030D-6E8A-4147-A177-3AD203B41FA5}">
                      <a16:colId xmlns:a16="http://schemas.microsoft.com/office/drawing/2014/main" val="3223302507"/>
                    </a:ext>
                  </a:extLst>
                </a:gridCol>
                <a:gridCol w="493776">
                  <a:extLst>
                    <a:ext uri="{9D8B030D-6E8A-4147-A177-3AD203B41FA5}">
                      <a16:colId xmlns:a16="http://schemas.microsoft.com/office/drawing/2014/main" val="1635528688"/>
                    </a:ext>
                  </a:extLst>
                </a:gridCol>
                <a:gridCol w="493776">
                  <a:extLst>
                    <a:ext uri="{9D8B030D-6E8A-4147-A177-3AD203B41FA5}">
                      <a16:colId xmlns:a16="http://schemas.microsoft.com/office/drawing/2014/main" val="2586093196"/>
                    </a:ext>
                  </a:extLst>
                </a:gridCol>
                <a:gridCol w="493776">
                  <a:extLst>
                    <a:ext uri="{9D8B030D-6E8A-4147-A177-3AD203B41FA5}">
                      <a16:colId xmlns:a16="http://schemas.microsoft.com/office/drawing/2014/main" val="1344184093"/>
                    </a:ext>
                  </a:extLst>
                </a:gridCol>
                <a:gridCol w="493776">
                  <a:extLst>
                    <a:ext uri="{9D8B030D-6E8A-4147-A177-3AD203B41FA5}">
                      <a16:colId xmlns:a16="http://schemas.microsoft.com/office/drawing/2014/main" val="2465836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720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- 2021-10-15 08:03:22</a:t>
                      </a:r>
                      <a:r>
                        <a:rPr kumimoji="0" lang="es-ES" sz="1000" b="0" i="0" u="none" strike="noStrike" kern="1200" cap="none" spc="0" normalizeH="0" baseline="0" noProof="0">
                          <a:ln>
                            <a:noFill/>
                          </a:ln>
                          <a:solidFill>
                            <a:prstClr val="black"/>
                          </a:solidFill>
                          <a:effectLst/>
                          <a:uLnTx/>
                          <a:uFillTx/>
                          <a:latin typeface="+mn-lt"/>
                          <a:ea typeface="+mn-ea"/>
                          <a:cs typeface="+mn-cs"/>
                        </a:rPr>
                        <a:t>
 La campaña sustentable Sí al Río Limpio tiene cada vez más seguidores. Sumate vos también a esta acción colectiva para limpiar el plástico que deposita el río en nuestra costa.
El fin, además de cuidar el espacio, es concientizar sobre la importancia de desechar adecuadamente los plásticos y de reducir su consumo.
Los terceros sábados de cada mes, te esperamos en Pacheco y el río, Martínez, para empezar a limpiar💪🏻
Nos reunimos a las 10:00, traé guantes y barbijo.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97190221"/>
                  </a:ext>
                </a:extLst>
              </a:tr>
            </a:tbl>
          </a:graphicData>
        </a:graphic>
      </p:graphicFrame>
      <p:sp>
        <p:nvSpPr>
          <p:cNvPr id="4" name="Text Placeholder 3">
            <a:extLst>
              <a:ext uri="{FF2B5EF4-FFF2-40B4-BE49-F238E27FC236}">
                <a16:creationId xmlns:a16="http://schemas.microsoft.com/office/drawing/2014/main" id="{2C1419C2-CF82-4290-BE4B-C00C643EFDBF}"/>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42736705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A747E-22C9-4F4A-8211-D400205354AC}"/>
              </a:ext>
            </a:extLst>
          </p:cNvPr>
          <p:cNvSpPr>
            <a:spLocks noGrp="1"/>
          </p:cNvSpPr>
          <p:nvPr>
            <p:ph type="title"/>
          </p:nvPr>
        </p:nvSpPr>
        <p:spPr/>
        <p:txBody>
          <a:bodyPr/>
          <a:lstStyle/>
          <a:p>
            <a:r>
              <a:rPr lang="en-US"/>
              <a:t>Facebook Post Table + Reactions | POSSE - 17 of 22</a:t>
            </a:r>
          </a:p>
        </p:txBody>
      </p:sp>
      <p:graphicFrame>
        <p:nvGraphicFramePr>
          <p:cNvPr id="5" name="Table Placeholder 4">
            <a:extLst>
              <a:ext uri="{FF2B5EF4-FFF2-40B4-BE49-F238E27FC236}">
                <a16:creationId xmlns:a16="http://schemas.microsoft.com/office/drawing/2014/main" id="{A689FC98-EF65-4545-97F0-A7E150C3BA2B}"/>
              </a:ext>
            </a:extLst>
          </p:cNvPr>
          <p:cNvGraphicFramePr>
            <a:graphicFrameLocks noGrp="1"/>
          </p:cNvGraphicFramePr>
          <p:nvPr>
            <p:ph type="tbl" sz="quarter" idx="13"/>
            <p:extLst>
              <p:ext uri="{D42A27DB-BD31-4B8C-83A1-F6EECF244321}">
                <p14:modId xmlns:p14="http://schemas.microsoft.com/office/powerpoint/2010/main" val="3864609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0148973"/>
                    </a:ext>
                  </a:extLst>
                </a:gridCol>
                <a:gridCol w="493776">
                  <a:extLst>
                    <a:ext uri="{9D8B030D-6E8A-4147-A177-3AD203B41FA5}">
                      <a16:colId xmlns:a16="http://schemas.microsoft.com/office/drawing/2014/main" val="467788966"/>
                    </a:ext>
                  </a:extLst>
                </a:gridCol>
                <a:gridCol w="493776">
                  <a:extLst>
                    <a:ext uri="{9D8B030D-6E8A-4147-A177-3AD203B41FA5}">
                      <a16:colId xmlns:a16="http://schemas.microsoft.com/office/drawing/2014/main" val="972298091"/>
                    </a:ext>
                  </a:extLst>
                </a:gridCol>
                <a:gridCol w="493776">
                  <a:extLst>
                    <a:ext uri="{9D8B030D-6E8A-4147-A177-3AD203B41FA5}">
                      <a16:colId xmlns:a16="http://schemas.microsoft.com/office/drawing/2014/main" val="4216651442"/>
                    </a:ext>
                  </a:extLst>
                </a:gridCol>
                <a:gridCol w="493776">
                  <a:extLst>
                    <a:ext uri="{9D8B030D-6E8A-4147-A177-3AD203B41FA5}">
                      <a16:colId xmlns:a16="http://schemas.microsoft.com/office/drawing/2014/main" val="3339232979"/>
                    </a:ext>
                  </a:extLst>
                </a:gridCol>
                <a:gridCol w="493776">
                  <a:extLst>
                    <a:ext uri="{9D8B030D-6E8A-4147-A177-3AD203B41FA5}">
                      <a16:colId xmlns:a16="http://schemas.microsoft.com/office/drawing/2014/main" val="1722482543"/>
                    </a:ext>
                  </a:extLst>
                </a:gridCol>
                <a:gridCol w="493776">
                  <a:extLst>
                    <a:ext uri="{9D8B030D-6E8A-4147-A177-3AD203B41FA5}">
                      <a16:colId xmlns:a16="http://schemas.microsoft.com/office/drawing/2014/main" val="3590514162"/>
                    </a:ext>
                  </a:extLst>
                </a:gridCol>
                <a:gridCol w="493776">
                  <a:extLst>
                    <a:ext uri="{9D8B030D-6E8A-4147-A177-3AD203B41FA5}">
                      <a16:colId xmlns:a16="http://schemas.microsoft.com/office/drawing/2014/main" val="4007386523"/>
                    </a:ext>
                  </a:extLst>
                </a:gridCol>
                <a:gridCol w="493776">
                  <a:extLst>
                    <a:ext uri="{9D8B030D-6E8A-4147-A177-3AD203B41FA5}">
                      <a16:colId xmlns:a16="http://schemas.microsoft.com/office/drawing/2014/main" val="1977548156"/>
                    </a:ext>
                  </a:extLst>
                </a:gridCol>
                <a:gridCol w="493776">
                  <a:extLst>
                    <a:ext uri="{9D8B030D-6E8A-4147-A177-3AD203B41FA5}">
                      <a16:colId xmlns:a16="http://schemas.microsoft.com/office/drawing/2014/main" val="383376648"/>
                    </a:ext>
                  </a:extLst>
                </a:gridCol>
                <a:gridCol w="493776">
                  <a:extLst>
                    <a:ext uri="{9D8B030D-6E8A-4147-A177-3AD203B41FA5}">
                      <a16:colId xmlns:a16="http://schemas.microsoft.com/office/drawing/2014/main" val="4117544057"/>
                    </a:ext>
                  </a:extLst>
                </a:gridCol>
                <a:gridCol w="493776">
                  <a:extLst>
                    <a:ext uri="{9D8B030D-6E8A-4147-A177-3AD203B41FA5}">
                      <a16:colId xmlns:a16="http://schemas.microsoft.com/office/drawing/2014/main" val="1749284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95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- 2021-10-12 11:24:36</a:t>
                      </a:r>
                      <a:r>
                        <a:rPr kumimoji="0" lang="es-ES" sz="1000" b="0" i="0" u="none" strike="noStrike" kern="1200" cap="none" spc="0" normalizeH="0" baseline="0" noProof="0">
                          <a:ln>
                            <a:noFill/>
                          </a:ln>
                          <a:solidFill>
                            <a:prstClr val="black"/>
                          </a:solidFill>
                          <a:effectLst/>
                          <a:uLnTx/>
                          <a:uFillTx/>
                          <a:latin typeface="+mn-lt"/>
                          <a:ea typeface="+mn-ea"/>
                          <a:cs typeface="+mn-cs"/>
                        </a:rPr>
                        <a:t>
 ¡No podemos aflojar! Por eso me vas a encontrar siempre en la calle hablando con vecinos. Construir el país que queremos y frenar al kirchnerismo es responsabilidad de todos. 💪🇦🇷
Asumamos nuestro rol de protagonistas. 
SUMATE al equipo de voluntarios haciendo click en el link 👉 https://forms.gle/kbqYFUnkJAA3RheH6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1735213"/>
                  </a:ext>
                </a:extLst>
              </a:tr>
            </a:tbl>
          </a:graphicData>
        </a:graphic>
      </p:graphicFrame>
      <p:sp>
        <p:nvSpPr>
          <p:cNvPr id="4" name="Text Placeholder 3">
            <a:extLst>
              <a:ext uri="{FF2B5EF4-FFF2-40B4-BE49-F238E27FC236}">
                <a16:creationId xmlns:a16="http://schemas.microsoft.com/office/drawing/2014/main" id="{AF03DA4C-1D83-41F6-84E1-378B974C8D3A}"/>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25068760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7ADAF-DC17-42D8-9105-DFFFFA392880}"/>
              </a:ext>
            </a:extLst>
          </p:cNvPr>
          <p:cNvSpPr>
            <a:spLocks noGrp="1"/>
          </p:cNvSpPr>
          <p:nvPr>
            <p:ph type="title"/>
          </p:nvPr>
        </p:nvSpPr>
        <p:spPr/>
        <p:txBody>
          <a:bodyPr/>
          <a:lstStyle/>
          <a:p>
            <a:r>
              <a:rPr lang="en-US"/>
              <a:t>Facebook Post Table + Reactions | POSSE - 18 of 22</a:t>
            </a:r>
          </a:p>
        </p:txBody>
      </p:sp>
      <p:graphicFrame>
        <p:nvGraphicFramePr>
          <p:cNvPr id="5" name="Table Placeholder 4">
            <a:extLst>
              <a:ext uri="{FF2B5EF4-FFF2-40B4-BE49-F238E27FC236}">
                <a16:creationId xmlns:a16="http://schemas.microsoft.com/office/drawing/2014/main" id="{4E830B1D-5606-43A2-BB3C-B0882E5A170B}"/>
              </a:ext>
            </a:extLst>
          </p:cNvPr>
          <p:cNvGraphicFramePr>
            <a:graphicFrameLocks noGrp="1"/>
          </p:cNvGraphicFramePr>
          <p:nvPr>
            <p:ph type="tbl" sz="quarter" idx="13"/>
            <p:extLst>
              <p:ext uri="{D42A27DB-BD31-4B8C-83A1-F6EECF244321}">
                <p14:modId xmlns:p14="http://schemas.microsoft.com/office/powerpoint/2010/main" val="3648561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8607663"/>
                    </a:ext>
                  </a:extLst>
                </a:gridCol>
                <a:gridCol w="493776">
                  <a:extLst>
                    <a:ext uri="{9D8B030D-6E8A-4147-A177-3AD203B41FA5}">
                      <a16:colId xmlns:a16="http://schemas.microsoft.com/office/drawing/2014/main" val="765643607"/>
                    </a:ext>
                  </a:extLst>
                </a:gridCol>
                <a:gridCol w="493776">
                  <a:extLst>
                    <a:ext uri="{9D8B030D-6E8A-4147-A177-3AD203B41FA5}">
                      <a16:colId xmlns:a16="http://schemas.microsoft.com/office/drawing/2014/main" val="2992828321"/>
                    </a:ext>
                  </a:extLst>
                </a:gridCol>
                <a:gridCol w="493776">
                  <a:extLst>
                    <a:ext uri="{9D8B030D-6E8A-4147-A177-3AD203B41FA5}">
                      <a16:colId xmlns:a16="http://schemas.microsoft.com/office/drawing/2014/main" val="3574252282"/>
                    </a:ext>
                  </a:extLst>
                </a:gridCol>
                <a:gridCol w="493776">
                  <a:extLst>
                    <a:ext uri="{9D8B030D-6E8A-4147-A177-3AD203B41FA5}">
                      <a16:colId xmlns:a16="http://schemas.microsoft.com/office/drawing/2014/main" val="179592344"/>
                    </a:ext>
                  </a:extLst>
                </a:gridCol>
                <a:gridCol w="493776">
                  <a:extLst>
                    <a:ext uri="{9D8B030D-6E8A-4147-A177-3AD203B41FA5}">
                      <a16:colId xmlns:a16="http://schemas.microsoft.com/office/drawing/2014/main" val="1171782861"/>
                    </a:ext>
                  </a:extLst>
                </a:gridCol>
                <a:gridCol w="493776">
                  <a:extLst>
                    <a:ext uri="{9D8B030D-6E8A-4147-A177-3AD203B41FA5}">
                      <a16:colId xmlns:a16="http://schemas.microsoft.com/office/drawing/2014/main" val="1175284111"/>
                    </a:ext>
                  </a:extLst>
                </a:gridCol>
                <a:gridCol w="493776">
                  <a:extLst>
                    <a:ext uri="{9D8B030D-6E8A-4147-A177-3AD203B41FA5}">
                      <a16:colId xmlns:a16="http://schemas.microsoft.com/office/drawing/2014/main" val="3968934329"/>
                    </a:ext>
                  </a:extLst>
                </a:gridCol>
                <a:gridCol w="493776">
                  <a:extLst>
                    <a:ext uri="{9D8B030D-6E8A-4147-A177-3AD203B41FA5}">
                      <a16:colId xmlns:a16="http://schemas.microsoft.com/office/drawing/2014/main" val="2530473298"/>
                    </a:ext>
                  </a:extLst>
                </a:gridCol>
                <a:gridCol w="493776">
                  <a:extLst>
                    <a:ext uri="{9D8B030D-6E8A-4147-A177-3AD203B41FA5}">
                      <a16:colId xmlns:a16="http://schemas.microsoft.com/office/drawing/2014/main" val="1629521502"/>
                    </a:ext>
                  </a:extLst>
                </a:gridCol>
                <a:gridCol w="493776">
                  <a:extLst>
                    <a:ext uri="{9D8B030D-6E8A-4147-A177-3AD203B41FA5}">
                      <a16:colId xmlns:a16="http://schemas.microsoft.com/office/drawing/2014/main" val="534595794"/>
                    </a:ext>
                  </a:extLst>
                </a:gridCol>
                <a:gridCol w="493776">
                  <a:extLst>
                    <a:ext uri="{9D8B030D-6E8A-4147-A177-3AD203B41FA5}">
                      <a16:colId xmlns:a16="http://schemas.microsoft.com/office/drawing/2014/main" val="2776060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220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- 2021-10-02 12:06:47</a:t>
                      </a:r>
                      <a:r>
                        <a:rPr kumimoji="0" lang="es-ES" sz="1000" b="0" i="0" u="none" strike="noStrike" kern="1200" cap="none" spc="0" normalizeH="0" baseline="0" noProof="0">
                          <a:ln>
                            <a:noFill/>
                          </a:ln>
                          <a:solidFill>
                            <a:prstClr val="black"/>
                          </a:solidFill>
                          <a:effectLst/>
                          <a:uLnTx/>
                          <a:uFillTx/>
                          <a:latin typeface="+mn-lt"/>
                          <a:ea typeface="+mn-ea"/>
                          <a:cs typeface="+mn-cs"/>
                        </a:rPr>
                        <a:t>
 Martínez PRESENTE en este café con vecinos del barrio. Conversamos sobre el futuro de la Argentina y el rol que debemos ocupar. El camino no es la resignación sino la participación.
¡Muchas gracias a todos por sumarse!
En noviembre sigamos Juntos para hacer historia. Diego Santilli Facundo Manes Graciela Ocaña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4506383"/>
                  </a:ext>
                </a:extLst>
              </a:tr>
            </a:tbl>
          </a:graphicData>
        </a:graphic>
      </p:graphicFrame>
      <p:sp>
        <p:nvSpPr>
          <p:cNvPr id="4" name="Text Placeholder 3">
            <a:extLst>
              <a:ext uri="{FF2B5EF4-FFF2-40B4-BE49-F238E27FC236}">
                <a16:creationId xmlns:a16="http://schemas.microsoft.com/office/drawing/2014/main" id="{441AEEF5-0249-4A78-87FD-AA95189F88E2}"/>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34866275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AF6E-3A47-4301-9952-948A753651C1}"/>
              </a:ext>
            </a:extLst>
          </p:cNvPr>
          <p:cNvSpPr>
            <a:spLocks noGrp="1"/>
          </p:cNvSpPr>
          <p:nvPr>
            <p:ph type="title"/>
          </p:nvPr>
        </p:nvSpPr>
        <p:spPr/>
        <p:txBody>
          <a:bodyPr/>
          <a:lstStyle/>
          <a:p>
            <a:r>
              <a:rPr lang="en-US"/>
              <a:t>Facebook Post Table + Reactions | POSSE - 19 of 22</a:t>
            </a:r>
          </a:p>
        </p:txBody>
      </p:sp>
      <p:graphicFrame>
        <p:nvGraphicFramePr>
          <p:cNvPr id="5" name="Table Placeholder 4">
            <a:extLst>
              <a:ext uri="{FF2B5EF4-FFF2-40B4-BE49-F238E27FC236}">
                <a16:creationId xmlns:a16="http://schemas.microsoft.com/office/drawing/2014/main" id="{1EF7123B-2DC3-48AB-9C2E-3F7D07F5A162}"/>
              </a:ext>
            </a:extLst>
          </p:cNvPr>
          <p:cNvGraphicFramePr>
            <a:graphicFrameLocks noGrp="1"/>
          </p:cNvGraphicFramePr>
          <p:nvPr>
            <p:ph type="tbl" sz="quarter" idx="13"/>
            <p:extLst>
              <p:ext uri="{D42A27DB-BD31-4B8C-83A1-F6EECF244321}">
                <p14:modId xmlns:p14="http://schemas.microsoft.com/office/powerpoint/2010/main" val="574652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4829762"/>
                    </a:ext>
                  </a:extLst>
                </a:gridCol>
                <a:gridCol w="493776">
                  <a:extLst>
                    <a:ext uri="{9D8B030D-6E8A-4147-A177-3AD203B41FA5}">
                      <a16:colId xmlns:a16="http://schemas.microsoft.com/office/drawing/2014/main" val="2562183498"/>
                    </a:ext>
                  </a:extLst>
                </a:gridCol>
                <a:gridCol w="493776">
                  <a:extLst>
                    <a:ext uri="{9D8B030D-6E8A-4147-A177-3AD203B41FA5}">
                      <a16:colId xmlns:a16="http://schemas.microsoft.com/office/drawing/2014/main" val="3529404171"/>
                    </a:ext>
                  </a:extLst>
                </a:gridCol>
                <a:gridCol w="493776">
                  <a:extLst>
                    <a:ext uri="{9D8B030D-6E8A-4147-A177-3AD203B41FA5}">
                      <a16:colId xmlns:a16="http://schemas.microsoft.com/office/drawing/2014/main" val="3438111954"/>
                    </a:ext>
                  </a:extLst>
                </a:gridCol>
                <a:gridCol w="493776">
                  <a:extLst>
                    <a:ext uri="{9D8B030D-6E8A-4147-A177-3AD203B41FA5}">
                      <a16:colId xmlns:a16="http://schemas.microsoft.com/office/drawing/2014/main" val="170225775"/>
                    </a:ext>
                  </a:extLst>
                </a:gridCol>
                <a:gridCol w="493776">
                  <a:extLst>
                    <a:ext uri="{9D8B030D-6E8A-4147-A177-3AD203B41FA5}">
                      <a16:colId xmlns:a16="http://schemas.microsoft.com/office/drawing/2014/main" val="529006053"/>
                    </a:ext>
                  </a:extLst>
                </a:gridCol>
                <a:gridCol w="493776">
                  <a:extLst>
                    <a:ext uri="{9D8B030D-6E8A-4147-A177-3AD203B41FA5}">
                      <a16:colId xmlns:a16="http://schemas.microsoft.com/office/drawing/2014/main" val="2804672179"/>
                    </a:ext>
                  </a:extLst>
                </a:gridCol>
                <a:gridCol w="493776">
                  <a:extLst>
                    <a:ext uri="{9D8B030D-6E8A-4147-A177-3AD203B41FA5}">
                      <a16:colId xmlns:a16="http://schemas.microsoft.com/office/drawing/2014/main" val="3423612113"/>
                    </a:ext>
                  </a:extLst>
                </a:gridCol>
                <a:gridCol w="493776">
                  <a:extLst>
                    <a:ext uri="{9D8B030D-6E8A-4147-A177-3AD203B41FA5}">
                      <a16:colId xmlns:a16="http://schemas.microsoft.com/office/drawing/2014/main" val="1108099532"/>
                    </a:ext>
                  </a:extLst>
                </a:gridCol>
                <a:gridCol w="493776">
                  <a:extLst>
                    <a:ext uri="{9D8B030D-6E8A-4147-A177-3AD203B41FA5}">
                      <a16:colId xmlns:a16="http://schemas.microsoft.com/office/drawing/2014/main" val="1690197178"/>
                    </a:ext>
                  </a:extLst>
                </a:gridCol>
                <a:gridCol w="493776">
                  <a:extLst>
                    <a:ext uri="{9D8B030D-6E8A-4147-A177-3AD203B41FA5}">
                      <a16:colId xmlns:a16="http://schemas.microsoft.com/office/drawing/2014/main" val="859743892"/>
                    </a:ext>
                  </a:extLst>
                </a:gridCol>
                <a:gridCol w="493776">
                  <a:extLst>
                    <a:ext uri="{9D8B030D-6E8A-4147-A177-3AD203B41FA5}">
                      <a16:colId xmlns:a16="http://schemas.microsoft.com/office/drawing/2014/main" val="3185952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3697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- 2021-10-09 09:30:10</a:t>
                      </a:r>
                      <a:r>
                        <a:rPr kumimoji="0" lang="es-ES" sz="1000" b="0" i="0" u="none" strike="noStrike" kern="1200" cap="none" spc="0" normalizeH="0" baseline="0" noProof="0">
                          <a:ln>
                            <a:noFill/>
                          </a:ln>
                          <a:solidFill>
                            <a:prstClr val="black"/>
                          </a:solidFill>
                          <a:effectLst/>
                          <a:uLnTx/>
                          <a:uFillTx/>
                          <a:latin typeface="+mn-lt"/>
                          <a:ea typeface="+mn-ea"/>
                          <a:cs typeface="+mn-cs"/>
                        </a:rPr>
                        <a:t>
 Otra buena noticia, el Festival de Jazz &amp; Más regresa a San Isidro por undécimo año consecutivo. Durante 4 noches seguidas vas a poder disfrutar de pura buena música con más de 30 artistas del género en escena.
Del 13 al 16 de octubre en el Museo Pueyrredón y en la Quinta Los Ombúes, dos escenarios imperdibles. Te esperamos. Es gratis.
Informate más en 👉🏻
https://www.sanisidro.gob.ar/novedades/nueva-edicion-del-festival-san-isidro-jazz-m%C3%A1s
#SanIsidroJazz #MuseoPueyrredón #QuintaLosOmbúes #jazz #musica #SanIsidro #GRATIS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3126819"/>
                  </a:ext>
                </a:extLst>
              </a:tr>
            </a:tbl>
          </a:graphicData>
        </a:graphic>
      </p:graphicFrame>
      <p:sp>
        <p:nvSpPr>
          <p:cNvPr id="4" name="Text Placeholder 3">
            <a:extLst>
              <a:ext uri="{FF2B5EF4-FFF2-40B4-BE49-F238E27FC236}">
                <a16:creationId xmlns:a16="http://schemas.microsoft.com/office/drawing/2014/main" id="{B6542B56-4A05-4EB8-BD9A-689D21BA6B5D}"/>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8382559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CD23-5B42-432C-B0B2-000546A284B2}"/>
              </a:ext>
            </a:extLst>
          </p:cNvPr>
          <p:cNvSpPr>
            <a:spLocks noGrp="1"/>
          </p:cNvSpPr>
          <p:nvPr>
            <p:ph type="title"/>
          </p:nvPr>
        </p:nvSpPr>
        <p:spPr/>
        <p:txBody>
          <a:bodyPr/>
          <a:lstStyle/>
          <a:p>
            <a:r>
              <a:rPr lang="en-US"/>
              <a:t>Facebook Post Table + Reactions | POSSE - 20 of 22</a:t>
            </a:r>
          </a:p>
        </p:txBody>
      </p:sp>
      <p:graphicFrame>
        <p:nvGraphicFramePr>
          <p:cNvPr id="5" name="Table Placeholder 4">
            <a:extLst>
              <a:ext uri="{FF2B5EF4-FFF2-40B4-BE49-F238E27FC236}">
                <a16:creationId xmlns:a16="http://schemas.microsoft.com/office/drawing/2014/main" id="{917C0166-C1D8-42C0-A0CD-367B62AADB00}"/>
              </a:ext>
            </a:extLst>
          </p:cNvPr>
          <p:cNvGraphicFramePr>
            <a:graphicFrameLocks noGrp="1"/>
          </p:cNvGraphicFramePr>
          <p:nvPr>
            <p:ph type="tbl" sz="quarter" idx="13"/>
            <p:extLst>
              <p:ext uri="{D42A27DB-BD31-4B8C-83A1-F6EECF244321}">
                <p14:modId xmlns:p14="http://schemas.microsoft.com/office/powerpoint/2010/main" val="1610455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0975028"/>
                    </a:ext>
                  </a:extLst>
                </a:gridCol>
                <a:gridCol w="493776">
                  <a:extLst>
                    <a:ext uri="{9D8B030D-6E8A-4147-A177-3AD203B41FA5}">
                      <a16:colId xmlns:a16="http://schemas.microsoft.com/office/drawing/2014/main" val="3204764481"/>
                    </a:ext>
                  </a:extLst>
                </a:gridCol>
                <a:gridCol w="493776">
                  <a:extLst>
                    <a:ext uri="{9D8B030D-6E8A-4147-A177-3AD203B41FA5}">
                      <a16:colId xmlns:a16="http://schemas.microsoft.com/office/drawing/2014/main" val="2231153588"/>
                    </a:ext>
                  </a:extLst>
                </a:gridCol>
                <a:gridCol w="493776">
                  <a:extLst>
                    <a:ext uri="{9D8B030D-6E8A-4147-A177-3AD203B41FA5}">
                      <a16:colId xmlns:a16="http://schemas.microsoft.com/office/drawing/2014/main" val="143308317"/>
                    </a:ext>
                  </a:extLst>
                </a:gridCol>
                <a:gridCol w="493776">
                  <a:extLst>
                    <a:ext uri="{9D8B030D-6E8A-4147-A177-3AD203B41FA5}">
                      <a16:colId xmlns:a16="http://schemas.microsoft.com/office/drawing/2014/main" val="1739975312"/>
                    </a:ext>
                  </a:extLst>
                </a:gridCol>
                <a:gridCol w="493776">
                  <a:extLst>
                    <a:ext uri="{9D8B030D-6E8A-4147-A177-3AD203B41FA5}">
                      <a16:colId xmlns:a16="http://schemas.microsoft.com/office/drawing/2014/main" val="3363236743"/>
                    </a:ext>
                  </a:extLst>
                </a:gridCol>
                <a:gridCol w="493776">
                  <a:extLst>
                    <a:ext uri="{9D8B030D-6E8A-4147-A177-3AD203B41FA5}">
                      <a16:colId xmlns:a16="http://schemas.microsoft.com/office/drawing/2014/main" val="915585328"/>
                    </a:ext>
                  </a:extLst>
                </a:gridCol>
                <a:gridCol w="493776">
                  <a:extLst>
                    <a:ext uri="{9D8B030D-6E8A-4147-A177-3AD203B41FA5}">
                      <a16:colId xmlns:a16="http://schemas.microsoft.com/office/drawing/2014/main" val="4045276029"/>
                    </a:ext>
                  </a:extLst>
                </a:gridCol>
                <a:gridCol w="493776">
                  <a:extLst>
                    <a:ext uri="{9D8B030D-6E8A-4147-A177-3AD203B41FA5}">
                      <a16:colId xmlns:a16="http://schemas.microsoft.com/office/drawing/2014/main" val="3331147378"/>
                    </a:ext>
                  </a:extLst>
                </a:gridCol>
                <a:gridCol w="493776">
                  <a:extLst>
                    <a:ext uri="{9D8B030D-6E8A-4147-A177-3AD203B41FA5}">
                      <a16:colId xmlns:a16="http://schemas.microsoft.com/office/drawing/2014/main" val="308982499"/>
                    </a:ext>
                  </a:extLst>
                </a:gridCol>
                <a:gridCol w="493776">
                  <a:extLst>
                    <a:ext uri="{9D8B030D-6E8A-4147-A177-3AD203B41FA5}">
                      <a16:colId xmlns:a16="http://schemas.microsoft.com/office/drawing/2014/main" val="1545200563"/>
                    </a:ext>
                  </a:extLst>
                </a:gridCol>
                <a:gridCol w="493776">
                  <a:extLst>
                    <a:ext uri="{9D8B030D-6E8A-4147-A177-3AD203B41FA5}">
                      <a16:colId xmlns:a16="http://schemas.microsoft.com/office/drawing/2014/main" val="4262385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764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Carlos Castellano - 2021-10-06 11:29:23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7565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- 2021-10-08 08:30:13</a:t>
                      </a:r>
                      <a:r>
                        <a:rPr kumimoji="0" lang="es-ES" sz="1000" b="0" i="0" u="none" strike="noStrike" kern="1200" cap="none" spc="0" normalizeH="0" baseline="0" noProof="0">
                          <a:ln>
                            <a:noFill/>
                          </a:ln>
                          <a:solidFill>
                            <a:prstClr val="black"/>
                          </a:solidFill>
                          <a:effectLst/>
                          <a:uLnTx/>
                          <a:uFillTx/>
                          <a:latin typeface="+mn-lt"/>
                          <a:ea typeface="+mn-ea"/>
                          <a:cs typeface="+mn-cs"/>
                        </a:rPr>
                        <a:t>
 Seguimos adelante con el plan de digitalización de trámites de obras particulares. 
Los permisos de construcción, demolición o aprobación de planos, ahora se realizan de manera online. 
Ya no tenés que acercarte a la Municipalidad para comenzar la gestión, optimizando considerablemente el tiempo.
Para realizar trámites relacionados a obras particulares ingresá en https://www.sanisidro.gob.ar/tramites/obras-de-construccion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332033"/>
                  </a:ext>
                </a:extLst>
              </a:tr>
            </a:tbl>
          </a:graphicData>
        </a:graphic>
      </p:graphicFrame>
      <p:sp>
        <p:nvSpPr>
          <p:cNvPr id="4" name="Text Placeholder 3">
            <a:extLst>
              <a:ext uri="{FF2B5EF4-FFF2-40B4-BE49-F238E27FC236}">
                <a16:creationId xmlns:a16="http://schemas.microsoft.com/office/drawing/2014/main" id="{68D583FC-287C-42ED-940B-DBE54EFAB98F}"/>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1686053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2F5FD-9DEF-4D73-9641-0840B653624F}"/>
              </a:ext>
            </a:extLst>
          </p:cNvPr>
          <p:cNvSpPr>
            <a:spLocks noGrp="1"/>
          </p:cNvSpPr>
          <p:nvPr>
            <p:ph type="title"/>
          </p:nvPr>
        </p:nvSpPr>
        <p:spPr/>
        <p:txBody>
          <a:bodyPr/>
          <a:lstStyle/>
          <a:p>
            <a:r>
              <a:rPr lang="en-US"/>
              <a:t>Facebook Post Table + Reactions | POSSE - 21 of 22</a:t>
            </a:r>
          </a:p>
        </p:txBody>
      </p:sp>
      <p:graphicFrame>
        <p:nvGraphicFramePr>
          <p:cNvPr id="5" name="Table Placeholder 4">
            <a:extLst>
              <a:ext uri="{FF2B5EF4-FFF2-40B4-BE49-F238E27FC236}">
                <a16:creationId xmlns:a16="http://schemas.microsoft.com/office/drawing/2014/main" id="{C3760421-3244-41DB-A403-C0FF861FB4AB}"/>
              </a:ext>
            </a:extLst>
          </p:cNvPr>
          <p:cNvGraphicFramePr>
            <a:graphicFrameLocks noGrp="1"/>
          </p:cNvGraphicFramePr>
          <p:nvPr>
            <p:ph type="tbl" sz="quarter" idx="13"/>
            <p:extLst>
              <p:ext uri="{D42A27DB-BD31-4B8C-83A1-F6EECF244321}">
                <p14:modId xmlns:p14="http://schemas.microsoft.com/office/powerpoint/2010/main" val="1240225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5972657"/>
                    </a:ext>
                  </a:extLst>
                </a:gridCol>
                <a:gridCol w="493776">
                  <a:extLst>
                    <a:ext uri="{9D8B030D-6E8A-4147-A177-3AD203B41FA5}">
                      <a16:colId xmlns:a16="http://schemas.microsoft.com/office/drawing/2014/main" val="2414076405"/>
                    </a:ext>
                  </a:extLst>
                </a:gridCol>
                <a:gridCol w="493776">
                  <a:extLst>
                    <a:ext uri="{9D8B030D-6E8A-4147-A177-3AD203B41FA5}">
                      <a16:colId xmlns:a16="http://schemas.microsoft.com/office/drawing/2014/main" val="764068331"/>
                    </a:ext>
                  </a:extLst>
                </a:gridCol>
                <a:gridCol w="493776">
                  <a:extLst>
                    <a:ext uri="{9D8B030D-6E8A-4147-A177-3AD203B41FA5}">
                      <a16:colId xmlns:a16="http://schemas.microsoft.com/office/drawing/2014/main" val="3871185129"/>
                    </a:ext>
                  </a:extLst>
                </a:gridCol>
                <a:gridCol w="493776">
                  <a:extLst>
                    <a:ext uri="{9D8B030D-6E8A-4147-A177-3AD203B41FA5}">
                      <a16:colId xmlns:a16="http://schemas.microsoft.com/office/drawing/2014/main" val="357428430"/>
                    </a:ext>
                  </a:extLst>
                </a:gridCol>
                <a:gridCol w="493776">
                  <a:extLst>
                    <a:ext uri="{9D8B030D-6E8A-4147-A177-3AD203B41FA5}">
                      <a16:colId xmlns:a16="http://schemas.microsoft.com/office/drawing/2014/main" val="256891178"/>
                    </a:ext>
                  </a:extLst>
                </a:gridCol>
                <a:gridCol w="493776">
                  <a:extLst>
                    <a:ext uri="{9D8B030D-6E8A-4147-A177-3AD203B41FA5}">
                      <a16:colId xmlns:a16="http://schemas.microsoft.com/office/drawing/2014/main" val="1582961505"/>
                    </a:ext>
                  </a:extLst>
                </a:gridCol>
                <a:gridCol w="493776">
                  <a:extLst>
                    <a:ext uri="{9D8B030D-6E8A-4147-A177-3AD203B41FA5}">
                      <a16:colId xmlns:a16="http://schemas.microsoft.com/office/drawing/2014/main" val="2456099834"/>
                    </a:ext>
                  </a:extLst>
                </a:gridCol>
                <a:gridCol w="493776">
                  <a:extLst>
                    <a:ext uri="{9D8B030D-6E8A-4147-A177-3AD203B41FA5}">
                      <a16:colId xmlns:a16="http://schemas.microsoft.com/office/drawing/2014/main" val="1194087809"/>
                    </a:ext>
                  </a:extLst>
                </a:gridCol>
                <a:gridCol w="493776">
                  <a:extLst>
                    <a:ext uri="{9D8B030D-6E8A-4147-A177-3AD203B41FA5}">
                      <a16:colId xmlns:a16="http://schemas.microsoft.com/office/drawing/2014/main" val="1504187492"/>
                    </a:ext>
                  </a:extLst>
                </a:gridCol>
                <a:gridCol w="493776">
                  <a:extLst>
                    <a:ext uri="{9D8B030D-6E8A-4147-A177-3AD203B41FA5}">
                      <a16:colId xmlns:a16="http://schemas.microsoft.com/office/drawing/2014/main" val="2501182771"/>
                    </a:ext>
                  </a:extLst>
                </a:gridCol>
                <a:gridCol w="493776">
                  <a:extLst>
                    <a:ext uri="{9D8B030D-6E8A-4147-A177-3AD203B41FA5}">
                      <a16:colId xmlns:a16="http://schemas.microsoft.com/office/drawing/2014/main" val="103639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465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- 2021-10-04 22:37:06</a:t>
                      </a:r>
                      <a:r>
                        <a:rPr kumimoji="0" lang="es-ES" sz="1000" b="0" i="0" u="none" strike="noStrike" kern="1200" cap="none" spc="0" normalizeH="0" baseline="0" noProof="0">
                          <a:ln>
                            <a:noFill/>
                          </a:ln>
                          <a:solidFill>
                            <a:prstClr val="black"/>
                          </a:solidFill>
                          <a:effectLst/>
                          <a:uLnTx/>
                          <a:uFillTx/>
                          <a:latin typeface="+mn-lt"/>
                          <a:ea typeface="+mn-ea"/>
                          <a:cs typeface="+mn-cs"/>
                        </a:rPr>
                        <a:t>
 De visita por el barrio en el que crecí: Acassuso. Conversando con comerciantes e intercambiado ideas 💡 para mejorar la zona comercial del barrio y que pueda ser su mejor versión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039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- 2021-10-02 21:46:32</a:t>
                      </a:r>
                      <a:r>
                        <a:rPr kumimoji="0" lang="es-ES" sz="1000" b="0" i="0" u="none" strike="noStrike" kern="1200" cap="none" spc="0" normalizeH="0" baseline="0" noProof="0">
                          <a:ln>
                            <a:noFill/>
                          </a:ln>
                          <a:solidFill>
                            <a:prstClr val="black"/>
                          </a:solidFill>
                          <a:effectLst/>
                          <a:uLnTx/>
                          <a:uFillTx/>
                          <a:latin typeface="+mn-lt"/>
                          <a:ea typeface="+mn-ea"/>
                          <a:cs typeface="+mn-cs"/>
                        </a:rPr>
                        <a:t>
 La construcción del mirador y plazoleta con vista a las nuevas islas de San Isidro pronto estarán terminados. 
Te comparto esta nota de Clarín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93860419"/>
                  </a:ext>
                </a:extLst>
              </a:tr>
            </a:tbl>
          </a:graphicData>
        </a:graphic>
      </p:graphicFrame>
      <p:sp>
        <p:nvSpPr>
          <p:cNvPr id="4" name="Text Placeholder 3">
            <a:extLst>
              <a:ext uri="{FF2B5EF4-FFF2-40B4-BE49-F238E27FC236}">
                <a16:creationId xmlns:a16="http://schemas.microsoft.com/office/drawing/2014/main" id="{2738A66F-9C94-49C2-BB29-7E50F8412124}"/>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37436653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7C4D6-892F-4307-99CF-E78C7E5008D3}"/>
              </a:ext>
            </a:extLst>
          </p:cNvPr>
          <p:cNvSpPr>
            <a:spLocks noGrp="1"/>
          </p:cNvSpPr>
          <p:nvPr>
            <p:ph type="title"/>
          </p:nvPr>
        </p:nvSpPr>
        <p:spPr/>
        <p:txBody>
          <a:bodyPr/>
          <a:lstStyle/>
          <a:p>
            <a:r>
              <a:rPr lang="en-US"/>
              <a:t>Facebook Post Table + Reactions | POSSE - 22 of 22</a:t>
            </a:r>
          </a:p>
        </p:txBody>
      </p:sp>
      <p:graphicFrame>
        <p:nvGraphicFramePr>
          <p:cNvPr id="5" name="Table Placeholder 4">
            <a:extLst>
              <a:ext uri="{FF2B5EF4-FFF2-40B4-BE49-F238E27FC236}">
                <a16:creationId xmlns:a16="http://schemas.microsoft.com/office/drawing/2014/main" id="{7AD490E4-C761-4136-AFB4-0D8AB466F9C9}"/>
              </a:ext>
            </a:extLst>
          </p:cNvPr>
          <p:cNvGraphicFramePr>
            <a:graphicFrameLocks noGrp="1"/>
          </p:cNvGraphicFramePr>
          <p:nvPr>
            <p:ph type="tbl" sz="quarter" idx="13"/>
            <p:extLst>
              <p:ext uri="{D42A27DB-BD31-4B8C-83A1-F6EECF244321}">
                <p14:modId xmlns:p14="http://schemas.microsoft.com/office/powerpoint/2010/main" val="3642719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3937668"/>
                    </a:ext>
                  </a:extLst>
                </a:gridCol>
                <a:gridCol w="493776">
                  <a:extLst>
                    <a:ext uri="{9D8B030D-6E8A-4147-A177-3AD203B41FA5}">
                      <a16:colId xmlns:a16="http://schemas.microsoft.com/office/drawing/2014/main" val="3934745902"/>
                    </a:ext>
                  </a:extLst>
                </a:gridCol>
                <a:gridCol w="493776">
                  <a:extLst>
                    <a:ext uri="{9D8B030D-6E8A-4147-A177-3AD203B41FA5}">
                      <a16:colId xmlns:a16="http://schemas.microsoft.com/office/drawing/2014/main" val="2638409858"/>
                    </a:ext>
                  </a:extLst>
                </a:gridCol>
                <a:gridCol w="493776">
                  <a:extLst>
                    <a:ext uri="{9D8B030D-6E8A-4147-A177-3AD203B41FA5}">
                      <a16:colId xmlns:a16="http://schemas.microsoft.com/office/drawing/2014/main" val="1797888477"/>
                    </a:ext>
                  </a:extLst>
                </a:gridCol>
                <a:gridCol w="493776">
                  <a:extLst>
                    <a:ext uri="{9D8B030D-6E8A-4147-A177-3AD203B41FA5}">
                      <a16:colId xmlns:a16="http://schemas.microsoft.com/office/drawing/2014/main" val="4052848470"/>
                    </a:ext>
                  </a:extLst>
                </a:gridCol>
                <a:gridCol w="493776">
                  <a:extLst>
                    <a:ext uri="{9D8B030D-6E8A-4147-A177-3AD203B41FA5}">
                      <a16:colId xmlns:a16="http://schemas.microsoft.com/office/drawing/2014/main" val="2857852748"/>
                    </a:ext>
                  </a:extLst>
                </a:gridCol>
                <a:gridCol w="493776">
                  <a:extLst>
                    <a:ext uri="{9D8B030D-6E8A-4147-A177-3AD203B41FA5}">
                      <a16:colId xmlns:a16="http://schemas.microsoft.com/office/drawing/2014/main" val="3917376181"/>
                    </a:ext>
                  </a:extLst>
                </a:gridCol>
                <a:gridCol w="493776">
                  <a:extLst>
                    <a:ext uri="{9D8B030D-6E8A-4147-A177-3AD203B41FA5}">
                      <a16:colId xmlns:a16="http://schemas.microsoft.com/office/drawing/2014/main" val="2942916806"/>
                    </a:ext>
                  </a:extLst>
                </a:gridCol>
                <a:gridCol w="493776">
                  <a:extLst>
                    <a:ext uri="{9D8B030D-6E8A-4147-A177-3AD203B41FA5}">
                      <a16:colId xmlns:a16="http://schemas.microsoft.com/office/drawing/2014/main" val="1837339608"/>
                    </a:ext>
                  </a:extLst>
                </a:gridCol>
                <a:gridCol w="493776">
                  <a:extLst>
                    <a:ext uri="{9D8B030D-6E8A-4147-A177-3AD203B41FA5}">
                      <a16:colId xmlns:a16="http://schemas.microsoft.com/office/drawing/2014/main" val="3210505728"/>
                    </a:ext>
                  </a:extLst>
                </a:gridCol>
                <a:gridCol w="493776">
                  <a:extLst>
                    <a:ext uri="{9D8B030D-6E8A-4147-A177-3AD203B41FA5}">
                      <a16:colId xmlns:a16="http://schemas.microsoft.com/office/drawing/2014/main" val="761924975"/>
                    </a:ext>
                  </a:extLst>
                </a:gridCol>
                <a:gridCol w="493776">
                  <a:extLst>
                    <a:ext uri="{9D8B030D-6E8A-4147-A177-3AD203B41FA5}">
                      <a16:colId xmlns:a16="http://schemas.microsoft.com/office/drawing/2014/main" val="506170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415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- 2021-10-14 12:57:28</a:t>
                      </a:r>
                      <a:r>
                        <a:rPr kumimoji="0" lang="es-ES" sz="1000" b="0" i="0" u="none" strike="noStrike" kern="1200" cap="none" spc="0" normalizeH="0" baseline="0" noProof="0">
                          <a:ln>
                            <a:noFill/>
                          </a:ln>
                          <a:solidFill>
                            <a:prstClr val="black"/>
                          </a:solidFill>
                          <a:effectLst/>
                          <a:uLnTx/>
                          <a:uFillTx/>
                          <a:latin typeface="+mn-lt"/>
                          <a:ea typeface="+mn-ea"/>
                          <a:cs typeface="+mn-cs"/>
                        </a:rPr>
                        <a:t>
 Escuchar a los vecinos es el camino para construir el San Isidro que soñamos. Con vecinos de Villa Adelina conversamos sobre la situación del barrio y la importancia de involucrarnos para sacar a nuestro país adelante. 🇦🇷 @diegosantilliok @manesfacundo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24870601"/>
                  </a:ext>
                </a:extLst>
              </a:tr>
            </a:tbl>
          </a:graphicData>
        </a:graphic>
      </p:graphicFrame>
      <p:sp>
        <p:nvSpPr>
          <p:cNvPr id="4" name="Text Placeholder 3">
            <a:extLst>
              <a:ext uri="{FF2B5EF4-FFF2-40B4-BE49-F238E27FC236}">
                <a16:creationId xmlns:a16="http://schemas.microsoft.com/office/drawing/2014/main" id="{5B75DDC2-C886-4C06-B63C-A2D1BA6897F7}"/>
              </a:ext>
            </a:extLst>
          </p:cNvPr>
          <p:cNvSpPr>
            <a:spLocks noGrp="1"/>
          </p:cNvSpPr>
          <p:nvPr>
            <p:ph type="body" sz="quarter" idx="14"/>
          </p:nvPr>
        </p:nvSpPr>
        <p:spPr/>
        <p:txBody>
          <a:bodyPr/>
          <a:lstStyle/>
          <a:p>
            <a:r>
              <a:rPr lang="en-US"/>
              <a:t>10/01/2021 - 10/15/2021</a:t>
            </a:r>
          </a:p>
        </p:txBody>
      </p:sp>
    </p:spTree>
    <p:extLst>
      <p:ext uri="{BB962C8B-B14F-4D97-AF65-F5344CB8AC3E}">
        <p14:creationId xmlns:p14="http://schemas.microsoft.com/office/powerpoint/2010/main" val="36696264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CB6AC-3791-44E4-9CE3-856BDB4C6326}"/>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D3A9203E-2A7C-4E85-BD21-EF1B2405BDC2}"/>
              </a:ext>
            </a:extLst>
          </p:cNvPr>
          <p:cNvGraphicFramePr>
            <a:graphicFrameLocks noGrp="1"/>
          </p:cNvGraphicFramePr>
          <p:nvPr>
            <p:ph type="chart" sz="quarter" idx="13"/>
            <p:extLst>
              <p:ext uri="{D42A27DB-BD31-4B8C-83A1-F6EECF244321}">
                <p14:modId xmlns:p14="http://schemas.microsoft.com/office/powerpoint/2010/main" val="2224622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0DDBD0-4BB5-4A95-97A2-2CA738F23B77}"/>
              </a:ext>
            </a:extLst>
          </p:cNvPr>
          <p:cNvSpPr>
            <a:spLocks noGrp="1"/>
          </p:cNvSpPr>
          <p:nvPr>
            <p:ph type="body" sz="quarter" idx="14"/>
          </p:nvPr>
        </p:nvSpPr>
        <p:spPr/>
        <p:txBody>
          <a:bodyPr/>
          <a:lstStyle/>
          <a:p>
            <a:r>
              <a:rPr lang="en-US"/>
              <a:t>10/01/2021 - 10/15/2021</a:t>
            </a:r>
          </a:p>
        </p:txBody>
      </p:sp>
      <p:sp>
        <p:nvSpPr>
          <p:cNvPr id="5" name="Footer Placeholder 4">
            <a:extLst>
              <a:ext uri="{FF2B5EF4-FFF2-40B4-BE49-F238E27FC236}">
                <a16:creationId xmlns:a16="http://schemas.microsoft.com/office/drawing/2014/main" id="{6F0359A0-1ABB-46B4-A45B-434D69FCA4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63170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1418</Words>
  <Application>Microsoft Office PowerPoint</Application>
  <PresentationFormat>On-screen Show (4:3)</PresentationFormat>
  <Paragraphs>773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POSSE</vt:lpstr>
      <vt:lpstr>Facebook Fan Distribution | POSSE</vt:lpstr>
      <vt:lpstr>Facebook +/- Fan Distribution | POSSE</vt:lpstr>
      <vt:lpstr>Facebook Key Metrics Radar | POSSE</vt:lpstr>
      <vt:lpstr>Facebook Page Likes Total | POSSE</vt:lpstr>
      <vt:lpstr>Facebook Posts Distribution | POSSE</vt:lpstr>
      <vt:lpstr>Facebook Interactions Distribution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22</vt:lpstr>
      <vt:lpstr>Facebook Post Table + Reactions | POSSE - 2 of 22</vt:lpstr>
      <vt:lpstr>Facebook Post Table + Reactions | POSSE - 3 of 22</vt:lpstr>
      <vt:lpstr>Facebook Post Table + Reactions | POSSE - 4 of 22</vt:lpstr>
      <vt:lpstr>Facebook Post Table + Reactions | POSSE - 5 of 22</vt:lpstr>
      <vt:lpstr>Facebook Post Table + Reactions | POSSE - 6 of 22</vt:lpstr>
      <vt:lpstr>Facebook Post Table + Reactions | POSSE - 7 of 22</vt:lpstr>
      <vt:lpstr>Facebook Post Table + Reactions | POSSE - 8 of 22</vt:lpstr>
      <vt:lpstr>Facebook Post Table + Reactions | POSSE - 9 of 22</vt:lpstr>
      <vt:lpstr>Facebook Post Table + Reactions | POSSE - 10 of 22</vt:lpstr>
      <vt:lpstr>Facebook Post Table + Reactions | POSSE - 11 of 22</vt:lpstr>
      <vt:lpstr>Facebook Post Table + Reactions | POSSE - 12 of 22</vt:lpstr>
      <vt:lpstr>Facebook Post Table + Reactions | POSSE - 13 of 22</vt:lpstr>
      <vt:lpstr>Facebook Post Table + Reactions | POSSE - 14 of 22</vt:lpstr>
      <vt:lpstr>Facebook Post Table + Reactions | POSSE - 15 of 22</vt:lpstr>
      <vt:lpstr>Facebook Post Table + Reactions | POSSE - 16 of 22</vt:lpstr>
      <vt:lpstr>Facebook Post Table + Reactions | POSSE - 17 of 22</vt:lpstr>
      <vt:lpstr>Facebook Post Table + Reactions | POSSE - 18 of 22</vt:lpstr>
      <vt:lpstr>Facebook Post Table + Reactions | POSSE - 19 of 22</vt:lpstr>
      <vt:lpstr>Facebook Post Table + Reactions | POSSE - 20 of 22</vt:lpstr>
      <vt:lpstr>Facebook Post Table + Reactions | POSSE - 21 of 22</vt:lpstr>
      <vt:lpstr>Facebook Post Table + Reactions | POSSE - 22 of 22</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2021-10-15T14:01:44Z</dcterms:created>
  <dcterms:modified xsi:type="dcterms:W3CDTF">2021-10-15T14:03:02Z</dcterms:modified>
</cp:coreProperties>
</file>