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trekbicycleargentina</c:v>
                </c:pt>
                <c:pt idx="1">
                  <c:v>specialized_arg</c:v>
                </c:pt>
                <c:pt idx="2">
                  <c:v>scottsportsargentina</c:v>
                </c:pt>
                <c:pt idx="3">
                  <c:v>orbea.argentina</c:v>
                </c:pt>
                <c:pt idx="4">
                  <c:v>giantargentina</c:v>
                </c:pt>
                <c:pt idx="5">
                  <c:v>cannondale.argentina</c:v>
                </c:pt>
                <c:pt idx="6">
                  <c:v>meridabikes_ar</c:v>
                </c:pt>
                <c:pt idx="7">
                  <c:v>cervelo_argentina</c:v>
                </c:pt>
              </c:strCache>
            </c:strRef>
          </c:cat>
          <c:val>
            <c:numRef>
              <c:f>Sheet1!$A$2:$H$2</c:f>
              <c:numCache>
                <c:formatCode>General</c:formatCode>
                <c:ptCount val="8"/>
                <c:pt idx="0">
                  <c:v>45326</c:v>
                </c:pt>
                <c:pt idx="1">
                  <c:v>42771</c:v>
                </c:pt>
                <c:pt idx="2">
                  <c:v>32692</c:v>
                </c:pt>
                <c:pt idx="3">
                  <c:v>19049</c:v>
                </c:pt>
                <c:pt idx="4">
                  <c:v>18639</c:v>
                </c:pt>
                <c:pt idx="5">
                  <c:v>15317</c:v>
                </c:pt>
                <c:pt idx="6">
                  <c:v>5752</c:v>
                </c:pt>
                <c:pt idx="7">
                  <c:v>3562</c:v>
                </c:pt>
              </c:numCache>
            </c:numRef>
          </c:val>
          <c:extLst>
            <c:ext xmlns:c16="http://schemas.microsoft.com/office/drawing/2014/chart" uri="{C3380CC4-5D6E-409C-BE32-E72D297353CC}">
              <c16:uniqueId val="{00000000-5359-4934-A1A4-41A6C8D4145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72.126400000000004</c:v>
                </c:pt>
                <c:pt idx="1">
                  <c:v>100</c:v>
                </c:pt>
                <c:pt idx="2">
                  <c:v>66.666700000000006</c:v>
                </c:pt>
                <c:pt idx="3">
                  <c:v>100</c:v>
                </c:pt>
                <c:pt idx="4">
                  <c:v>100</c:v>
                </c:pt>
                <c:pt idx="5">
                  <c:v>46.376899999999999</c:v>
                </c:pt>
                <c:pt idx="6">
                  <c:v>27.346399999999999</c:v>
                </c:pt>
                <c:pt idx="7">
                  <c:v>19.060400000000001</c:v>
                </c:pt>
              </c:numCache>
            </c:numRef>
          </c:val>
          <c:extLst>
            <c:ext xmlns:c16="http://schemas.microsoft.com/office/drawing/2014/chart" uri="{C3380CC4-5D6E-409C-BE32-E72D297353CC}">
              <c16:uniqueId val="{00000000-1BE9-4C55-BA9D-E5A6302836F1}"/>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94.363100000000003</c:v>
                </c:pt>
                <c:pt idx="1">
                  <c:v>64.285700000000006</c:v>
                </c:pt>
                <c:pt idx="2">
                  <c:v>40</c:v>
                </c:pt>
                <c:pt idx="3">
                  <c:v>0</c:v>
                </c:pt>
                <c:pt idx="4">
                  <c:v>51.7241</c:v>
                </c:pt>
                <c:pt idx="5">
                  <c:v>49.847099999999998</c:v>
                </c:pt>
                <c:pt idx="6">
                  <c:v>56.192900000000002</c:v>
                </c:pt>
                <c:pt idx="7">
                  <c:v>32.773299999999999</c:v>
                </c:pt>
              </c:numCache>
            </c:numRef>
          </c:val>
          <c:extLst>
            <c:ext xmlns:c16="http://schemas.microsoft.com/office/drawing/2014/chart" uri="{C3380CC4-5D6E-409C-BE32-E72D297353CC}">
              <c16:uniqueId val="{00000001-1BE9-4C55-BA9D-E5A6302836F1}"/>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41.122100000000003</c:v>
                </c:pt>
                <c:pt idx="1">
                  <c:v>21.428599999999999</c:v>
                </c:pt>
                <c:pt idx="2">
                  <c:v>33.333300000000001</c:v>
                </c:pt>
                <c:pt idx="3">
                  <c:v>40</c:v>
                </c:pt>
                <c:pt idx="4">
                  <c:v>34.482799999999997</c:v>
                </c:pt>
                <c:pt idx="5">
                  <c:v>1.3220000000000001</c:v>
                </c:pt>
                <c:pt idx="6">
                  <c:v>8.5332000000000008</c:v>
                </c:pt>
                <c:pt idx="7">
                  <c:v>45.091799999999999</c:v>
                </c:pt>
              </c:numCache>
            </c:numRef>
          </c:val>
          <c:extLst>
            <c:ext xmlns:c16="http://schemas.microsoft.com/office/drawing/2014/chart" uri="{C3380CC4-5D6E-409C-BE32-E72D297353CC}">
              <c16:uniqueId val="{00000002-1BE9-4C55-BA9D-E5A6302836F1}"/>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33.792999999999999</c:v>
                </c:pt>
                <c:pt idx="1">
                  <c:v>50</c:v>
                </c:pt>
                <c:pt idx="2">
                  <c:v>33.333300000000001</c:v>
                </c:pt>
                <c:pt idx="3">
                  <c:v>20</c:v>
                </c:pt>
                <c:pt idx="4">
                  <c:v>44.827599999999997</c:v>
                </c:pt>
                <c:pt idx="5">
                  <c:v>16.640499999999999</c:v>
                </c:pt>
                <c:pt idx="6">
                  <c:v>64.133300000000006</c:v>
                </c:pt>
                <c:pt idx="7">
                  <c:v>19.663900000000002</c:v>
                </c:pt>
              </c:numCache>
            </c:numRef>
          </c:val>
          <c:extLst>
            <c:ext xmlns:c16="http://schemas.microsoft.com/office/drawing/2014/chart" uri="{C3380CC4-5D6E-409C-BE32-E72D297353CC}">
              <c16:uniqueId val="{00000003-1BE9-4C55-BA9D-E5A6302836F1}"/>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14.2857</c:v>
                </c:pt>
                <c:pt idx="2">
                  <c:v>100</c:v>
                </c:pt>
                <c:pt idx="3">
                  <c:v>60</c:v>
                </c:pt>
                <c:pt idx="4">
                  <c:v>68.965500000000006</c:v>
                </c:pt>
                <c:pt idx="5">
                  <c:v>100</c:v>
                </c:pt>
                <c:pt idx="6">
                  <c:v>33.901600000000002</c:v>
                </c:pt>
                <c:pt idx="7">
                  <c:v>18.494199999999999</c:v>
                </c:pt>
              </c:numCache>
            </c:numRef>
          </c:val>
          <c:extLst>
            <c:ext xmlns:c16="http://schemas.microsoft.com/office/drawing/2014/chart" uri="{C3380CC4-5D6E-409C-BE32-E72D297353CC}">
              <c16:uniqueId val="{00000004-1BE9-4C55-BA9D-E5A6302836F1}"/>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42.026699999999998</c:v>
                </c:pt>
                <c:pt idx="1">
                  <c:v>0</c:v>
                </c:pt>
                <c:pt idx="2">
                  <c:v>0</c:v>
                </c:pt>
                <c:pt idx="3">
                  <c:v>0</c:v>
                </c:pt>
                <c:pt idx="4">
                  <c:v>0</c:v>
                </c:pt>
                <c:pt idx="5">
                  <c:v>0</c:v>
                </c:pt>
                <c:pt idx="6">
                  <c:v>0</c:v>
                </c:pt>
                <c:pt idx="7">
                  <c:v>-4.125</c:v>
                </c:pt>
              </c:numCache>
            </c:numRef>
          </c:val>
          <c:extLst>
            <c:ext xmlns:c16="http://schemas.microsoft.com/office/drawing/2014/chart" uri="{C3380CC4-5D6E-409C-BE32-E72D297353CC}">
              <c16:uniqueId val="{00000005-1BE9-4C55-BA9D-E5A6302836F1}"/>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12.690300000000001</c:v>
                </c:pt>
                <c:pt idx="1">
                  <c:v>7.1429</c:v>
                </c:pt>
                <c:pt idx="2">
                  <c:v>0</c:v>
                </c:pt>
                <c:pt idx="3">
                  <c:v>0</c:v>
                </c:pt>
                <c:pt idx="4">
                  <c:v>3.4483000000000001</c:v>
                </c:pt>
                <c:pt idx="5">
                  <c:v>0.71879999999999999</c:v>
                </c:pt>
                <c:pt idx="6">
                  <c:v>100</c:v>
                </c:pt>
                <c:pt idx="7">
                  <c:v>35.167499999999997</c:v>
                </c:pt>
              </c:numCache>
            </c:numRef>
          </c:val>
          <c:extLst>
            <c:ext xmlns:c16="http://schemas.microsoft.com/office/drawing/2014/chart" uri="{C3380CC4-5D6E-409C-BE32-E72D297353CC}">
              <c16:uniqueId val="{00000006-1BE9-4C55-BA9D-E5A6302836F1}"/>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7.8586</c:v>
                </c:pt>
                <c:pt idx="1">
                  <c:v>0</c:v>
                </c:pt>
                <c:pt idx="2">
                  <c:v>0</c:v>
                </c:pt>
                <c:pt idx="3">
                  <c:v>20</c:v>
                </c:pt>
                <c:pt idx="4">
                  <c:v>3.4483000000000001</c:v>
                </c:pt>
                <c:pt idx="5">
                  <c:v>0.32219999999999999</c:v>
                </c:pt>
                <c:pt idx="6">
                  <c:v>73.475999999999999</c:v>
                </c:pt>
                <c:pt idx="7">
                  <c:v>100</c:v>
                </c:pt>
              </c:numCache>
            </c:numRef>
          </c:val>
          <c:extLst>
            <c:ext xmlns:c16="http://schemas.microsoft.com/office/drawing/2014/chart" uri="{C3380CC4-5D6E-409C-BE32-E72D297353CC}">
              <c16:uniqueId val="{00000007-1BE9-4C55-BA9D-E5A6302836F1}"/>
            </c:ext>
          </c:extLst>
        </c:ser>
        <c:dLbls>
          <c:showLegendKey val="0"/>
          <c:showVal val="0"/>
          <c:showCatName val="0"/>
          <c:showSerName val="0"/>
          <c:showPercent val="0"/>
          <c:showBubbleSize val="0"/>
        </c:dLbls>
        <c:axId val="426252264"/>
        <c:axId val="426251280"/>
      </c:radarChart>
      <c:catAx>
        <c:axId val="42625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51280"/>
        <c:crosses val="autoZero"/>
        <c:auto val="1"/>
        <c:lblAlgn val="ctr"/>
        <c:lblOffset val="100"/>
        <c:noMultiLvlLbl val="0"/>
      </c:catAx>
      <c:valAx>
        <c:axId val="42625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5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32399</c:v>
                </c:pt>
                <c:pt idx="1">
                  <c:v>32404</c:v>
                </c:pt>
                <c:pt idx="2">
                  <c:v>32408</c:v>
                </c:pt>
                <c:pt idx="3">
                  <c:v>32426</c:v>
                </c:pt>
                <c:pt idx="4">
                  <c:v>32445</c:v>
                </c:pt>
                <c:pt idx="5">
                  <c:v>32444</c:v>
                </c:pt>
                <c:pt idx="6">
                  <c:v>32454</c:v>
                </c:pt>
                <c:pt idx="7">
                  <c:v>32464</c:v>
                </c:pt>
                <c:pt idx="8">
                  <c:v>32471</c:v>
                </c:pt>
                <c:pt idx="9">
                  <c:v>32486</c:v>
                </c:pt>
                <c:pt idx="10">
                  <c:v>32503</c:v>
                </c:pt>
                <c:pt idx="11">
                  <c:v>32522</c:v>
                </c:pt>
                <c:pt idx="12">
                  <c:v>32533</c:v>
                </c:pt>
                <c:pt idx="13">
                  <c:v>32545</c:v>
                </c:pt>
                <c:pt idx="14">
                  <c:v>32553</c:v>
                </c:pt>
                <c:pt idx="15">
                  <c:v>32558</c:v>
                </c:pt>
                <c:pt idx="16">
                  <c:v>32565</c:v>
                </c:pt>
                <c:pt idx="17">
                  <c:v>32575</c:v>
                </c:pt>
                <c:pt idx="18">
                  <c:v>32581</c:v>
                </c:pt>
                <c:pt idx="19">
                  <c:v>32588</c:v>
                </c:pt>
                <c:pt idx="20">
                  <c:v>32604</c:v>
                </c:pt>
                <c:pt idx="21">
                  <c:v>32618</c:v>
                </c:pt>
                <c:pt idx="22">
                  <c:v>32624</c:v>
                </c:pt>
                <c:pt idx="23">
                  <c:v>32638</c:v>
                </c:pt>
                <c:pt idx="24">
                  <c:v>32644</c:v>
                </c:pt>
                <c:pt idx="25">
                  <c:v>32647</c:v>
                </c:pt>
                <c:pt idx="26">
                  <c:v>32661</c:v>
                </c:pt>
                <c:pt idx="27">
                  <c:v>32666</c:v>
                </c:pt>
                <c:pt idx="28">
                  <c:v>32685</c:v>
                </c:pt>
                <c:pt idx="29">
                  <c:v>32692</c:v>
                </c:pt>
              </c:numCache>
            </c:numRef>
          </c:val>
          <c:smooth val="0"/>
          <c:extLst>
            <c:ext xmlns:c16="http://schemas.microsoft.com/office/drawing/2014/chart" uri="{C3380CC4-5D6E-409C-BE32-E72D297353CC}">
              <c16:uniqueId val="{00000000-6EF4-4B8B-843F-50A3EE341E3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42120</c:v>
                </c:pt>
                <c:pt idx="1">
                  <c:v>42135</c:v>
                </c:pt>
                <c:pt idx="2">
                  <c:v>42154</c:v>
                </c:pt>
                <c:pt idx="3">
                  <c:v>42165</c:v>
                </c:pt>
                <c:pt idx="4">
                  <c:v>42183</c:v>
                </c:pt>
                <c:pt idx="5">
                  <c:v>42201</c:v>
                </c:pt>
                <c:pt idx="6">
                  <c:v>42220</c:v>
                </c:pt>
                <c:pt idx="7">
                  <c:v>42244</c:v>
                </c:pt>
                <c:pt idx="8">
                  <c:v>42258</c:v>
                </c:pt>
                <c:pt idx="9">
                  <c:v>42277</c:v>
                </c:pt>
                <c:pt idx="10">
                  <c:v>42333</c:v>
                </c:pt>
                <c:pt idx="11">
                  <c:v>42372</c:v>
                </c:pt>
                <c:pt idx="12">
                  <c:v>42400</c:v>
                </c:pt>
                <c:pt idx="13">
                  <c:v>42456</c:v>
                </c:pt>
                <c:pt idx="14">
                  <c:v>42499</c:v>
                </c:pt>
                <c:pt idx="15">
                  <c:v>42533</c:v>
                </c:pt>
                <c:pt idx="16">
                  <c:v>42558</c:v>
                </c:pt>
                <c:pt idx="17">
                  <c:v>42575</c:v>
                </c:pt>
                <c:pt idx="18">
                  <c:v>42614</c:v>
                </c:pt>
                <c:pt idx="19">
                  <c:v>42623</c:v>
                </c:pt>
                <c:pt idx="20">
                  <c:v>42647</c:v>
                </c:pt>
                <c:pt idx="21">
                  <c:v>42659</c:v>
                </c:pt>
                <c:pt idx="22">
                  <c:v>42682</c:v>
                </c:pt>
                <c:pt idx="23">
                  <c:v>42688</c:v>
                </c:pt>
                <c:pt idx="24">
                  <c:v>42691</c:v>
                </c:pt>
                <c:pt idx="25">
                  <c:v>42706</c:v>
                </c:pt>
                <c:pt idx="26">
                  <c:v>42714</c:v>
                </c:pt>
                <c:pt idx="27">
                  <c:v>42732</c:v>
                </c:pt>
                <c:pt idx="28">
                  <c:v>42756</c:v>
                </c:pt>
                <c:pt idx="29">
                  <c:v>42771</c:v>
                </c:pt>
              </c:numCache>
            </c:numRef>
          </c:val>
          <c:smooth val="0"/>
          <c:extLst>
            <c:ext xmlns:c16="http://schemas.microsoft.com/office/drawing/2014/chart" uri="{C3380CC4-5D6E-409C-BE32-E72D297353CC}">
              <c16:uniqueId val="{00000001-6EF4-4B8B-843F-50A3EE341E3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18250</c:v>
                </c:pt>
                <c:pt idx="1">
                  <c:v>18250</c:v>
                </c:pt>
                <c:pt idx="2">
                  <c:v>18256</c:v>
                </c:pt>
                <c:pt idx="3">
                  <c:v>18255</c:v>
                </c:pt>
                <c:pt idx="4">
                  <c:v>18263</c:v>
                </c:pt>
                <c:pt idx="5">
                  <c:v>18277</c:v>
                </c:pt>
                <c:pt idx="6">
                  <c:v>18275</c:v>
                </c:pt>
                <c:pt idx="7">
                  <c:v>18291</c:v>
                </c:pt>
                <c:pt idx="8">
                  <c:v>18301</c:v>
                </c:pt>
                <c:pt idx="9">
                  <c:v>18309</c:v>
                </c:pt>
                <c:pt idx="10">
                  <c:v>18321</c:v>
                </c:pt>
                <c:pt idx="11">
                  <c:v>18332</c:v>
                </c:pt>
                <c:pt idx="12">
                  <c:v>18350</c:v>
                </c:pt>
                <c:pt idx="13">
                  <c:v>18458</c:v>
                </c:pt>
                <c:pt idx="15">
                  <c:v>18476</c:v>
                </c:pt>
                <c:pt idx="16">
                  <c:v>18492</c:v>
                </c:pt>
                <c:pt idx="17">
                  <c:v>18506</c:v>
                </c:pt>
                <c:pt idx="18">
                  <c:v>18529</c:v>
                </c:pt>
                <c:pt idx="19">
                  <c:v>18544</c:v>
                </c:pt>
                <c:pt idx="20">
                  <c:v>18565</c:v>
                </c:pt>
                <c:pt idx="21">
                  <c:v>18580</c:v>
                </c:pt>
                <c:pt idx="22">
                  <c:v>18590</c:v>
                </c:pt>
                <c:pt idx="23">
                  <c:v>18592</c:v>
                </c:pt>
                <c:pt idx="24">
                  <c:v>18599</c:v>
                </c:pt>
                <c:pt idx="25">
                  <c:v>18603</c:v>
                </c:pt>
                <c:pt idx="26">
                  <c:v>18611</c:v>
                </c:pt>
                <c:pt idx="27">
                  <c:v>18615</c:v>
                </c:pt>
                <c:pt idx="28">
                  <c:v>18630</c:v>
                </c:pt>
                <c:pt idx="29">
                  <c:v>18639</c:v>
                </c:pt>
              </c:numCache>
            </c:numRef>
          </c:val>
          <c:smooth val="0"/>
          <c:extLst>
            <c:ext xmlns:c16="http://schemas.microsoft.com/office/drawing/2014/chart" uri="{C3380CC4-5D6E-409C-BE32-E72D297353CC}">
              <c16:uniqueId val="{00000002-6EF4-4B8B-843F-50A3EE341E3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15180</c:v>
                </c:pt>
                <c:pt idx="1">
                  <c:v>15187</c:v>
                </c:pt>
                <c:pt idx="2">
                  <c:v>15187</c:v>
                </c:pt>
                <c:pt idx="3">
                  <c:v>15195</c:v>
                </c:pt>
                <c:pt idx="4">
                  <c:v>15198</c:v>
                </c:pt>
                <c:pt idx="5">
                  <c:v>15201</c:v>
                </c:pt>
                <c:pt idx="6">
                  <c:v>15209</c:v>
                </c:pt>
                <c:pt idx="7">
                  <c:v>15213</c:v>
                </c:pt>
                <c:pt idx="8">
                  <c:v>15228</c:v>
                </c:pt>
                <c:pt idx="9">
                  <c:v>15230</c:v>
                </c:pt>
                <c:pt idx="10">
                  <c:v>15240</c:v>
                </c:pt>
                <c:pt idx="11">
                  <c:v>15247</c:v>
                </c:pt>
                <c:pt idx="12">
                  <c:v>15256</c:v>
                </c:pt>
                <c:pt idx="13">
                  <c:v>15266</c:v>
                </c:pt>
                <c:pt idx="14">
                  <c:v>15273</c:v>
                </c:pt>
                <c:pt idx="15">
                  <c:v>15276</c:v>
                </c:pt>
                <c:pt idx="16">
                  <c:v>15279</c:v>
                </c:pt>
                <c:pt idx="17">
                  <c:v>15280</c:v>
                </c:pt>
                <c:pt idx="18">
                  <c:v>15284</c:v>
                </c:pt>
                <c:pt idx="19">
                  <c:v>15292</c:v>
                </c:pt>
                <c:pt idx="20">
                  <c:v>15294</c:v>
                </c:pt>
                <c:pt idx="21">
                  <c:v>15296</c:v>
                </c:pt>
                <c:pt idx="22">
                  <c:v>15299</c:v>
                </c:pt>
                <c:pt idx="23">
                  <c:v>15300</c:v>
                </c:pt>
                <c:pt idx="24">
                  <c:v>15301</c:v>
                </c:pt>
                <c:pt idx="25">
                  <c:v>15299</c:v>
                </c:pt>
                <c:pt idx="26">
                  <c:v>15300</c:v>
                </c:pt>
                <c:pt idx="27">
                  <c:v>15304</c:v>
                </c:pt>
                <c:pt idx="28">
                  <c:v>15311</c:v>
                </c:pt>
                <c:pt idx="29">
                  <c:v>15317</c:v>
                </c:pt>
              </c:numCache>
            </c:numRef>
          </c:val>
          <c:smooth val="0"/>
          <c:extLst>
            <c:ext xmlns:c16="http://schemas.microsoft.com/office/drawing/2014/chart" uri="{C3380CC4-5D6E-409C-BE32-E72D297353CC}">
              <c16:uniqueId val="{00000003-6EF4-4B8B-843F-50A3EE341E3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44940</c:v>
                </c:pt>
                <c:pt idx="1">
                  <c:v>44943</c:v>
                </c:pt>
                <c:pt idx="2">
                  <c:v>44955</c:v>
                </c:pt>
                <c:pt idx="3">
                  <c:v>44970</c:v>
                </c:pt>
                <c:pt idx="4">
                  <c:v>44988</c:v>
                </c:pt>
                <c:pt idx="5">
                  <c:v>44999</c:v>
                </c:pt>
                <c:pt idx="6">
                  <c:v>45013</c:v>
                </c:pt>
                <c:pt idx="7">
                  <c:v>45048</c:v>
                </c:pt>
                <c:pt idx="8">
                  <c:v>45064</c:v>
                </c:pt>
                <c:pt idx="9">
                  <c:v>45075</c:v>
                </c:pt>
                <c:pt idx="10">
                  <c:v>45101</c:v>
                </c:pt>
                <c:pt idx="11">
                  <c:v>45132</c:v>
                </c:pt>
                <c:pt idx="12">
                  <c:v>45152</c:v>
                </c:pt>
                <c:pt idx="13">
                  <c:v>45164</c:v>
                </c:pt>
                <c:pt idx="14">
                  <c:v>45185</c:v>
                </c:pt>
                <c:pt idx="15">
                  <c:v>45200</c:v>
                </c:pt>
                <c:pt idx="16">
                  <c:v>45216</c:v>
                </c:pt>
                <c:pt idx="17">
                  <c:v>45219</c:v>
                </c:pt>
                <c:pt idx="18">
                  <c:v>45235</c:v>
                </c:pt>
                <c:pt idx="19">
                  <c:v>45241</c:v>
                </c:pt>
                <c:pt idx="20">
                  <c:v>45252</c:v>
                </c:pt>
                <c:pt idx="21">
                  <c:v>45270</c:v>
                </c:pt>
                <c:pt idx="22">
                  <c:v>45273</c:v>
                </c:pt>
                <c:pt idx="23">
                  <c:v>45285</c:v>
                </c:pt>
                <c:pt idx="24">
                  <c:v>45299</c:v>
                </c:pt>
                <c:pt idx="25">
                  <c:v>45312</c:v>
                </c:pt>
                <c:pt idx="26">
                  <c:v>45314</c:v>
                </c:pt>
                <c:pt idx="27">
                  <c:v>45310</c:v>
                </c:pt>
                <c:pt idx="28">
                  <c:v>45323</c:v>
                </c:pt>
                <c:pt idx="29">
                  <c:v>45326</c:v>
                </c:pt>
              </c:numCache>
            </c:numRef>
          </c:val>
          <c:smooth val="0"/>
          <c:extLst>
            <c:ext xmlns:c16="http://schemas.microsoft.com/office/drawing/2014/chart" uri="{C3380CC4-5D6E-409C-BE32-E72D297353CC}">
              <c16:uniqueId val="{00000004-6EF4-4B8B-843F-50A3EE341E3B}"/>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19084</c:v>
                </c:pt>
                <c:pt idx="1">
                  <c:v>19085</c:v>
                </c:pt>
                <c:pt idx="2">
                  <c:v>19093</c:v>
                </c:pt>
                <c:pt idx="3">
                  <c:v>19094</c:v>
                </c:pt>
                <c:pt idx="4">
                  <c:v>19094</c:v>
                </c:pt>
                <c:pt idx="5">
                  <c:v>19097</c:v>
                </c:pt>
                <c:pt idx="6">
                  <c:v>19093</c:v>
                </c:pt>
                <c:pt idx="7">
                  <c:v>19090</c:v>
                </c:pt>
                <c:pt idx="8">
                  <c:v>19089</c:v>
                </c:pt>
                <c:pt idx="9">
                  <c:v>19091</c:v>
                </c:pt>
                <c:pt idx="10">
                  <c:v>19089</c:v>
                </c:pt>
                <c:pt idx="11">
                  <c:v>19092</c:v>
                </c:pt>
                <c:pt idx="12">
                  <c:v>19091</c:v>
                </c:pt>
                <c:pt idx="13">
                  <c:v>19087</c:v>
                </c:pt>
                <c:pt idx="14">
                  <c:v>19081</c:v>
                </c:pt>
                <c:pt idx="15">
                  <c:v>19077</c:v>
                </c:pt>
                <c:pt idx="16">
                  <c:v>19073</c:v>
                </c:pt>
                <c:pt idx="17">
                  <c:v>19077</c:v>
                </c:pt>
                <c:pt idx="18">
                  <c:v>19074</c:v>
                </c:pt>
                <c:pt idx="19">
                  <c:v>19069</c:v>
                </c:pt>
                <c:pt idx="20">
                  <c:v>19068</c:v>
                </c:pt>
                <c:pt idx="21">
                  <c:v>19064</c:v>
                </c:pt>
                <c:pt idx="22">
                  <c:v>19068</c:v>
                </c:pt>
                <c:pt idx="23">
                  <c:v>19066</c:v>
                </c:pt>
                <c:pt idx="24">
                  <c:v>19062</c:v>
                </c:pt>
                <c:pt idx="25">
                  <c:v>19062</c:v>
                </c:pt>
                <c:pt idx="26">
                  <c:v>19056</c:v>
                </c:pt>
                <c:pt idx="27">
                  <c:v>19052</c:v>
                </c:pt>
                <c:pt idx="28">
                  <c:v>19054</c:v>
                </c:pt>
                <c:pt idx="29">
                  <c:v>19049</c:v>
                </c:pt>
              </c:numCache>
            </c:numRef>
          </c:val>
          <c:smooth val="0"/>
          <c:extLst>
            <c:ext xmlns:c16="http://schemas.microsoft.com/office/drawing/2014/chart" uri="{C3380CC4-5D6E-409C-BE32-E72D297353CC}">
              <c16:uniqueId val="{00000005-6EF4-4B8B-843F-50A3EE341E3B}"/>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5662</c:v>
                </c:pt>
                <c:pt idx="1">
                  <c:v>5663</c:v>
                </c:pt>
                <c:pt idx="2">
                  <c:v>5661</c:v>
                </c:pt>
                <c:pt idx="3">
                  <c:v>5666</c:v>
                </c:pt>
                <c:pt idx="4">
                  <c:v>5671</c:v>
                </c:pt>
                <c:pt idx="5">
                  <c:v>5679</c:v>
                </c:pt>
                <c:pt idx="6">
                  <c:v>5677</c:v>
                </c:pt>
                <c:pt idx="7">
                  <c:v>5688</c:v>
                </c:pt>
                <c:pt idx="8">
                  <c:v>5696</c:v>
                </c:pt>
                <c:pt idx="9">
                  <c:v>5696</c:v>
                </c:pt>
                <c:pt idx="10">
                  <c:v>5700</c:v>
                </c:pt>
                <c:pt idx="11">
                  <c:v>5700</c:v>
                </c:pt>
                <c:pt idx="12">
                  <c:v>5704</c:v>
                </c:pt>
                <c:pt idx="13">
                  <c:v>5706</c:v>
                </c:pt>
                <c:pt idx="14">
                  <c:v>5709</c:v>
                </c:pt>
                <c:pt idx="15">
                  <c:v>5714</c:v>
                </c:pt>
                <c:pt idx="16">
                  <c:v>5714</c:v>
                </c:pt>
                <c:pt idx="17">
                  <c:v>5716</c:v>
                </c:pt>
                <c:pt idx="18">
                  <c:v>5713</c:v>
                </c:pt>
                <c:pt idx="19">
                  <c:v>5717</c:v>
                </c:pt>
                <c:pt idx="20">
                  <c:v>5727</c:v>
                </c:pt>
                <c:pt idx="21">
                  <c:v>5728</c:v>
                </c:pt>
                <c:pt idx="22">
                  <c:v>5732</c:v>
                </c:pt>
                <c:pt idx="23">
                  <c:v>5734</c:v>
                </c:pt>
                <c:pt idx="24">
                  <c:v>5736</c:v>
                </c:pt>
                <c:pt idx="25">
                  <c:v>5735</c:v>
                </c:pt>
                <c:pt idx="26">
                  <c:v>5745</c:v>
                </c:pt>
                <c:pt idx="27">
                  <c:v>5743</c:v>
                </c:pt>
                <c:pt idx="28">
                  <c:v>5745</c:v>
                </c:pt>
                <c:pt idx="29">
                  <c:v>5752</c:v>
                </c:pt>
              </c:numCache>
            </c:numRef>
          </c:val>
          <c:smooth val="0"/>
          <c:extLst>
            <c:ext xmlns:c16="http://schemas.microsoft.com/office/drawing/2014/chart" uri="{C3380CC4-5D6E-409C-BE32-E72D297353CC}">
              <c16:uniqueId val="{00000006-6EF4-4B8B-843F-50A3EE341E3B}"/>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Sheet1!$I$2:$I$31</c:f>
              <c:numCache>
                <c:formatCode>General</c:formatCode>
                <c:ptCount val="30"/>
                <c:pt idx="0">
                  <c:v>3399</c:v>
                </c:pt>
                <c:pt idx="1">
                  <c:v>3404</c:v>
                </c:pt>
                <c:pt idx="2">
                  <c:v>3407</c:v>
                </c:pt>
                <c:pt idx="3">
                  <c:v>3415</c:v>
                </c:pt>
                <c:pt idx="4">
                  <c:v>3416</c:v>
                </c:pt>
                <c:pt idx="5">
                  <c:v>3447</c:v>
                </c:pt>
                <c:pt idx="6">
                  <c:v>3467</c:v>
                </c:pt>
                <c:pt idx="7">
                  <c:v>3467</c:v>
                </c:pt>
                <c:pt idx="8">
                  <c:v>3467</c:v>
                </c:pt>
                <c:pt idx="9">
                  <c:v>3479</c:v>
                </c:pt>
                <c:pt idx="10">
                  <c:v>3481</c:v>
                </c:pt>
                <c:pt idx="11">
                  <c:v>3486</c:v>
                </c:pt>
                <c:pt idx="12">
                  <c:v>3486</c:v>
                </c:pt>
                <c:pt idx="13">
                  <c:v>3487</c:v>
                </c:pt>
                <c:pt idx="14">
                  <c:v>3489</c:v>
                </c:pt>
                <c:pt idx="15">
                  <c:v>3491</c:v>
                </c:pt>
                <c:pt idx="16">
                  <c:v>3492</c:v>
                </c:pt>
                <c:pt idx="17">
                  <c:v>3537</c:v>
                </c:pt>
                <c:pt idx="18">
                  <c:v>3554</c:v>
                </c:pt>
                <c:pt idx="19">
                  <c:v>3558</c:v>
                </c:pt>
                <c:pt idx="20">
                  <c:v>3560</c:v>
                </c:pt>
                <c:pt idx="21">
                  <c:v>3559</c:v>
                </c:pt>
                <c:pt idx="22">
                  <c:v>3559</c:v>
                </c:pt>
                <c:pt idx="23">
                  <c:v>3562</c:v>
                </c:pt>
                <c:pt idx="24">
                  <c:v>3564</c:v>
                </c:pt>
                <c:pt idx="25">
                  <c:v>3564</c:v>
                </c:pt>
                <c:pt idx="26">
                  <c:v>3563</c:v>
                </c:pt>
                <c:pt idx="27">
                  <c:v>3564</c:v>
                </c:pt>
                <c:pt idx="28">
                  <c:v>3564</c:v>
                </c:pt>
                <c:pt idx="29">
                  <c:v>3562</c:v>
                </c:pt>
              </c:numCache>
            </c:numRef>
          </c:val>
          <c:smooth val="0"/>
          <c:extLst>
            <c:ext xmlns:c16="http://schemas.microsoft.com/office/drawing/2014/chart" uri="{C3380CC4-5D6E-409C-BE32-E72D297353CC}">
              <c16:uniqueId val="{00000007-6EF4-4B8B-843F-50A3EE341E3B}"/>
            </c:ext>
          </c:extLst>
        </c:ser>
        <c:dLbls>
          <c:showLegendKey val="0"/>
          <c:showVal val="0"/>
          <c:showCatName val="0"/>
          <c:showSerName val="0"/>
          <c:showPercent val="0"/>
          <c:showBubbleSize val="0"/>
        </c:dLbls>
        <c:smooth val="0"/>
        <c:axId val="426256528"/>
        <c:axId val="426257184"/>
      </c:lineChart>
      <c:dateAx>
        <c:axId val="42625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57184"/>
        <c:crosses val="autoZero"/>
        <c:auto val="1"/>
        <c:lblOffset val="100"/>
        <c:baseTimeUnit val="days"/>
      </c:dateAx>
      <c:valAx>
        <c:axId val="42625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5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5</c:v>
                </c:pt>
                <c:pt idx="1">
                  <c:v>5</c:v>
                </c:pt>
                <c:pt idx="2">
                  <c:v>4</c:v>
                </c:pt>
                <c:pt idx="3">
                  <c:v>18</c:v>
                </c:pt>
                <c:pt idx="4">
                  <c:v>19</c:v>
                </c:pt>
                <c:pt idx="5">
                  <c:v>-1</c:v>
                </c:pt>
                <c:pt idx="6">
                  <c:v>10</c:v>
                </c:pt>
                <c:pt idx="7">
                  <c:v>10</c:v>
                </c:pt>
                <c:pt idx="8">
                  <c:v>7</c:v>
                </c:pt>
                <c:pt idx="9">
                  <c:v>15</c:v>
                </c:pt>
                <c:pt idx="10">
                  <c:v>17</c:v>
                </c:pt>
                <c:pt idx="11">
                  <c:v>19</c:v>
                </c:pt>
                <c:pt idx="12">
                  <c:v>11</c:v>
                </c:pt>
                <c:pt idx="13">
                  <c:v>12</c:v>
                </c:pt>
                <c:pt idx="14">
                  <c:v>8</c:v>
                </c:pt>
                <c:pt idx="15">
                  <c:v>5</c:v>
                </c:pt>
                <c:pt idx="16">
                  <c:v>7</c:v>
                </c:pt>
                <c:pt idx="17">
                  <c:v>10</c:v>
                </c:pt>
                <c:pt idx="18">
                  <c:v>6</c:v>
                </c:pt>
                <c:pt idx="19">
                  <c:v>7</c:v>
                </c:pt>
                <c:pt idx="20">
                  <c:v>16</c:v>
                </c:pt>
                <c:pt idx="21">
                  <c:v>14</c:v>
                </c:pt>
                <c:pt idx="22">
                  <c:v>6</c:v>
                </c:pt>
                <c:pt idx="23">
                  <c:v>14</c:v>
                </c:pt>
                <c:pt idx="24">
                  <c:v>6</c:v>
                </c:pt>
                <c:pt idx="25">
                  <c:v>3</c:v>
                </c:pt>
                <c:pt idx="26">
                  <c:v>14</c:v>
                </c:pt>
                <c:pt idx="27">
                  <c:v>5</c:v>
                </c:pt>
                <c:pt idx="28">
                  <c:v>19</c:v>
                </c:pt>
                <c:pt idx="29">
                  <c:v>7</c:v>
                </c:pt>
              </c:numCache>
            </c:numRef>
          </c:val>
          <c:smooth val="0"/>
          <c:extLst>
            <c:ext xmlns:c16="http://schemas.microsoft.com/office/drawing/2014/chart" uri="{C3380CC4-5D6E-409C-BE32-E72D297353CC}">
              <c16:uniqueId val="{00000000-AF2D-490C-AECC-00DB1483FF25}"/>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15</c:v>
                </c:pt>
                <c:pt idx="1">
                  <c:v>15</c:v>
                </c:pt>
                <c:pt idx="2">
                  <c:v>19</c:v>
                </c:pt>
                <c:pt idx="3">
                  <c:v>11</c:v>
                </c:pt>
                <c:pt idx="4">
                  <c:v>18</c:v>
                </c:pt>
                <c:pt idx="5">
                  <c:v>18</c:v>
                </c:pt>
                <c:pt idx="6">
                  <c:v>19</c:v>
                </c:pt>
                <c:pt idx="7">
                  <c:v>24</c:v>
                </c:pt>
                <c:pt idx="8">
                  <c:v>14</c:v>
                </c:pt>
                <c:pt idx="9">
                  <c:v>19</c:v>
                </c:pt>
                <c:pt idx="10">
                  <c:v>56</c:v>
                </c:pt>
                <c:pt idx="11">
                  <c:v>39</c:v>
                </c:pt>
                <c:pt idx="12">
                  <c:v>28</c:v>
                </c:pt>
                <c:pt idx="13">
                  <c:v>56</c:v>
                </c:pt>
                <c:pt idx="14">
                  <c:v>43</c:v>
                </c:pt>
                <c:pt idx="15">
                  <c:v>34</c:v>
                </c:pt>
                <c:pt idx="16">
                  <c:v>25</c:v>
                </c:pt>
                <c:pt idx="17">
                  <c:v>17</c:v>
                </c:pt>
                <c:pt idx="18">
                  <c:v>39</c:v>
                </c:pt>
                <c:pt idx="19">
                  <c:v>9</c:v>
                </c:pt>
                <c:pt idx="20">
                  <c:v>24</c:v>
                </c:pt>
                <c:pt idx="21">
                  <c:v>12</c:v>
                </c:pt>
                <c:pt idx="22">
                  <c:v>23</c:v>
                </c:pt>
                <c:pt idx="23">
                  <c:v>6</c:v>
                </c:pt>
                <c:pt idx="24">
                  <c:v>3</c:v>
                </c:pt>
                <c:pt idx="25">
                  <c:v>15</c:v>
                </c:pt>
                <c:pt idx="26">
                  <c:v>8</c:v>
                </c:pt>
                <c:pt idx="27">
                  <c:v>18</c:v>
                </c:pt>
                <c:pt idx="28">
                  <c:v>24</c:v>
                </c:pt>
                <c:pt idx="29">
                  <c:v>15</c:v>
                </c:pt>
              </c:numCache>
            </c:numRef>
          </c:val>
          <c:smooth val="0"/>
          <c:extLst>
            <c:ext xmlns:c16="http://schemas.microsoft.com/office/drawing/2014/chart" uri="{C3380CC4-5D6E-409C-BE32-E72D297353CC}">
              <c16:uniqueId val="{00000001-AF2D-490C-AECC-00DB1483FF25}"/>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8</c:v>
                </c:pt>
                <c:pt idx="1">
                  <c:v>0</c:v>
                </c:pt>
                <c:pt idx="2">
                  <c:v>6</c:v>
                </c:pt>
                <c:pt idx="3">
                  <c:v>-1</c:v>
                </c:pt>
                <c:pt idx="4">
                  <c:v>8</c:v>
                </c:pt>
                <c:pt idx="5">
                  <c:v>14</c:v>
                </c:pt>
                <c:pt idx="6">
                  <c:v>-2</c:v>
                </c:pt>
                <c:pt idx="7">
                  <c:v>16</c:v>
                </c:pt>
                <c:pt idx="8">
                  <c:v>10</c:v>
                </c:pt>
                <c:pt idx="9">
                  <c:v>8</c:v>
                </c:pt>
                <c:pt idx="10">
                  <c:v>12</c:v>
                </c:pt>
                <c:pt idx="11">
                  <c:v>11</c:v>
                </c:pt>
                <c:pt idx="12">
                  <c:v>18</c:v>
                </c:pt>
                <c:pt idx="13">
                  <c:v>108</c:v>
                </c:pt>
                <c:pt idx="16">
                  <c:v>16</c:v>
                </c:pt>
                <c:pt idx="17">
                  <c:v>14</c:v>
                </c:pt>
                <c:pt idx="18">
                  <c:v>23</c:v>
                </c:pt>
                <c:pt idx="19">
                  <c:v>15</c:v>
                </c:pt>
                <c:pt idx="20">
                  <c:v>21</c:v>
                </c:pt>
                <c:pt idx="21">
                  <c:v>15</c:v>
                </c:pt>
                <c:pt idx="22">
                  <c:v>10</c:v>
                </c:pt>
                <c:pt idx="23">
                  <c:v>2</c:v>
                </c:pt>
                <c:pt idx="24">
                  <c:v>7</c:v>
                </c:pt>
                <c:pt idx="25">
                  <c:v>4</c:v>
                </c:pt>
                <c:pt idx="26">
                  <c:v>8</c:v>
                </c:pt>
                <c:pt idx="27">
                  <c:v>4</c:v>
                </c:pt>
                <c:pt idx="28">
                  <c:v>15</c:v>
                </c:pt>
                <c:pt idx="29">
                  <c:v>9</c:v>
                </c:pt>
              </c:numCache>
            </c:numRef>
          </c:val>
          <c:smooth val="0"/>
          <c:extLst>
            <c:ext xmlns:c16="http://schemas.microsoft.com/office/drawing/2014/chart" uri="{C3380CC4-5D6E-409C-BE32-E72D297353CC}">
              <c16:uniqueId val="{00000002-AF2D-490C-AECC-00DB1483FF25}"/>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7</c:v>
                </c:pt>
                <c:pt idx="1">
                  <c:v>7</c:v>
                </c:pt>
                <c:pt idx="2">
                  <c:v>0</c:v>
                </c:pt>
                <c:pt idx="3">
                  <c:v>8</c:v>
                </c:pt>
                <c:pt idx="4">
                  <c:v>3</c:v>
                </c:pt>
                <c:pt idx="5">
                  <c:v>3</c:v>
                </c:pt>
                <c:pt idx="6">
                  <c:v>8</c:v>
                </c:pt>
                <c:pt idx="7">
                  <c:v>4</c:v>
                </c:pt>
                <c:pt idx="8">
                  <c:v>15</c:v>
                </c:pt>
                <c:pt idx="9">
                  <c:v>2</c:v>
                </c:pt>
                <c:pt idx="10">
                  <c:v>10</c:v>
                </c:pt>
                <c:pt idx="11">
                  <c:v>7</c:v>
                </c:pt>
                <c:pt idx="12">
                  <c:v>9</c:v>
                </c:pt>
                <c:pt idx="13">
                  <c:v>10</c:v>
                </c:pt>
                <c:pt idx="14">
                  <c:v>7</c:v>
                </c:pt>
                <c:pt idx="15">
                  <c:v>3</c:v>
                </c:pt>
                <c:pt idx="16">
                  <c:v>3</c:v>
                </c:pt>
                <c:pt idx="17">
                  <c:v>1</c:v>
                </c:pt>
                <c:pt idx="18">
                  <c:v>4</c:v>
                </c:pt>
                <c:pt idx="19">
                  <c:v>8</c:v>
                </c:pt>
                <c:pt idx="20">
                  <c:v>2</c:v>
                </c:pt>
                <c:pt idx="21">
                  <c:v>2</c:v>
                </c:pt>
                <c:pt idx="22">
                  <c:v>3</c:v>
                </c:pt>
                <c:pt idx="23">
                  <c:v>1</c:v>
                </c:pt>
                <c:pt idx="24">
                  <c:v>1</c:v>
                </c:pt>
                <c:pt idx="25">
                  <c:v>-2</c:v>
                </c:pt>
                <c:pt idx="26">
                  <c:v>1</c:v>
                </c:pt>
                <c:pt idx="27">
                  <c:v>4</c:v>
                </c:pt>
                <c:pt idx="28">
                  <c:v>7</c:v>
                </c:pt>
                <c:pt idx="29">
                  <c:v>6</c:v>
                </c:pt>
              </c:numCache>
            </c:numRef>
          </c:val>
          <c:smooth val="0"/>
          <c:extLst>
            <c:ext xmlns:c16="http://schemas.microsoft.com/office/drawing/2014/chart" uri="{C3380CC4-5D6E-409C-BE32-E72D297353CC}">
              <c16:uniqueId val="{00000003-AF2D-490C-AECC-00DB1483FF25}"/>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15</c:v>
                </c:pt>
                <c:pt idx="1">
                  <c:v>3</c:v>
                </c:pt>
                <c:pt idx="2">
                  <c:v>12</c:v>
                </c:pt>
                <c:pt idx="3">
                  <c:v>15</c:v>
                </c:pt>
                <c:pt idx="4">
                  <c:v>18</c:v>
                </c:pt>
                <c:pt idx="5">
                  <c:v>11</c:v>
                </c:pt>
                <c:pt idx="6">
                  <c:v>14</c:v>
                </c:pt>
                <c:pt idx="7">
                  <c:v>35</c:v>
                </c:pt>
                <c:pt idx="8">
                  <c:v>16</c:v>
                </c:pt>
                <c:pt idx="9">
                  <c:v>11</c:v>
                </c:pt>
                <c:pt idx="10">
                  <c:v>26</c:v>
                </c:pt>
                <c:pt idx="11">
                  <c:v>31</c:v>
                </c:pt>
                <c:pt idx="12">
                  <c:v>20</c:v>
                </c:pt>
                <c:pt idx="13">
                  <c:v>12</c:v>
                </c:pt>
                <c:pt idx="14">
                  <c:v>21</c:v>
                </c:pt>
                <c:pt idx="15">
                  <c:v>15</c:v>
                </c:pt>
                <c:pt idx="16">
                  <c:v>16</c:v>
                </c:pt>
                <c:pt idx="17">
                  <c:v>3</c:v>
                </c:pt>
                <c:pt idx="18">
                  <c:v>16</c:v>
                </c:pt>
                <c:pt idx="19">
                  <c:v>6</c:v>
                </c:pt>
                <c:pt idx="20">
                  <c:v>11</c:v>
                </c:pt>
                <c:pt idx="21">
                  <c:v>18</c:v>
                </c:pt>
                <c:pt idx="22">
                  <c:v>3</c:v>
                </c:pt>
                <c:pt idx="23">
                  <c:v>12</c:v>
                </c:pt>
                <c:pt idx="24">
                  <c:v>14</c:v>
                </c:pt>
                <c:pt idx="25">
                  <c:v>13</c:v>
                </c:pt>
                <c:pt idx="26">
                  <c:v>2</c:v>
                </c:pt>
                <c:pt idx="27">
                  <c:v>-4</c:v>
                </c:pt>
                <c:pt idx="28">
                  <c:v>13</c:v>
                </c:pt>
                <c:pt idx="29">
                  <c:v>3</c:v>
                </c:pt>
              </c:numCache>
            </c:numRef>
          </c:val>
          <c:smooth val="0"/>
          <c:extLst>
            <c:ext xmlns:c16="http://schemas.microsoft.com/office/drawing/2014/chart" uri="{C3380CC4-5D6E-409C-BE32-E72D297353CC}">
              <c16:uniqueId val="{00000004-AF2D-490C-AECC-00DB1483FF25}"/>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-3</c:v>
                </c:pt>
                <c:pt idx="1">
                  <c:v>1</c:v>
                </c:pt>
                <c:pt idx="2">
                  <c:v>8</c:v>
                </c:pt>
                <c:pt idx="3">
                  <c:v>1</c:v>
                </c:pt>
                <c:pt idx="4">
                  <c:v>0</c:v>
                </c:pt>
                <c:pt idx="5">
                  <c:v>3</c:v>
                </c:pt>
                <c:pt idx="6">
                  <c:v>-4</c:v>
                </c:pt>
                <c:pt idx="7">
                  <c:v>-3</c:v>
                </c:pt>
                <c:pt idx="8">
                  <c:v>-1</c:v>
                </c:pt>
                <c:pt idx="9">
                  <c:v>2</c:v>
                </c:pt>
                <c:pt idx="10">
                  <c:v>-2</c:v>
                </c:pt>
                <c:pt idx="11">
                  <c:v>3</c:v>
                </c:pt>
                <c:pt idx="12">
                  <c:v>-1</c:v>
                </c:pt>
                <c:pt idx="13">
                  <c:v>-4</c:v>
                </c:pt>
                <c:pt idx="14">
                  <c:v>-6</c:v>
                </c:pt>
                <c:pt idx="15">
                  <c:v>-4</c:v>
                </c:pt>
                <c:pt idx="16">
                  <c:v>-4</c:v>
                </c:pt>
                <c:pt idx="17">
                  <c:v>4</c:v>
                </c:pt>
                <c:pt idx="18">
                  <c:v>-3</c:v>
                </c:pt>
                <c:pt idx="19">
                  <c:v>-5</c:v>
                </c:pt>
                <c:pt idx="20">
                  <c:v>-1</c:v>
                </c:pt>
                <c:pt idx="21">
                  <c:v>-4</c:v>
                </c:pt>
                <c:pt idx="22">
                  <c:v>4</c:v>
                </c:pt>
                <c:pt idx="23">
                  <c:v>-2</c:v>
                </c:pt>
                <c:pt idx="24">
                  <c:v>-4</c:v>
                </c:pt>
                <c:pt idx="25">
                  <c:v>0</c:v>
                </c:pt>
                <c:pt idx="26">
                  <c:v>-6</c:v>
                </c:pt>
                <c:pt idx="27">
                  <c:v>-4</c:v>
                </c:pt>
                <c:pt idx="28">
                  <c:v>2</c:v>
                </c:pt>
                <c:pt idx="29">
                  <c:v>-5</c:v>
                </c:pt>
              </c:numCache>
            </c:numRef>
          </c:val>
          <c:smooth val="0"/>
          <c:extLst>
            <c:ext xmlns:c16="http://schemas.microsoft.com/office/drawing/2014/chart" uri="{C3380CC4-5D6E-409C-BE32-E72D297353CC}">
              <c16:uniqueId val="{00000005-AF2D-490C-AECC-00DB1483FF25}"/>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6</c:v>
                </c:pt>
                <c:pt idx="1">
                  <c:v>1</c:v>
                </c:pt>
                <c:pt idx="2">
                  <c:v>-2</c:v>
                </c:pt>
                <c:pt idx="3">
                  <c:v>5</c:v>
                </c:pt>
                <c:pt idx="4">
                  <c:v>5</c:v>
                </c:pt>
                <c:pt idx="5">
                  <c:v>8</c:v>
                </c:pt>
                <c:pt idx="6">
                  <c:v>-2</c:v>
                </c:pt>
                <c:pt idx="7">
                  <c:v>11</c:v>
                </c:pt>
                <c:pt idx="8">
                  <c:v>8</c:v>
                </c:pt>
                <c:pt idx="9">
                  <c:v>0</c:v>
                </c:pt>
                <c:pt idx="10">
                  <c:v>4</c:v>
                </c:pt>
                <c:pt idx="11">
                  <c:v>0</c:v>
                </c:pt>
                <c:pt idx="12">
                  <c:v>4</c:v>
                </c:pt>
                <c:pt idx="13">
                  <c:v>2</c:v>
                </c:pt>
                <c:pt idx="14">
                  <c:v>3</c:v>
                </c:pt>
                <c:pt idx="15">
                  <c:v>5</c:v>
                </c:pt>
                <c:pt idx="16">
                  <c:v>0</c:v>
                </c:pt>
                <c:pt idx="17">
                  <c:v>2</c:v>
                </c:pt>
                <c:pt idx="18">
                  <c:v>-3</c:v>
                </c:pt>
                <c:pt idx="19">
                  <c:v>4</c:v>
                </c:pt>
                <c:pt idx="20">
                  <c:v>10</c:v>
                </c:pt>
                <c:pt idx="21">
                  <c:v>1</c:v>
                </c:pt>
                <c:pt idx="22">
                  <c:v>4</c:v>
                </c:pt>
                <c:pt idx="23">
                  <c:v>2</c:v>
                </c:pt>
                <c:pt idx="24">
                  <c:v>2</c:v>
                </c:pt>
                <c:pt idx="25">
                  <c:v>-1</c:v>
                </c:pt>
                <c:pt idx="26">
                  <c:v>10</c:v>
                </c:pt>
                <c:pt idx="27">
                  <c:v>-2</c:v>
                </c:pt>
                <c:pt idx="28">
                  <c:v>2</c:v>
                </c:pt>
                <c:pt idx="29">
                  <c:v>7</c:v>
                </c:pt>
              </c:numCache>
            </c:numRef>
          </c:val>
          <c:smooth val="0"/>
          <c:extLst>
            <c:ext xmlns:c16="http://schemas.microsoft.com/office/drawing/2014/chart" uri="{C3380CC4-5D6E-409C-BE32-E72D297353CC}">
              <c16:uniqueId val="{00000006-AF2D-490C-AECC-00DB1483FF25}"/>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Sheet1!$I$2:$I$31</c:f>
              <c:numCache>
                <c:formatCode>General</c:formatCode>
                <c:ptCount val="30"/>
                <c:pt idx="0">
                  <c:v>1</c:v>
                </c:pt>
                <c:pt idx="1">
                  <c:v>5</c:v>
                </c:pt>
                <c:pt idx="2">
                  <c:v>3</c:v>
                </c:pt>
                <c:pt idx="3">
                  <c:v>8</c:v>
                </c:pt>
                <c:pt idx="4">
                  <c:v>1</c:v>
                </c:pt>
                <c:pt idx="5">
                  <c:v>31</c:v>
                </c:pt>
                <c:pt idx="6">
                  <c:v>20</c:v>
                </c:pt>
                <c:pt idx="7">
                  <c:v>0</c:v>
                </c:pt>
                <c:pt idx="8">
                  <c:v>0</c:v>
                </c:pt>
                <c:pt idx="9">
                  <c:v>12</c:v>
                </c:pt>
                <c:pt idx="10">
                  <c:v>2</c:v>
                </c:pt>
                <c:pt idx="11">
                  <c:v>5</c:v>
                </c:pt>
                <c:pt idx="12">
                  <c:v>0</c:v>
                </c:pt>
                <c:pt idx="13">
                  <c:v>1</c:v>
                </c:pt>
                <c:pt idx="14">
                  <c:v>2</c:v>
                </c:pt>
                <c:pt idx="15">
                  <c:v>2</c:v>
                </c:pt>
                <c:pt idx="16">
                  <c:v>1</c:v>
                </c:pt>
                <c:pt idx="17">
                  <c:v>45</c:v>
                </c:pt>
                <c:pt idx="18">
                  <c:v>17</c:v>
                </c:pt>
                <c:pt idx="19">
                  <c:v>4</c:v>
                </c:pt>
                <c:pt idx="20">
                  <c:v>2</c:v>
                </c:pt>
                <c:pt idx="21">
                  <c:v>-1</c:v>
                </c:pt>
                <c:pt idx="22">
                  <c:v>0</c:v>
                </c:pt>
                <c:pt idx="23">
                  <c:v>3</c:v>
                </c:pt>
                <c:pt idx="24">
                  <c:v>2</c:v>
                </c:pt>
                <c:pt idx="25">
                  <c:v>0</c:v>
                </c:pt>
                <c:pt idx="26">
                  <c:v>-1</c:v>
                </c:pt>
                <c:pt idx="27">
                  <c:v>1</c:v>
                </c:pt>
                <c:pt idx="28">
                  <c:v>0</c:v>
                </c:pt>
                <c:pt idx="29">
                  <c:v>-2</c:v>
                </c:pt>
              </c:numCache>
            </c:numRef>
          </c:val>
          <c:smooth val="0"/>
          <c:extLst>
            <c:ext xmlns:c16="http://schemas.microsoft.com/office/drawing/2014/chart" uri="{C3380CC4-5D6E-409C-BE32-E72D297353CC}">
              <c16:uniqueId val="{00000007-AF2D-490C-AECC-00DB1483FF25}"/>
            </c:ext>
          </c:extLst>
        </c:ser>
        <c:dLbls>
          <c:showLegendKey val="0"/>
          <c:showVal val="0"/>
          <c:showCatName val="0"/>
          <c:showSerName val="0"/>
          <c:showPercent val="0"/>
          <c:showBubbleSize val="0"/>
        </c:dLbls>
        <c:smooth val="0"/>
        <c:axId val="426264728"/>
        <c:axId val="426263088"/>
      </c:lineChart>
      <c:dateAx>
        <c:axId val="42626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63088"/>
        <c:crosses val="autoZero"/>
        <c:auto val="1"/>
        <c:lblOffset val="100"/>
        <c:baseTimeUnit val="days"/>
      </c:dateAx>
      <c:valAx>
        <c:axId val="42626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6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4</c:v>
                </c:pt>
                <c:pt idx="3">
                  <c:v>5</c:v>
                </c:pt>
                <c:pt idx="4">
                  <c:v>4</c:v>
                </c:pt>
                <c:pt idx="5">
                  <c:v>4</c:v>
                </c:pt>
                <c:pt idx="6">
                  <c:v>4</c:v>
                </c:pt>
              </c:numCache>
            </c:numRef>
          </c:val>
          <c:extLst>
            <c:ext xmlns:c16="http://schemas.microsoft.com/office/drawing/2014/chart" uri="{C3380CC4-5D6E-409C-BE32-E72D297353CC}">
              <c16:uniqueId val="{00000000-51F9-4120-8E45-C2C0DB5D8C20}"/>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4</c:v>
                </c:pt>
                <c:pt idx="3">
                  <c:v>3</c:v>
                </c:pt>
                <c:pt idx="4">
                  <c:v>4</c:v>
                </c:pt>
                <c:pt idx="5">
                  <c:v>0</c:v>
                </c:pt>
                <c:pt idx="6">
                  <c:v>1</c:v>
                </c:pt>
              </c:numCache>
            </c:numRef>
          </c:val>
          <c:extLst>
            <c:ext xmlns:c16="http://schemas.microsoft.com/office/drawing/2014/chart" uri="{C3380CC4-5D6E-409C-BE32-E72D297353CC}">
              <c16:uniqueId val="{00000001-51F9-4120-8E45-C2C0DB5D8C2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2</c:v>
                </c:pt>
                <c:pt idx="2">
                  <c:v>3</c:v>
                </c:pt>
                <c:pt idx="3">
                  <c:v>1</c:v>
                </c:pt>
                <c:pt idx="4">
                  <c:v>1</c:v>
                </c:pt>
                <c:pt idx="5">
                  <c:v>0</c:v>
                </c:pt>
                <c:pt idx="6">
                  <c:v>0</c:v>
                </c:pt>
              </c:numCache>
            </c:numRef>
          </c:val>
          <c:extLst>
            <c:ext xmlns:c16="http://schemas.microsoft.com/office/drawing/2014/chart" uri="{C3380CC4-5D6E-409C-BE32-E72D297353CC}">
              <c16:uniqueId val="{00000002-51F9-4120-8E45-C2C0DB5D8C20}"/>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3</c:v>
                </c:pt>
                <c:pt idx="2">
                  <c:v>2</c:v>
                </c:pt>
                <c:pt idx="3">
                  <c:v>0</c:v>
                </c:pt>
                <c:pt idx="4">
                  <c:v>4</c:v>
                </c:pt>
                <c:pt idx="5">
                  <c:v>0</c:v>
                </c:pt>
                <c:pt idx="6">
                  <c:v>0</c:v>
                </c:pt>
              </c:numCache>
            </c:numRef>
          </c:val>
          <c:extLst>
            <c:ext xmlns:c16="http://schemas.microsoft.com/office/drawing/2014/chart" uri="{C3380CC4-5D6E-409C-BE32-E72D297353CC}">
              <c16:uniqueId val="{00000003-51F9-4120-8E45-C2C0DB5D8C20}"/>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5</c:v>
                </c:pt>
                <c:pt idx="2">
                  <c:v>2</c:v>
                </c:pt>
                <c:pt idx="3">
                  <c:v>3</c:v>
                </c:pt>
                <c:pt idx="4">
                  <c:v>5</c:v>
                </c:pt>
                <c:pt idx="5">
                  <c:v>0</c:v>
                </c:pt>
                <c:pt idx="6">
                  <c:v>2</c:v>
                </c:pt>
              </c:numCache>
            </c:numRef>
          </c:val>
          <c:extLst>
            <c:ext xmlns:c16="http://schemas.microsoft.com/office/drawing/2014/chart" uri="{C3380CC4-5D6E-409C-BE32-E72D297353CC}">
              <c16:uniqueId val="{00000004-51F9-4120-8E45-C2C0DB5D8C20}"/>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51F9-4120-8E45-C2C0DB5D8C20}"/>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6-51F9-4120-8E45-C2C0DB5D8C20}"/>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1</c:v>
                </c:pt>
              </c:numCache>
            </c:numRef>
          </c:val>
          <c:extLst>
            <c:ext xmlns:c16="http://schemas.microsoft.com/office/drawing/2014/chart" uri="{C3380CC4-5D6E-409C-BE32-E72D297353CC}">
              <c16:uniqueId val="{00000007-51F9-4120-8E45-C2C0DB5D8C20}"/>
            </c:ext>
          </c:extLst>
        </c:ser>
        <c:dLbls>
          <c:showLegendKey val="0"/>
          <c:showVal val="0"/>
          <c:showCatName val="0"/>
          <c:showSerName val="0"/>
          <c:showPercent val="0"/>
          <c:showBubbleSize val="0"/>
        </c:dLbls>
        <c:gapWidth val="219"/>
        <c:overlap val="-27"/>
        <c:axId val="426264072"/>
        <c:axId val="426262760"/>
      </c:barChart>
      <c:catAx>
        <c:axId val="42626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62760"/>
        <c:crosses val="autoZero"/>
        <c:auto val="1"/>
        <c:lblAlgn val="ctr"/>
        <c:lblOffset val="100"/>
        <c:noMultiLvlLbl val="0"/>
      </c:catAx>
      <c:valAx>
        <c:axId val="42626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6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11</c:v>
                </c:pt>
                <c:pt idx="2">
                  <c:v>11</c:v>
                </c:pt>
                <c:pt idx="3">
                  <c:v>6</c:v>
                </c:pt>
                <c:pt idx="4">
                  <c:v>10</c:v>
                </c:pt>
                <c:pt idx="5">
                  <c:v>13</c:v>
                </c:pt>
                <c:pt idx="6">
                  <c:v>12</c:v>
                </c:pt>
              </c:numCache>
            </c:numRef>
          </c:val>
          <c:extLst>
            <c:ext xmlns:c16="http://schemas.microsoft.com/office/drawing/2014/chart" uri="{C3380CC4-5D6E-409C-BE32-E72D297353CC}">
              <c16:uniqueId val="{00000000-D2C7-4926-803B-4FB9304FFB6E}"/>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c:v>
                </c:pt>
                <c:pt idx="1">
                  <c:v>29</c:v>
                </c:pt>
                <c:pt idx="2">
                  <c:v>24</c:v>
                </c:pt>
                <c:pt idx="3">
                  <c:v>20</c:v>
                </c:pt>
                <c:pt idx="4">
                  <c:v>17</c:v>
                </c:pt>
                <c:pt idx="5">
                  <c:v>22</c:v>
                </c:pt>
                <c:pt idx="6">
                  <c:v>28</c:v>
                </c:pt>
              </c:numCache>
            </c:numRef>
          </c:val>
          <c:extLst>
            <c:ext xmlns:c16="http://schemas.microsoft.com/office/drawing/2014/chart" uri="{C3380CC4-5D6E-409C-BE32-E72D297353CC}">
              <c16:uniqueId val="{00000001-D2C7-4926-803B-4FB9304FFB6E}"/>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14</c:v>
                </c:pt>
                <c:pt idx="1">
                  <c:v>33</c:v>
                </c:pt>
                <c:pt idx="2">
                  <c:v>14</c:v>
                </c:pt>
                <c:pt idx="3">
                  <c:v>7</c:v>
                </c:pt>
                <c:pt idx="4">
                  <c:v>8</c:v>
                </c:pt>
                <c:pt idx="5">
                  <c:v>8</c:v>
                </c:pt>
                <c:pt idx="6">
                  <c:v>12</c:v>
                </c:pt>
              </c:numCache>
            </c:numRef>
          </c:val>
          <c:extLst>
            <c:ext xmlns:c16="http://schemas.microsoft.com/office/drawing/2014/chart" uri="{C3380CC4-5D6E-409C-BE32-E72D297353CC}">
              <c16:uniqueId val="{00000002-D2C7-4926-803B-4FB9304FFB6E}"/>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6</c:v>
                </c:pt>
                <c:pt idx="2">
                  <c:v>5</c:v>
                </c:pt>
                <c:pt idx="3">
                  <c:v>7</c:v>
                </c:pt>
                <c:pt idx="4">
                  <c:v>2</c:v>
                </c:pt>
                <c:pt idx="5">
                  <c:v>5</c:v>
                </c:pt>
                <c:pt idx="6">
                  <c:v>3</c:v>
                </c:pt>
              </c:numCache>
            </c:numRef>
          </c:val>
          <c:extLst>
            <c:ext xmlns:c16="http://schemas.microsoft.com/office/drawing/2014/chart" uri="{C3380CC4-5D6E-409C-BE32-E72D297353CC}">
              <c16:uniqueId val="{00000003-D2C7-4926-803B-4FB9304FFB6E}"/>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8</c:v>
                </c:pt>
                <c:pt idx="2">
                  <c:v>20</c:v>
                </c:pt>
                <c:pt idx="3">
                  <c:v>8</c:v>
                </c:pt>
                <c:pt idx="4">
                  <c:v>13</c:v>
                </c:pt>
                <c:pt idx="5">
                  <c:v>15</c:v>
                </c:pt>
                <c:pt idx="6">
                  <c:v>20</c:v>
                </c:pt>
              </c:numCache>
            </c:numRef>
          </c:val>
          <c:extLst>
            <c:ext xmlns:c16="http://schemas.microsoft.com/office/drawing/2014/chart" uri="{C3380CC4-5D6E-409C-BE32-E72D297353CC}">
              <c16:uniqueId val="{00000004-D2C7-4926-803B-4FB9304FFB6E}"/>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-3</c:v>
                </c:pt>
                <c:pt idx="2">
                  <c:v>-3</c:v>
                </c:pt>
                <c:pt idx="3">
                  <c:v>-1</c:v>
                </c:pt>
                <c:pt idx="4">
                  <c:v>1</c:v>
                </c:pt>
                <c:pt idx="5">
                  <c:v>0</c:v>
                </c:pt>
                <c:pt idx="6">
                  <c:v>0</c:v>
                </c:pt>
              </c:numCache>
            </c:numRef>
          </c:val>
          <c:extLst>
            <c:ext xmlns:c16="http://schemas.microsoft.com/office/drawing/2014/chart" uri="{C3380CC4-5D6E-409C-BE32-E72D297353CC}">
              <c16:uniqueId val="{00000005-D2C7-4926-803B-4FB9304FFB6E}"/>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2</c:v>
                </c:pt>
                <c:pt idx="2">
                  <c:v>5</c:v>
                </c:pt>
                <c:pt idx="3">
                  <c:v>5</c:v>
                </c:pt>
                <c:pt idx="4">
                  <c:v>0</c:v>
                </c:pt>
                <c:pt idx="5">
                  <c:v>3</c:v>
                </c:pt>
                <c:pt idx="6">
                  <c:v>0</c:v>
                </c:pt>
              </c:numCache>
            </c:numRef>
          </c:val>
          <c:extLst>
            <c:ext xmlns:c16="http://schemas.microsoft.com/office/drawing/2014/chart" uri="{C3380CC4-5D6E-409C-BE32-E72D297353CC}">
              <c16:uniqueId val="{00000006-D2C7-4926-803B-4FB9304FFB6E}"/>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9</c:v>
                </c:pt>
                <c:pt idx="1">
                  <c:v>6</c:v>
                </c:pt>
                <c:pt idx="2">
                  <c:v>0</c:v>
                </c:pt>
                <c:pt idx="3">
                  <c:v>1</c:v>
                </c:pt>
                <c:pt idx="4">
                  <c:v>5</c:v>
                </c:pt>
                <c:pt idx="5">
                  <c:v>14</c:v>
                </c:pt>
                <c:pt idx="6">
                  <c:v>6</c:v>
                </c:pt>
              </c:numCache>
            </c:numRef>
          </c:val>
          <c:extLst>
            <c:ext xmlns:c16="http://schemas.microsoft.com/office/drawing/2014/chart" uri="{C3380CC4-5D6E-409C-BE32-E72D297353CC}">
              <c16:uniqueId val="{00000007-D2C7-4926-803B-4FB9304FFB6E}"/>
            </c:ext>
          </c:extLst>
        </c:ser>
        <c:dLbls>
          <c:showLegendKey val="0"/>
          <c:showVal val="0"/>
          <c:showCatName val="0"/>
          <c:showSerName val="0"/>
          <c:showPercent val="0"/>
          <c:showBubbleSize val="0"/>
        </c:dLbls>
        <c:gapWidth val="219"/>
        <c:overlap val="-27"/>
        <c:axId val="405991696"/>
        <c:axId val="405994320"/>
      </c:barChart>
      <c:catAx>
        <c:axId val="40599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4320"/>
        <c:crosses val="autoZero"/>
        <c:auto val="1"/>
        <c:lblAlgn val="ctr"/>
        <c:lblOffset val="100"/>
        <c:noMultiLvlLbl val="0"/>
      </c:catAx>
      <c:valAx>
        <c:axId val="40599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0</c:v>
                </c:pt>
                <c:pt idx="14">
                  <c:v>1</c:v>
                </c:pt>
                <c:pt idx="15">
                  <c:v>0</c:v>
                </c:pt>
                <c:pt idx="16">
                  <c:v>0</c:v>
                </c:pt>
                <c:pt idx="17">
                  <c:v>3</c:v>
                </c:pt>
                <c:pt idx="18">
                  <c:v>4</c:v>
                </c:pt>
                <c:pt idx="19">
                  <c:v>2</c:v>
                </c:pt>
                <c:pt idx="20">
                  <c:v>3</c:v>
                </c:pt>
                <c:pt idx="21">
                  <c:v>2</c:v>
                </c:pt>
                <c:pt idx="22">
                  <c:v>1</c:v>
                </c:pt>
                <c:pt idx="23">
                  <c:v>0</c:v>
                </c:pt>
              </c:numCache>
            </c:numRef>
          </c:val>
          <c:smooth val="0"/>
          <c:extLst>
            <c:ext xmlns:c16="http://schemas.microsoft.com/office/drawing/2014/chart" uri="{C3380CC4-5D6E-409C-BE32-E72D297353CC}">
              <c16:uniqueId val="{00000000-F06C-4682-AFD7-5DA2A1F38A78}"/>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1</c:v>
                </c:pt>
                <c:pt idx="17">
                  <c:v>6</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1-F06C-4682-AFD7-5DA2A1F38A78}"/>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2-F06C-4682-AFD7-5DA2A1F38A78}"/>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4</c:v>
                </c:pt>
                <c:pt idx="10">
                  <c:v>3</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06C-4682-AFD7-5DA2A1F38A78}"/>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c:v>
                </c:pt>
                <c:pt idx="19">
                  <c:v>0</c:v>
                </c:pt>
                <c:pt idx="20">
                  <c:v>2</c:v>
                </c:pt>
                <c:pt idx="21">
                  <c:v>0</c:v>
                </c:pt>
                <c:pt idx="22">
                  <c:v>2</c:v>
                </c:pt>
                <c:pt idx="23">
                  <c:v>0</c:v>
                </c:pt>
              </c:numCache>
            </c:numRef>
          </c:val>
          <c:smooth val="0"/>
          <c:extLst>
            <c:ext xmlns:c16="http://schemas.microsoft.com/office/drawing/2014/chart" uri="{C3380CC4-5D6E-409C-BE32-E72D297353CC}">
              <c16:uniqueId val="{00000004-F06C-4682-AFD7-5DA2A1F38A78}"/>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06C-4682-AFD7-5DA2A1F38A78}"/>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F06C-4682-AFD7-5DA2A1F38A78}"/>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F06C-4682-AFD7-5DA2A1F38A78}"/>
            </c:ext>
          </c:extLst>
        </c:ser>
        <c:dLbls>
          <c:showLegendKey val="0"/>
          <c:showVal val="0"/>
          <c:showCatName val="0"/>
          <c:showSerName val="0"/>
          <c:showPercent val="0"/>
          <c:showBubbleSize val="0"/>
        </c:dLbls>
        <c:smooth val="0"/>
        <c:axId val="405981200"/>
        <c:axId val="405983496"/>
      </c:lineChart>
      <c:catAx>
        <c:axId val="40598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83496"/>
        <c:crosses val="autoZero"/>
        <c:auto val="1"/>
        <c:lblAlgn val="ctr"/>
        <c:lblOffset val="100"/>
        <c:noMultiLvlLbl val="0"/>
      </c:catAx>
      <c:valAx>
        <c:axId val="40598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8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0.655246581656168</c:v>
                </c:pt>
                <c:pt idx="1">
                  <c:v>0.712090950990936</c:v>
                </c:pt>
                <c:pt idx="2">
                  <c:v>0.49316331233676403</c:v>
                </c:pt>
                <c:pt idx="3">
                  <c:v>0.66676908895375597</c:v>
                </c:pt>
                <c:pt idx="4">
                  <c:v>0.68827776924258699</c:v>
                </c:pt>
                <c:pt idx="5">
                  <c:v>0.31955753571977302</c:v>
                </c:pt>
                <c:pt idx="6">
                  <c:v>0.60992471961898898</c:v>
                </c:pt>
              </c:numCache>
            </c:numRef>
          </c:val>
          <c:extLst>
            <c:ext xmlns:c16="http://schemas.microsoft.com/office/drawing/2014/chart" uri="{C3380CC4-5D6E-409C-BE32-E72D297353CC}">
              <c16:uniqueId val="{00000000-4D82-4529-9C77-B632292D92E6}"/>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1.89480504181882</c:v>
                </c:pt>
                <c:pt idx="1">
                  <c:v>0.61962539757333002</c:v>
                </c:pt>
                <c:pt idx="2">
                  <c:v>0.54423371421840006</c:v>
                </c:pt>
                <c:pt idx="3">
                  <c:v>0.47983665135273101</c:v>
                </c:pt>
                <c:pt idx="4">
                  <c:v>0.654376251619743</c:v>
                </c:pt>
                <c:pt idx="6">
                  <c:v>0.50653787254093496</c:v>
                </c:pt>
              </c:numCache>
            </c:numRef>
          </c:val>
          <c:extLst>
            <c:ext xmlns:c16="http://schemas.microsoft.com/office/drawing/2014/chart" uri="{C3380CC4-5D6E-409C-BE32-E72D297353CC}">
              <c16:uniqueId val="{00000001-4D82-4529-9C77-B632292D92E6}"/>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2.1687269572760799E-2</c:v>
                </c:pt>
                <c:pt idx="1">
                  <c:v>3.79527217523314E-2</c:v>
                </c:pt>
                <c:pt idx="2">
                  <c:v>0.22771633051398801</c:v>
                </c:pt>
                <c:pt idx="3">
                  <c:v>4.3374539145521598E-2</c:v>
                </c:pt>
                <c:pt idx="4">
                  <c:v>0</c:v>
                </c:pt>
              </c:numCache>
            </c:numRef>
          </c:val>
          <c:extLst>
            <c:ext xmlns:c16="http://schemas.microsoft.com/office/drawing/2014/chart" uri="{C3380CC4-5D6E-409C-BE32-E72D297353CC}">
              <c16:uniqueId val="{00000002-4D82-4529-9C77-B632292D92E6}"/>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0.97717733473242396</c:v>
                </c:pt>
                <c:pt idx="1">
                  <c:v>0.45689052116124501</c:v>
                </c:pt>
                <c:pt idx="2">
                  <c:v>0.688614900314795</c:v>
                </c:pt>
                <c:pt idx="4">
                  <c:v>1.63791972717733</c:v>
                </c:pt>
              </c:numCache>
            </c:numRef>
          </c:val>
          <c:extLst>
            <c:ext xmlns:c16="http://schemas.microsoft.com/office/drawing/2014/chart" uri="{C3380CC4-5D6E-409C-BE32-E72D297353CC}">
              <c16:uniqueId val="{00000003-4D82-4529-9C77-B632292D92E6}"/>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1.9896749606717901</c:v>
                </c:pt>
                <c:pt idx="1">
                  <c:v>1.1131544546119201</c:v>
                </c:pt>
                <c:pt idx="2">
                  <c:v>1.85341102962356</c:v>
                </c:pt>
                <c:pt idx="3">
                  <c:v>1.3042932370253799</c:v>
                </c:pt>
                <c:pt idx="4">
                  <c:v>0.99971196242217397</c:v>
                </c:pt>
                <c:pt idx="6">
                  <c:v>0.38109587219994201</c:v>
                </c:pt>
              </c:numCache>
            </c:numRef>
          </c:val>
          <c:extLst>
            <c:ext xmlns:c16="http://schemas.microsoft.com/office/drawing/2014/chart" uri="{C3380CC4-5D6E-409C-BE32-E72D297353CC}">
              <c16:uniqueId val="{00000004-4D82-4529-9C77-B632292D92E6}"/>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4D82-4529-9C77-B632292D92E6}"/>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1">
                  <c:v>1.5244436656737299</c:v>
                </c:pt>
              </c:numCache>
            </c:numRef>
          </c:val>
          <c:extLst>
            <c:ext xmlns:c16="http://schemas.microsoft.com/office/drawing/2014/chart" uri="{C3380CC4-5D6E-409C-BE32-E72D297353CC}">
              <c16:uniqueId val="{00000006-4D82-4529-9C77-B632292D92E6}"/>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6">
                  <c:v>1.1206896551724099</c:v>
                </c:pt>
              </c:numCache>
            </c:numRef>
          </c:val>
          <c:extLst>
            <c:ext xmlns:c16="http://schemas.microsoft.com/office/drawing/2014/chart" uri="{C3380CC4-5D6E-409C-BE32-E72D297353CC}">
              <c16:uniqueId val="{00000007-4D82-4529-9C77-B632292D92E6}"/>
            </c:ext>
          </c:extLst>
        </c:ser>
        <c:dLbls>
          <c:showLegendKey val="0"/>
          <c:showVal val="0"/>
          <c:showCatName val="0"/>
          <c:showSerName val="0"/>
          <c:showPercent val="0"/>
          <c:showBubbleSize val="0"/>
        </c:dLbls>
        <c:gapWidth val="219"/>
        <c:overlap val="-27"/>
        <c:axId val="394647672"/>
        <c:axId val="394641112"/>
      </c:barChart>
      <c:catAx>
        <c:axId val="39464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41112"/>
        <c:crosses val="autoZero"/>
        <c:auto val="1"/>
        <c:lblAlgn val="ctr"/>
        <c:lblOffset val="100"/>
        <c:noMultiLvlLbl val="0"/>
      </c:catAx>
      <c:valAx>
        <c:axId val="39464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4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0.20894788593903599</c:v>
                </c:pt>
                <c:pt idx="11">
                  <c:v>0</c:v>
                </c:pt>
                <c:pt idx="12">
                  <c:v>0.62377089478859404</c:v>
                </c:pt>
                <c:pt idx="13">
                  <c:v>0</c:v>
                </c:pt>
                <c:pt idx="14">
                  <c:v>0.62069813176007904</c:v>
                </c:pt>
                <c:pt idx="15">
                  <c:v>0.924901671583087</c:v>
                </c:pt>
                <c:pt idx="16">
                  <c:v>0</c:v>
                </c:pt>
                <c:pt idx="17">
                  <c:v>0.410982055063914</c:v>
                </c:pt>
                <c:pt idx="18">
                  <c:v>0.58228859390363796</c:v>
                </c:pt>
                <c:pt idx="19">
                  <c:v>0.29037610619469001</c:v>
                </c:pt>
                <c:pt idx="20">
                  <c:v>0.69751720747295998</c:v>
                </c:pt>
                <c:pt idx="21">
                  <c:v>0.81889134709931199</c:v>
                </c:pt>
                <c:pt idx="22">
                  <c:v>0.368731563421829</c:v>
                </c:pt>
                <c:pt idx="23">
                  <c:v>0</c:v>
                </c:pt>
              </c:numCache>
            </c:numRef>
          </c:val>
          <c:smooth val="0"/>
          <c:extLst>
            <c:ext xmlns:c16="http://schemas.microsoft.com/office/drawing/2014/chart" uri="{C3380CC4-5D6E-409C-BE32-E72D297353CC}">
              <c16:uniqueId val="{00000000-CD36-48B7-B27A-B42A51DD6878}"/>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0.36288232244686403</c:v>
                </c:pt>
                <c:pt idx="12">
                  <c:v>0</c:v>
                </c:pt>
                <c:pt idx="13">
                  <c:v>0.50662142419529699</c:v>
                </c:pt>
                <c:pt idx="14">
                  <c:v>0.61972760262029303</c:v>
                </c:pt>
                <c:pt idx="15">
                  <c:v>0</c:v>
                </c:pt>
                <c:pt idx="16">
                  <c:v>0.80234695320231897</c:v>
                </c:pt>
                <c:pt idx="17">
                  <c:v>1.20777500248729</c:v>
                </c:pt>
                <c:pt idx="18">
                  <c:v>0.30750742259295899</c:v>
                </c:pt>
                <c:pt idx="19">
                  <c:v>0</c:v>
                </c:pt>
                <c:pt idx="20">
                  <c:v>0</c:v>
                </c:pt>
                <c:pt idx="21">
                  <c:v>0</c:v>
                </c:pt>
                <c:pt idx="22">
                  <c:v>0</c:v>
                </c:pt>
                <c:pt idx="23">
                  <c:v>0</c:v>
                </c:pt>
              </c:numCache>
            </c:numRef>
          </c:val>
          <c:smooth val="0"/>
          <c:extLst>
            <c:ext xmlns:c16="http://schemas.microsoft.com/office/drawing/2014/chart" uri="{C3380CC4-5D6E-409C-BE32-E72D297353CC}">
              <c16:uniqueId val="{00000001-CD36-48B7-B27A-B42A51DD6878}"/>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6.5072393037253998E-2</c:v>
                </c:pt>
                <c:pt idx="13">
                  <c:v>3.2536196518626999E-2</c:v>
                </c:pt>
                <c:pt idx="14">
                  <c:v>4.0670245648283698E-2</c:v>
                </c:pt>
                <c:pt idx="15">
                  <c:v>0</c:v>
                </c:pt>
                <c:pt idx="16">
                  <c:v>0</c:v>
                </c:pt>
                <c:pt idx="17">
                  <c:v>2.9824846808741399E-2</c:v>
                </c:pt>
                <c:pt idx="18">
                  <c:v>0.206062577951304</c:v>
                </c:pt>
                <c:pt idx="19">
                  <c:v>1.0845398839542299E-2</c:v>
                </c:pt>
                <c:pt idx="20">
                  <c:v>0</c:v>
                </c:pt>
                <c:pt idx="21">
                  <c:v>0</c:v>
                </c:pt>
                <c:pt idx="22">
                  <c:v>0</c:v>
                </c:pt>
                <c:pt idx="23">
                  <c:v>0</c:v>
                </c:pt>
              </c:numCache>
            </c:numRef>
          </c:val>
          <c:smooth val="0"/>
          <c:extLst>
            <c:ext xmlns:c16="http://schemas.microsoft.com/office/drawing/2014/chart" uri="{C3380CC4-5D6E-409C-BE32-E72D297353CC}">
              <c16:uniqueId val="{00000002-CD36-48B7-B27A-B42A51DD6878}"/>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0.96431382839149804</c:v>
                </c:pt>
                <c:pt idx="9">
                  <c:v>1.2759118341642599</c:v>
                </c:pt>
                <c:pt idx="10">
                  <c:v>0.838034636578326</c:v>
                </c:pt>
                <c:pt idx="11">
                  <c:v>0</c:v>
                </c:pt>
                <c:pt idx="12">
                  <c:v>0.27551823668328501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D36-48B7-B27A-B42A51DD6878}"/>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2.2713674740177701</c:v>
                </c:pt>
                <c:pt idx="10">
                  <c:v>0</c:v>
                </c:pt>
                <c:pt idx="11">
                  <c:v>0</c:v>
                </c:pt>
                <c:pt idx="12">
                  <c:v>0</c:v>
                </c:pt>
                <c:pt idx="13">
                  <c:v>0.74013340128969396</c:v>
                </c:pt>
                <c:pt idx="14">
                  <c:v>0</c:v>
                </c:pt>
                <c:pt idx="15">
                  <c:v>0</c:v>
                </c:pt>
                <c:pt idx="16">
                  <c:v>0</c:v>
                </c:pt>
                <c:pt idx="17">
                  <c:v>0.86755157666142202</c:v>
                </c:pt>
                <c:pt idx="18">
                  <c:v>1.6612375444117</c:v>
                </c:pt>
                <c:pt idx="19">
                  <c:v>1.2449309725884701</c:v>
                </c:pt>
                <c:pt idx="20">
                  <c:v>0.96837813282513796</c:v>
                </c:pt>
                <c:pt idx="21">
                  <c:v>1.5888492476787699</c:v>
                </c:pt>
                <c:pt idx="22">
                  <c:v>1.0939496679740901</c:v>
                </c:pt>
                <c:pt idx="23">
                  <c:v>0</c:v>
                </c:pt>
              </c:numCache>
            </c:numRef>
          </c:val>
          <c:smooth val="0"/>
          <c:extLst>
            <c:ext xmlns:c16="http://schemas.microsoft.com/office/drawing/2014/chart" uri="{C3380CC4-5D6E-409C-BE32-E72D297353CC}">
              <c16:uniqueId val="{00000004-CD36-48B7-B27A-B42A51DD6878}"/>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D36-48B7-B27A-B42A51DD6878}"/>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1.5247108307045201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CD36-48B7-B27A-B42A51DD6878}"/>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1.1206896551724099</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CD36-48B7-B27A-B42A51DD6878}"/>
            </c:ext>
          </c:extLst>
        </c:ser>
        <c:dLbls>
          <c:showLegendKey val="0"/>
          <c:showVal val="0"/>
          <c:showCatName val="0"/>
          <c:showSerName val="0"/>
          <c:showPercent val="0"/>
          <c:showBubbleSize val="0"/>
        </c:dLbls>
        <c:smooth val="0"/>
        <c:axId val="326397984"/>
        <c:axId val="326393392"/>
      </c:lineChart>
      <c:catAx>
        <c:axId val="32639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93392"/>
        <c:crosses val="autoZero"/>
        <c:auto val="1"/>
        <c:lblAlgn val="ctr"/>
        <c:lblOffset val="100"/>
        <c:noMultiLvlLbl val="0"/>
      </c:catAx>
      <c:valAx>
        <c:axId val="32639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9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10</c:v>
                </c:pt>
                <c:pt idx="1">
                  <c:v>6</c:v>
                </c:pt>
                <c:pt idx="2">
                  <c:v>5</c:v>
                </c:pt>
                <c:pt idx="3">
                  <c:v>5</c:v>
                </c:pt>
                <c:pt idx="4">
                  <c:v>15</c:v>
                </c:pt>
                <c:pt idx="5">
                  <c:v>0</c:v>
                </c:pt>
                <c:pt idx="6">
                  <c:v>0</c:v>
                </c:pt>
                <c:pt idx="7">
                  <c:v>0</c:v>
                </c:pt>
              </c:numCache>
            </c:numRef>
          </c:val>
          <c:extLst>
            <c:ext xmlns:c16="http://schemas.microsoft.com/office/drawing/2014/chart" uri="{C3380CC4-5D6E-409C-BE32-E72D297353CC}">
              <c16:uniqueId val="{00000000-70E2-4668-821B-7B14FE5B38CF}"/>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14</c:v>
                </c:pt>
                <c:pt idx="1">
                  <c:v>9</c:v>
                </c:pt>
                <c:pt idx="2">
                  <c:v>3</c:v>
                </c:pt>
                <c:pt idx="3">
                  <c:v>7</c:v>
                </c:pt>
                <c:pt idx="4">
                  <c:v>2</c:v>
                </c:pt>
                <c:pt idx="5">
                  <c:v>0</c:v>
                </c:pt>
                <c:pt idx="6">
                  <c:v>1</c:v>
                </c:pt>
                <c:pt idx="7">
                  <c:v>0</c:v>
                </c:pt>
              </c:numCache>
            </c:numRef>
          </c:val>
          <c:extLst>
            <c:ext xmlns:c16="http://schemas.microsoft.com/office/drawing/2014/chart" uri="{C3380CC4-5D6E-409C-BE32-E72D297353CC}">
              <c16:uniqueId val="{00000001-70E2-4668-821B-7B14FE5B38CF}"/>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5</c:v>
                </c:pt>
                <c:pt idx="1">
                  <c:v>0</c:v>
                </c:pt>
                <c:pt idx="2">
                  <c:v>2</c:v>
                </c:pt>
                <c:pt idx="3">
                  <c:v>1</c:v>
                </c:pt>
                <c:pt idx="4">
                  <c:v>3</c:v>
                </c:pt>
                <c:pt idx="5">
                  <c:v>0</c:v>
                </c:pt>
                <c:pt idx="6">
                  <c:v>0</c:v>
                </c:pt>
                <c:pt idx="7">
                  <c:v>1</c:v>
                </c:pt>
              </c:numCache>
            </c:numRef>
          </c:val>
          <c:extLst>
            <c:ext xmlns:c16="http://schemas.microsoft.com/office/drawing/2014/chart" uri="{C3380CC4-5D6E-409C-BE32-E72D297353CC}">
              <c16:uniqueId val="{00000002-70E2-4668-821B-7B14FE5B38CF}"/>
            </c:ext>
          </c:extLst>
        </c:ser>
        <c:dLbls>
          <c:showLegendKey val="0"/>
          <c:showVal val="0"/>
          <c:showCatName val="0"/>
          <c:showSerName val="0"/>
          <c:showPercent val="0"/>
          <c:showBubbleSize val="0"/>
        </c:dLbls>
        <c:gapWidth val="150"/>
        <c:overlap val="100"/>
        <c:axId val="326390440"/>
        <c:axId val="326384536"/>
      </c:barChart>
      <c:catAx>
        <c:axId val="32639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84536"/>
        <c:crosses val="autoZero"/>
        <c:auto val="1"/>
        <c:lblAlgn val="ctr"/>
        <c:lblOffset val="100"/>
        <c:noMultiLvlLbl val="0"/>
      </c:catAx>
      <c:valAx>
        <c:axId val="326384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9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1842</c:v>
                </c:pt>
                <c:pt idx="1">
                  <c:v>3693</c:v>
                </c:pt>
                <c:pt idx="2">
                  <c:v>6</c:v>
                </c:pt>
                <c:pt idx="3">
                  <c:v>1150</c:v>
                </c:pt>
                <c:pt idx="4">
                  <c:v>604</c:v>
                </c:pt>
                <c:pt idx="5">
                  <c:v>0</c:v>
                </c:pt>
                <c:pt idx="6">
                  <c:v>87</c:v>
                </c:pt>
                <c:pt idx="7">
                  <c:v>0</c:v>
                </c:pt>
              </c:numCache>
            </c:numRef>
          </c:val>
          <c:extLst>
            <c:ext xmlns:c16="http://schemas.microsoft.com/office/drawing/2014/chart" uri="{C3380CC4-5D6E-409C-BE32-E72D297353CC}">
              <c16:uniqueId val="{00000000-071A-4DD8-B1C4-94223A5FDA49}"/>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737</c:v>
                </c:pt>
                <c:pt idx="1">
                  <c:v>308</c:v>
                </c:pt>
                <c:pt idx="2">
                  <c:v>114</c:v>
                </c:pt>
                <c:pt idx="3">
                  <c:v>43</c:v>
                </c:pt>
                <c:pt idx="4">
                  <c:v>796</c:v>
                </c:pt>
                <c:pt idx="5">
                  <c:v>0</c:v>
                </c:pt>
                <c:pt idx="6">
                  <c:v>0</c:v>
                </c:pt>
                <c:pt idx="7">
                  <c:v>39</c:v>
                </c:pt>
              </c:numCache>
            </c:numRef>
          </c:val>
          <c:extLst>
            <c:ext xmlns:c16="http://schemas.microsoft.com/office/drawing/2014/chart" uri="{C3380CC4-5D6E-409C-BE32-E72D297353CC}">
              <c16:uniqueId val="{00000001-071A-4DD8-B1C4-94223A5FDA49}"/>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3034</c:v>
                </c:pt>
                <c:pt idx="1">
                  <c:v>2340</c:v>
                </c:pt>
                <c:pt idx="2">
                  <c:v>40</c:v>
                </c:pt>
                <c:pt idx="3">
                  <c:v>821</c:v>
                </c:pt>
                <c:pt idx="4">
                  <c:v>10743</c:v>
                </c:pt>
                <c:pt idx="5">
                  <c:v>0</c:v>
                </c:pt>
                <c:pt idx="6">
                  <c:v>0</c:v>
                </c:pt>
                <c:pt idx="7">
                  <c:v>0</c:v>
                </c:pt>
              </c:numCache>
            </c:numRef>
          </c:val>
          <c:extLst>
            <c:ext xmlns:c16="http://schemas.microsoft.com/office/drawing/2014/chart" uri="{C3380CC4-5D6E-409C-BE32-E72D297353CC}">
              <c16:uniqueId val="{00000002-071A-4DD8-B1C4-94223A5FDA49}"/>
            </c:ext>
          </c:extLst>
        </c:ser>
        <c:dLbls>
          <c:showLegendKey val="0"/>
          <c:showVal val="0"/>
          <c:showCatName val="0"/>
          <c:showSerName val="0"/>
          <c:showPercent val="0"/>
          <c:showBubbleSize val="0"/>
        </c:dLbls>
        <c:gapWidth val="150"/>
        <c:overlap val="100"/>
        <c:axId val="326382896"/>
        <c:axId val="326389456"/>
      </c:barChart>
      <c:catAx>
        <c:axId val="32638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89456"/>
        <c:crosses val="autoZero"/>
        <c:auto val="1"/>
        <c:lblAlgn val="ctr"/>
        <c:lblOffset val="100"/>
        <c:noMultiLvlLbl val="0"/>
      </c:catAx>
      <c:valAx>
        <c:axId val="326389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8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0.93348187732746501</c:v>
                </c:pt>
                <c:pt idx="1">
                  <c:v>0.404304620722088</c:v>
                </c:pt>
                <c:pt idx="2">
                  <c:v>0.45221037816479598</c:v>
                </c:pt>
              </c:numCache>
            </c:numRef>
          </c:val>
          <c:extLst>
            <c:ext xmlns:c16="http://schemas.microsoft.com/office/drawing/2014/chart" uri="{C3380CC4-5D6E-409C-BE32-E72D297353CC}">
              <c16:uniqueId val="{00000000-9170-4A57-A7CD-20421BA9687E}"/>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0.92022290475590196</c:v>
                </c:pt>
                <c:pt idx="1">
                  <c:v>0.966448969767702</c:v>
                </c:pt>
                <c:pt idx="2">
                  <c:v>0</c:v>
                </c:pt>
              </c:numCache>
            </c:numRef>
          </c:val>
          <c:extLst>
            <c:ext xmlns:c16="http://schemas.microsoft.com/office/drawing/2014/chart" uri="{C3380CC4-5D6E-409C-BE32-E72D297353CC}">
              <c16:uniqueId val="{00000001-9170-4A57-A7CD-20421BA9687E}"/>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4.3236506236008998E-2</c:v>
                </c:pt>
                <c:pt idx="1">
                  <c:v>1.0913693336726701E-2</c:v>
                </c:pt>
                <c:pt idx="2">
                  <c:v>0.30947874616725002</c:v>
                </c:pt>
              </c:numCache>
            </c:numRef>
          </c:val>
          <c:extLst>
            <c:ext xmlns:c16="http://schemas.microsoft.com/office/drawing/2014/chart" uri="{C3380CC4-5D6E-409C-BE32-E72D297353CC}">
              <c16:uniqueId val="{00000002-9170-4A57-A7CD-20421BA9687E}"/>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1.0754825547746301</c:v>
                </c:pt>
                <c:pt idx="1">
                  <c:v>1.07805982108206</c:v>
                </c:pt>
                <c:pt idx="2">
                  <c:v>0.28154259150133998</c:v>
                </c:pt>
              </c:numCache>
            </c:numRef>
          </c:val>
          <c:extLst>
            <c:ext xmlns:c16="http://schemas.microsoft.com/office/drawing/2014/chart" uri="{C3380CC4-5D6E-409C-BE32-E72D297353CC}">
              <c16:uniqueId val="{00000003-9170-4A57-A7CD-20421BA9687E}"/>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1.5873369571355</c:v>
                </c:pt>
                <c:pt idx="1">
                  <c:v>0.67051963751257004</c:v>
                </c:pt>
                <c:pt idx="2">
                  <c:v>0.55850405500825295</c:v>
                </c:pt>
              </c:numCache>
            </c:numRef>
          </c:val>
          <c:extLst>
            <c:ext xmlns:c16="http://schemas.microsoft.com/office/drawing/2014/chart" uri="{C3380CC4-5D6E-409C-BE32-E72D297353CC}">
              <c16:uniqueId val="{00000004-9170-4A57-A7CD-20421BA9687E}"/>
            </c:ext>
          </c:extLst>
        </c:ser>
        <c:ser>
          <c:idx val="5"/>
          <c:order val="5"/>
          <c:tx>
            <c:strRef>
              <c:f>Sheet1!$G$1</c:f>
              <c:strCache>
                <c:ptCount val="1"/>
                <c:pt idx="0">
                  <c:v>orbea.argentina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9170-4A57-A7CD-20421BA9687E}"/>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1.5148876893609999</c:v>
                </c:pt>
                <c:pt idx="2">
                  <c:v>0</c:v>
                </c:pt>
              </c:numCache>
            </c:numRef>
          </c:val>
          <c:extLst>
            <c:ext xmlns:c16="http://schemas.microsoft.com/office/drawing/2014/chart" uri="{C3380CC4-5D6E-409C-BE32-E72D297353CC}">
              <c16:uniqueId val="{00000006-9170-4A57-A7CD-20421BA9687E}"/>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1.1416861826697999</c:v>
                </c:pt>
              </c:numCache>
            </c:numRef>
          </c:val>
          <c:extLst>
            <c:ext xmlns:c16="http://schemas.microsoft.com/office/drawing/2014/chart" uri="{C3380CC4-5D6E-409C-BE32-E72D297353CC}">
              <c16:uniqueId val="{00000007-9170-4A57-A7CD-20421BA9687E}"/>
            </c:ext>
          </c:extLst>
        </c:ser>
        <c:dLbls>
          <c:showLegendKey val="0"/>
          <c:showVal val="0"/>
          <c:showCatName val="0"/>
          <c:showSerName val="0"/>
          <c:showPercent val="0"/>
          <c:showBubbleSize val="0"/>
        </c:dLbls>
        <c:gapWidth val="219"/>
        <c:overlap val="-27"/>
        <c:axId val="326392080"/>
        <c:axId val="326385192"/>
      </c:barChart>
      <c:catAx>
        <c:axId val="32639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85192"/>
        <c:crosses val="autoZero"/>
        <c:auto val="1"/>
        <c:lblAlgn val="ctr"/>
        <c:lblOffset val="100"/>
        <c:noMultiLvlLbl val="0"/>
      </c:catAx>
      <c:valAx>
        <c:axId val="32638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9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5496</c:v>
                </c:pt>
                <c:pt idx="1">
                  <c:v>6197</c:v>
                </c:pt>
                <c:pt idx="2">
                  <c:v>107</c:v>
                </c:pt>
                <c:pt idx="3">
                  <c:v>2003</c:v>
                </c:pt>
                <c:pt idx="4">
                  <c:v>11871</c:v>
                </c:pt>
                <c:pt idx="5">
                  <c:v>0</c:v>
                </c:pt>
                <c:pt idx="6">
                  <c:v>87</c:v>
                </c:pt>
                <c:pt idx="7">
                  <c:v>34</c:v>
                </c:pt>
              </c:numCache>
            </c:numRef>
          </c:val>
          <c:extLst>
            <c:ext xmlns:c16="http://schemas.microsoft.com/office/drawing/2014/chart" uri="{C3380CC4-5D6E-409C-BE32-E72D297353CC}">
              <c16:uniqueId val="{00000000-F709-424D-958E-935A1483B827}"/>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117</c:v>
                </c:pt>
                <c:pt idx="1">
                  <c:v>144</c:v>
                </c:pt>
                <c:pt idx="2">
                  <c:v>53</c:v>
                </c:pt>
                <c:pt idx="3">
                  <c:v>11</c:v>
                </c:pt>
                <c:pt idx="4">
                  <c:v>272</c:v>
                </c:pt>
                <c:pt idx="5">
                  <c:v>0</c:v>
                </c:pt>
                <c:pt idx="6">
                  <c:v>0</c:v>
                </c:pt>
                <c:pt idx="7">
                  <c:v>5</c:v>
                </c:pt>
              </c:numCache>
            </c:numRef>
          </c:val>
          <c:extLst>
            <c:ext xmlns:c16="http://schemas.microsoft.com/office/drawing/2014/chart" uri="{C3380CC4-5D6E-409C-BE32-E72D297353CC}">
              <c16:uniqueId val="{00000001-F709-424D-958E-935A1483B827}"/>
            </c:ext>
          </c:extLst>
        </c:ser>
        <c:dLbls>
          <c:showLegendKey val="0"/>
          <c:showVal val="0"/>
          <c:showCatName val="0"/>
          <c:showSerName val="0"/>
          <c:showPercent val="0"/>
          <c:showBubbleSize val="0"/>
        </c:dLbls>
        <c:gapWidth val="150"/>
        <c:overlap val="100"/>
        <c:axId val="426251608"/>
        <c:axId val="405993008"/>
      </c:barChart>
      <c:catAx>
        <c:axId val="42625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3008"/>
        <c:crosses val="autoZero"/>
        <c:auto val="1"/>
        <c:lblAlgn val="ctr"/>
        <c:lblOffset val="100"/>
        <c:noMultiLvlLbl val="0"/>
      </c:catAx>
      <c:valAx>
        <c:axId val="405993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25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0D4E-55A6-490F-A82E-B064CD47CE14}"/>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42C1567-C0E1-490D-8013-8707544E1F7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04683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2F8AB-CBE1-4E9C-B9E0-2BAF7C509D12}"/>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159D9400-4421-459D-8027-1785993E0A90}"/>
              </a:ext>
            </a:extLst>
          </p:cNvPr>
          <p:cNvGraphicFramePr>
            <a:graphicFrameLocks noGrp="1"/>
          </p:cNvGraphicFramePr>
          <p:nvPr>
            <p:ph type="tbl" sz="quarter" idx="13"/>
            <p:extLst>
              <p:ext uri="{D42A27DB-BD31-4B8C-83A1-F6EECF244321}">
                <p14:modId xmlns:p14="http://schemas.microsoft.com/office/powerpoint/2010/main" val="311856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543324"/>
                    </a:ext>
                  </a:extLst>
                </a:gridCol>
                <a:gridCol w="658368">
                  <a:extLst>
                    <a:ext uri="{9D8B030D-6E8A-4147-A177-3AD203B41FA5}">
                      <a16:colId xmlns:a16="http://schemas.microsoft.com/office/drawing/2014/main" val="2452886580"/>
                    </a:ext>
                  </a:extLst>
                </a:gridCol>
                <a:gridCol w="658368">
                  <a:extLst>
                    <a:ext uri="{9D8B030D-6E8A-4147-A177-3AD203B41FA5}">
                      <a16:colId xmlns:a16="http://schemas.microsoft.com/office/drawing/2014/main" val="3862310812"/>
                    </a:ext>
                  </a:extLst>
                </a:gridCol>
                <a:gridCol w="658368">
                  <a:extLst>
                    <a:ext uri="{9D8B030D-6E8A-4147-A177-3AD203B41FA5}">
                      <a16:colId xmlns:a16="http://schemas.microsoft.com/office/drawing/2014/main" val="458995357"/>
                    </a:ext>
                  </a:extLst>
                </a:gridCol>
                <a:gridCol w="658368">
                  <a:extLst>
                    <a:ext uri="{9D8B030D-6E8A-4147-A177-3AD203B41FA5}">
                      <a16:colId xmlns:a16="http://schemas.microsoft.com/office/drawing/2014/main" val="2920408146"/>
                    </a:ext>
                  </a:extLst>
                </a:gridCol>
                <a:gridCol w="658368">
                  <a:extLst>
                    <a:ext uri="{9D8B030D-6E8A-4147-A177-3AD203B41FA5}">
                      <a16:colId xmlns:a16="http://schemas.microsoft.com/office/drawing/2014/main" val="1519507404"/>
                    </a:ext>
                  </a:extLst>
                </a:gridCol>
                <a:gridCol w="658368">
                  <a:extLst>
                    <a:ext uri="{9D8B030D-6E8A-4147-A177-3AD203B41FA5}">
                      <a16:colId xmlns:a16="http://schemas.microsoft.com/office/drawing/2014/main" val="1288936024"/>
                    </a:ext>
                  </a:extLst>
                </a:gridCol>
                <a:gridCol w="658368">
                  <a:extLst>
                    <a:ext uri="{9D8B030D-6E8A-4147-A177-3AD203B41FA5}">
                      <a16:colId xmlns:a16="http://schemas.microsoft.com/office/drawing/2014/main" val="1976862671"/>
                    </a:ext>
                  </a:extLst>
                </a:gridCol>
                <a:gridCol w="658368">
                  <a:extLst>
                    <a:ext uri="{9D8B030D-6E8A-4147-A177-3AD203B41FA5}">
                      <a16:colId xmlns:a16="http://schemas.microsoft.com/office/drawing/2014/main" val="1104014141"/>
                    </a:ext>
                  </a:extLst>
                </a:gridCol>
                <a:gridCol w="658368">
                  <a:extLst>
                    <a:ext uri="{9D8B030D-6E8A-4147-A177-3AD203B41FA5}">
                      <a16:colId xmlns:a16="http://schemas.microsoft.com/office/drawing/2014/main" val="20833728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35193402"/>
                  </a:ext>
                </a:extLst>
              </a:tr>
              <a:tr h="370840">
                <a:tc>
                  <a:txBody>
                    <a:bodyPr/>
                    <a:lstStyle/>
                    <a:p>
                      <a:r>
                        <a:rPr lang="en-US" sz="1000"/>
                        <a:t>trekbicycleargentina</a:t>
                      </a:r>
                    </a:p>
                  </a:txBody>
                  <a:tcPr/>
                </a:tc>
                <a:tc>
                  <a:txBody>
                    <a:bodyPr/>
                    <a:lstStyle/>
                    <a:p>
                      <a:r>
                        <a:rPr lang="en-US" sz="1000"/>
                        <a:t>45326</a:t>
                      </a:r>
                    </a:p>
                  </a:txBody>
                  <a:tcPr/>
                </a:tc>
                <a:tc>
                  <a:txBody>
                    <a:bodyPr/>
                    <a:lstStyle/>
                    <a:p>
                      <a:r>
                        <a:rPr lang="en-US" sz="1000"/>
                        <a:t>401</a:t>
                      </a:r>
                    </a:p>
                  </a:txBody>
                  <a:tcPr/>
                </a:tc>
                <a:tc>
                  <a:txBody>
                    <a:bodyPr/>
                    <a:lstStyle/>
                    <a:p>
                      <a:r>
                        <a:rPr lang="en-US" sz="1000"/>
                        <a:t>2</a:t>
                      </a:r>
                    </a:p>
                  </a:txBody>
                  <a:tcPr/>
                </a:tc>
                <a:tc>
                  <a:txBody>
                    <a:bodyPr/>
                    <a:lstStyle/>
                    <a:p>
                      <a:r>
                        <a:rPr lang="en-US" sz="1000"/>
                        <a:t>15</a:t>
                      </a:r>
                    </a:p>
                  </a:txBody>
                  <a:tcPr/>
                </a:tc>
                <a:tc>
                  <a:txBody>
                    <a:bodyPr/>
                    <a:lstStyle/>
                    <a:p>
                      <a:r>
                        <a:rPr lang="en-US" sz="1000"/>
                        <a:t>4</a:t>
                      </a:r>
                    </a:p>
                  </a:txBody>
                  <a:tcPr/>
                </a:tc>
                <a:tc>
                  <a:txBody>
                    <a:bodyPr/>
                    <a:lstStyle/>
                    <a:p>
                      <a:r>
                        <a:rPr lang="en-US" sz="1000"/>
                        <a:t>21</a:t>
                      </a:r>
                    </a:p>
                  </a:txBody>
                  <a:tcPr/>
                </a:tc>
                <a:tc>
                  <a:txBody>
                    <a:bodyPr/>
                    <a:lstStyle/>
                    <a:p>
                      <a:r>
                        <a:rPr lang="en-US" sz="1000"/>
                        <a:t>11871</a:t>
                      </a:r>
                    </a:p>
                  </a:txBody>
                  <a:tcPr/>
                </a:tc>
                <a:tc>
                  <a:txBody>
                    <a:bodyPr/>
                    <a:lstStyle/>
                    <a:p>
                      <a:r>
                        <a:rPr lang="en-US" sz="1000"/>
                        <a:t>272</a:t>
                      </a:r>
                    </a:p>
                  </a:txBody>
                  <a:tcPr/>
                </a:tc>
                <a:tc>
                  <a:txBody>
                    <a:bodyPr/>
                    <a:lstStyle/>
                    <a:p>
                      <a:r>
                        <a:rPr lang="en-US" sz="1000"/>
                        <a:t>1.2814 %</a:t>
                      </a:r>
                    </a:p>
                  </a:txBody>
                  <a:tcPr/>
                </a:tc>
                <a:extLst>
                  <a:ext uri="{0D108BD9-81ED-4DB2-BD59-A6C34878D82A}">
                    <a16:rowId xmlns:a16="http://schemas.microsoft.com/office/drawing/2014/main" val="3810931497"/>
                  </a:ext>
                </a:extLst>
              </a:tr>
              <a:tr h="370840">
                <a:tc>
                  <a:txBody>
                    <a:bodyPr/>
                    <a:lstStyle/>
                    <a:p>
                      <a:r>
                        <a:rPr lang="en-US" sz="1000"/>
                        <a:t>specialized_arg</a:t>
                      </a:r>
                    </a:p>
                  </a:txBody>
                  <a:tcPr/>
                </a:tc>
                <a:tc>
                  <a:txBody>
                    <a:bodyPr/>
                    <a:lstStyle/>
                    <a:p>
                      <a:r>
                        <a:rPr lang="en-US" sz="1000"/>
                        <a:t>42771</a:t>
                      </a:r>
                    </a:p>
                  </a:txBody>
                  <a:tcPr/>
                </a:tc>
                <a:tc>
                  <a:txBody>
                    <a:bodyPr/>
                    <a:lstStyle/>
                    <a:p>
                      <a:r>
                        <a:rPr lang="en-US" sz="1000"/>
                        <a:t>666</a:t>
                      </a:r>
                    </a:p>
                  </a:txBody>
                  <a:tcPr/>
                </a:tc>
                <a:tc>
                  <a:txBody>
                    <a:bodyPr/>
                    <a:lstStyle/>
                    <a:p>
                      <a:r>
                        <a:rPr lang="en-US" sz="1000"/>
                        <a:t>9</a:t>
                      </a:r>
                    </a:p>
                  </a:txBody>
                  <a:tcPr/>
                </a:tc>
                <a:tc>
                  <a:txBody>
                    <a:bodyPr/>
                    <a:lstStyle/>
                    <a:p>
                      <a:r>
                        <a:rPr lang="en-US" sz="1000"/>
                        <a:t>6</a:t>
                      </a:r>
                    </a:p>
                  </a:txBody>
                  <a:tcPr/>
                </a:tc>
                <a:tc>
                  <a:txBody>
                    <a:bodyPr/>
                    <a:lstStyle/>
                    <a:p>
                      <a:r>
                        <a:rPr lang="en-US" sz="1000"/>
                        <a:t>2</a:t>
                      </a:r>
                    </a:p>
                  </a:txBody>
                  <a:tcPr/>
                </a:tc>
                <a:tc>
                  <a:txBody>
                    <a:bodyPr/>
                    <a:lstStyle/>
                    <a:p>
                      <a:r>
                        <a:rPr lang="en-US" sz="1000"/>
                        <a:t>17</a:t>
                      </a:r>
                    </a:p>
                  </a:txBody>
                  <a:tcPr/>
                </a:tc>
                <a:tc>
                  <a:txBody>
                    <a:bodyPr/>
                    <a:lstStyle/>
                    <a:p>
                      <a:r>
                        <a:rPr lang="en-US" sz="1000"/>
                        <a:t>6197</a:t>
                      </a:r>
                    </a:p>
                  </a:txBody>
                  <a:tcPr/>
                </a:tc>
                <a:tc>
                  <a:txBody>
                    <a:bodyPr/>
                    <a:lstStyle/>
                    <a:p>
                      <a:r>
                        <a:rPr lang="en-US" sz="1000"/>
                        <a:t>144</a:t>
                      </a:r>
                    </a:p>
                  </a:txBody>
                  <a:tcPr/>
                </a:tc>
                <a:tc>
                  <a:txBody>
                    <a:bodyPr/>
                    <a:lstStyle/>
                    <a:p>
                      <a:r>
                        <a:rPr lang="en-US" sz="1000"/>
                        <a:t>0.8789 %</a:t>
                      </a:r>
                    </a:p>
                  </a:txBody>
                  <a:tcPr/>
                </a:tc>
                <a:extLst>
                  <a:ext uri="{0D108BD9-81ED-4DB2-BD59-A6C34878D82A}">
                    <a16:rowId xmlns:a16="http://schemas.microsoft.com/office/drawing/2014/main" val="2970215638"/>
                  </a:ext>
                </a:extLst>
              </a:tr>
              <a:tr h="370840">
                <a:tc>
                  <a:txBody>
                    <a:bodyPr/>
                    <a:lstStyle/>
                    <a:p>
                      <a:r>
                        <a:rPr lang="en-US" sz="1000"/>
                        <a:t>scottsportsargentina</a:t>
                      </a:r>
                    </a:p>
                  </a:txBody>
                  <a:tcPr/>
                </a:tc>
                <a:tc>
                  <a:txBody>
                    <a:bodyPr/>
                    <a:lstStyle/>
                    <a:p>
                      <a:r>
                        <a:rPr lang="en-US" sz="1000"/>
                        <a:t>32692</a:t>
                      </a:r>
                    </a:p>
                  </a:txBody>
                  <a:tcPr/>
                </a:tc>
                <a:tc>
                  <a:txBody>
                    <a:bodyPr/>
                    <a:lstStyle/>
                    <a:p>
                      <a:r>
                        <a:rPr lang="en-US" sz="1000"/>
                        <a:t>298</a:t>
                      </a:r>
                    </a:p>
                  </a:txBody>
                  <a:tcPr/>
                </a:tc>
                <a:tc>
                  <a:txBody>
                    <a:bodyPr/>
                    <a:lstStyle/>
                    <a:p>
                      <a:r>
                        <a:rPr lang="en-US" sz="1000"/>
                        <a:t>14</a:t>
                      </a:r>
                    </a:p>
                  </a:txBody>
                  <a:tcPr/>
                </a:tc>
                <a:tc>
                  <a:txBody>
                    <a:bodyPr/>
                    <a:lstStyle/>
                    <a:p>
                      <a:r>
                        <a:rPr lang="en-US" sz="1000"/>
                        <a:t>10</a:t>
                      </a:r>
                    </a:p>
                  </a:txBody>
                  <a:tcPr/>
                </a:tc>
                <a:tc>
                  <a:txBody>
                    <a:bodyPr/>
                    <a:lstStyle/>
                    <a:p>
                      <a:r>
                        <a:rPr lang="en-US" sz="1000"/>
                        <a:t>5</a:t>
                      </a:r>
                    </a:p>
                  </a:txBody>
                  <a:tcPr/>
                </a:tc>
                <a:tc>
                  <a:txBody>
                    <a:bodyPr/>
                    <a:lstStyle/>
                    <a:p>
                      <a:r>
                        <a:rPr lang="en-US" sz="1000"/>
                        <a:t>29</a:t>
                      </a:r>
                    </a:p>
                  </a:txBody>
                  <a:tcPr/>
                </a:tc>
                <a:tc>
                  <a:txBody>
                    <a:bodyPr/>
                    <a:lstStyle/>
                    <a:p>
                      <a:r>
                        <a:rPr lang="en-US" sz="1000"/>
                        <a:t>5496</a:t>
                      </a:r>
                    </a:p>
                  </a:txBody>
                  <a:tcPr/>
                </a:tc>
                <a:tc>
                  <a:txBody>
                    <a:bodyPr/>
                    <a:lstStyle/>
                    <a:p>
                      <a:r>
                        <a:rPr lang="en-US" sz="1000"/>
                        <a:t>117</a:t>
                      </a:r>
                    </a:p>
                  </a:txBody>
                  <a:tcPr/>
                </a:tc>
                <a:tc>
                  <a:txBody>
                    <a:bodyPr/>
                    <a:lstStyle/>
                    <a:p>
                      <a:r>
                        <a:rPr lang="en-US" sz="1000"/>
                        <a:t>0.5948 %</a:t>
                      </a:r>
                    </a:p>
                  </a:txBody>
                  <a:tcPr/>
                </a:tc>
                <a:extLst>
                  <a:ext uri="{0D108BD9-81ED-4DB2-BD59-A6C34878D82A}">
                    <a16:rowId xmlns:a16="http://schemas.microsoft.com/office/drawing/2014/main" val="4233214509"/>
                  </a:ext>
                </a:extLst>
              </a:tr>
              <a:tr h="370840">
                <a:tc>
                  <a:txBody>
                    <a:bodyPr/>
                    <a:lstStyle/>
                    <a:p>
                      <a:r>
                        <a:rPr lang="en-US" sz="1000"/>
                        <a:t>orbea.argentina</a:t>
                      </a:r>
                    </a:p>
                  </a:txBody>
                  <a:tcPr/>
                </a:tc>
                <a:tc>
                  <a:txBody>
                    <a:bodyPr/>
                    <a:lstStyle/>
                    <a:p>
                      <a:r>
                        <a:rPr lang="en-US" sz="1000"/>
                        <a:t>19049</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39481015"/>
                  </a:ext>
                </a:extLst>
              </a:tr>
              <a:tr h="370840">
                <a:tc>
                  <a:txBody>
                    <a:bodyPr/>
                    <a:lstStyle/>
                    <a:p>
                      <a:r>
                        <a:rPr lang="en-US" sz="1000"/>
                        <a:t>giantargentina</a:t>
                      </a:r>
                    </a:p>
                  </a:txBody>
                  <a:tcPr/>
                </a:tc>
                <a:tc>
                  <a:txBody>
                    <a:bodyPr/>
                    <a:lstStyle/>
                    <a:p>
                      <a:r>
                        <a:rPr lang="en-US" sz="1000"/>
                        <a:t>18639</a:t>
                      </a:r>
                    </a:p>
                  </a:txBody>
                  <a:tcPr/>
                </a:tc>
                <a:tc>
                  <a:txBody>
                    <a:bodyPr/>
                    <a:lstStyle/>
                    <a:p>
                      <a:r>
                        <a:rPr lang="en-US" sz="1000"/>
                        <a:t>397</a:t>
                      </a:r>
                    </a:p>
                  </a:txBody>
                  <a:tcPr/>
                </a:tc>
                <a:tc>
                  <a:txBody>
                    <a:bodyPr/>
                    <a:lstStyle/>
                    <a:p>
                      <a:r>
                        <a:rPr lang="en-US" sz="1000"/>
                        <a:t>3</a:t>
                      </a:r>
                    </a:p>
                  </a:txBody>
                  <a:tcPr/>
                </a:tc>
                <a:tc>
                  <a:txBody>
                    <a:bodyPr/>
                    <a:lstStyle/>
                    <a:p>
                      <a:r>
                        <a:rPr lang="en-US" sz="1000"/>
                        <a:t>5</a:t>
                      </a:r>
                    </a:p>
                  </a:txBody>
                  <a:tcPr/>
                </a:tc>
                <a:tc>
                  <a:txBody>
                    <a:bodyPr/>
                    <a:lstStyle/>
                    <a:p>
                      <a:r>
                        <a:rPr lang="en-US" sz="1000"/>
                        <a:t>2</a:t>
                      </a:r>
                    </a:p>
                  </a:txBody>
                  <a:tcPr/>
                </a:tc>
                <a:tc>
                  <a:txBody>
                    <a:bodyPr/>
                    <a:lstStyle/>
                    <a:p>
                      <a:r>
                        <a:rPr lang="en-US" sz="1000"/>
                        <a:t>10</a:t>
                      </a:r>
                    </a:p>
                  </a:txBody>
                  <a:tcPr/>
                </a:tc>
                <a:tc>
                  <a:txBody>
                    <a:bodyPr/>
                    <a:lstStyle/>
                    <a:p>
                      <a:r>
                        <a:rPr lang="en-US" sz="1000"/>
                        <a:t>107</a:t>
                      </a:r>
                    </a:p>
                  </a:txBody>
                  <a:tcPr/>
                </a:tc>
                <a:tc>
                  <a:txBody>
                    <a:bodyPr/>
                    <a:lstStyle/>
                    <a:p>
                      <a:r>
                        <a:rPr lang="en-US" sz="1000"/>
                        <a:t>53</a:t>
                      </a:r>
                    </a:p>
                  </a:txBody>
                  <a:tcPr/>
                </a:tc>
                <a:tc>
                  <a:txBody>
                    <a:bodyPr/>
                    <a:lstStyle/>
                    <a:p>
                      <a:r>
                        <a:rPr lang="en-US" sz="1000"/>
                        <a:t>0.0868 %</a:t>
                      </a:r>
                    </a:p>
                  </a:txBody>
                  <a:tcPr/>
                </a:tc>
                <a:extLst>
                  <a:ext uri="{0D108BD9-81ED-4DB2-BD59-A6C34878D82A}">
                    <a16:rowId xmlns:a16="http://schemas.microsoft.com/office/drawing/2014/main" val="1390021188"/>
                  </a:ext>
                </a:extLst>
              </a:tr>
              <a:tr h="370840">
                <a:tc>
                  <a:txBody>
                    <a:bodyPr/>
                    <a:lstStyle/>
                    <a:p>
                      <a:r>
                        <a:rPr lang="en-US" sz="1000"/>
                        <a:t>cannondale.argentina</a:t>
                      </a:r>
                    </a:p>
                  </a:txBody>
                  <a:tcPr/>
                </a:tc>
                <a:tc>
                  <a:txBody>
                    <a:bodyPr/>
                    <a:lstStyle/>
                    <a:p>
                      <a:r>
                        <a:rPr lang="en-US" sz="1000"/>
                        <a:t>15317</a:t>
                      </a:r>
                    </a:p>
                  </a:txBody>
                  <a:tcPr/>
                </a:tc>
                <a:tc>
                  <a:txBody>
                    <a:bodyPr/>
                    <a:lstStyle/>
                    <a:p>
                      <a:r>
                        <a:rPr lang="en-US" sz="1000"/>
                        <a:t>144</a:t>
                      </a:r>
                    </a:p>
                  </a:txBody>
                  <a:tcPr/>
                </a:tc>
                <a:tc>
                  <a:txBody>
                    <a:bodyPr/>
                    <a:lstStyle/>
                    <a:p>
                      <a:r>
                        <a:rPr lang="en-US" sz="1000"/>
                        <a:t>7</a:t>
                      </a:r>
                    </a:p>
                  </a:txBody>
                  <a:tcPr/>
                </a:tc>
                <a:tc>
                  <a:txBody>
                    <a:bodyPr/>
                    <a:lstStyle/>
                    <a:p>
                      <a:r>
                        <a:rPr lang="en-US" sz="1000"/>
                        <a:t>5</a:t>
                      </a:r>
                    </a:p>
                  </a:txBody>
                  <a:tcPr/>
                </a:tc>
                <a:tc>
                  <a:txBody>
                    <a:bodyPr/>
                    <a:lstStyle/>
                    <a:p>
                      <a:r>
                        <a:rPr lang="en-US" sz="1000"/>
                        <a:t>1</a:t>
                      </a:r>
                    </a:p>
                  </a:txBody>
                  <a:tcPr/>
                </a:tc>
                <a:tc>
                  <a:txBody>
                    <a:bodyPr/>
                    <a:lstStyle/>
                    <a:p>
                      <a:r>
                        <a:rPr lang="en-US" sz="1000"/>
                        <a:t>13</a:t>
                      </a:r>
                    </a:p>
                  </a:txBody>
                  <a:tcPr/>
                </a:tc>
                <a:tc>
                  <a:txBody>
                    <a:bodyPr/>
                    <a:lstStyle/>
                    <a:p>
                      <a:r>
                        <a:rPr lang="en-US" sz="1000"/>
                        <a:t>2003</a:t>
                      </a:r>
                    </a:p>
                  </a:txBody>
                  <a:tcPr/>
                </a:tc>
                <a:tc>
                  <a:txBody>
                    <a:bodyPr/>
                    <a:lstStyle/>
                    <a:p>
                      <a:r>
                        <a:rPr lang="en-US" sz="1000"/>
                        <a:t>11</a:t>
                      </a:r>
                    </a:p>
                  </a:txBody>
                  <a:tcPr/>
                </a:tc>
                <a:tc>
                  <a:txBody>
                    <a:bodyPr/>
                    <a:lstStyle/>
                    <a:p>
                      <a:r>
                        <a:rPr lang="en-US" sz="1000"/>
                        <a:t>1.0162 %</a:t>
                      </a:r>
                    </a:p>
                  </a:txBody>
                  <a:tcPr/>
                </a:tc>
                <a:extLst>
                  <a:ext uri="{0D108BD9-81ED-4DB2-BD59-A6C34878D82A}">
                    <a16:rowId xmlns:a16="http://schemas.microsoft.com/office/drawing/2014/main" val="3640678423"/>
                  </a:ext>
                </a:extLst>
              </a:tr>
              <a:tr h="370840">
                <a:tc>
                  <a:txBody>
                    <a:bodyPr/>
                    <a:lstStyle/>
                    <a:p>
                      <a:r>
                        <a:rPr lang="en-US" sz="1000"/>
                        <a:t>meridabikes_ar</a:t>
                      </a:r>
                    </a:p>
                  </a:txBody>
                  <a:tcPr/>
                </a:tc>
                <a:tc>
                  <a:txBody>
                    <a:bodyPr/>
                    <a:lstStyle/>
                    <a:p>
                      <a:r>
                        <a:rPr lang="en-US" sz="1000"/>
                        <a:t>5752</a:t>
                      </a:r>
                    </a:p>
                  </a:txBody>
                  <a:tcPr/>
                </a:tc>
                <a:tc>
                  <a:txBody>
                    <a:bodyPr/>
                    <a:lstStyle/>
                    <a:p>
                      <a:r>
                        <a:rPr lang="en-US" sz="1000"/>
                        <a:t>96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87</a:t>
                      </a:r>
                    </a:p>
                  </a:txBody>
                  <a:tcPr/>
                </a:tc>
                <a:tc>
                  <a:txBody>
                    <a:bodyPr/>
                    <a:lstStyle/>
                    <a:p>
                      <a:r>
                        <a:rPr lang="en-US" sz="1000"/>
                        <a:t>0</a:t>
                      </a:r>
                    </a:p>
                  </a:txBody>
                  <a:tcPr/>
                </a:tc>
                <a:tc>
                  <a:txBody>
                    <a:bodyPr/>
                    <a:lstStyle/>
                    <a:p>
                      <a:r>
                        <a:rPr lang="en-US" sz="1000"/>
                        <a:t>1.5252 %</a:t>
                      </a:r>
                    </a:p>
                  </a:txBody>
                  <a:tcPr/>
                </a:tc>
                <a:extLst>
                  <a:ext uri="{0D108BD9-81ED-4DB2-BD59-A6C34878D82A}">
                    <a16:rowId xmlns:a16="http://schemas.microsoft.com/office/drawing/2014/main" val="1099749408"/>
                  </a:ext>
                </a:extLst>
              </a:tr>
              <a:tr h="370840">
                <a:tc>
                  <a:txBody>
                    <a:bodyPr/>
                    <a:lstStyle/>
                    <a:p>
                      <a:r>
                        <a:rPr lang="en-US" sz="1000"/>
                        <a:t>cervelo_argentina</a:t>
                      </a:r>
                    </a:p>
                  </a:txBody>
                  <a:tcPr/>
                </a:tc>
                <a:tc>
                  <a:txBody>
                    <a:bodyPr/>
                    <a:lstStyle/>
                    <a:p>
                      <a:r>
                        <a:rPr lang="en-US" sz="1000"/>
                        <a:t>3562</a:t>
                      </a:r>
                    </a:p>
                  </a:txBody>
                  <a:tcPr/>
                </a:tc>
                <a:tc>
                  <a:txBody>
                    <a:bodyPr/>
                    <a:lstStyle/>
                    <a:p>
                      <a:r>
                        <a:rPr lang="en-US" sz="1000"/>
                        <a:t>164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34</a:t>
                      </a:r>
                    </a:p>
                  </a:txBody>
                  <a:tcPr/>
                </a:tc>
                <a:tc>
                  <a:txBody>
                    <a:bodyPr/>
                    <a:lstStyle/>
                    <a:p>
                      <a:r>
                        <a:rPr lang="en-US" sz="1000"/>
                        <a:t>5</a:t>
                      </a:r>
                    </a:p>
                  </a:txBody>
                  <a:tcPr/>
                </a:tc>
                <a:tc>
                  <a:txBody>
                    <a:bodyPr/>
                    <a:lstStyle/>
                    <a:p>
                      <a:r>
                        <a:rPr lang="en-US" sz="1000"/>
                        <a:t>1.1207 %</a:t>
                      </a:r>
                    </a:p>
                  </a:txBody>
                  <a:tcPr/>
                </a:tc>
                <a:extLst>
                  <a:ext uri="{0D108BD9-81ED-4DB2-BD59-A6C34878D82A}">
                    <a16:rowId xmlns:a16="http://schemas.microsoft.com/office/drawing/2014/main" val="454553561"/>
                  </a:ext>
                </a:extLst>
              </a:tr>
            </a:tbl>
          </a:graphicData>
        </a:graphic>
      </p:graphicFrame>
      <p:sp>
        <p:nvSpPr>
          <p:cNvPr id="4" name="Text Placeholder 3">
            <a:extLst>
              <a:ext uri="{FF2B5EF4-FFF2-40B4-BE49-F238E27FC236}">
                <a16:creationId xmlns:a16="http://schemas.microsoft.com/office/drawing/2014/main" id="{EE2839C8-7355-48F3-AC80-55B2FCCB397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54877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FE202-BA01-4B93-B12E-D1FEB3CD742C}"/>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0AB8F09E-9C1C-4CCF-AC2E-4E4E1708A661}"/>
              </a:ext>
            </a:extLst>
          </p:cNvPr>
          <p:cNvGraphicFramePr>
            <a:graphicFrameLocks noGrp="1"/>
          </p:cNvGraphicFramePr>
          <p:nvPr>
            <p:ph type="chart" sz="quarter" idx="13"/>
            <p:extLst>
              <p:ext uri="{D42A27DB-BD31-4B8C-83A1-F6EECF244321}">
                <p14:modId xmlns:p14="http://schemas.microsoft.com/office/powerpoint/2010/main" val="22638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EC4F17-2516-489D-981C-B79AAC35234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555CFEB-CFC4-4BC9-88FD-189D79769A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004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87B00-09ED-42D7-83C4-F218971EF253}"/>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4C778335-0524-4DF4-81A2-65CA8B9C0BF6}"/>
              </a:ext>
            </a:extLst>
          </p:cNvPr>
          <p:cNvGraphicFramePr>
            <a:graphicFrameLocks noGrp="1"/>
          </p:cNvGraphicFramePr>
          <p:nvPr>
            <p:ph type="chart" sz="quarter" idx="13"/>
            <p:extLst>
              <p:ext uri="{D42A27DB-BD31-4B8C-83A1-F6EECF244321}">
                <p14:modId xmlns:p14="http://schemas.microsoft.com/office/powerpoint/2010/main" val="1305465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664C84-1287-47AA-BE96-24E6EC73143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D3A06D6-7B17-40A7-849F-074B1B8B5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0328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C97FE-984F-4798-BE26-DE24C0EE046A}"/>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7DB0ABB8-9D94-45EE-861F-DA5CB9497DC7}"/>
              </a:ext>
            </a:extLst>
          </p:cNvPr>
          <p:cNvGraphicFramePr>
            <a:graphicFrameLocks noGrp="1"/>
          </p:cNvGraphicFramePr>
          <p:nvPr>
            <p:ph type="chart" sz="quarter" idx="13"/>
            <p:extLst>
              <p:ext uri="{D42A27DB-BD31-4B8C-83A1-F6EECF244321}">
                <p14:modId xmlns:p14="http://schemas.microsoft.com/office/powerpoint/2010/main" val="3789280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CA24A-8191-4E53-9182-7012BF24024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CDA1ED9-A596-4A67-81EA-445F8C7422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109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61CF-79A9-47C9-8D1A-A305B2D62CBB}"/>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9BD916E2-A4F5-4EC9-ADB4-33E76C2DD3D8}"/>
              </a:ext>
            </a:extLst>
          </p:cNvPr>
          <p:cNvGraphicFramePr>
            <a:graphicFrameLocks noGrp="1"/>
          </p:cNvGraphicFramePr>
          <p:nvPr>
            <p:ph type="chart" sz="quarter" idx="13"/>
            <p:extLst>
              <p:ext uri="{D42A27DB-BD31-4B8C-83A1-F6EECF244321}">
                <p14:modId xmlns:p14="http://schemas.microsoft.com/office/powerpoint/2010/main" val="3018793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81D842-04A6-44A8-81D4-2A880013BD1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381223EB-A7F6-47D8-8B48-AC63A1A57A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5080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9E171-2449-4FEC-A289-2438D8AA0532}"/>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D7598431-510D-49F2-97A0-2B554CE09440}"/>
              </a:ext>
            </a:extLst>
          </p:cNvPr>
          <p:cNvGraphicFramePr>
            <a:graphicFrameLocks noGrp="1"/>
          </p:cNvGraphicFramePr>
          <p:nvPr>
            <p:ph type="chart" sz="quarter" idx="13"/>
            <p:extLst>
              <p:ext uri="{D42A27DB-BD31-4B8C-83A1-F6EECF244321}">
                <p14:modId xmlns:p14="http://schemas.microsoft.com/office/powerpoint/2010/main" val="3922463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C3114E-4B9D-4EE5-9022-F0343DEEB1D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056E383-5DFB-447F-9F36-A546AE13DF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624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7E3B3-E97F-44FB-9643-556F65194AB5}"/>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8F03AF74-20D8-4D7A-96D9-BDC43CC702F1}"/>
              </a:ext>
            </a:extLst>
          </p:cNvPr>
          <p:cNvGraphicFramePr>
            <a:graphicFrameLocks noGrp="1"/>
          </p:cNvGraphicFramePr>
          <p:nvPr>
            <p:ph type="chart" sz="quarter" idx="13"/>
            <p:extLst>
              <p:ext uri="{D42A27DB-BD31-4B8C-83A1-F6EECF244321}">
                <p14:modId xmlns:p14="http://schemas.microsoft.com/office/powerpoint/2010/main" val="3743575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6716A-260C-4CC0-9FEF-AD7282F1327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0AF99B4-E08B-4805-9184-F08F11DE9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5909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8B1A8-52B9-4E82-8675-1EB117B46135}"/>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336A5277-1831-4F72-9E48-AEEEA410D7A4}"/>
              </a:ext>
            </a:extLst>
          </p:cNvPr>
          <p:cNvGraphicFramePr>
            <a:graphicFrameLocks noGrp="1"/>
          </p:cNvGraphicFramePr>
          <p:nvPr>
            <p:ph type="chart" sz="quarter" idx="13"/>
            <p:extLst>
              <p:ext uri="{D42A27DB-BD31-4B8C-83A1-F6EECF244321}">
                <p14:modId xmlns:p14="http://schemas.microsoft.com/office/powerpoint/2010/main" val="543021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1FA74-73FB-4802-9D94-0A103B09ED3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24CEFDE-406F-4A99-A714-228300F486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797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4848E-42C0-469D-B0FB-E4DE0C50E3F0}"/>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CC8C98AE-45EC-49F6-9646-3708F580B9DC}"/>
              </a:ext>
            </a:extLst>
          </p:cNvPr>
          <p:cNvGraphicFramePr>
            <a:graphicFrameLocks noGrp="1"/>
          </p:cNvGraphicFramePr>
          <p:nvPr>
            <p:ph type="chart" sz="quarter" idx="13"/>
            <p:extLst>
              <p:ext uri="{D42A27DB-BD31-4B8C-83A1-F6EECF244321}">
                <p14:modId xmlns:p14="http://schemas.microsoft.com/office/powerpoint/2010/main" val="3918954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78BEF2-DB03-47FE-A30D-4D1C61A67B3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58CB0B1-820D-4317-A4CB-1954530D53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9393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FEBEB-A22B-4ED1-8227-F0DAC3042272}"/>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AF6C36D3-6CBD-4B6F-BF93-A1BC4FD8968F}"/>
              </a:ext>
            </a:extLst>
          </p:cNvPr>
          <p:cNvGraphicFramePr>
            <a:graphicFrameLocks noGrp="1"/>
          </p:cNvGraphicFramePr>
          <p:nvPr>
            <p:ph type="chart" sz="quarter" idx="13"/>
            <p:extLst>
              <p:ext uri="{D42A27DB-BD31-4B8C-83A1-F6EECF244321}">
                <p14:modId xmlns:p14="http://schemas.microsoft.com/office/powerpoint/2010/main" val="2513039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9020E8-DCC5-4354-BB0D-7DA0890EA6D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8AF9BA6-929A-4F22-8F83-5A400F67E6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641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447A3-C8EF-4233-858F-BFF8DE9585F1}"/>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B4C4667B-471C-4546-9CD7-0C25AB527AF7}"/>
              </a:ext>
            </a:extLst>
          </p:cNvPr>
          <p:cNvGraphicFramePr>
            <a:graphicFrameLocks noGrp="1"/>
          </p:cNvGraphicFramePr>
          <p:nvPr>
            <p:ph type="chart" sz="quarter" idx="13"/>
            <p:extLst>
              <p:ext uri="{D42A27DB-BD31-4B8C-83A1-F6EECF244321}">
                <p14:modId xmlns:p14="http://schemas.microsoft.com/office/powerpoint/2010/main" val="3745310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1CD34-C76B-4786-A326-73C85756FED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96095BB-9DE0-43AC-B6BA-6FEFEAB68D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789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6EE1D-17F8-4377-A56A-250B8FD4925C}"/>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77C73A8C-AC3A-43F8-B635-52790AB97DD5}"/>
              </a:ext>
            </a:extLst>
          </p:cNvPr>
          <p:cNvGraphicFramePr>
            <a:graphicFrameLocks noGrp="1"/>
          </p:cNvGraphicFramePr>
          <p:nvPr>
            <p:ph type="chart" sz="quarter" idx="13"/>
            <p:extLst>
              <p:ext uri="{D42A27DB-BD31-4B8C-83A1-F6EECF244321}">
                <p14:modId xmlns:p14="http://schemas.microsoft.com/office/powerpoint/2010/main" val="698232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EAFF0-3659-496B-9936-F6FD7530A0D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4CAFF9B-B286-42D2-BE0D-E0DB9FCA0C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210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C2FE7-5A9D-4072-91E0-4301C2A09EEE}"/>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E8DBDF31-C030-423A-9732-D1B3F1454378}"/>
              </a:ext>
            </a:extLst>
          </p:cNvPr>
          <p:cNvGraphicFramePr>
            <a:graphicFrameLocks noGrp="1"/>
          </p:cNvGraphicFramePr>
          <p:nvPr>
            <p:ph type="chart" sz="quarter" idx="13"/>
            <p:extLst>
              <p:ext uri="{D42A27DB-BD31-4B8C-83A1-F6EECF244321}">
                <p14:modId xmlns:p14="http://schemas.microsoft.com/office/powerpoint/2010/main" val="2356684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DE7AD4-E5E1-41C2-8E4B-FBE993F0E49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D37D3CF-5FBA-4FE6-86E6-BEB7FF8F94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0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B54F6-34E7-4755-ACAF-360072DFC2D5}"/>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C7EA39DD-3C89-4A52-A6B9-CCAB0E8BF7D1}"/>
              </a:ext>
            </a:extLst>
          </p:cNvPr>
          <p:cNvGraphicFramePr>
            <a:graphicFrameLocks noGrp="1"/>
          </p:cNvGraphicFramePr>
          <p:nvPr>
            <p:ph type="chart" sz="quarter" idx="13"/>
            <p:extLst>
              <p:ext uri="{D42A27DB-BD31-4B8C-83A1-F6EECF244321}">
                <p14:modId xmlns:p14="http://schemas.microsoft.com/office/powerpoint/2010/main" val="1220066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D44837-05B1-4FC4-8826-383ECDED65C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CF5953C-24D0-415D-8FB5-127EFA1A85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3606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BDEF5-84A0-4143-8069-B1CFA817A185}"/>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17288EA4-FE30-41E0-9F17-C05D7F4A2559}"/>
              </a:ext>
            </a:extLst>
          </p:cNvPr>
          <p:cNvGraphicFramePr>
            <a:graphicFrameLocks noGrp="1"/>
          </p:cNvGraphicFramePr>
          <p:nvPr>
            <p:ph type="tbl" sz="quarter" idx="13"/>
            <p:extLst>
              <p:ext uri="{D42A27DB-BD31-4B8C-83A1-F6EECF244321}">
                <p14:modId xmlns:p14="http://schemas.microsoft.com/office/powerpoint/2010/main" val="25906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0810098"/>
                    </a:ext>
                  </a:extLst>
                </a:gridCol>
                <a:gridCol w="1399032">
                  <a:extLst>
                    <a:ext uri="{9D8B030D-6E8A-4147-A177-3AD203B41FA5}">
                      <a16:colId xmlns:a16="http://schemas.microsoft.com/office/drawing/2014/main" val="2668842406"/>
                    </a:ext>
                  </a:extLst>
                </a:gridCol>
                <a:gridCol w="1399032">
                  <a:extLst>
                    <a:ext uri="{9D8B030D-6E8A-4147-A177-3AD203B41FA5}">
                      <a16:colId xmlns:a16="http://schemas.microsoft.com/office/drawing/2014/main" val="1502349469"/>
                    </a:ext>
                  </a:extLst>
                </a:gridCol>
                <a:gridCol w="1399032">
                  <a:extLst>
                    <a:ext uri="{9D8B030D-6E8A-4147-A177-3AD203B41FA5}">
                      <a16:colId xmlns:a16="http://schemas.microsoft.com/office/drawing/2014/main" val="1517366226"/>
                    </a:ext>
                  </a:extLst>
                </a:gridCol>
                <a:gridCol w="1399032">
                  <a:extLst>
                    <a:ext uri="{9D8B030D-6E8A-4147-A177-3AD203B41FA5}">
                      <a16:colId xmlns:a16="http://schemas.microsoft.com/office/drawing/2014/main" val="2405255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449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191.64285714286</a:t>
                      </a:r>
                    </a:p>
                  </a:txBody>
                  <a:tcPr/>
                </a:tc>
                <a:extLst>
                  <a:ext uri="{0D108BD9-81ED-4DB2-BD59-A6C34878D82A}">
                    <a16:rowId xmlns:a16="http://schemas.microsoft.com/office/drawing/2014/main" val="324047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191.64285714286</a:t>
                      </a:r>
                    </a:p>
                  </a:txBody>
                  <a:tcPr/>
                </a:tc>
                <a:extLst>
                  <a:ext uri="{0D108BD9-81ED-4DB2-BD59-A6C34878D82A}">
                    <a16:rowId xmlns:a16="http://schemas.microsoft.com/office/drawing/2014/main" val="104356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580.5</a:t>
                      </a:r>
                    </a:p>
                  </a:txBody>
                  <a:tcPr/>
                </a:tc>
                <a:extLst>
                  <a:ext uri="{0D108BD9-81ED-4DB2-BD59-A6C34878D82A}">
                    <a16:rowId xmlns:a16="http://schemas.microsoft.com/office/drawing/2014/main" val="326428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702.125</a:t>
                      </a:r>
                    </a:p>
                  </a:txBody>
                  <a:tcPr/>
                </a:tc>
                <a:extLst>
                  <a:ext uri="{0D108BD9-81ED-4DB2-BD59-A6C34878D82A}">
                    <a16:rowId xmlns:a16="http://schemas.microsoft.com/office/drawing/2014/main" val="2011343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561.66666666667</a:t>
                      </a:r>
                    </a:p>
                  </a:txBody>
                  <a:tcPr/>
                </a:tc>
                <a:extLst>
                  <a:ext uri="{0D108BD9-81ED-4DB2-BD59-A6C34878D82A}">
                    <a16:rowId xmlns:a16="http://schemas.microsoft.com/office/drawing/2014/main" val="836681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432.90909090909</a:t>
                      </a:r>
                    </a:p>
                  </a:txBody>
                  <a:tcPr/>
                </a:tc>
                <a:extLst>
                  <a:ext uri="{0D108BD9-81ED-4DB2-BD59-A6C34878D82A}">
                    <a16:rowId xmlns:a16="http://schemas.microsoft.com/office/drawing/2014/main" val="189007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432.90909090909</a:t>
                      </a:r>
                    </a:p>
                  </a:txBody>
                  <a:tcPr/>
                </a:tc>
                <a:extLst>
                  <a:ext uri="{0D108BD9-81ED-4DB2-BD59-A6C34878D82A}">
                    <a16:rowId xmlns:a16="http://schemas.microsoft.com/office/drawing/2014/main" val="366699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extLst>
                  <a:ext uri="{0D108BD9-81ED-4DB2-BD59-A6C34878D82A}">
                    <a16:rowId xmlns:a16="http://schemas.microsoft.com/office/drawing/2014/main" val="3151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extLst>
                  <a:ext uri="{0D108BD9-81ED-4DB2-BD59-A6C34878D82A}">
                    <a16:rowId xmlns:a16="http://schemas.microsoft.com/office/drawing/2014/main" val="157218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extLst>
                  <a:ext uri="{0D108BD9-81ED-4DB2-BD59-A6C34878D82A}">
                    <a16:rowId xmlns:a16="http://schemas.microsoft.com/office/drawing/2014/main" val="2382685921"/>
                  </a:ext>
                </a:extLst>
              </a:tr>
            </a:tbl>
          </a:graphicData>
        </a:graphic>
      </p:graphicFrame>
      <p:sp>
        <p:nvSpPr>
          <p:cNvPr id="4" name="Text Placeholder 3">
            <a:extLst>
              <a:ext uri="{FF2B5EF4-FFF2-40B4-BE49-F238E27FC236}">
                <a16:creationId xmlns:a16="http://schemas.microsoft.com/office/drawing/2014/main" id="{FCFA3420-3D29-4470-84CE-641F626085C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85659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6C7FA-C807-4DE9-B7D6-56A53AA56593}"/>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B8539149-71B1-45BF-9C5B-9593965F8F4E}"/>
              </a:ext>
            </a:extLst>
          </p:cNvPr>
          <p:cNvGraphicFramePr>
            <a:graphicFrameLocks noGrp="1"/>
          </p:cNvGraphicFramePr>
          <p:nvPr>
            <p:ph type="tbl" sz="quarter" idx="13"/>
            <p:extLst>
              <p:ext uri="{D42A27DB-BD31-4B8C-83A1-F6EECF244321}">
                <p14:modId xmlns:p14="http://schemas.microsoft.com/office/powerpoint/2010/main" val="41241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6201728"/>
                    </a:ext>
                  </a:extLst>
                </a:gridCol>
                <a:gridCol w="1399032">
                  <a:extLst>
                    <a:ext uri="{9D8B030D-6E8A-4147-A177-3AD203B41FA5}">
                      <a16:colId xmlns:a16="http://schemas.microsoft.com/office/drawing/2014/main" val="993855027"/>
                    </a:ext>
                  </a:extLst>
                </a:gridCol>
                <a:gridCol w="1399032">
                  <a:extLst>
                    <a:ext uri="{9D8B030D-6E8A-4147-A177-3AD203B41FA5}">
                      <a16:colId xmlns:a16="http://schemas.microsoft.com/office/drawing/2014/main" val="2015234776"/>
                    </a:ext>
                  </a:extLst>
                </a:gridCol>
                <a:gridCol w="1399032">
                  <a:extLst>
                    <a:ext uri="{9D8B030D-6E8A-4147-A177-3AD203B41FA5}">
                      <a16:colId xmlns:a16="http://schemas.microsoft.com/office/drawing/2014/main" val="3538987113"/>
                    </a:ext>
                  </a:extLst>
                </a:gridCol>
                <a:gridCol w="1399032">
                  <a:extLst>
                    <a:ext uri="{9D8B030D-6E8A-4147-A177-3AD203B41FA5}">
                      <a16:colId xmlns:a16="http://schemas.microsoft.com/office/drawing/2014/main" val="2236309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1530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extLst>
                  <a:ext uri="{0D108BD9-81ED-4DB2-BD59-A6C34878D82A}">
                    <a16:rowId xmlns:a16="http://schemas.microsoft.com/office/drawing/2014/main" val="39490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extLst>
                  <a:ext uri="{0D108BD9-81ED-4DB2-BD59-A6C34878D82A}">
                    <a16:rowId xmlns:a16="http://schemas.microsoft.com/office/drawing/2014/main" val="2054584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extLst>
                  <a:ext uri="{0D108BD9-81ED-4DB2-BD59-A6C34878D82A}">
                    <a16:rowId xmlns:a16="http://schemas.microsoft.com/office/drawing/2014/main" val="125162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extLst>
                  <a:ext uri="{0D108BD9-81ED-4DB2-BD59-A6C34878D82A}">
                    <a16:rowId xmlns:a16="http://schemas.microsoft.com/office/drawing/2014/main" val="96565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extLst>
                  <a:ext uri="{0D108BD9-81ED-4DB2-BD59-A6C34878D82A}">
                    <a16:rowId xmlns:a16="http://schemas.microsoft.com/office/drawing/2014/main" val="411650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10.777777777778</a:t>
                      </a:r>
                    </a:p>
                  </a:txBody>
                  <a:tcPr/>
                </a:tc>
                <a:extLst>
                  <a:ext uri="{0D108BD9-81ED-4DB2-BD59-A6C34878D82A}">
                    <a16:rowId xmlns:a16="http://schemas.microsoft.com/office/drawing/2014/main" val="180536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702.125</a:t>
                      </a:r>
                    </a:p>
                  </a:txBody>
                  <a:tcPr/>
                </a:tc>
                <a:extLst>
                  <a:ext uri="{0D108BD9-81ED-4DB2-BD59-A6C34878D82A}">
                    <a16:rowId xmlns:a16="http://schemas.microsoft.com/office/drawing/2014/main" val="87016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702.125</a:t>
                      </a:r>
                    </a:p>
                  </a:txBody>
                  <a:tcPr/>
                </a:tc>
                <a:extLst>
                  <a:ext uri="{0D108BD9-81ED-4DB2-BD59-A6C34878D82A}">
                    <a16:rowId xmlns:a16="http://schemas.microsoft.com/office/drawing/2014/main" val="253804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702.125</a:t>
                      </a:r>
                    </a:p>
                  </a:txBody>
                  <a:tcPr/>
                </a:tc>
                <a:extLst>
                  <a:ext uri="{0D108BD9-81ED-4DB2-BD59-A6C34878D82A}">
                    <a16:rowId xmlns:a16="http://schemas.microsoft.com/office/drawing/2014/main" val="290349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702.125</a:t>
                      </a:r>
                    </a:p>
                  </a:txBody>
                  <a:tcPr/>
                </a:tc>
                <a:extLst>
                  <a:ext uri="{0D108BD9-81ED-4DB2-BD59-A6C34878D82A}">
                    <a16:rowId xmlns:a16="http://schemas.microsoft.com/office/drawing/2014/main" val="3551139828"/>
                  </a:ext>
                </a:extLst>
              </a:tr>
            </a:tbl>
          </a:graphicData>
        </a:graphic>
      </p:graphicFrame>
      <p:sp>
        <p:nvSpPr>
          <p:cNvPr id="4" name="Text Placeholder 3">
            <a:extLst>
              <a:ext uri="{FF2B5EF4-FFF2-40B4-BE49-F238E27FC236}">
                <a16:creationId xmlns:a16="http://schemas.microsoft.com/office/drawing/2014/main" id="{CE189306-002A-4747-8917-4C4A96E6BDE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72401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5F648-1FA0-49F0-8383-03C8567920C4}"/>
              </a:ext>
            </a:extLst>
          </p:cNvPr>
          <p:cNvSpPr>
            <a:spLocks noGrp="1"/>
          </p:cNvSpPr>
          <p:nvPr>
            <p:ph type="title"/>
          </p:nvPr>
        </p:nvSpPr>
        <p:spPr/>
        <p:txBody>
          <a:bodyPr/>
          <a:lstStyle/>
          <a:p>
            <a:r>
              <a:rPr lang="en-US"/>
              <a:t>Instagram Posts Table | Scott - 1 of 26</a:t>
            </a:r>
          </a:p>
        </p:txBody>
      </p:sp>
      <p:graphicFrame>
        <p:nvGraphicFramePr>
          <p:cNvPr id="5" name="Table Placeholder 4">
            <a:extLst>
              <a:ext uri="{FF2B5EF4-FFF2-40B4-BE49-F238E27FC236}">
                <a16:creationId xmlns:a16="http://schemas.microsoft.com/office/drawing/2014/main" id="{A487A108-D25F-42D5-9616-BA40B4231E14}"/>
              </a:ext>
            </a:extLst>
          </p:cNvPr>
          <p:cNvGraphicFramePr>
            <a:graphicFrameLocks noGrp="1"/>
          </p:cNvGraphicFramePr>
          <p:nvPr>
            <p:ph type="tbl" sz="quarter" idx="13"/>
            <p:extLst>
              <p:ext uri="{D42A27DB-BD31-4B8C-83A1-F6EECF244321}">
                <p14:modId xmlns:p14="http://schemas.microsoft.com/office/powerpoint/2010/main" val="3779881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99682069"/>
                    </a:ext>
                  </a:extLst>
                </a:gridCol>
                <a:gridCol w="1810512">
                  <a:extLst>
                    <a:ext uri="{9D8B030D-6E8A-4147-A177-3AD203B41FA5}">
                      <a16:colId xmlns:a16="http://schemas.microsoft.com/office/drawing/2014/main" val="2270299545"/>
                    </a:ext>
                  </a:extLst>
                </a:gridCol>
                <a:gridCol w="822960">
                  <a:extLst>
                    <a:ext uri="{9D8B030D-6E8A-4147-A177-3AD203B41FA5}">
                      <a16:colId xmlns:a16="http://schemas.microsoft.com/office/drawing/2014/main" val="1996369098"/>
                    </a:ext>
                  </a:extLst>
                </a:gridCol>
                <a:gridCol w="822960">
                  <a:extLst>
                    <a:ext uri="{9D8B030D-6E8A-4147-A177-3AD203B41FA5}">
                      <a16:colId xmlns:a16="http://schemas.microsoft.com/office/drawing/2014/main" val="2402624360"/>
                    </a:ext>
                  </a:extLst>
                </a:gridCol>
                <a:gridCol w="822960">
                  <a:extLst>
                    <a:ext uri="{9D8B030D-6E8A-4147-A177-3AD203B41FA5}">
                      <a16:colId xmlns:a16="http://schemas.microsoft.com/office/drawing/2014/main" val="2682951153"/>
                    </a:ext>
                  </a:extLst>
                </a:gridCol>
                <a:gridCol w="822960">
                  <a:extLst>
                    <a:ext uri="{9D8B030D-6E8A-4147-A177-3AD203B41FA5}">
                      <a16:colId xmlns:a16="http://schemas.microsoft.com/office/drawing/2014/main" val="2909051994"/>
                    </a:ext>
                  </a:extLst>
                </a:gridCol>
                <a:gridCol w="822960">
                  <a:extLst>
                    <a:ext uri="{9D8B030D-6E8A-4147-A177-3AD203B41FA5}">
                      <a16:colId xmlns:a16="http://schemas.microsoft.com/office/drawing/2014/main" val="2216645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4402746"/>
                  </a:ext>
                </a:extLst>
              </a:tr>
            </a:tbl>
          </a:graphicData>
        </a:graphic>
      </p:graphicFrame>
      <p:sp>
        <p:nvSpPr>
          <p:cNvPr id="4" name="Text Placeholder 3">
            <a:extLst>
              <a:ext uri="{FF2B5EF4-FFF2-40B4-BE49-F238E27FC236}">
                <a16:creationId xmlns:a16="http://schemas.microsoft.com/office/drawing/2014/main" id="{98B125D3-DD11-4CF2-AB3C-C17CB230ABE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65346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6DB6F-7A11-4CDF-8916-B34FBF65BDEE}"/>
              </a:ext>
            </a:extLst>
          </p:cNvPr>
          <p:cNvSpPr>
            <a:spLocks noGrp="1"/>
          </p:cNvSpPr>
          <p:nvPr>
            <p:ph type="title"/>
          </p:nvPr>
        </p:nvSpPr>
        <p:spPr/>
        <p:txBody>
          <a:bodyPr/>
          <a:lstStyle/>
          <a:p>
            <a:r>
              <a:rPr lang="en-US"/>
              <a:t>Instagram Posts Table | Scott - 2 of 26</a:t>
            </a:r>
          </a:p>
        </p:txBody>
      </p:sp>
      <p:graphicFrame>
        <p:nvGraphicFramePr>
          <p:cNvPr id="5" name="Table Placeholder 4">
            <a:extLst>
              <a:ext uri="{FF2B5EF4-FFF2-40B4-BE49-F238E27FC236}">
                <a16:creationId xmlns:a16="http://schemas.microsoft.com/office/drawing/2014/main" id="{3843384E-F5B3-4D03-B4B8-386EB41EB5A4}"/>
              </a:ext>
            </a:extLst>
          </p:cNvPr>
          <p:cNvGraphicFramePr>
            <a:graphicFrameLocks noGrp="1"/>
          </p:cNvGraphicFramePr>
          <p:nvPr>
            <p:ph type="tbl" sz="quarter" idx="13"/>
            <p:extLst>
              <p:ext uri="{D42A27DB-BD31-4B8C-83A1-F6EECF244321}">
                <p14:modId xmlns:p14="http://schemas.microsoft.com/office/powerpoint/2010/main" val="3180139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07779536"/>
                    </a:ext>
                  </a:extLst>
                </a:gridCol>
                <a:gridCol w="1810512">
                  <a:extLst>
                    <a:ext uri="{9D8B030D-6E8A-4147-A177-3AD203B41FA5}">
                      <a16:colId xmlns:a16="http://schemas.microsoft.com/office/drawing/2014/main" val="480252701"/>
                    </a:ext>
                  </a:extLst>
                </a:gridCol>
                <a:gridCol w="822960">
                  <a:extLst>
                    <a:ext uri="{9D8B030D-6E8A-4147-A177-3AD203B41FA5}">
                      <a16:colId xmlns:a16="http://schemas.microsoft.com/office/drawing/2014/main" val="1610681644"/>
                    </a:ext>
                  </a:extLst>
                </a:gridCol>
                <a:gridCol w="822960">
                  <a:extLst>
                    <a:ext uri="{9D8B030D-6E8A-4147-A177-3AD203B41FA5}">
                      <a16:colId xmlns:a16="http://schemas.microsoft.com/office/drawing/2014/main" val="367288334"/>
                    </a:ext>
                  </a:extLst>
                </a:gridCol>
                <a:gridCol w="822960">
                  <a:extLst>
                    <a:ext uri="{9D8B030D-6E8A-4147-A177-3AD203B41FA5}">
                      <a16:colId xmlns:a16="http://schemas.microsoft.com/office/drawing/2014/main" val="2638679184"/>
                    </a:ext>
                  </a:extLst>
                </a:gridCol>
                <a:gridCol w="822960">
                  <a:extLst>
                    <a:ext uri="{9D8B030D-6E8A-4147-A177-3AD203B41FA5}">
                      <a16:colId xmlns:a16="http://schemas.microsoft.com/office/drawing/2014/main" val="1548626818"/>
                    </a:ext>
                  </a:extLst>
                </a:gridCol>
                <a:gridCol w="822960">
                  <a:extLst>
                    <a:ext uri="{9D8B030D-6E8A-4147-A177-3AD203B41FA5}">
                      <a16:colId xmlns:a16="http://schemas.microsoft.com/office/drawing/2014/main" val="356288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567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- 2021-09-13 17:37:56</a:t>
                      </a:r>
                      <a:r>
                        <a:rPr kumimoji="0" lang="en-US" sz="1000" b="0" i="0" u="none" strike="noStrike" kern="1200" cap="none" spc="0" normalizeH="0" baseline="0" noProof="0">
                          <a:ln>
                            <a:noFill/>
                          </a:ln>
                          <a:solidFill>
                            <a:prstClr val="black"/>
                          </a:solidFill>
                          <a:effectLst/>
                          <a:uLnTx/>
                          <a:uFillTx/>
                          <a:latin typeface="+mn-lt"/>
                          <a:ea typeface="+mn-ea"/>
                          <a:cs typeface="+mn-cs"/>
                        </a:rPr>
                        <a:t>
 La Specialized Epic Pro es la compañera más rápida y divertida que puedas tener para rodar senderos.
La nueva Epic fue completamente rediseñada para ofrecer una combinación inigualable de eficiencia, peso y control, gracias a su renovada geometría, su cuadro súper liviano de carbono FACT 11M, su horquilla con suspensión RockShox SID SL BRAIN y su renovado shock RockShox Specialized BRAIN, el más duradero y con la mejor respuesta que jamás se haya fabricado. 
Viene equipada con ruedas Roval Control de carbono y transmisión Sram X01 Eagle AXS.
Con la nueva Epic Pro vas a volar hasta en los senderos más técnicos.🚵‍♂️💨
 ⠀⠀⠀⠀⠀⠀⠀⠀⠀
👉 Conocé más sobre la nueva Specialized Epic en el link de nuestra bio.
🔺 Encontrala en nuestras tiendas autorizadas🔺 
⠀⠀⠀⠀⠀⠀⠀⠀⠀
⠀⠀⠀⠀⠀⠀⠀⠀⠀
⠀⠀⠀⠀⠀⠀⠀⠀⠀
#IamSpecialized #SpecializedEpic #Specialized #Epic #SpecializedArgentina #MTB #Xc #XCMTB #SpecializedBrain #MountainBike
📸  speedwaybudapest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241815484_439170090807363_6775197333150888_n.jpg?_nc_cat=102&amp;ccb=1-5&amp;_nc_sid=8ae9d6&amp;_nc_ohc=5oNbRFfCZsEAX9Dw_gb&amp;_nc_ht=scontent-lga3-2.cdninstagram.com&amp;edm=AL-3X8kEAAAA&amp;oh=319cc68687de47f2602162967d3f2102&amp;oe=615B9D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1194159"/>
                  </a:ext>
                </a:extLst>
              </a:tr>
            </a:tbl>
          </a:graphicData>
        </a:graphic>
      </p:graphicFrame>
      <p:sp>
        <p:nvSpPr>
          <p:cNvPr id="4" name="Text Placeholder 3">
            <a:extLst>
              <a:ext uri="{FF2B5EF4-FFF2-40B4-BE49-F238E27FC236}">
                <a16:creationId xmlns:a16="http://schemas.microsoft.com/office/drawing/2014/main" id="{BF3C8CFA-FA71-4F00-B7C5-A453F32CE25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49004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D51E5-7998-4049-9DA4-3A2DA048D8C7}"/>
              </a:ext>
            </a:extLst>
          </p:cNvPr>
          <p:cNvSpPr>
            <a:spLocks noGrp="1"/>
          </p:cNvSpPr>
          <p:nvPr>
            <p:ph type="title"/>
          </p:nvPr>
        </p:nvSpPr>
        <p:spPr/>
        <p:txBody>
          <a:bodyPr/>
          <a:lstStyle/>
          <a:p>
            <a:r>
              <a:rPr lang="en-US"/>
              <a:t>Instagram Posts Table | Scott - 3 of 26</a:t>
            </a:r>
          </a:p>
        </p:txBody>
      </p:sp>
      <p:graphicFrame>
        <p:nvGraphicFramePr>
          <p:cNvPr id="5" name="Table Placeholder 4">
            <a:extLst>
              <a:ext uri="{FF2B5EF4-FFF2-40B4-BE49-F238E27FC236}">
                <a16:creationId xmlns:a16="http://schemas.microsoft.com/office/drawing/2014/main" id="{2899684E-D0C8-465B-8FD5-74AFC4B63CC1}"/>
              </a:ext>
            </a:extLst>
          </p:cNvPr>
          <p:cNvGraphicFramePr>
            <a:graphicFrameLocks noGrp="1"/>
          </p:cNvGraphicFramePr>
          <p:nvPr>
            <p:ph type="tbl" sz="quarter" idx="13"/>
            <p:extLst>
              <p:ext uri="{D42A27DB-BD31-4B8C-83A1-F6EECF244321}">
                <p14:modId xmlns:p14="http://schemas.microsoft.com/office/powerpoint/2010/main" val="434431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4607501"/>
                    </a:ext>
                  </a:extLst>
                </a:gridCol>
                <a:gridCol w="1810512">
                  <a:extLst>
                    <a:ext uri="{9D8B030D-6E8A-4147-A177-3AD203B41FA5}">
                      <a16:colId xmlns:a16="http://schemas.microsoft.com/office/drawing/2014/main" val="160623287"/>
                    </a:ext>
                  </a:extLst>
                </a:gridCol>
                <a:gridCol w="822960">
                  <a:extLst>
                    <a:ext uri="{9D8B030D-6E8A-4147-A177-3AD203B41FA5}">
                      <a16:colId xmlns:a16="http://schemas.microsoft.com/office/drawing/2014/main" val="938690895"/>
                    </a:ext>
                  </a:extLst>
                </a:gridCol>
                <a:gridCol w="822960">
                  <a:extLst>
                    <a:ext uri="{9D8B030D-6E8A-4147-A177-3AD203B41FA5}">
                      <a16:colId xmlns:a16="http://schemas.microsoft.com/office/drawing/2014/main" val="2333849383"/>
                    </a:ext>
                  </a:extLst>
                </a:gridCol>
                <a:gridCol w="822960">
                  <a:extLst>
                    <a:ext uri="{9D8B030D-6E8A-4147-A177-3AD203B41FA5}">
                      <a16:colId xmlns:a16="http://schemas.microsoft.com/office/drawing/2014/main" val="3654269074"/>
                    </a:ext>
                  </a:extLst>
                </a:gridCol>
                <a:gridCol w="822960">
                  <a:extLst>
                    <a:ext uri="{9D8B030D-6E8A-4147-A177-3AD203B41FA5}">
                      <a16:colId xmlns:a16="http://schemas.microsoft.com/office/drawing/2014/main" val="1943117455"/>
                    </a:ext>
                  </a:extLst>
                </a:gridCol>
                <a:gridCol w="822960">
                  <a:extLst>
                    <a:ext uri="{9D8B030D-6E8A-4147-A177-3AD203B41FA5}">
                      <a16:colId xmlns:a16="http://schemas.microsoft.com/office/drawing/2014/main" val="130788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911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- 2021-09-16 18:03:33</a:t>
                      </a:r>
                      <a:r>
                        <a:rPr kumimoji="0" lang="en-US" sz="1000" b="0" i="0" u="none" strike="noStrike" kern="1200" cap="none" spc="0" normalizeH="0" baseline="0" noProof="0">
                          <a:ln>
                            <a:noFill/>
                          </a:ln>
                          <a:solidFill>
                            <a:prstClr val="black"/>
                          </a:solidFill>
                          <a:effectLst/>
                          <a:uLnTx/>
                          <a:uFillTx/>
                          <a:latin typeface="+mn-lt"/>
                          <a:ea typeface="+mn-ea"/>
                          <a:cs typeface="+mn-cs"/>
                        </a:rPr>
                        <a:t>
 ¡La bici personalizada de la campeona  del mundo eviealicerichards está aquí! 
Mirá todas las fotos y contanos que te parece esta edición especial de la #supercaliber 
trekbikes trekbicycleargentina bontragerargentina #trek #Trekargentina #supercaliber #xc #eviealicerichards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242061980_1660174040844532_6330914855411791262_n.jpg?_nc_cat=104&amp;ccb=1-5&amp;_nc_sid=8ae9d6&amp;_nc_ohc=NP65sIy1uckAX-p4B-t&amp;_nc_ht=scontent-iad3-2.cdninstagram.com&amp;edm=AL-3X8kEAAAA&amp;oh=5259f31083d6e415a2ea11c4262ade13&amp;oe=615B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6224625"/>
                  </a:ext>
                </a:extLst>
              </a:tr>
            </a:tbl>
          </a:graphicData>
        </a:graphic>
      </p:graphicFrame>
      <p:sp>
        <p:nvSpPr>
          <p:cNvPr id="4" name="Text Placeholder 3">
            <a:extLst>
              <a:ext uri="{FF2B5EF4-FFF2-40B4-BE49-F238E27FC236}">
                <a16:creationId xmlns:a16="http://schemas.microsoft.com/office/drawing/2014/main" id="{8533CC5A-EB07-4AB7-8050-CCCAED82FF4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7252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2B83C-9596-4DE7-8B8C-5F20FA31C069}"/>
              </a:ext>
            </a:extLst>
          </p:cNvPr>
          <p:cNvSpPr>
            <a:spLocks noGrp="1"/>
          </p:cNvSpPr>
          <p:nvPr>
            <p:ph type="title"/>
          </p:nvPr>
        </p:nvSpPr>
        <p:spPr/>
        <p:txBody>
          <a:bodyPr/>
          <a:lstStyle/>
          <a:p>
            <a:r>
              <a:rPr lang="en-US"/>
              <a:t>Instagram Posts Table | Scott - 4 of 26</a:t>
            </a:r>
          </a:p>
        </p:txBody>
      </p:sp>
      <p:graphicFrame>
        <p:nvGraphicFramePr>
          <p:cNvPr id="5" name="Table Placeholder 4">
            <a:extLst>
              <a:ext uri="{FF2B5EF4-FFF2-40B4-BE49-F238E27FC236}">
                <a16:creationId xmlns:a16="http://schemas.microsoft.com/office/drawing/2014/main" id="{ECC948F7-99B7-4E68-A066-8642C39DC41D}"/>
              </a:ext>
            </a:extLst>
          </p:cNvPr>
          <p:cNvGraphicFramePr>
            <a:graphicFrameLocks noGrp="1"/>
          </p:cNvGraphicFramePr>
          <p:nvPr>
            <p:ph type="tbl" sz="quarter" idx="13"/>
            <p:extLst>
              <p:ext uri="{D42A27DB-BD31-4B8C-83A1-F6EECF244321}">
                <p14:modId xmlns:p14="http://schemas.microsoft.com/office/powerpoint/2010/main" val="3074259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67722671"/>
                    </a:ext>
                  </a:extLst>
                </a:gridCol>
                <a:gridCol w="1810512">
                  <a:extLst>
                    <a:ext uri="{9D8B030D-6E8A-4147-A177-3AD203B41FA5}">
                      <a16:colId xmlns:a16="http://schemas.microsoft.com/office/drawing/2014/main" val="3755842641"/>
                    </a:ext>
                  </a:extLst>
                </a:gridCol>
                <a:gridCol w="822960">
                  <a:extLst>
                    <a:ext uri="{9D8B030D-6E8A-4147-A177-3AD203B41FA5}">
                      <a16:colId xmlns:a16="http://schemas.microsoft.com/office/drawing/2014/main" val="2165486711"/>
                    </a:ext>
                  </a:extLst>
                </a:gridCol>
                <a:gridCol w="822960">
                  <a:extLst>
                    <a:ext uri="{9D8B030D-6E8A-4147-A177-3AD203B41FA5}">
                      <a16:colId xmlns:a16="http://schemas.microsoft.com/office/drawing/2014/main" val="4128964179"/>
                    </a:ext>
                  </a:extLst>
                </a:gridCol>
                <a:gridCol w="822960">
                  <a:extLst>
                    <a:ext uri="{9D8B030D-6E8A-4147-A177-3AD203B41FA5}">
                      <a16:colId xmlns:a16="http://schemas.microsoft.com/office/drawing/2014/main" val="3615042659"/>
                    </a:ext>
                  </a:extLst>
                </a:gridCol>
                <a:gridCol w="822960">
                  <a:extLst>
                    <a:ext uri="{9D8B030D-6E8A-4147-A177-3AD203B41FA5}">
                      <a16:colId xmlns:a16="http://schemas.microsoft.com/office/drawing/2014/main" val="2808347794"/>
                    </a:ext>
                  </a:extLst>
                </a:gridCol>
                <a:gridCol w="822960">
                  <a:extLst>
                    <a:ext uri="{9D8B030D-6E8A-4147-A177-3AD203B41FA5}">
                      <a16:colId xmlns:a16="http://schemas.microsoft.com/office/drawing/2014/main" val="87930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055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- 2021-09-06 19:48:06</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241314453_370109037997751_5925817394343690107_n.jpg?_nc_cat=109&amp;ccb=1-5&amp;_nc_sid=8ae9d6&amp;_nc_ohc=8JBpkNv3dL4AX-i7lk_&amp;_nc_ht=scontent-iad3-2.cdninstagram.com&amp;edm=AL-3X8kEAAAA&amp;oh=b912f77f1a8c00dc1f0f2e1240279921&amp;oe=615B0D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5069153"/>
                  </a:ext>
                </a:extLst>
              </a:tr>
            </a:tbl>
          </a:graphicData>
        </a:graphic>
      </p:graphicFrame>
      <p:sp>
        <p:nvSpPr>
          <p:cNvPr id="4" name="Text Placeholder 3">
            <a:extLst>
              <a:ext uri="{FF2B5EF4-FFF2-40B4-BE49-F238E27FC236}">
                <a16:creationId xmlns:a16="http://schemas.microsoft.com/office/drawing/2014/main" id="{EAC4DAA6-4D6D-408D-98E4-BCE34FD73BE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27933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B1BFE-E13E-4CBE-84E8-4FC7EED04247}"/>
              </a:ext>
            </a:extLst>
          </p:cNvPr>
          <p:cNvSpPr>
            <a:spLocks noGrp="1"/>
          </p:cNvSpPr>
          <p:nvPr>
            <p:ph type="title"/>
          </p:nvPr>
        </p:nvSpPr>
        <p:spPr/>
        <p:txBody>
          <a:bodyPr/>
          <a:lstStyle/>
          <a:p>
            <a:r>
              <a:rPr lang="en-US"/>
              <a:t>Instagram Posts Table | Scott - 5 of 26</a:t>
            </a:r>
          </a:p>
        </p:txBody>
      </p:sp>
      <p:graphicFrame>
        <p:nvGraphicFramePr>
          <p:cNvPr id="5" name="Table Placeholder 4">
            <a:extLst>
              <a:ext uri="{FF2B5EF4-FFF2-40B4-BE49-F238E27FC236}">
                <a16:creationId xmlns:a16="http://schemas.microsoft.com/office/drawing/2014/main" id="{FFCF3E1D-32B8-46F4-912E-E40A72079301}"/>
              </a:ext>
            </a:extLst>
          </p:cNvPr>
          <p:cNvGraphicFramePr>
            <a:graphicFrameLocks noGrp="1"/>
          </p:cNvGraphicFramePr>
          <p:nvPr>
            <p:ph type="tbl" sz="quarter" idx="13"/>
            <p:extLst>
              <p:ext uri="{D42A27DB-BD31-4B8C-83A1-F6EECF244321}">
                <p14:modId xmlns:p14="http://schemas.microsoft.com/office/powerpoint/2010/main" val="205185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01009964"/>
                    </a:ext>
                  </a:extLst>
                </a:gridCol>
                <a:gridCol w="1810512">
                  <a:extLst>
                    <a:ext uri="{9D8B030D-6E8A-4147-A177-3AD203B41FA5}">
                      <a16:colId xmlns:a16="http://schemas.microsoft.com/office/drawing/2014/main" val="1545458264"/>
                    </a:ext>
                  </a:extLst>
                </a:gridCol>
                <a:gridCol w="822960">
                  <a:extLst>
                    <a:ext uri="{9D8B030D-6E8A-4147-A177-3AD203B41FA5}">
                      <a16:colId xmlns:a16="http://schemas.microsoft.com/office/drawing/2014/main" val="3234981653"/>
                    </a:ext>
                  </a:extLst>
                </a:gridCol>
                <a:gridCol w="822960">
                  <a:extLst>
                    <a:ext uri="{9D8B030D-6E8A-4147-A177-3AD203B41FA5}">
                      <a16:colId xmlns:a16="http://schemas.microsoft.com/office/drawing/2014/main" val="421884581"/>
                    </a:ext>
                  </a:extLst>
                </a:gridCol>
                <a:gridCol w="822960">
                  <a:extLst>
                    <a:ext uri="{9D8B030D-6E8A-4147-A177-3AD203B41FA5}">
                      <a16:colId xmlns:a16="http://schemas.microsoft.com/office/drawing/2014/main" val="1907120908"/>
                    </a:ext>
                  </a:extLst>
                </a:gridCol>
                <a:gridCol w="822960">
                  <a:extLst>
                    <a:ext uri="{9D8B030D-6E8A-4147-A177-3AD203B41FA5}">
                      <a16:colId xmlns:a16="http://schemas.microsoft.com/office/drawing/2014/main" val="2513134308"/>
                    </a:ext>
                  </a:extLst>
                </a:gridCol>
                <a:gridCol w="822960">
                  <a:extLst>
                    <a:ext uri="{9D8B030D-6E8A-4147-A177-3AD203B41FA5}">
                      <a16:colId xmlns:a16="http://schemas.microsoft.com/office/drawing/2014/main" val="1147531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978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- 2021-09-06 22:05:54</a:t>
                      </a:r>
                      <a:r>
                        <a:rPr kumimoji="0" lang="es-ES" sz="1000" b="0" i="0" u="none" strike="noStrike" kern="1200" cap="none" spc="0" normalizeH="0" baseline="0" noProof="0">
                          <a:ln>
                            <a:noFill/>
                          </a:ln>
                          <a:solidFill>
                            <a:prstClr val="black"/>
                          </a:solidFill>
                          <a:effectLst/>
                          <a:uLnTx/>
                          <a:uFillTx/>
                          <a:latin typeface="+mn-lt"/>
                          <a:ea typeface="+mn-ea"/>
                          <a:cs typeface="+mn-cs"/>
                        </a:rPr>
                        <a:t>
 ¡La X-caliber 8 es ideal para vos! 
Diseñada para disfrutar los senderos más rápidos y los recorridos largos. Se ha fabricado prestando especial atención a la calidad, al precio y a los componentes que marcan realmente una diferencia en el rendimiento. Una transmisión monoplato SRAM, una horquilla RockShox y unos frenos de disco hidráulicos la convierten en una excelente elección para los nuevos ciclistas de montaña y corredores de cross country.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241313437_432698534827264_8040997460454150182_n.jpg?_nc_cat=101&amp;ccb=1-5&amp;_nc_sid=8ae9d6&amp;_nc_ohc=9BumGtkmfqEAX-EWhJc&amp;_nc_ht=scontent-iad3-2.cdninstagram.com&amp;edm=AL-3X8kEAAAA&amp;oh=c2636debaa23679911e87351fab17354&amp;oe=615B4D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2070877"/>
                  </a:ext>
                </a:extLst>
              </a:tr>
            </a:tbl>
          </a:graphicData>
        </a:graphic>
      </p:graphicFrame>
      <p:sp>
        <p:nvSpPr>
          <p:cNvPr id="4" name="Text Placeholder 3">
            <a:extLst>
              <a:ext uri="{FF2B5EF4-FFF2-40B4-BE49-F238E27FC236}">
                <a16:creationId xmlns:a16="http://schemas.microsoft.com/office/drawing/2014/main" id="{95A0D9DE-09B2-4449-9AC8-53EB417CA64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32606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AE92B-F9DE-4A77-B514-2DA862B39795}"/>
              </a:ext>
            </a:extLst>
          </p:cNvPr>
          <p:cNvSpPr>
            <a:spLocks noGrp="1"/>
          </p:cNvSpPr>
          <p:nvPr>
            <p:ph type="title"/>
          </p:nvPr>
        </p:nvSpPr>
        <p:spPr/>
        <p:txBody>
          <a:bodyPr/>
          <a:lstStyle/>
          <a:p>
            <a:r>
              <a:rPr lang="en-US"/>
              <a:t>Instagram Posts Table | Scott - 6 of 26</a:t>
            </a:r>
          </a:p>
        </p:txBody>
      </p:sp>
      <p:graphicFrame>
        <p:nvGraphicFramePr>
          <p:cNvPr id="5" name="Table Placeholder 4">
            <a:extLst>
              <a:ext uri="{FF2B5EF4-FFF2-40B4-BE49-F238E27FC236}">
                <a16:creationId xmlns:a16="http://schemas.microsoft.com/office/drawing/2014/main" id="{B7C261A1-C9E9-4AF9-89D4-A3F358E89AAE}"/>
              </a:ext>
            </a:extLst>
          </p:cNvPr>
          <p:cNvGraphicFramePr>
            <a:graphicFrameLocks noGrp="1"/>
          </p:cNvGraphicFramePr>
          <p:nvPr>
            <p:ph type="tbl" sz="quarter" idx="13"/>
            <p:extLst>
              <p:ext uri="{D42A27DB-BD31-4B8C-83A1-F6EECF244321}">
                <p14:modId xmlns:p14="http://schemas.microsoft.com/office/powerpoint/2010/main" val="314775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26000379"/>
                    </a:ext>
                  </a:extLst>
                </a:gridCol>
                <a:gridCol w="1810512">
                  <a:extLst>
                    <a:ext uri="{9D8B030D-6E8A-4147-A177-3AD203B41FA5}">
                      <a16:colId xmlns:a16="http://schemas.microsoft.com/office/drawing/2014/main" val="2118068323"/>
                    </a:ext>
                  </a:extLst>
                </a:gridCol>
                <a:gridCol w="822960">
                  <a:extLst>
                    <a:ext uri="{9D8B030D-6E8A-4147-A177-3AD203B41FA5}">
                      <a16:colId xmlns:a16="http://schemas.microsoft.com/office/drawing/2014/main" val="2828222423"/>
                    </a:ext>
                  </a:extLst>
                </a:gridCol>
                <a:gridCol w="822960">
                  <a:extLst>
                    <a:ext uri="{9D8B030D-6E8A-4147-A177-3AD203B41FA5}">
                      <a16:colId xmlns:a16="http://schemas.microsoft.com/office/drawing/2014/main" val="2412395228"/>
                    </a:ext>
                  </a:extLst>
                </a:gridCol>
                <a:gridCol w="822960">
                  <a:extLst>
                    <a:ext uri="{9D8B030D-6E8A-4147-A177-3AD203B41FA5}">
                      <a16:colId xmlns:a16="http://schemas.microsoft.com/office/drawing/2014/main" val="945621631"/>
                    </a:ext>
                  </a:extLst>
                </a:gridCol>
                <a:gridCol w="822960">
                  <a:extLst>
                    <a:ext uri="{9D8B030D-6E8A-4147-A177-3AD203B41FA5}">
                      <a16:colId xmlns:a16="http://schemas.microsoft.com/office/drawing/2014/main" val="3382553626"/>
                    </a:ext>
                  </a:extLst>
                </a:gridCol>
                <a:gridCol w="822960">
                  <a:extLst>
                    <a:ext uri="{9D8B030D-6E8A-4147-A177-3AD203B41FA5}">
                      <a16:colId xmlns:a16="http://schemas.microsoft.com/office/drawing/2014/main" val="39124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3542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- 2021-09-07 09:31:30</a:t>
                      </a:r>
                      <a:r>
                        <a:rPr kumimoji="0" lang="es-ES" sz="1000" b="0" i="0" u="none" strike="noStrike" kern="1200" cap="none" spc="0" normalizeH="0" baseline="0" noProof="0">
                          <a:ln>
                            <a:noFill/>
                          </a:ln>
                          <a:solidFill>
                            <a:prstClr val="black"/>
                          </a:solidFill>
                          <a:effectLst/>
                          <a:uLnTx/>
                          <a:uFillTx/>
                          <a:latin typeface="+mn-lt"/>
                          <a:ea typeface="+mn-ea"/>
                          <a:cs typeface="+mn-cs"/>
                        </a:rPr>
                        <a:t>
 ¡ X-Caliber 9 preparada para competir! 
La horquilla RockShox Judy Silver con bloqueo remoto, transmisión Shimano XT/SLX 1x12 y con una amplia relación de cambios la convierten en una gran opción para los ciclistas que buscan rodar a toda velocidad por los singletracks y que quieren una gran bici preparada para competir desde el primer momento.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241379103_643644943193607_2795048078774314469_n.jpg?_nc_cat=102&amp;ccb=1-5&amp;_nc_sid=8ae9d6&amp;_nc_ohc=Eyr2m4YMGqsAX_G90TS&amp;_nc_ht=scontent-iad3-2.cdninstagram.com&amp;edm=AL-3X8kEAAAA&amp;oh=2161e457bc2a75c4b454e3a44abf54cc&amp;oe=615B5A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26554050"/>
                  </a:ext>
                </a:extLst>
              </a:tr>
            </a:tbl>
          </a:graphicData>
        </a:graphic>
      </p:graphicFrame>
      <p:sp>
        <p:nvSpPr>
          <p:cNvPr id="4" name="Text Placeholder 3">
            <a:extLst>
              <a:ext uri="{FF2B5EF4-FFF2-40B4-BE49-F238E27FC236}">
                <a16:creationId xmlns:a16="http://schemas.microsoft.com/office/drawing/2014/main" id="{6090C005-6F89-4AC2-B9F1-F2918707BB9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62605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DCD1-04B9-4F09-A579-436E6F076ADC}"/>
              </a:ext>
            </a:extLst>
          </p:cNvPr>
          <p:cNvSpPr>
            <a:spLocks noGrp="1"/>
          </p:cNvSpPr>
          <p:nvPr>
            <p:ph type="title"/>
          </p:nvPr>
        </p:nvSpPr>
        <p:spPr/>
        <p:txBody>
          <a:bodyPr/>
          <a:lstStyle/>
          <a:p>
            <a:r>
              <a:rPr lang="en-US"/>
              <a:t>Instagram Posts Table | Scott - 7 of 26</a:t>
            </a:r>
          </a:p>
        </p:txBody>
      </p:sp>
      <p:graphicFrame>
        <p:nvGraphicFramePr>
          <p:cNvPr id="5" name="Table Placeholder 4">
            <a:extLst>
              <a:ext uri="{FF2B5EF4-FFF2-40B4-BE49-F238E27FC236}">
                <a16:creationId xmlns:a16="http://schemas.microsoft.com/office/drawing/2014/main" id="{7D1B23B1-DA83-48CA-987A-FCADF687B234}"/>
              </a:ext>
            </a:extLst>
          </p:cNvPr>
          <p:cNvGraphicFramePr>
            <a:graphicFrameLocks noGrp="1"/>
          </p:cNvGraphicFramePr>
          <p:nvPr>
            <p:ph type="tbl" sz="quarter" idx="13"/>
            <p:extLst>
              <p:ext uri="{D42A27DB-BD31-4B8C-83A1-F6EECF244321}">
                <p14:modId xmlns:p14="http://schemas.microsoft.com/office/powerpoint/2010/main" val="4089705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72145227"/>
                    </a:ext>
                  </a:extLst>
                </a:gridCol>
                <a:gridCol w="1810512">
                  <a:extLst>
                    <a:ext uri="{9D8B030D-6E8A-4147-A177-3AD203B41FA5}">
                      <a16:colId xmlns:a16="http://schemas.microsoft.com/office/drawing/2014/main" val="4199186880"/>
                    </a:ext>
                  </a:extLst>
                </a:gridCol>
                <a:gridCol w="822960">
                  <a:extLst>
                    <a:ext uri="{9D8B030D-6E8A-4147-A177-3AD203B41FA5}">
                      <a16:colId xmlns:a16="http://schemas.microsoft.com/office/drawing/2014/main" val="2190915359"/>
                    </a:ext>
                  </a:extLst>
                </a:gridCol>
                <a:gridCol w="822960">
                  <a:extLst>
                    <a:ext uri="{9D8B030D-6E8A-4147-A177-3AD203B41FA5}">
                      <a16:colId xmlns:a16="http://schemas.microsoft.com/office/drawing/2014/main" val="2997286686"/>
                    </a:ext>
                  </a:extLst>
                </a:gridCol>
                <a:gridCol w="822960">
                  <a:extLst>
                    <a:ext uri="{9D8B030D-6E8A-4147-A177-3AD203B41FA5}">
                      <a16:colId xmlns:a16="http://schemas.microsoft.com/office/drawing/2014/main" val="3907148376"/>
                    </a:ext>
                  </a:extLst>
                </a:gridCol>
                <a:gridCol w="822960">
                  <a:extLst>
                    <a:ext uri="{9D8B030D-6E8A-4147-A177-3AD203B41FA5}">
                      <a16:colId xmlns:a16="http://schemas.microsoft.com/office/drawing/2014/main" val="2407589750"/>
                    </a:ext>
                  </a:extLst>
                </a:gridCol>
                <a:gridCol w="822960">
                  <a:extLst>
                    <a:ext uri="{9D8B030D-6E8A-4147-A177-3AD203B41FA5}">
                      <a16:colId xmlns:a16="http://schemas.microsoft.com/office/drawing/2014/main" val="3897369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065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- 2021-09-10 20:41:06</a:t>
                      </a:r>
                      <a:r>
                        <a:rPr kumimoji="0" lang="en-US" sz="1000" b="0" i="0" u="none" strike="noStrike" kern="1200" cap="none" spc="0" normalizeH="0" baseline="0" noProof="0">
                          <a:ln>
                            <a:noFill/>
                          </a:ln>
                          <a:solidFill>
                            <a:prstClr val="black"/>
                          </a:solidFill>
                          <a:effectLst/>
                          <a:uLnTx/>
                          <a:uFillTx/>
                          <a:latin typeface="+mn-lt"/>
                          <a:ea typeface="+mn-ea"/>
                          <a:cs typeface="+mn-cs"/>
                        </a:rPr>
                        <a:t>
 La Gama Marlin es el resultado de la combinación de una bici divertida y las mejores características de un rodado de gama alta al mejor precio. 
Descubrí tu primera bici de mtb Trek. 
trekbikes trekbicycleargentina bontragerargentina  #trekbikes #trekargentina #bontragerargentina #racedtowin #gooutside #creemosenlasbicis #racedtowin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241313296_2916901318560327_1342678570027548702_n.jpg?_nc_cat=102&amp;ccb=1-5&amp;_nc_sid=8ae9d6&amp;_nc_ohc=1ZPIuwLapu4AX8jFQE4&amp;_nc_ht=scontent-iad3-2.cdninstagram.com&amp;edm=AL-3X8kEAAAA&amp;oh=101d2b20eb1daacb7d649636a202dd5e&amp;oe=615B5E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58194924"/>
                  </a:ext>
                </a:extLst>
              </a:tr>
            </a:tbl>
          </a:graphicData>
        </a:graphic>
      </p:graphicFrame>
      <p:sp>
        <p:nvSpPr>
          <p:cNvPr id="4" name="Text Placeholder 3">
            <a:extLst>
              <a:ext uri="{FF2B5EF4-FFF2-40B4-BE49-F238E27FC236}">
                <a16:creationId xmlns:a16="http://schemas.microsoft.com/office/drawing/2014/main" id="{C85FBE96-1B06-4437-8680-03B657DB33E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61134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F948-D66D-45EE-A201-2D31B0C886B4}"/>
              </a:ext>
            </a:extLst>
          </p:cNvPr>
          <p:cNvSpPr>
            <a:spLocks noGrp="1"/>
          </p:cNvSpPr>
          <p:nvPr>
            <p:ph type="title"/>
          </p:nvPr>
        </p:nvSpPr>
        <p:spPr/>
        <p:txBody>
          <a:bodyPr/>
          <a:lstStyle/>
          <a:p>
            <a:r>
              <a:rPr lang="en-US"/>
              <a:t>Instagram Posts Table | Scott - 8 of 26</a:t>
            </a:r>
          </a:p>
        </p:txBody>
      </p:sp>
      <p:graphicFrame>
        <p:nvGraphicFramePr>
          <p:cNvPr id="5" name="Table Placeholder 4">
            <a:extLst>
              <a:ext uri="{FF2B5EF4-FFF2-40B4-BE49-F238E27FC236}">
                <a16:creationId xmlns:a16="http://schemas.microsoft.com/office/drawing/2014/main" id="{1D103EA1-F963-4107-BFA6-AE9B418AC4EA}"/>
              </a:ext>
            </a:extLst>
          </p:cNvPr>
          <p:cNvGraphicFramePr>
            <a:graphicFrameLocks noGrp="1"/>
          </p:cNvGraphicFramePr>
          <p:nvPr>
            <p:ph type="tbl" sz="quarter" idx="13"/>
            <p:extLst>
              <p:ext uri="{D42A27DB-BD31-4B8C-83A1-F6EECF244321}">
                <p14:modId xmlns:p14="http://schemas.microsoft.com/office/powerpoint/2010/main" val="844498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85509"/>
                    </a:ext>
                  </a:extLst>
                </a:gridCol>
                <a:gridCol w="1810512">
                  <a:extLst>
                    <a:ext uri="{9D8B030D-6E8A-4147-A177-3AD203B41FA5}">
                      <a16:colId xmlns:a16="http://schemas.microsoft.com/office/drawing/2014/main" val="307176698"/>
                    </a:ext>
                  </a:extLst>
                </a:gridCol>
                <a:gridCol w="822960">
                  <a:extLst>
                    <a:ext uri="{9D8B030D-6E8A-4147-A177-3AD203B41FA5}">
                      <a16:colId xmlns:a16="http://schemas.microsoft.com/office/drawing/2014/main" val="4130803747"/>
                    </a:ext>
                  </a:extLst>
                </a:gridCol>
                <a:gridCol w="822960">
                  <a:extLst>
                    <a:ext uri="{9D8B030D-6E8A-4147-A177-3AD203B41FA5}">
                      <a16:colId xmlns:a16="http://schemas.microsoft.com/office/drawing/2014/main" val="382778765"/>
                    </a:ext>
                  </a:extLst>
                </a:gridCol>
                <a:gridCol w="822960">
                  <a:extLst>
                    <a:ext uri="{9D8B030D-6E8A-4147-A177-3AD203B41FA5}">
                      <a16:colId xmlns:a16="http://schemas.microsoft.com/office/drawing/2014/main" val="3449490920"/>
                    </a:ext>
                  </a:extLst>
                </a:gridCol>
                <a:gridCol w="822960">
                  <a:extLst>
                    <a:ext uri="{9D8B030D-6E8A-4147-A177-3AD203B41FA5}">
                      <a16:colId xmlns:a16="http://schemas.microsoft.com/office/drawing/2014/main" val="3063309181"/>
                    </a:ext>
                  </a:extLst>
                </a:gridCol>
                <a:gridCol w="822960">
                  <a:extLst>
                    <a:ext uri="{9D8B030D-6E8A-4147-A177-3AD203B41FA5}">
                      <a16:colId xmlns:a16="http://schemas.microsoft.com/office/drawing/2014/main" val="679719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515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- 2021-09-08 21:24:46</a:t>
                      </a:r>
                      <a:r>
                        <a:rPr kumimoji="0" lang="en-US" sz="1000" b="0" i="0" u="none" strike="noStrike" kern="1200" cap="none" spc="0" normalizeH="0" baseline="0" noProof="0">
                          <a:ln>
                            <a:noFill/>
                          </a:ln>
                          <a:solidFill>
                            <a:prstClr val="black"/>
                          </a:solidFill>
                          <a:effectLst/>
                          <a:uLnTx/>
                          <a:uFillTx/>
                          <a:latin typeface="+mn-lt"/>
                          <a:ea typeface="+mn-ea"/>
                          <a:cs typeface="+mn-cs"/>
                        </a:rPr>
                        <a:t>
 ¡El Desafío Camino Real de Villa Totoral fue para facundoperezc !
Facu sigue haciendo historia con los colores del #TeamTrekBontrager esta vez con un compañero de lujo nico_tivani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241381800_337077161487163_3570426505736459212_n.jpg?_nc_cat=100&amp;ccb=1-5&amp;_nc_sid=8ae9d6&amp;_nc_ohc=YQGAL2uaQIoAX-Ghn_J&amp;_nc_ht=scontent-iad3-2.cdninstagram.com&amp;edm=AL-3X8kEAAAA&amp;oh=351cf5e9b23a569b388aba511b0d1615&amp;oe=615AA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5539589"/>
                  </a:ext>
                </a:extLst>
              </a:tr>
            </a:tbl>
          </a:graphicData>
        </a:graphic>
      </p:graphicFrame>
      <p:sp>
        <p:nvSpPr>
          <p:cNvPr id="4" name="Text Placeholder 3">
            <a:extLst>
              <a:ext uri="{FF2B5EF4-FFF2-40B4-BE49-F238E27FC236}">
                <a16:creationId xmlns:a16="http://schemas.microsoft.com/office/drawing/2014/main" id="{F5E618DA-9935-4D67-B786-BCAD204246B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2929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A6F7-61BA-47C3-9509-E46DF2D6AE0B}"/>
              </a:ext>
            </a:extLst>
          </p:cNvPr>
          <p:cNvSpPr>
            <a:spLocks noGrp="1"/>
          </p:cNvSpPr>
          <p:nvPr>
            <p:ph type="title"/>
          </p:nvPr>
        </p:nvSpPr>
        <p:spPr/>
        <p:txBody>
          <a:bodyPr/>
          <a:lstStyle/>
          <a:p>
            <a:r>
              <a:rPr lang="en-US"/>
              <a:t>Instagram Posts Table | Scott - 9 of 26</a:t>
            </a:r>
          </a:p>
        </p:txBody>
      </p:sp>
      <p:graphicFrame>
        <p:nvGraphicFramePr>
          <p:cNvPr id="5" name="Table Placeholder 4">
            <a:extLst>
              <a:ext uri="{FF2B5EF4-FFF2-40B4-BE49-F238E27FC236}">
                <a16:creationId xmlns:a16="http://schemas.microsoft.com/office/drawing/2014/main" id="{38D845EC-80BB-46A2-961F-ED2808E591CA}"/>
              </a:ext>
            </a:extLst>
          </p:cNvPr>
          <p:cNvGraphicFramePr>
            <a:graphicFrameLocks noGrp="1"/>
          </p:cNvGraphicFramePr>
          <p:nvPr>
            <p:ph type="tbl" sz="quarter" idx="13"/>
            <p:extLst>
              <p:ext uri="{D42A27DB-BD31-4B8C-83A1-F6EECF244321}">
                <p14:modId xmlns:p14="http://schemas.microsoft.com/office/powerpoint/2010/main" val="1529214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0792042"/>
                    </a:ext>
                  </a:extLst>
                </a:gridCol>
                <a:gridCol w="1810512">
                  <a:extLst>
                    <a:ext uri="{9D8B030D-6E8A-4147-A177-3AD203B41FA5}">
                      <a16:colId xmlns:a16="http://schemas.microsoft.com/office/drawing/2014/main" val="1393069029"/>
                    </a:ext>
                  </a:extLst>
                </a:gridCol>
                <a:gridCol w="822960">
                  <a:extLst>
                    <a:ext uri="{9D8B030D-6E8A-4147-A177-3AD203B41FA5}">
                      <a16:colId xmlns:a16="http://schemas.microsoft.com/office/drawing/2014/main" val="2949845392"/>
                    </a:ext>
                  </a:extLst>
                </a:gridCol>
                <a:gridCol w="822960">
                  <a:extLst>
                    <a:ext uri="{9D8B030D-6E8A-4147-A177-3AD203B41FA5}">
                      <a16:colId xmlns:a16="http://schemas.microsoft.com/office/drawing/2014/main" val="2634732591"/>
                    </a:ext>
                  </a:extLst>
                </a:gridCol>
                <a:gridCol w="822960">
                  <a:extLst>
                    <a:ext uri="{9D8B030D-6E8A-4147-A177-3AD203B41FA5}">
                      <a16:colId xmlns:a16="http://schemas.microsoft.com/office/drawing/2014/main" val="1693100158"/>
                    </a:ext>
                  </a:extLst>
                </a:gridCol>
                <a:gridCol w="822960">
                  <a:extLst>
                    <a:ext uri="{9D8B030D-6E8A-4147-A177-3AD203B41FA5}">
                      <a16:colId xmlns:a16="http://schemas.microsoft.com/office/drawing/2014/main" val="3510604297"/>
                    </a:ext>
                  </a:extLst>
                </a:gridCol>
                <a:gridCol w="822960">
                  <a:extLst>
                    <a:ext uri="{9D8B030D-6E8A-4147-A177-3AD203B41FA5}">
                      <a16:colId xmlns:a16="http://schemas.microsoft.com/office/drawing/2014/main" val="256069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23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- 2021-09-22 21:08:58</a:t>
                      </a:r>
                      <a:r>
                        <a:rPr kumimoji="0" lang="en-US" sz="1000" b="0" i="0" u="none" strike="noStrike" kern="1200" cap="none" spc="0" normalizeH="0" baseline="0" noProof="0">
                          <a:ln>
                            <a:noFill/>
                          </a:ln>
                          <a:solidFill>
                            <a:prstClr val="black"/>
                          </a:solidFill>
                          <a:effectLst/>
                          <a:uLnTx/>
                          <a:uFillTx/>
                          <a:latin typeface="+mn-lt"/>
                          <a:ea typeface="+mn-ea"/>
                          <a:cs typeface="+mn-cs"/>
                        </a:rPr>
                        <a:t>
 ¡ alvaritomacias ya está listo para el Campeonato Argentino de XCO en Chilecito, La Rioja! 
Dejale tu mensaje de apoyo a uno de los corredores más queridos de toda Argentina.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242486292_686543582738206_8097349625191322959_n.jpg?_nc_cat=106&amp;ccb=1-5&amp;_nc_sid=8ae9d6&amp;_nc_ohc=7U6moO-ZuZIAX8p3hO_&amp;_nc_ht=scontent-iad3-2.cdninstagram.com&amp;edm=AL-3X8kEAAAA&amp;oh=38d7944019c70938021c315db4da4b7e&amp;oe=615AEE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16977318"/>
                  </a:ext>
                </a:extLst>
              </a:tr>
            </a:tbl>
          </a:graphicData>
        </a:graphic>
      </p:graphicFrame>
      <p:sp>
        <p:nvSpPr>
          <p:cNvPr id="4" name="Text Placeholder 3">
            <a:extLst>
              <a:ext uri="{FF2B5EF4-FFF2-40B4-BE49-F238E27FC236}">
                <a16:creationId xmlns:a16="http://schemas.microsoft.com/office/drawing/2014/main" id="{4FDB572D-B01F-439E-858C-97D2FC4E00A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76595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40290-3A2C-4BC7-8FF3-26546F81E087}"/>
              </a:ext>
            </a:extLst>
          </p:cNvPr>
          <p:cNvSpPr>
            <a:spLocks noGrp="1"/>
          </p:cNvSpPr>
          <p:nvPr>
            <p:ph type="title"/>
          </p:nvPr>
        </p:nvSpPr>
        <p:spPr/>
        <p:txBody>
          <a:bodyPr/>
          <a:lstStyle/>
          <a:p>
            <a:r>
              <a:rPr lang="en-US"/>
              <a:t>Instagram Posts Table | Scott - 10 of 26</a:t>
            </a:r>
          </a:p>
        </p:txBody>
      </p:sp>
      <p:graphicFrame>
        <p:nvGraphicFramePr>
          <p:cNvPr id="5" name="Table Placeholder 4">
            <a:extLst>
              <a:ext uri="{FF2B5EF4-FFF2-40B4-BE49-F238E27FC236}">
                <a16:creationId xmlns:a16="http://schemas.microsoft.com/office/drawing/2014/main" id="{4E9B9278-EBC8-4A08-B248-1DD7BD7CDEC4}"/>
              </a:ext>
            </a:extLst>
          </p:cNvPr>
          <p:cNvGraphicFramePr>
            <a:graphicFrameLocks noGrp="1"/>
          </p:cNvGraphicFramePr>
          <p:nvPr>
            <p:ph type="tbl" sz="quarter" idx="13"/>
            <p:extLst>
              <p:ext uri="{D42A27DB-BD31-4B8C-83A1-F6EECF244321}">
                <p14:modId xmlns:p14="http://schemas.microsoft.com/office/powerpoint/2010/main" val="3989844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5401514"/>
                    </a:ext>
                  </a:extLst>
                </a:gridCol>
                <a:gridCol w="1810512">
                  <a:extLst>
                    <a:ext uri="{9D8B030D-6E8A-4147-A177-3AD203B41FA5}">
                      <a16:colId xmlns:a16="http://schemas.microsoft.com/office/drawing/2014/main" val="2178441655"/>
                    </a:ext>
                  </a:extLst>
                </a:gridCol>
                <a:gridCol w="822960">
                  <a:extLst>
                    <a:ext uri="{9D8B030D-6E8A-4147-A177-3AD203B41FA5}">
                      <a16:colId xmlns:a16="http://schemas.microsoft.com/office/drawing/2014/main" val="4268648046"/>
                    </a:ext>
                  </a:extLst>
                </a:gridCol>
                <a:gridCol w="822960">
                  <a:extLst>
                    <a:ext uri="{9D8B030D-6E8A-4147-A177-3AD203B41FA5}">
                      <a16:colId xmlns:a16="http://schemas.microsoft.com/office/drawing/2014/main" val="2714242417"/>
                    </a:ext>
                  </a:extLst>
                </a:gridCol>
                <a:gridCol w="822960">
                  <a:extLst>
                    <a:ext uri="{9D8B030D-6E8A-4147-A177-3AD203B41FA5}">
                      <a16:colId xmlns:a16="http://schemas.microsoft.com/office/drawing/2014/main" val="3395018533"/>
                    </a:ext>
                  </a:extLst>
                </a:gridCol>
                <a:gridCol w="822960">
                  <a:extLst>
                    <a:ext uri="{9D8B030D-6E8A-4147-A177-3AD203B41FA5}">
                      <a16:colId xmlns:a16="http://schemas.microsoft.com/office/drawing/2014/main" val="3553835667"/>
                    </a:ext>
                  </a:extLst>
                </a:gridCol>
                <a:gridCol w="822960">
                  <a:extLst>
                    <a:ext uri="{9D8B030D-6E8A-4147-A177-3AD203B41FA5}">
                      <a16:colId xmlns:a16="http://schemas.microsoft.com/office/drawing/2014/main" val="2132023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460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- 2021-09-27 18:22:16</a:t>
                      </a:r>
                      <a:r>
                        <a:rPr kumimoji="0" lang="en-US" sz="1000" b="0" i="0" u="none" strike="noStrike" kern="1200" cap="none" spc="0" normalizeH="0" baseline="0" noProof="0">
                          <a:ln>
                            <a:noFill/>
                          </a:ln>
                          <a:solidFill>
                            <a:prstClr val="black"/>
                          </a:solidFill>
                          <a:effectLst/>
                          <a:uLnTx/>
                          <a:uFillTx/>
                          <a:latin typeface="+mn-lt"/>
                          <a:ea typeface="+mn-ea"/>
                          <a:cs typeface="+mn-cs"/>
                        </a:rPr>
                        <a:t>
 ¡Simplemente facundoperezc ! 
Facu se consagró con el primer lugar este fin de semana en una importante fecha en Cruz Del Eje, Córdoba. 
La Clásica, laclasicamtb , fue testigo del nivel del campeón nacional de XCM a bordo de la #supercaliber en una jornada llena de emociones.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243322104_891979198380933_4644668194883040831_n.jpg?_nc_cat=107&amp;ccb=1-5&amp;_nc_sid=8ae9d6&amp;_nc_ohc=vu2LicRoV44AX9ftxaj&amp;_nc_ht=scontent-iad3-2.cdninstagram.com&amp;edm=AL-3X8kEAAAA&amp;oh=1c095c3acc16143ee362951f08782288&amp;oe=615C9B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33235561"/>
                  </a:ext>
                </a:extLst>
              </a:tr>
            </a:tbl>
          </a:graphicData>
        </a:graphic>
      </p:graphicFrame>
      <p:sp>
        <p:nvSpPr>
          <p:cNvPr id="4" name="Text Placeholder 3">
            <a:extLst>
              <a:ext uri="{FF2B5EF4-FFF2-40B4-BE49-F238E27FC236}">
                <a16:creationId xmlns:a16="http://schemas.microsoft.com/office/drawing/2014/main" id="{F4F396EC-0222-424F-8800-BFCC283D810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07871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2042F-D8D3-4C04-94D9-973D81C79B42}"/>
              </a:ext>
            </a:extLst>
          </p:cNvPr>
          <p:cNvSpPr>
            <a:spLocks noGrp="1"/>
          </p:cNvSpPr>
          <p:nvPr>
            <p:ph type="title"/>
          </p:nvPr>
        </p:nvSpPr>
        <p:spPr/>
        <p:txBody>
          <a:bodyPr/>
          <a:lstStyle/>
          <a:p>
            <a:r>
              <a:rPr lang="en-US"/>
              <a:t>Instagram Posts Table | Scott - 11 of 26</a:t>
            </a:r>
          </a:p>
        </p:txBody>
      </p:sp>
      <p:graphicFrame>
        <p:nvGraphicFramePr>
          <p:cNvPr id="5" name="Table Placeholder 4">
            <a:extLst>
              <a:ext uri="{FF2B5EF4-FFF2-40B4-BE49-F238E27FC236}">
                <a16:creationId xmlns:a16="http://schemas.microsoft.com/office/drawing/2014/main" id="{3EA233A0-823D-4B46-BD14-4BA6D42A6822}"/>
              </a:ext>
            </a:extLst>
          </p:cNvPr>
          <p:cNvGraphicFramePr>
            <a:graphicFrameLocks noGrp="1"/>
          </p:cNvGraphicFramePr>
          <p:nvPr>
            <p:ph type="tbl" sz="quarter" idx="13"/>
            <p:extLst>
              <p:ext uri="{D42A27DB-BD31-4B8C-83A1-F6EECF244321}">
                <p14:modId xmlns:p14="http://schemas.microsoft.com/office/powerpoint/2010/main" val="373101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37364807"/>
                    </a:ext>
                  </a:extLst>
                </a:gridCol>
                <a:gridCol w="1810512">
                  <a:extLst>
                    <a:ext uri="{9D8B030D-6E8A-4147-A177-3AD203B41FA5}">
                      <a16:colId xmlns:a16="http://schemas.microsoft.com/office/drawing/2014/main" val="3643817317"/>
                    </a:ext>
                  </a:extLst>
                </a:gridCol>
                <a:gridCol w="822960">
                  <a:extLst>
                    <a:ext uri="{9D8B030D-6E8A-4147-A177-3AD203B41FA5}">
                      <a16:colId xmlns:a16="http://schemas.microsoft.com/office/drawing/2014/main" val="934719033"/>
                    </a:ext>
                  </a:extLst>
                </a:gridCol>
                <a:gridCol w="822960">
                  <a:extLst>
                    <a:ext uri="{9D8B030D-6E8A-4147-A177-3AD203B41FA5}">
                      <a16:colId xmlns:a16="http://schemas.microsoft.com/office/drawing/2014/main" val="887335147"/>
                    </a:ext>
                  </a:extLst>
                </a:gridCol>
                <a:gridCol w="822960">
                  <a:extLst>
                    <a:ext uri="{9D8B030D-6E8A-4147-A177-3AD203B41FA5}">
                      <a16:colId xmlns:a16="http://schemas.microsoft.com/office/drawing/2014/main" val="911265569"/>
                    </a:ext>
                  </a:extLst>
                </a:gridCol>
                <a:gridCol w="822960">
                  <a:extLst>
                    <a:ext uri="{9D8B030D-6E8A-4147-A177-3AD203B41FA5}">
                      <a16:colId xmlns:a16="http://schemas.microsoft.com/office/drawing/2014/main" val="584112028"/>
                    </a:ext>
                  </a:extLst>
                </a:gridCol>
                <a:gridCol w="822960">
                  <a:extLst>
                    <a:ext uri="{9D8B030D-6E8A-4147-A177-3AD203B41FA5}">
                      <a16:colId xmlns:a16="http://schemas.microsoft.com/office/drawing/2014/main" val="4020991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86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- 2021-09-13 19:34:58</a:t>
                      </a:r>
                      <a:r>
                        <a:rPr kumimoji="0" lang="en-US" sz="1000" b="0" i="0" u="none" strike="noStrike" kern="1200" cap="none" spc="0" normalizeH="0" baseline="0" noProof="0">
                          <a:ln>
                            <a:noFill/>
                          </a:ln>
                          <a:solidFill>
                            <a:prstClr val="black"/>
                          </a:solidFill>
                          <a:effectLst/>
                          <a:uLnTx/>
                          <a:uFillTx/>
                          <a:latin typeface="+mn-lt"/>
                          <a:ea typeface="+mn-ea"/>
                          <a:cs typeface="+mn-cs"/>
                        </a:rPr>
                        <a:t>
 La Marlin 5 es ideal  para iniciarte en el mundo del MTB o tener una bici versátil para rodar en la ciudad o tus primeras salidas con tus amigos. 
¡Tu primera bici se llama Marlin 5!
Encontrá los mejores modelos de bici en las tiendas oficiales Trek de Argentina. 
trekbikes trekbicycleargentina bontragerargentina  #trekbikes #trekargentina #bontragerargentina #racedtowin #gooutside #creemosenlasbicis #racedtowin #Marlin5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241793192_2567946460079071_1919847365932406559_n.jpg?_nc_cat=101&amp;ccb=1-5&amp;_nc_sid=8ae9d6&amp;_nc_ohc=f4jk4TPnbYQAX9JcgmO&amp;_nc_ht=scontent-iad3-2.cdninstagram.com&amp;edm=AL-3X8kEAAAA&amp;oh=a46bcd58ca5a1319c882ed0c676f7391&amp;oe=615BE3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65381307"/>
                  </a:ext>
                </a:extLst>
              </a:tr>
            </a:tbl>
          </a:graphicData>
        </a:graphic>
      </p:graphicFrame>
      <p:sp>
        <p:nvSpPr>
          <p:cNvPr id="4" name="Text Placeholder 3">
            <a:extLst>
              <a:ext uri="{FF2B5EF4-FFF2-40B4-BE49-F238E27FC236}">
                <a16:creationId xmlns:a16="http://schemas.microsoft.com/office/drawing/2014/main" id="{D0107A57-4E1A-4B20-BFC0-70EB51EB7F4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78943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938F8-F893-4FDE-9A39-43B8420126CE}"/>
              </a:ext>
            </a:extLst>
          </p:cNvPr>
          <p:cNvSpPr>
            <a:spLocks noGrp="1"/>
          </p:cNvSpPr>
          <p:nvPr>
            <p:ph type="title"/>
          </p:nvPr>
        </p:nvSpPr>
        <p:spPr/>
        <p:txBody>
          <a:bodyPr/>
          <a:lstStyle/>
          <a:p>
            <a:r>
              <a:rPr lang="en-US"/>
              <a:t>Instagram Posts Table | Scott - 12 of 26</a:t>
            </a:r>
          </a:p>
        </p:txBody>
      </p:sp>
      <p:graphicFrame>
        <p:nvGraphicFramePr>
          <p:cNvPr id="5" name="Table Placeholder 4">
            <a:extLst>
              <a:ext uri="{FF2B5EF4-FFF2-40B4-BE49-F238E27FC236}">
                <a16:creationId xmlns:a16="http://schemas.microsoft.com/office/drawing/2014/main" id="{05735A95-8F7F-4F65-8EEE-F1AE45F56301}"/>
              </a:ext>
            </a:extLst>
          </p:cNvPr>
          <p:cNvGraphicFramePr>
            <a:graphicFrameLocks noGrp="1"/>
          </p:cNvGraphicFramePr>
          <p:nvPr>
            <p:ph type="tbl" sz="quarter" idx="13"/>
            <p:extLst>
              <p:ext uri="{D42A27DB-BD31-4B8C-83A1-F6EECF244321}">
                <p14:modId xmlns:p14="http://schemas.microsoft.com/office/powerpoint/2010/main" val="3989319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28930558"/>
                    </a:ext>
                  </a:extLst>
                </a:gridCol>
                <a:gridCol w="1810512">
                  <a:extLst>
                    <a:ext uri="{9D8B030D-6E8A-4147-A177-3AD203B41FA5}">
                      <a16:colId xmlns:a16="http://schemas.microsoft.com/office/drawing/2014/main" val="443905530"/>
                    </a:ext>
                  </a:extLst>
                </a:gridCol>
                <a:gridCol w="822960">
                  <a:extLst>
                    <a:ext uri="{9D8B030D-6E8A-4147-A177-3AD203B41FA5}">
                      <a16:colId xmlns:a16="http://schemas.microsoft.com/office/drawing/2014/main" val="2334486175"/>
                    </a:ext>
                  </a:extLst>
                </a:gridCol>
                <a:gridCol w="822960">
                  <a:extLst>
                    <a:ext uri="{9D8B030D-6E8A-4147-A177-3AD203B41FA5}">
                      <a16:colId xmlns:a16="http://schemas.microsoft.com/office/drawing/2014/main" val="2622794290"/>
                    </a:ext>
                  </a:extLst>
                </a:gridCol>
                <a:gridCol w="822960">
                  <a:extLst>
                    <a:ext uri="{9D8B030D-6E8A-4147-A177-3AD203B41FA5}">
                      <a16:colId xmlns:a16="http://schemas.microsoft.com/office/drawing/2014/main" val="1808914985"/>
                    </a:ext>
                  </a:extLst>
                </a:gridCol>
                <a:gridCol w="822960">
                  <a:extLst>
                    <a:ext uri="{9D8B030D-6E8A-4147-A177-3AD203B41FA5}">
                      <a16:colId xmlns:a16="http://schemas.microsoft.com/office/drawing/2014/main" val="3894003015"/>
                    </a:ext>
                  </a:extLst>
                </a:gridCol>
                <a:gridCol w="822960">
                  <a:extLst>
                    <a:ext uri="{9D8B030D-6E8A-4147-A177-3AD203B41FA5}">
                      <a16:colId xmlns:a16="http://schemas.microsoft.com/office/drawing/2014/main" val="4222001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597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- 2021-09-06 17:35:16</a:t>
                      </a:r>
                      <a:r>
                        <a:rPr kumimoji="0" lang="es-ES" sz="1000" b="0" i="0" u="none" strike="noStrike" kern="1200" cap="none" spc="0" normalizeH="0" baseline="0" noProof="0">
                          <a:ln>
                            <a:noFill/>
                          </a:ln>
                          <a:solidFill>
                            <a:prstClr val="black"/>
                          </a:solidFill>
                          <a:effectLst/>
                          <a:uLnTx/>
                          <a:uFillTx/>
                          <a:latin typeface="+mn-lt"/>
                          <a:ea typeface="+mn-ea"/>
                          <a:cs typeface="+mn-cs"/>
                        </a:rPr>
                        <a:t>
 📸 Algunas postales de nuestro último Test the Best en Tucumán.
Test the Best es la oportunidad que brindamos a ciclistas, a través de tiendas autorizadas, para que puedan probar a fondo nuestras bicicletas de pedaleo asistido #Turbo⚡️.
Gracias a todos los ciclistas que estuvieron presentes probando la Specialized Turbo Levo⚡️ , nuestra mountain bike de pedaleo asistido inspirada en la Stumpjumper, diseñada en California y desarrollada con ingeniería suiza, íntegramente por nosotros. Su potente y suave motor y su batería con gran autonomía, junto a la posibilidad de personalizar al máximo los controles de tu experiencia Turbo, te dan el poder de recorrer más y más senderos. 
En el mundo #Turbo sos vos, solo que más rápido💨
#IamSpecialized #SpecializedArgentina #Turbo #TurboLevo #TurboLevoSL #PedaleoAsistido #Emtb #ItsYouOnlyFaster #ModoTurbo #TestTheBest #Tucuman #Argentina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241392259_4247100785412065_619286553685971200_n.jpg?_nc_cat=109&amp;ccb=1-5&amp;_nc_sid=8ae9d6&amp;_nc_ohc=h_2F2wNcUWAAX83_3xG&amp;_nc_ht=scontent-lga3-2.cdninstagram.com&amp;edm=AL-3X8kEAAAA&amp;oh=6da693222740600c20ef9050991516f2&amp;oe=615B35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97968841"/>
                  </a:ext>
                </a:extLst>
              </a:tr>
            </a:tbl>
          </a:graphicData>
        </a:graphic>
      </p:graphicFrame>
      <p:sp>
        <p:nvSpPr>
          <p:cNvPr id="4" name="Text Placeholder 3">
            <a:extLst>
              <a:ext uri="{FF2B5EF4-FFF2-40B4-BE49-F238E27FC236}">
                <a16:creationId xmlns:a16="http://schemas.microsoft.com/office/drawing/2014/main" id="{69309157-E2E4-4B33-8D1E-5C56532E092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36927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507F-982C-4402-9BAB-F488E94E7542}"/>
              </a:ext>
            </a:extLst>
          </p:cNvPr>
          <p:cNvSpPr>
            <a:spLocks noGrp="1"/>
          </p:cNvSpPr>
          <p:nvPr>
            <p:ph type="title"/>
          </p:nvPr>
        </p:nvSpPr>
        <p:spPr/>
        <p:txBody>
          <a:bodyPr/>
          <a:lstStyle/>
          <a:p>
            <a:r>
              <a:rPr lang="en-US"/>
              <a:t>Instagram Posts Table | Scott - 13 of 26</a:t>
            </a:r>
          </a:p>
        </p:txBody>
      </p:sp>
      <p:graphicFrame>
        <p:nvGraphicFramePr>
          <p:cNvPr id="5" name="Table Placeholder 4">
            <a:extLst>
              <a:ext uri="{FF2B5EF4-FFF2-40B4-BE49-F238E27FC236}">
                <a16:creationId xmlns:a16="http://schemas.microsoft.com/office/drawing/2014/main" id="{8A28D508-4A72-4E8D-BD95-4E8D843F177B}"/>
              </a:ext>
            </a:extLst>
          </p:cNvPr>
          <p:cNvGraphicFramePr>
            <a:graphicFrameLocks noGrp="1"/>
          </p:cNvGraphicFramePr>
          <p:nvPr>
            <p:ph type="tbl" sz="quarter" idx="13"/>
            <p:extLst>
              <p:ext uri="{D42A27DB-BD31-4B8C-83A1-F6EECF244321}">
                <p14:modId xmlns:p14="http://schemas.microsoft.com/office/powerpoint/2010/main" val="2487308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54918910"/>
                    </a:ext>
                  </a:extLst>
                </a:gridCol>
                <a:gridCol w="1810512">
                  <a:extLst>
                    <a:ext uri="{9D8B030D-6E8A-4147-A177-3AD203B41FA5}">
                      <a16:colId xmlns:a16="http://schemas.microsoft.com/office/drawing/2014/main" val="1680055266"/>
                    </a:ext>
                  </a:extLst>
                </a:gridCol>
                <a:gridCol w="822960">
                  <a:extLst>
                    <a:ext uri="{9D8B030D-6E8A-4147-A177-3AD203B41FA5}">
                      <a16:colId xmlns:a16="http://schemas.microsoft.com/office/drawing/2014/main" val="2379636444"/>
                    </a:ext>
                  </a:extLst>
                </a:gridCol>
                <a:gridCol w="822960">
                  <a:extLst>
                    <a:ext uri="{9D8B030D-6E8A-4147-A177-3AD203B41FA5}">
                      <a16:colId xmlns:a16="http://schemas.microsoft.com/office/drawing/2014/main" val="1646224076"/>
                    </a:ext>
                  </a:extLst>
                </a:gridCol>
                <a:gridCol w="822960">
                  <a:extLst>
                    <a:ext uri="{9D8B030D-6E8A-4147-A177-3AD203B41FA5}">
                      <a16:colId xmlns:a16="http://schemas.microsoft.com/office/drawing/2014/main" val="2091539828"/>
                    </a:ext>
                  </a:extLst>
                </a:gridCol>
                <a:gridCol w="822960">
                  <a:extLst>
                    <a:ext uri="{9D8B030D-6E8A-4147-A177-3AD203B41FA5}">
                      <a16:colId xmlns:a16="http://schemas.microsoft.com/office/drawing/2014/main" val="1404162868"/>
                    </a:ext>
                  </a:extLst>
                </a:gridCol>
                <a:gridCol w="822960">
                  <a:extLst>
                    <a:ext uri="{9D8B030D-6E8A-4147-A177-3AD203B41FA5}">
                      <a16:colId xmlns:a16="http://schemas.microsoft.com/office/drawing/2014/main" val="4189062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130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- 2021-09-01 17:40:26</a:t>
                      </a:r>
                      <a:r>
                        <a:rPr kumimoji="0" lang="es-ES" sz="1000" b="0" i="0" u="none" strike="noStrike" kern="1200" cap="none" spc="0" normalizeH="0" baseline="0" noProof="0">
                          <a:ln>
                            <a:noFill/>
                          </a:ln>
                          <a:solidFill>
                            <a:prstClr val="black"/>
                          </a:solidFill>
                          <a:effectLst/>
                          <a:uLnTx/>
                          <a:uFillTx/>
                          <a:latin typeface="+mn-lt"/>
                          <a:ea typeface="+mn-ea"/>
                          <a:cs typeface="+mn-cs"/>
                        </a:rPr>
                        <a:t>
 La obsesión de la gente que conforma el equipo de rovalcomponents se refleja en la atención puesta en cada detalle de sus productos.
Obsesión con cada detalle del diseño, con la selección de materiales de la más alta calidad y la inversión constante en su equipo de desarrollo y su laboratorio de innovación.
Así es como Roval crea productos con las mejores características de manejo, garantía de por vida y un inigualable nivel de soporte de postventa.
Un buen diseño de ruedas es una combinación compleja de varias características: peso, calidad de conducción, durabilidad y rendimiento aerodinámico. 
Los ingenieros y diseñadores que desarrollan cada producto de Roval y los atletas y embajadores que prueban sus ruedas, todos tienen algo en común: ser ciclistas que persiguen mejorar la experiencia arriba de la bici.
#TrueToYourRide #RovalComponents #RideRoval #RovalWheels #RovalControl #RovalControlSL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241114891_4399638663405812_2194881436992290072_n.jpg?_nc_cat=103&amp;ccb=1-5&amp;_nc_sid=8ae9d6&amp;_nc_ohc=6VHc1Weng54AX9CXirq&amp;_nc_ht=scontent-lga3-2.cdninstagram.com&amp;edm=AL-3X8kEAAAA&amp;oh=1b1390988a19b9abfd95e1060b9b581f&amp;oe=615C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72629680"/>
                  </a:ext>
                </a:extLst>
              </a:tr>
            </a:tbl>
          </a:graphicData>
        </a:graphic>
      </p:graphicFrame>
      <p:sp>
        <p:nvSpPr>
          <p:cNvPr id="4" name="Text Placeholder 3">
            <a:extLst>
              <a:ext uri="{FF2B5EF4-FFF2-40B4-BE49-F238E27FC236}">
                <a16:creationId xmlns:a16="http://schemas.microsoft.com/office/drawing/2014/main" id="{E9F90E5A-A257-4330-8F30-FFA6484C69C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80425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DCCA5-F597-4ABB-929D-AD540D89C58F}"/>
              </a:ext>
            </a:extLst>
          </p:cNvPr>
          <p:cNvSpPr>
            <a:spLocks noGrp="1"/>
          </p:cNvSpPr>
          <p:nvPr>
            <p:ph type="title"/>
          </p:nvPr>
        </p:nvSpPr>
        <p:spPr/>
        <p:txBody>
          <a:bodyPr/>
          <a:lstStyle/>
          <a:p>
            <a:r>
              <a:rPr lang="en-US"/>
              <a:t>Instagram Posts Table | Scott - 14 of 26</a:t>
            </a:r>
          </a:p>
        </p:txBody>
      </p:sp>
      <p:graphicFrame>
        <p:nvGraphicFramePr>
          <p:cNvPr id="5" name="Table Placeholder 4">
            <a:extLst>
              <a:ext uri="{FF2B5EF4-FFF2-40B4-BE49-F238E27FC236}">
                <a16:creationId xmlns:a16="http://schemas.microsoft.com/office/drawing/2014/main" id="{E9261422-6F16-45D8-B448-7AC45ED46A24}"/>
              </a:ext>
            </a:extLst>
          </p:cNvPr>
          <p:cNvGraphicFramePr>
            <a:graphicFrameLocks noGrp="1"/>
          </p:cNvGraphicFramePr>
          <p:nvPr>
            <p:ph type="tbl" sz="quarter" idx="13"/>
            <p:extLst>
              <p:ext uri="{D42A27DB-BD31-4B8C-83A1-F6EECF244321}">
                <p14:modId xmlns:p14="http://schemas.microsoft.com/office/powerpoint/2010/main" val="388476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0927751"/>
                    </a:ext>
                  </a:extLst>
                </a:gridCol>
                <a:gridCol w="1810512">
                  <a:extLst>
                    <a:ext uri="{9D8B030D-6E8A-4147-A177-3AD203B41FA5}">
                      <a16:colId xmlns:a16="http://schemas.microsoft.com/office/drawing/2014/main" val="3410246155"/>
                    </a:ext>
                  </a:extLst>
                </a:gridCol>
                <a:gridCol w="822960">
                  <a:extLst>
                    <a:ext uri="{9D8B030D-6E8A-4147-A177-3AD203B41FA5}">
                      <a16:colId xmlns:a16="http://schemas.microsoft.com/office/drawing/2014/main" val="3399427072"/>
                    </a:ext>
                  </a:extLst>
                </a:gridCol>
                <a:gridCol w="822960">
                  <a:extLst>
                    <a:ext uri="{9D8B030D-6E8A-4147-A177-3AD203B41FA5}">
                      <a16:colId xmlns:a16="http://schemas.microsoft.com/office/drawing/2014/main" val="1818902873"/>
                    </a:ext>
                  </a:extLst>
                </a:gridCol>
                <a:gridCol w="822960">
                  <a:extLst>
                    <a:ext uri="{9D8B030D-6E8A-4147-A177-3AD203B41FA5}">
                      <a16:colId xmlns:a16="http://schemas.microsoft.com/office/drawing/2014/main" val="846946941"/>
                    </a:ext>
                  </a:extLst>
                </a:gridCol>
                <a:gridCol w="822960">
                  <a:extLst>
                    <a:ext uri="{9D8B030D-6E8A-4147-A177-3AD203B41FA5}">
                      <a16:colId xmlns:a16="http://schemas.microsoft.com/office/drawing/2014/main" val="2168987319"/>
                    </a:ext>
                  </a:extLst>
                </a:gridCol>
                <a:gridCol w="822960">
                  <a:extLst>
                    <a:ext uri="{9D8B030D-6E8A-4147-A177-3AD203B41FA5}">
                      <a16:colId xmlns:a16="http://schemas.microsoft.com/office/drawing/2014/main" val="667067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896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- 2021-09-07 21:05:20</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se coronó en el Abierto Argentino de XCO! 
En la cuarta fecha desarrollada en Catamarca “El Cóndor”  alvaritomacias se quedó con el primer puesto ante los mejores exponentes de la disciplina del país. 
facu_cayata  y fernandodiaz532 también lograron el escalón más alto del podio en Juvenil y Cadetes respectivamente. 
Mirá toda la imágenes.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241334984_809527566334172_5045024930951508806_n.jpg?_nc_cat=111&amp;ccb=1-5&amp;_nc_sid=8ae9d6&amp;_nc_ohc=I9QF4WlJS5kAX-jCuN1&amp;_nc_ht=scontent-iad3-2.cdninstagram.com&amp;edm=AL-3X8kEAAAA&amp;oh=617ee98c4c3723276f3b778904aa6af0&amp;oe=615B6392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420004"/>
                  </a:ext>
                </a:extLst>
              </a:tr>
            </a:tbl>
          </a:graphicData>
        </a:graphic>
      </p:graphicFrame>
      <p:sp>
        <p:nvSpPr>
          <p:cNvPr id="4" name="Text Placeholder 3">
            <a:extLst>
              <a:ext uri="{FF2B5EF4-FFF2-40B4-BE49-F238E27FC236}">
                <a16:creationId xmlns:a16="http://schemas.microsoft.com/office/drawing/2014/main" id="{0EF52918-7F39-4357-8192-B3872C7B44F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344631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D013-951C-4278-8B24-DF85FD8AF879}"/>
              </a:ext>
            </a:extLst>
          </p:cNvPr>
          <p:cNvSpPr>
            <a:spLocks noGrp="1"/>
          </p:cNvSpPr>
          <p:nvPr>
            <p:ph type="title"/>
          </p:nvPr>
        </p:nvSpPr>
        <p:spPr/>
        <p:txBody>
          <a:bodyPr/>
          <a:lstStyle/>
          <a:p>
            <a:r>
              <a:rPr lang="en-US"/>
              <a:t>Instagram Posts Table | Scott - 15 of 26</a:t>
            </a:r>
          </a:p>
        </p:txBody>
      </p:sp>
      <p:graphicFrame>
        <p:nvGraphicFramePr>
          <p:cNvPr id="5" name="Table Placeholder 4">
            <a:extLst>
              <a:ext uri="{FF2B5EF4-FFF2-40B4-BE49-F238E27FC236}">
                <a16:creationId xmlns:a16="http://schemas.microsoft.com/office/drawing/2014/main" id="{6D0F065E-EB54-4303-AD83-455CFE87203B}"/>
              </a:ext>
            </a:extLst>
          </p:cNvPr>
          <p:cNvGraphicFramePr>
            <a:graphicFrameLocks noGrp="1"/>
          </p:cNvGraphicFramePr>
          <p:nvPr>
            <p:ph type="tbl" sz="quarter" idx="13"/>
            <p:extLst>
              <p:ext uri="{D42A27DB-BD31-4B8C-83A1-F6EECF244321}">
                <p14:modId xmlns:p14="http://schemas.microsoft.com/office/powerpoint/2010/main" val="79962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510950"/>
                    </a:ext>
                  </a:extLst>
                </a:gridCol>
                <a:gridCol w="1810512">
                  <a:extLst>
                    <a:ext uri="{9D8B030D-6E8A-4147-A177-3AD203B41FA5}">
                      <a16:colId xmlns:a16="http://schemas.microsoft.com/office/drawing/2014/main" val="3776213601"/>
                    </a:ext>
                  </a:extLst>
                </a:gridCol>
                <a:gridCol w="822960">
                  <a:extLst>
                    <a:ext uri="{9D8B030D-6E8A-4147-A177-3AD203B41FA5}">
                      <a16:colId xmlns:a16="http://schemas.microsoft.com/office/drawing/2014/main" val="3392363285"/>
                    </a:ext>
                  </a:extLst>
                </a:gridCol>
                <a:gridCol w="822960">
                  <a:extLst>
                    <a:ext uri="{9D8B030D-6E8A-4147-A177-3AD203B41FA5}">
                      <a16:colId xmlns:a16="http://schemas.microsoft.com/office/drawing/2014/main" val="1621076913"/>
                    </a:ext>
                  </a:extLst>
                </a:gridCol>
                <a:gridCol w="822960">
                  <a:extLst>
                    <a:ext uri="{9D8B030D-6E8A-4147-A177-3AD203B41FA5}">
                      <a16:colId xmlns:a16="http://schemas.microsoft.com/office/drawing/2014/main" val="3588357030"/>
                    </a:ext>
                  </a:extLst>
                </a:gridCol>
                <a:gridCol w="822960">
                  <a:extLst>
                    <a:ext uri="{9D8B030D-6E8A-4147-A177-3AD203B41FA5}">
                      <a16:colId xmlns:a16="http://schemas.microsoft.com/office/drawing/2014/main" val="2622286439"/>
                    </a:ext>
                  </a:extLst>
                </a:gridCol>
                <a:gridCol w="822960">
                  <a:extLst>
                    <a:ext uri="{9D8B030D-6E8A-4147-A177-3AD203B41FA5}">
                      <a16:colId xmlns:a16="http://schemas.microsoft.com/office/drawing/2014/main" val="2204993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427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- 2021-09-02 21:51:58</a:t>
                      </a:r>
                      <a:r>
                        <a:rPr kumimoji="0" lang="en-US" sz="1000" b="0" i="0" u="none" strike="noStrike" kern="1200" cap="none" spc="0" normalizeH="0" baseline="0" noProof="0">
                          <a:ln>
                            <a:noFill/>
                          </a:ln>
                          <a:solidFill>
                            <a:prstClr val="black"/>
                          </a:solidFill>
                          <a:effectLst/>
                          <a:uLnTx/>
                          <a:uFillTx/>
                          <a:latin typeface="+mn-lt"/>
                          <a:ea typeface="+mn-ea"/>
                          <a:cs typeface="+mn-cs"/>
                        </a:rPr>
                        <a:t>
 #TBT del fin de semana.
valen_carsillo y su SCOTT Scale RC WC 900 N1NO Edition.
La armó con s@syncrosbike Silverston SL, SRAM XX1 AXS, y cubiertas MAXXIS Aspen EXO TR. 
¿Qué te parece?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241086946_1672466196477249_3551086717213225131_n.jpg?_nc_cat=111&amp;ccb=1-5&amp;_nc_sid=8ae9d6&amp;_nc_ohc=x87mLkI3xG4AX-3ozHQ&amp;_nc_ht=scontent-lga3-2.cdninstagram.com&amp;edm=AL-3X8kEAAAA&amp;oh=b9080a9d26688ca3f4ffd6ce94b0301c&amp;oe=615AAE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99377433"/>
                  </a:ext>
                </a:extLst>
              </a:tr>
            </a:tbl>
          </a:graphicData>
        </a:graphic>
      </p:graphicFrame>
      <p:sp>
        <p:nvSpPr>
          <p:cNvPr id="4" name="Text Placeholder 3">
            <a:extLst>
              <a:ext uri="{FF2B5EF4-FFF2-40B4-BE49-F238E27FC236}">
                <a16:creationId xmlns:a16="http://schemas.microsoft.com/office/drawing/2014/main" id="{8DA87C3E-EC0A-475E-A739-7DE63339D29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422367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D4C08-F3E4-4D2D-B113-3D061A32C7BA}"/>
              </a:ext>
            </a:extLst>
          </p:cNvPr>
          <p:cNvSpPr>
            <a:spLocks noGrp="1"/>
          </p:cNvSpPr>
          <p:nvPr>
            <p:ph type="title"/>
          </p:nvPr>
        </p:nvSpPr>
        <p:spPr/>
        <p:txBody>
          <a:bodyPr/>
          <a:lstStyle/>
          <a:p>
            <a:r>
              <a:rPr lang="en-US"/>
              <a:t>Instagram Posts Table | Scott - 16 of 26</a:t>
            </a:r>
          </a:p>
        </p:txBody>
      </p:sp>
      <p:graphicFrame>
        <p:nvGraphicFramePr>
          <p:cNvPr id="5" name="Table Placeholder 4">
            <a:extLst>
              <a:ext uri="{FF2B5EF4-FFF2-40B4-BE49-F238E27FC236}">
                <a16:creationId xmlns:a16="http://schemas.microsoft.com/office/drawing/2014/main" id="{DA92750F-2FA1-4687-88AF-D74037B5F28D}"/>
              </a:ext>
            </a:extLst>
          </p:cNvPr>
          <p:cNvGraphicFramePr>
            <a:graphicFrameLocks noGrp="1"/>
          </p:cNvGraphicFramePr>
          <p:nvPr>
            <p:ph type="tbl" sz="quarter" idx="13"/>
            <p:extLst>
              <p:ext uri="{D42A27DB-BD31-4B8C-83A1-F6EECF244321}">
                <p14:modId xmlns:p14="http://schemas.microsoft.com/office/powerpoint/2010/main" val="2647079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1618483"/>
                    </a:ext>
                  </a:extLst>
                </a:gridCol>
                <a:gridCol w="1810512">
                  <a:extLst>
                    <a:ext uri="{9D8B030D-6E8A-4147-A177-3AD203B41FA5}">
                      <a16:colId xmlns:a16="http://schemas.microsoft.com/office/drawing/2014/main" val="2223735392"/>
                    </a:ext>
                  </a:extLst>
                </a:gridCol>
                <a:gridCol w="822960">
                  <a:extLst>
                    <a:ext uri="{9D8B030D-6E8A-4147-A177-3AD203B41FA5}">
                      <a16:colId xmlns:a16="http://schemas.microsoft.com/office/drawing/2014/main" val="1238212234"/>
                    </a:ext>
                  </a:extLst>
                </a:gridCol>
                <a:gridCol w="822960">
                  <a:extLst>
                    <a:ext uri="{9D8B030D-6E8A-4147-A177-3AD203B41FA5}">
                      <a16:colId xmlns:a16="http://schemas.microsoft.com/office/drawing/2014/main" val="805122486"/>
                    </a:ext>
                  </a:extLst>
                </a:gridCol>
                <a:gridCol w="822960">
                  <a:extLst>
                    <a:ext uri="{9D8B030D-6E8A-4147-A177-3AD203B41FA5}">
                      <a16:colId xmlns:a16="http://schemas.microsoft.com/office/drawing/2014/main" val="3844153338"/>
                    </a:ext>
                  </a:extLst>
                </a:gridCol>
                <a:gridCol w="822960">
                  <a:extLst>
                    <a:ext uri="{9D8B030D-6E8A-4147-A177-3AD203B41FA5}">
                      <a16:colId xmlns:a16="http://schemas.microsoft.com/office/drawing/2014/main" val="1173607965"/>
                    </a:ext>
                  </a:extLst>
                </a:gridCol>
                <a:gridCol w="822960">
                  <a:extLst>
                    <a:ext uri="{9D8B030D-6E8A-4147-A177-3AD203B41FA5}">
                      <a16:colId xmlns:a16="http://schemas.microsoft.com/office/drawing/2014/main" val="1979654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809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- 2021-09-24 16:05:28</a:t>
                      </a:r>
                      <a:r>
                        <a:rPr kumimoji="0" lang="es-ES" sz="1000" b="0" i="0" u="none" strike="noStrike" kern="1200" cap="none" spc="0" normalizeH="0" baseline="0" noProof="0">
                          <a:ln>
                            <a:noFill/>
                          </a:ln>
                          <a:solidFill>
                            <a:prstClr val="black"/>
                          </a:solidFill>
                          <a:effectLst/>
                          <a:uLnTx/>
                          <a:uFillTx/>
                          <a:latin typeface="+mn-lt"/>
                          <a:ea typeface="+mn-ea"/>
                          <a:cs typeface="+mn-cs"/>
                        </a:rPr>
                        <a:t>
 Las Tarmac SL7 listas para dar batalla este fin de semana en el Mundial de Ruta 2021 en Flanders, Bélgica, donde se definirán los ciclistas 🚴‍♀️🚴‍♂️ que vestirán de 🌈
🏁 La carrera élite de ruta masculina y femenina se disputarán este fin de semana. Los hombres completarán un recorrido de 268,3 kilómetros con un desnivel positivo de 2.562 metros, partiendo desde Amberes y llegando a Lovaina, mientras que las mujeres completarán 157,7 kilómetros con un desnivel de 1.047 metros.
Las bicis de estas fotos son con las que estarán compitiendo Kasper Asgreen, Remco Evenepoel y Remi Cavagna. 
Esperamos ver nuevamente a la Tarmac en lo más alto del podio.💨
📸 🚲  billy_lebelge 
📸🚴‍♂️ tromaniti_cc
#IamSpecialized #SWorks #TarmacSL7 #SpecializedTarmac #Flanders2021  #Roadbike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242639853_922582031677426_1190732321276914422_n.jpg?_nc_cat=103&amp;ccb=1-5&amp;_nc_sid=8ae9d6&amp;_nc_ohc=HZAAnORAax0AX_xT9pk&amp;_nc_ht=scontent-lga3-2.cdninstagram.com&amp;edm=AL-3X8kEAAAA&amp;oh=b743c3206e6a7b93a16e8408589462df&amp;oe=615B11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60334618"/>
                  </a:ext>
                </a:extLst>
              </a:tr>
            </a:tbl>
          </a:graphicData>
        </a:graphic>
      </p:graphicFrame>
      <p:sp>
        <p:nvSpPr>
          <p:cNvPr id="4" name="Text Placeholder 3">
            <a:extLst>
              <a:ext uri="{FF2B5EF4-FFF2-40B4-BE49-F238E27FC236}">
                <a16:creationId xmlns:a16="http://schemas.microsoft.com/office/drawing/2014/main" id="{731E5E42-6419-4553-A754-B2D82972557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39061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CF1F6-16D9-4B31-9E8E-3F19C8FC7B49}"/>
              </a:ext>
            </a:extLst>
          </p:cNvPr>
          <p:cNvSpPr>
            <a:spLocks noGrp="1"/>
          </p:cNvSpPr>
          <p:nvPr>
            <p:ph type="title"/>
          </p:nvPr>
        </p:nvSpPr>
        <p:spPr/>
        <p:txBody>
          <a:bodyPr/>
          <a:lstStyle/>
          <a:p>
            <a:r>
              <a:rPr lang="en-US"/>
              <a:t>Instagram Posts Table | Scott - 17 of 26</a:t>
            </a:r>
          </a:p>
        </p:txBody>
      </p:sp>
      <p:graphicFrame>
        <p:nvGraphicFramePr>
          <p:cNvPr id="5" name="Table Placeholder 4">
            <a:extLst>
              <a:ext uri="{FF2B5EF4-FFF2-40B4-BE49-F238E27FC236}">
                <a16:creationId xmlns:a16="http://schemas.microsoft.com/office/drawing/2014/main" id="{81030E13-DBF1-4769-8458-5D2CC72EFC55}"/>
              </a:ext>
            </a:extLst>
          </p:cNvPr>
          <p:cNvGraphicFramePr>
            <a:graphicFrameLocks noGrp="1"/>
          </p:cNvGraphicFramePr>
          <p:nvPr>
            <p:ph type="tbl" sz="quarter" idx="13"/>
            <p:extLst>
              <p:ext uri="{D42A27DB-BD31-4B8C-83A1-F6EECF244321}">
                <p14:modId xmlns:p14="http://schemas.microsoft.com/office/powerpoint/2010/main" val="1842159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3643725"/>
                    </a:ext>
                  </a:extLst>
                </a:gridCol>
                <a:gridCol w="1810512">
                  <a:extLst>
                    <a:ext uri="{9D8B030D-6E8A-4147-A177-3AD203B41FA5}">
                      <a16:colId xmlns:a16="http://schemas.microsoft.com/office/drawing/2014/main" val="1378210523"/>
                    </a:ext>
                  </a:extLst>
                </a:gridCol>
                <a:gridCol w="822960">
                  <a:extLst>
                    <a:ext uri="{9D8B030D-6E8A-4147-A177-3AD203B41FA5}">
                      <a16:colId xmlns:a16="http://schemas.microsoft.com/office/drawing/2014/main" val="604425656"/>
                    </a:ext>
                  </a:extLst>
                </a:gridCol>
                <a:gridCol w="822960">
                  <a:extLst>
                    <a:ext uri="{9D8B030D-6E8A-4147-A177-3AD203B41FA5}">
                      <a16:colId xmlns:a16="http://schemas.microsoft.com/office/drawing/2014/main" val="762953558"/>
                    </a:ext>
                  </a:extLst>
                </a:gridCol>
                <a:gridCol w="822960">
                  <a:extLst>
                    <a:ext uri="{9D8B030D-6E8A-4147-A177-3AD203B41FA5}">
                      <a16:colId xmlns:a16="http://schemas.microsoft.com/office/drawing/2014/main" val="2831873785"/>
                    </a:ext>
                  </a:extLst>
                </a:gridCol>
                <a:gridCol w="822960">
                  <a:extLst>
                    <a:ext uri="{9D8B030D-6E8A-4147-A177-3AD203B41FA5}">
                      <a16:colId xmlns:a16="http://schemas.microsoft.com/office/drawing/2014/main" val="1945558324"/>
                    </a:ext>
                  </a:extLst>
                </a:gridCol>
                <a:gridCol w="822960">
                  <a:extLst>
                    <a:ext uri="{9D8B030D-6E8A-4147-A177-3AD203B41FA5}">
                      <a16:colId xmlns:a16="http://schemas.microsoft.com/office/drawing/2014/main" val="106355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413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- 2021-09-10 17:06:25</a:t>
                      </a:r>
                      <a:r>
                        <a:rPr kumimoji="0" lang="en-US" sz="1000" b="0" i="0" u="none" strike="noStrike" kern="1200" cap="none" spc="0" normalizeH="0" baseline="0" noProof="0">
                          <a:ln>
                            <a:noFill/>
                          </a:ln>
                          <a:solidFill>
                            <a:prstClr val="black"/>
                          </a:solidFill>
                          <a:effectLst/>
                          <a:uLnTx/>
                          <a:uFillTx/>
                          <a:latin typeface="+mn-lt"/>
                          <a:ea typeface="+mn-ea"/>
                          <a:cs typeface="+mn-cs"/>
                        </a:rPr>
                        <a:t>
 ¡Las mejores imágenes de bikecarito en su victoria de la Tercera Vuelta a Batan! 
¡Felicitaciones Caro por una nueva victoria general!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241667341_972209410290224_3713016566955148947_n.jpg?_nc_cat=108&amp;ccb=1-5&amp;_nc_sid=8ae9d6&amp;_nc_ohc=ViiY9hIvu44AX_9XAjP&amp;_nc_ht=scontent-iad3-2.cdninstagram.com&amp;edm=AL-3X8kEAAAA&amp;oh=4fc154fba3f1acf18222221e3ab4f5c9&amp;oe=615C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60487179"/>
                  </a:ext>
                </a:extLst>
              </a:tr>
            </a:tbl>
          </a:graphicData>
        </a:graphic>
      </p:graphicFrame>
      <p:sp>
        <p:nvSpPr>
          <p:cNvPr id="4" name="Text Placeholder 3">
            <a:extLst>
              <a:ext uri="{FF2B5EF4-FFF2-40B4-BE49-F238E27FC236}">
                <a16:creationId xmlns:a16="http://schemas.microsoft.com/office/drawing/2014/main" id="{887D8778-99C9-4C3A-BB26-C699FEEBA27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2637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A3808-A4A3-4D80-809A-53635A45CDDC}"/>
              </a:ext>
            </a:extLst>
          </p:cNvPr>
          <p:cNvSpPr>
            <a:spLocks noGrp="1"/>
          </p:cNvSpPr>
          <p:nvPr>
            <p:ph type="title"/>
          </p:nvPr>
        </p:nvSpPr>
        <p:spPr/>
        <p:txBody>
          <a:bodyPr/>
          <a:lstStyle/>
          <a:p>
            <a:r>
              <a:rPr lang="en-US"/>
              <a:t>Instagram Posts Table | Scott - 18 of 26</a:t>
            </a:r>
          </a:p>
        </p:txBody>
      </p:sp>
      <p:graphicFrame>
        <p:nvGraphicFramePr>
          <p:cNvPr id="5" name="Table Placeholder 4">
            <a:extLst>
              <a:ext uri="{FF2B5EF4-FFF2-40B4-BE49-F238E27FC236}">
                <a16:creationId xmlns:a16="http://schemas.microsoft.com/office/drawing/2014/main" id="{39A00CB0-B3EC-4495-AF6E-281E98005187}"/>
              </a:ext>
            </a:extLst>
          </p:cNvPr>
          <p:cNvGraphicFramePr>
            <a:graphicFrameLocks noGrp="1"/>
          </p:cNvGraphicFramePr>
          <p:nvPr>
            <p:ph type="tbl" sz="quarter" idx="13"/>
            <p:extLst>
              <p:ext uri="{D42A27DB-BD31-4B8C-83A1-F6EECF244321}">
                <p14:modId xmlns:p14="http://schemas.microsoft.com/office/powerpoint/2010/main" val="3932338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8126486"/>
                    </a:ext>
                  </a:extLst>
                </a:gridCol>
                <a:gridCol w="1810512">
                  <a:extLst>
                    <a:ext uri="{9D8B030D-6E8A-4147-A177-3AD203B41FA5}">
                      <a16:colId xmlns:a16="http://schemas.microsoft.com/office/drawing/2014/main" val="245029415"/>
                    </a:ext>
                  </a:extLst>
                </a:gridCol>
                <a:gridCol w="822960">
                  <a:extLst>
                    <a:ext uri="{9D8B030D-6E8A-4147-A177-3AD203B41FA5}">
                      <a16:colId xmlns:a16="http://schemas.microsoft.com/office/drawing/2014/main" val="2655439048"/>
                    </a:ext>
                  </a:extLst>
                </a:gridCol>
                <a:gridCol w="822960">
                  <a:extLst>
                    <a:ext uri="{9D8B030D-6E8A-4147-A177-3AD203B41FA5}">
                      <a16:colId xmlns:a16="http://schemas.microsoft.com/office/drawing/2014/main" val="2734967624"/>
                    </a:ext>
                  </a:extLst>
                </a:gridCol>
                <a:gridCol w="822960">
                  <a:extLst>
                    <a:ext uri="{9D8B030D-6E8A-4147-A177-3AD203B41FA5}">
                      <a16:colId xmlns:a16="http://schemas.microsoft.com/office/drawing/2014/main" val="488795694"/>
                    </a:ext>
                  </a:extLst>
                </a:gridCol>
                <a:gridCol w="822960">
                  <a:extLst>
                    <a:ext uri="{9D8B030D-6E8A-4147-A177-3AD203B41FA5}">
                      <a16:colId xmlns:a16="http://schemas.microsoft.com/office/drawing/2014/main" val="4227501916"/>
                    </a:ext>
                  </a:extLst>
                </a:gridCol>
                <a:gridCol w="822960">
                  <a:extLst>
                    <a:ext uri="{9D8B030D-6E8A-4147-A177-3AD203B41FA5}">
                      <a16:colId xmlns:a16="http://schemas.microsoft.com/office/drawing/2014/main" val="1430081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221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- 2021-09-17 09:08:07</a:t>
                      </a:r>
                      <a:r>
                        <a:rPr kumimoji="0" lang="en-US" sz="1000" b="0" i="0" u="none" strike="noStrike" kern="1200" cap="none" spc="0" normalizeH="0" baseline="0" noProof="0">
                          <a:ln>
                            <a:noFill/>
                          </a:ln>
                          <a:solidFill>
                            <a:prstClr val="black"/>
                          </a:solidFill>
                          <a:effectLst/>
                          <a:uLnTx/>
                          <a:uFillTx/>
                          <a:latin typeface="+mn-lt"/>
                          <a:ea typeface="+mn-ea"/>
                          <a:cs typeface="+mn-cs"/>
                        </a:rPr>
                        <a:t>
 🔥 nunatakbikes ya tiene su Scalpel Si lista...¿vos ya tenés tu Cannondale a punto para salir a rodar? ¡Vamos que se viene el finde! 🙌
#RideCannondale #RideScalpel #RideLefty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242072665_121244866928660_4274554388220952062_n.jpg?_nc_cat=111&amp;ccb=1-5&amp;_nc_sid=8ae9d6&amp;_nc_ohc=CWKuffHGFY4AX_kV13g&amp;_nc_ht=scontent-bos3-1.cdninstagram.com&amp;edm=AL-3X8kEAAAA&amp;oh=3b280c1d3c83a5969fad19f90a50127a&amp;oe=615B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1509200"/>
                  </a:ext>
                </a:extLst>
              </a:tr>
            </a:tbl>
          </a:graphicData>
        </a:graphic>
      </p:graphicFrame>
      <p:sp>
        <p:nvSpPr>
          <p:cNvPr id="4" name="Text Placeholder 3">
            <a:extLst>
              <a:ext uri="{FF2B5EF4-FFF2-40B4-BE49-F238E27FC236}">
                <a16:creationId xmlns:a16="http://schemas.microsoft.com/office/drawing/2014/main" id="{A18AB61C-44B9-4FC3-B38C-22B57F41D7B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00288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5E039-3D2A-4E83-9869-747BF291F8F0}"/>
              </a:ext>
            </a:extLst>
          </p:cNvPr>
          <p:cNvSpPr>
            <a:spLocks noGrp="1"/>
          </p:cNvSpPr>
          <p:nvPr>
            <p:ph type="title"/>
          </p:nvPr>
        </p:nvSpPr>
        <p:spPr/>
        <p:txBody>
          <a:bodyPr/>
          <a:lstStyle/>
          <a:p>
            <a:r>
              <a:rPr lang="en-US"/>
              <a:t>Instagram Posts Table | Scott - 19 of 26</a:t>
            </a:r>
          </a:p>
        </p:txBody>
      </p:sp>
      <p:graphicFrame>
        <p:nvGraphicFramePr>
          <p:cNvPr id="5" name="Table Placeholder 4">
            <a:extLst>
              <a:ext uri="{FF2B5EF4-FFF2-40B4-BE49-F238E27FC236}">
                <a16:creationId xmlns:a16="http://schemas.microsoft.com/office/drawing/2014/main" id="{8E0DF49A-333B-4D11-A7FC-4E7C9802DBE0}"/>
              </a:ext>
            </a:extLst>
          </p:cNvPr>
          <p:cNvGraphicFramePr>
            <a:graphicFrameLocks noGrp="1"/>
          </p:cNvGraphicFramePr>
          <p:nvPr>
            <p:ph type="tbl" sz="quarter" idx="13"/>
            <p:extLst>
              <p:ext uri="{D42A27DB-BD31-4B8C-83A1-F6EECF244321}">
                <p14:modId xmlns:p14="http://schemas.microsoft.com/office/powerpoint/2010/main" val="365227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3708846"/>
                    </a:ext>
                  </a:extLst>
                </a:gridCol>
                <a:gridCol w="1810512">
                  <a:extLst>
                    <a:ext uri="{9D8B030D-6E8A-4147-A177-3AD203B41FA5}">
                      <a16:colId xmlns:a16="http://schemas.microsoft.com/office/drawing/2014/main" val="2422368147"/>
                    </a:ext>
                  </a:extLst>
                </a:gridCol>
                <a:gridCol w="822960">
                  <a:extLst>
                    <a:ext uri="{9D8B030D-6E8A-4147-A177-3AD203B41FA5}">
                      <a16:colId xmlns:a16="http://schemas.microsoft.com/office/drawing/2014/main" val="2455072697"/>
                    </a:ext>
                  </a:extLst>
                </a:gridCol>
                <a:gridCol w="822960">
                  <a:extLst>
                    <a:ext uri="{9D8B030D-6E8A-4147-A177-3AD203B41FA5}">
                      <a16:colId xmlns:a16="http://schemas.microsoft.com/office/drawing/2014/main" val="3985041461"/>
                    </a:ext>
                  </a:extLst>
                </a:gridCol>
                <a:gridCol w="822960">
                  <a:extLst>
                    <a:ext uri="{9D8B030D-6E8A-4147-A177-3AD203B41FA5}">
                      <a16:colId xmlns:a16="http://schemas.microsoft.com/office/drawing/2014/main" val="3097853570"/>
                    </a:ext>
                  </a:extLst>
                </a:gridCol>
                <a:gridCol w="822960">
                  <a:extLst>
                    <a:ext uri="{9D8B030D-6E8A-4147-A177-3AD203B41FA5}">
                      <a16:colId xmlns:a16="http://schemas.microsoft.com/office/drawing/2014/main" val="2039734231"/>
                    </a:ext>
                  </a:extLst>
                </a:gridCol>
                <a:gridCol w="822960">
                  <a:extLst>
                    <a:ext uri="{9D8B030D-6E8A-4147-A177-3AD203B41FA5}">
                      <a16:colId xmlns:a16="http://schemas.microsoft.com/office/drawing/2014/main" val="561488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832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- 2021-09-17 19:02:35</a:t>
                      </a:r>
                      <a:r>
                        <a:rPr kumimoji="0" lang="en-US" sz="1000" b="0" i="0" u="none" strike="noStrike" kern="1200" cap="none" spc="0" normalizeH="0" baseline="0" noProof="0">
                          <a:ln>
                            <a:noFill/>
                          </a:ln>
                          <a:solidFill>
                            <a:prstClr val="black"/>
                          </a:solidFill>
                          <a:effectLst/>
                          <a:uLnTx/>
                          <a:uFillTx/>
                          <a:latin typeface="+mn-lt"/>
                          <a:ea typeface="+mn-ea"/>
                          <a:cs typeface="+mn-cs"/>
                        </a:rPr>
                        <a:t>
 ¡Un poco de motivación para el fin de semana con las campeonas del trekfactoryracingxc !
Elegí tu preferida, la #SuperCaliber de la campeona del mundo eviealicerichards o de la campeona olímpica jolandaneff 
trekbikes trekbicycleargentina bontragerargentina #trek #Trekargentina #supercaliber #xc #eviealicerichards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242179615_180598734185815_2256432794794875685_n.jpg?_nc_cat=105&amp;ccb=1-5&amp;_nc_sid=8ae9d6&amp;_nc_ohc=nKFuYj8qiMQAX_uQksY&amp;_nc_ht=scontent-iad3-2.cdninstagram.com&amp;edm=AL-3X8kEAAAA&amp;oh=239528643b424ebfecc7923183671f71&amp;oe=615B293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33520848"/>
                  </a:ext>
                </a:extLst>
              </a:tr>
            </a:tbl>
          </a:graphicData>
        </a:graphic>
      </p:graphicFrame>
      <p:sp>
        <p:nvSpPr>
          <p:cNvPr id="4" name="Text Placeholder 3">
            <a:extLst>
              <a:ext uri="{FF2B5EF4-FFF2-40B4-BE49-F238E27FC236}">
                <a16:creationId xmlns:a16="http://schemas.microsoft.com/office/drawing/2014/main" id="{C3CB3510-D8D0-42E9-9874-86A402A6557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72740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BE9E-C250-4DF0-9226-A55F83C539CA}"/>
              </a:ext>
            </a:extLst>
          </p:cNvPr>
          <p:cNvSpPr>
            <a:spLocks noGrp="1"/>
          </p:cNvSpPr>
          <p:nvPr>
            <p:ph type="title"/>
          </p:nvPr>
        </p:nvSpPr>
        <p:spPr/>
        <p:txBody>
          <a:bodyPr/>
          <a:lstStyle/>
          <a:p>
            <a:r>
              <a:rPr lang="en-US"/>
              <a:t>Instagram Posts Table | Scott - 20 of 26</a:t>
            </a:r>
          </a:p>
        </p:txBody>
      </p:sp>
      <p:graphicFrame>
        <p:nvGraphicFramePr>
          <p:cNvPr id="5" name="Table Placeholder 4">
            <a:extLst>
              <a:ext uri="{FF2B5EF4-FFF2-40B4-BE49-F238E27FC236}">
                <a16:creationId xmlns:a16="http://schemas.microsoft.com/office/drawing/2014/main" id="{FF053D7A-D3AB-4684-8BF4-C87CD54879D8}"/>
              </a:ext>
            </a:extLst>
          </p:cNvPr>
          <p:cNvGraphicFramePr>
            <a:graphicFrameLocks noGrp="1"/>
          </p:cNvGraphicFramePr>
          <p:nvPr>
            <p:ph type="tbl" sz="quarter" idx="13"/>
            <p:extLst>
              <p:ext uri="{D42A27DB-BD31-4B8C-83A1-F6EECF244321}">
                <p14:modId xmlns:p14="http://schemas.microsoft.com/office/powerpoint/2010/main" val="224424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46355544"/>
                    </a:ext>
                  </a:extLst>
                </a:gridCol>
                <a:gridCol w="1810512">
                  <a:extLst>
                    <a:ext uri="{9D8B030D-6E8A-4147-A177-3AD203B41FA5}">
                      <a16:colId xmlns:a16="http://schemas.microsoft.com/office/drawing/2014/main" val="2922036695"/>
                    </a:ext>
                  </a:extLst>
                </a:gridCol>
                <a:gridCol w="822960">
                  <a:extLst>
                    <a:ext uri="{9D8B030D-6E8A-4147-A177-3AD203B41FA5}">
                      <a16:colId xmlns:a16="http://schemas.microsoft.com/office/drawing/2014/main" val="3530362727"/>
                    </a:ext>
                  </a:extLst>
                </a:gridCol>
                <a:gridCol w="822960">
                  <a:extLst>
                    <a:ext uri="{9D8B030D-6E8A-4147-A177-3AD203B41FA5}">
                      <a16:colId xmlns:a16="http://schemas.microsoft.com/office/drawing/2014/main" val="3670784208"/>
                    </a:ext>
                  </a:extLst>
                </a:gridCol>
                <a:gridCol w="822960">
                  <a:extLst>
                    <a:ext uri="{9D8B030D-6E8A-4147-A177-3AD203B41FA5}">
                      <a16:colId xmlns:a16="http://schemas.microsoft.com/office/drawing/2014/main" val="2303398347"/>
                    </a:ext>
                  </a:extLst>
                </a:gridCol>
                <a:gridCol w="822960">
                  <a:extLst>
                    <a:ext uri="{9D8B030D-6E8A-4147-A177-3AD203B41FA5}">
                      <a16:colId xmlns:a16="http://schemas.microsoft.com/office/drawing/2014/main" val="4289897649"/>
                    </a:ext>
                  </a:extLst>
                </a:gridCol>
                <a:gridCol w="822960">
                  <a:extLst>
                    <a:ext uri="{9D8B030D-6E8A-4147-A177-3AD203B41FA5}">
                      <a16:colId xmlns:a16="http://schemas.microsoft.com/office/drawing/2014/main" val="715711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162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- 2021-09-03 21:01:25</a:t>
                      </a:r>
                      <a:r>
                        <a:rPr kumimoji="0" lang="es-ES" sz="1000" b="0" i="0" u="none" strike="noStrike" kern="1200" cap="none" spc="0" normalizeH="0" baseline="0" noProof="0">
                          <a:ln>
                            <a:noFill/>
                          </a:ln>
                          <a:solidFill>
                            <a:prstClr val="black"/>
                          </a:solidFill>
                          <a:effectLst/>
                          <a:uLnTx/>
                          <a:uFillTx/>
                          <a:latin typeface="+mn-lt"/>
                          <a:ea typeface="+mn-ea"/>
                          <a:cs typeface="+mn-cs"/>
                        </a:rPr>
                        <a:t>
 La Scale 970 de SCOTT viene equipada con transmisión de 12 velocidades SRAM Eagle y una horquilla Rock Shox, junto con tecnología de bloqueo remoto para permitir diferentes ajustes del recorrido en función de las necesidades de cada momento.
Encontralas en nuestras tiendas. Link en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241162632_574077030414679_2669792543472568647_n.jpg?_nc_cat=106&amp;ccb=1-5&amp;_nc_sid=8ae9d6&amp;_nc_ohc=FbvP3ElUClsAX_XxcyQ&amp;_nc_ht=scontent-lga3-2.cdninstagram.com&amp;edm=AL-3X8kEAAAA&amp;oh=910449c8f7087f74b57c2d096591b68d&amp;oe=615AF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53955887"/>
                  </a:ext>
                </a:extLst>
              </a:tr>
            </a:tbl>
          </a:graphicData>
        </a:graphic>
      </p:graphicFrame>
      <p:sp>
        <p:nvSpPr>
          <p:cNvPr id="4" name="Text Placeholder 3">
            <a:extLst>
              <a:ext uri="{FF2B5EF4-FFF2-40B4-BE49-F238E27FC236}">
                <a16:creationId xmlns:a16="http://schemas.microsoft.com/office/drawing/2014/main" id="{7A18277A-C8A5-4095-95E8-B710B06F730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98043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1E9CA-7B6D-457C-BCBC-77670BED5DD2}"/>
              </a:ext>
            </a:extLst>
          </p:cNvPr>
          <p:cNvSpPr>
            <a:spLocks noGrp="1"/>
          </p:cNvSpPr>
          <p:nvPr>
            <p:ph type="title"/>
          </p:nvPr>
        </p:nvSpPr>
        <p:spPr/>
        <p:txBody>
          <a:bodyPr/>
          <a:lstStyle/>
          <a:p>
            <a:r>
              <a:rPr lang="en-US"/>
              <a:t>Instagram Posts Table | Scott - 21 of 26</a:t>
            </a:r>
          </a:p>
        </p:txBody>
      </p:sp>
      <p:graphicFrame>
        <p:nvGraphicFramePr>
          <p:cNvPr id="5" name="Table Placeholder 4">
            <a:extLst>
              <a:ext uri="{FF2B5EF4-FFF2-40B4-BE49-F238E27FC236}">
                <a16:creationId xmlns:a16="http://schemas.microsoft.com/office/drawing/2014/main" id="{6E59513B-74F9-4289-9F25-C6E425AE5EE6}"/>
              </a:ext>
            </a:extLst>
          </p:cNvPr>
          <p:cNvGraphicFramePr>
            <a:graphicFrameLocks noGrp="1"/>
          </p:cNvGraphicFramePr>
          <p:nvPr>
            <p:ph type="tbl" sz="quarter" idx="13"/>
            <p:extLst>
              <p:ext uri="{D42A27DB-BD31-4B8C-83A1-F6EECF244321}">
                <p14:modId xmlns:p14="http://schemas.microsoft.com/office/powerpoint/2010/main" val="19724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0565177"/>
                    </a:ext>
                  </a:extLst>
                </a:gridCol>
                <a:gridCol w="1810512">
                  <a:extLst>
                    <a:ext uri="{9D8B030D-6E8A-4147-A177-3AD203B41FA5}">
                      <a16:colId xmlns:a16="http://schemas.microsoft.com/office/drawing/2014/main" val="424564400"/>
                    </a:ext>
                  </a:extLst>
                </a:gridCol>
                <a:gridCol w="822960">
                  <a:extLst>
                    <a:ext uri="{9D8B030D-6E8A-4147-A177-3AD203B41FA5}">
                      <a16:colId xmlns:a16="http://schemas.microsoft.com/office/drawing/2014/main" val="1414010178"/>
                    </a:ext>
                  </a:extLst>
                </a:gridCol>
                <a:gridCol w="822960">
                  <a:extLst>
                    <a:ext uri="{9D8B030D-6E8A-4147-A177-3AD203B41FA5}">
                      <a16:colId xmlns:a16="http://schemas.microsoft.com/office/drawing/2014/main" val="2822500352"/>
                    </a:ext>
                  </a:extLst>
                </a:gridCol>
                <a:gridCol w="822960">
                  <a:extLst>
                    <a:ext uri="{9D8B030D-6E8A-4147-A177-3AD203B41FA5}">
                      <a16:colId xmlns:a16="http://schemas.microsoft.com/office/drawing/2014/main" val="301250534"/>
                    </a:ext>
                  </a:extLst>
                </a:gridCol>
                <a:gridCol w="822960">
                  <a:extLst>
                    <a:ext uri="{9D8B030D-6E8A-4147-A177-3AD203B41FA5}">
                      <a16:colId xmlns:a16="http://schemas.microsoft.com/office/drawing/2014/main" val="322657578"/>
                    </a:ext>
                  </a:extLst>
                </a:gridCol>
                <a:gridCol w="822960">
                  <a:extLst>
                    <a:ext uri="{9D8B030D-6E8A-4147-A177-3AD203B41FA5}">
                      <a16:colId xmlns:a16="http://schemas.microsoft.com/office/drawing/2014/main" val="63278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335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- 2021-09-07 20:09:38</a:t>
                      </a:r>
                      <a:r>
                        <a:rPr kumimoji="0" lang="es-ES" sz="1000" b="0" i="0" u="none" strike="noStrike" kern="1200" cap="none" spc="0" normalizeH="0" baseline="0" noProof="0">
                          <a:ln>
                            <a:noFill/>
                          </a:ln>
                          <a:solidFill>
                            <a:prstClr val="black"/>
                          </a:solidFill>
                          <a:effectLst/>
                          <a:uLnTx/>
                          <a:uFillTx/>
                          <a:latin typeface="+mn-lt"/>
                          <a:ea typeface="+mn-ea"/>
                          <a:cs typeface="+mn-cs"/>
                        </a:rPr>
                        <a:t>
 La Scale 930 de SCOTT tiene un cuadro de fibra de carbono superligero. La combinación de suspensión FOX, transmisión Shimano de 12 velocidades y componentes Syncros produce una bicicleta de competición ligera y eficiente.
Encontrala en nuestras tiendas. LInk en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241452333_895438104687082_1072664134183057467_n.jpg?_nc_cat=107&amp;ccb=1-5&amp;_nc_sid=8ae9d6&amp;_nc_ohc=UJ0Zs_vxYWUAX9aEghn&amp;_nc_ht=scontent-lga3-2.cdninstagram.com&amp;edm=AL-3X8kEAAAA&amp;oh=3ae0ea6c667905ee00792eef71b9c7a5&amp;oe=615C2A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55892716"/>
                  </a:ext>
                </a:extLst>
              </a:tr>
            </a:tbl>
          </a:graphicData>
        </a:graphic>
      </p:graphicFrame>
      <p:sp>
        <p:nvSpPr>
          <p:cNvPr id="4" name="Text Placeholder 3">
            <a:extLst>
              <a:ext uri="{FF2B5EF4-FFF2-40B4-BE49-F238E27FC236}">
                <a16:creationId xmlns:a16="http://schemas.microsoft.com/office/drawing/2014/main" id="{4F7549FA-BE76-41EA-B7D3-72A3769EF85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123704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6DB53-84B9-4D7F-841C-45A99AEEE818}"/>
              </a:ext>
            </a:extLst>
          </p:cNvPr>
          <p:cNvSpPr>
            <a:spLocks noGrp="1"/>
          </p:cNvSpPr>
          <p:nvPr>
            <p:ph type="title"/>
          </p:nvPr>
        </p:nvSpPr>
        <p:spPr/>
        <p:txBody>
          <a:bodyPr/>
          <a:lstStyle/>
          <a:p>
            <a:r>
              <a:rPr lang="en-US"/>
              <a:t>Instagram Posts Table | Scott - 22 of 26</a:t>
            </a:r>
          </a:p>
        </p:txBody>
      </p:sp>
      <p:graphicFrame>
        <p:nvGraphicFramePr>
          <p:cNvPr id="5" name="Table Placeholder 4">
            <a:extLst>
              <a:ext uri="{FF2B5EF4-FFF2-40B4-BE49-F238E27FC236}">
                <a16:creationId xmlns:a16="http://schemas.microsoft.com/office/drawing/2014/main" id="{DEBBF64B-FA73-4139-930D-108275E36C79}"/>
              </a:ext>
            </a:extLst>
          </p:cNvPr>
          <p:cNvGraphicFramePr>
            <a:graphicFrameLocks noGrp="1"/>
          </p:cNvGraphicFramePr>
          <p:nvPr>
            <p:ph type="tbl" sz="quarter" idx="13"/>
            <p:extLst>
              <p:ext uri="{D42A27DB-BD31-4B8C-83A1-F6EECF244321}">
                <p14:modId xmlns:p14="http://schemas.microsoft.com/office/powerpoint/2010/main" val="857080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8969877"/>
                    </a:ext>
                  </a:extLst>
                </a:gridCol>
                <a:gridCol w="1810512">
                  <a:extLst>
                    <a:ext uri="{9D8B030D-6E8A-4147-A177-3AD203B41FA5}">
                      <a16:colId xmlns:a16="http://schemas.microsoft.com/office/drawing/2014/main" val="3578350185"/>
                    </a:ext>
                  </a:extLst>
                </a:gridCol>
                <a:gridCol w="822960">
                  <a:extLst>
                    <a:ext uri="{9D8B030D-6E8A-4147-A177-3AD203B41FA5}">
                      <a16:colId xmlns:a16="http://schemas.microsoft.com/office/drawing/2014/main" val="990968558"/>
                    </a:ext>
                  </a:extLst>
                </a:gridCol>
                <a:gridCol w="822960">
                  <a:extLst>
                    <a:ext uri="{9D8B030D-6E8A-4147-A177-3AD203B41FA5}">
                      <a16:colId xmlns:a16="http://schemas.microsoft.com/office/drawing/2014/main" val="3650961408"/>
                    </a:ext>
                  </a:extLst>
                </a:gridCol>
                <a:gridCol w="822960">
                  <a:extLst>
                    <a:ext uri="{9D8B030D-6E8A-4147-A177-3AD203B41FA5}">
                      <a16:colId xmlns:a16="http://schemas.microsoft.com/office/drawing/2014/main" val="59377897"/>
                    </a:ext>
                  </a:extLst>
                </a:gridCol>
                <a:gridCol w="822960">
                  <a:extLst>
                    <a:ext uri="{9D8B030D-6E8A-4147-A177-3AD203B41FA5}">
                      <a16:colId xmlns:a16="http://schemas.microsoft.com/office/drawing/2014/main" val="369066850"/>
                    </a:ext>
                  </a:extLst>
                </a:gridCol>
                <a:gridCol w="822960">
                  <a:extLst>
                    <a:ext uri="{9D8B030D-6E8A-4147-A177-3AD203B41FA5}">
                      <a16:colId xmlns:a16="http://schemas.microsoft.com/office/drawing/2014/main" val="1682420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509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- 2021-09-28 19:21:14</a:t>
                      </a:r>
                      <a:r>
                        <a:rPr kumimoji="0" lang="en-US" sz="1000" b="0" i="0" u="none" strike="noStrike" kern="1200" cap="none" spc="0" normalizeH="0" baseline="0" noProof="0">
                          <a:ln>
                            <a:noFill/>
                          </a:ln>
                          <a:solidFill>
                            <a:prstClr val="black"/>
                          </a:solidFill>
                          <a:effectLst/>
                          <a:uLnTx/>
                          <a:uFillTx/>
                          <a:latin typeface="+mn-lt"/>
                          <a:ea typeface="+mn-ea"/>
                          <a:cs typeface="+mn-cs"/>
                        </a:rPr>
                        <a:t>
 ¡La foto del Campeonato Argentino de #XCO en Chilecito, La Rioja! 
Los nuevos campeones del XCO Argentino son del #TeamTrekBontrager.  El Cadete fernandodiaz532 y el Junior facu_cayata lograron el escalón más alto con una increíble carrera. 
¡Felicitaciones a los más chicos del team!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243338961_6059031407504464_5597959679185682832_n.jpg?_nc_cat=100&amp;ccb=1-5&amp;_nc_sid=8ae9d6&amp;_nc_ohc=Txgo6mKq5JkAX-EHRQD&amp;_nc_ht=scontent-iad3-2.cdninstagram.com&amp;edm=AL-3X8kEAAAA&amp;oh=0eae297151f9c503fa63d37824e55cb8&amp;oe=615B844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4665869"/>
                  </a:ext>
                </a:extLst>
              </a:tr>
            </a:tbl>
          </a:graphicData>
        </a:graphic>
      </p:graphicFrame>
      <p:sp>
        <p:nvSpPr>
          <p:cNvPr id="4" name="Text Placeholder 3">
            <a:extLst>
              <a:ext uri="{FF2B5EF4-FFF2-40B4-BE49-F238E27FC236}">
                <a16:creationId xmlns:a16="http://schemas.microsoft.com/office/drawing/2014/main" id="{316B304B-1048-4458-9CF0-3C90DD9FEE8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28517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A01B0-689A-417B-A2A7-073F5A9273A3}"/>
              </a:ext>
            </a:extLst>
          </p:cNvPr>
          <p:cNvSpPr>
            <a:spLocks noGrp="1"/>
          </p:cNvSpPr>
          <p:nvPr>
            <p:ph type="title"/>
          </p:nvPr>
        </p:nvSpPr>
        <p:spPr/>
        <p:txBody>
          <a:bodyPr/>
          <a:lstStyle/>
          <a:p>
            <a:r>
              <a:rPr lang="en-US"/>
              <a:t>Instagram Posts Table | Scott - 23 of 26</a:t>
            </a:r>
          </a:p>
        </p:txBody>
      </p:sp>
      <p:graphicFrame>
        <p:nvGraphicFramePr>
          <p:cNvPr id="5" name="Table Placeholder 4">
            <a:extLst>
              <a:ext uri="{FF2B5EF4-FFF2-40B4-BE49-F238E27FC236}">
                <a16:creationId xmlns:a16="http://schemas.microsoft.com/office/drawing/2014/main" id="{ADB4F57C-B3DE-4A57-B236-37D40B3C922A}"/>
              </a:ext>
            </a:extLst>
          </p:cNvPr>
          <p:cNvGraphicFramePr>
            <a:graphicFrameLocks noGrp="1"/>
          </p:cNvGraphicFramePr>
          <p:nvPr>
            <p:ph type="tbl" sz="quarter" idx="13"/>
            <p:extLst>
              <p:ext uri="{D42A27DB-BD31-4B8C-83A1-F6EECF244321}">
                <p14:modId xmlns:p14="http://schemas.microsoft.com/office/powerpoint/2010/main" val="256385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5290627"/>
                    </a:ext>
                  </a:extLst>
                </a:gridCol>
                <a:gridCol w="1810512">
                  <a:extLst>
                    <a:ext uri="{9D8B030D-6E8A-4147-A177-3AD203B41FA5}">
                      <a16:colId xmlns:a16="http://schemas.microsoft.com/office/drawing/2014/main" val="4217068390"/>
                    </a:ext>
                  </a:extLst>
                </a:gridCol>
                <a:gridCol w="822960">
                  <a:extLst>
                    <a:ext uri="{9D8B030D-6E8A-4147-A177-3AD203B41FA5}">
                      <a16:colId xmlns:a16="http://schemas.microsoft.com/office/drawing/2014/main" val="273344624"/>
                    </a:ext>
                  </a:extLst>
                </a:gridCol>
                <a:gridCol w="822960">
                  <a:extLst>
                    <a:ext uri="{9D8B030D-6E8A-4147-A177-3AD203B41FA5}">
                      <a16:colId xmlns:a16="http://schemas.microsoft.com/office/drawing/2014/main" val="3883490110"/>
                    </a:ext>
                  </a:extLst>
                </a:gridCol>
                <a:gridCol w="822960">
                  <a:extLst>
                    <a:ext uri="{9D8B030D-6E8A-4147-A177-3AD203B41FA5}">
                      <a16:colId xmlns:a16="http://schemas.microsoft.com/office/drawing/2014/main" val="3048505762"/>
                    </a:ext>
                  </a:extLst>
                </a:gridCol>
                <a:gridCol w="822960">
                  <a:extLst>
                    <a:ext uri="{9D8B030D-6E8A-4147-A177-3AD203B41FA5}">
                      <a16:colId xmlns:a16="http://schemas.microsoft.com/office/drawing/2014/main" val="3800861745"/>
                    </a:ext>
                  </a:extLst>
                </a:gridCol>
                <a:gridCol w="822960">
                  <a:extLst>
                    <a:ext uri="{9D8B030D-6E8A-4147-A177-3AD203B41FA5}">
                      <a16:colId xmlns:a16="http://schemas.microsoft.com/office/drawing/2014/main" val="2822898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652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- 2021-09-20 18:28:52</a:t>
                      </a:r>
                      <a:r>
                        <a:rPr kumimoji="0" lang="es-ES" sz="1000" b="0" i="0" u="none" strike="noStrike" kern="1200" cap="none" spc="0" normalizeH="0" baseline="0" noProof="0">
                          <a:ln>
                            <a:noFill/>
                          </a:ln>
                          <a:solidFill>
                            <a:prstClr val="black"/>
                          </a:solidFill>
                          <a:effectLst/>
                          <a:uLnTx/>
                          <a:uFillTx/>
                          <a:latin typeface="+mn-lt"/>
                          <a:ea typeface="+mn-ea"/>
                          <a:cs typeface="+mn-cs"/>
                        </a:rPr>
                        <a:t>
 La bicicleta Scale 940 de SCOTT está equipada con un cuadro de carbono ultraligero.
El próximo salto en tu rendimiento.
Acercate a nuestras tiendas. Link en bio y en Stories destacadas.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242310218_905538223419137_7839786167654843667_n.jpg?_nc_cat=100&amp;ccb=1-5&amp;_nc_sid=8ae9d6&amp;_nc_ohc=O6vI6z6wknsAX84ZlEv&amp;_nc_ht=scontent-lga3-2.cdninstagram.com&amp;edm=AL-3X8kEAAAA&amp;oh=88e9dbc8125c443ac7821a25f85f9918&amp;oe=615B1D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58702021"/>
                  </a:ext>
                </a:extLst>
              </a:tr>
            </a:tbl>
          </a:graphicData>
        </a:graphic>
      </p:graphicFrame>
      <p:sp>
        <p:nvSpPr>
          <p:cNvPr id="4" name="Text Placeholder 3">
            <a:extLst>
              <a:ext uri="{FF2B5EF4-FFF2-40B4-BE49-F238E27FC236}">
                <a16:creationId xmlns:a16="http://schemas.microsoft.com/office/drawing/2014/main" id="{3153FE22-333C-4C82-85FD-80FCD9AF905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60567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EC633-2FAB-4634-94B2-86AB23735447}"/>
              </a:ext>
            </a:extLst>
          </p:cNvPr>
          <p:cNvSpPr>
            <a:spLocks noGrp="1"/>
          </p:cNvSpPr>
          <p:nvPr>
            <p:ph type="title"/>
          </p:nvPr>
        </p:nvSpPr>
        <p:spPr/>
        <p:txBody>
          <a:bodyPr/>
          <a:lstStyle/>
          <a:p>
            <a:r>
              <a:rPr lang="en-US"/>
              <a:t>Instagram Posts Table | Scott - 24 of 26</a:t>
            </a:r>
          </a:p>
        </p:txBody>
      </p:sp>
      <p:graphicFrame>
        <p:nvGraphicFramePr>
          <p:cNvPr id="5" name="Table Placeholder 4">
            <a:extLst>
              <a:ext uri="{FF2B5EF4-FFF2-40B4-BE49-F238E27FC236}">
                <a16:creationId xmlns:a16="http://schemas.microsoft.com/office/drawing/2014/main" id="{ACC0351B-4AA3-4B7A-8F5D-7A4C181453EB}"/>
              </a:ext>
            </a:extLst>
          </p:cNvPr>
          <p:cNvGraphicFramePr>
            <a:graphicFrameLocks noGrp="1"/>
          </p:cNvGraphicFramePr>
          <p:nvPr>
            <p:ph type="tbl" sz="quarter" idx="13"/>
            <p:extLst>
              <p:ext uri="{D42A27DB-BD31-4B8C-83A1-F6EECF244321}">
                <p14:modId xmlns:p14="http://schemas.microsoft.com/office/powerpoint/2010/main" val="279367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6454763"/>
                    </a:ext>
                  </a:extLst>
                </a:gridCol>
                <a:gridCol w="1810512">
                  <a:extLst>
                    <a:ext uri="{9D8B030D-6E8A-4147-A177-3AD203B41FA5}">
                      <a16:colId xmlns:a16="http://schemas.microsoft.com/office/drawing/2014/main" val="3600521460"/>
                    </a:ext>
                  </a:extLst>
                </a:gridCol>
                <a:gridCol w="822960">
                  <a:extLst>
                    <a:ext uri="{9D8B030D-6E8A-4147-A177-3AD203B41FA5}">
                      <a16:colId xmlns:a16="http://schemas.microsoft.com/office/drawing/2014/main" val="2526416510"/>
                    </a:ext>
                  </a:extLst>
                </a:gridCol>
                <a:gridCol w="822960">
                  <a:extLst>
                    <a:ext uri="{9D8B030D-6E8A-4147-A177-3AD203B41FA5}">
                      <a16:colId xmlns:a16="http://schemas.microsoft.com/office/drawing/2014/main" val="1114540279"/>
                    </a:ext>
                  </a:extLst>
                </a:gridCol>
                <a:gridCol w="822960">
                  <a:extLst>
                    <a:ext uri="{9D8B030D-6E8A-4147-A177-3AD203B41FA5}">
                      <a16:colId xmlns:a16="http://schemas.microsoft.com/office/drawing/2014/main" val="1782615943"/>
                    </a:ext>
                  </a:extLst>
                </a:gridCol>
                <a:gridCol w="822960">
                  <a:extLst>
                    <a:ext uri="{9D8B030D-6E8A-4147-A177-3AD203B41FA5}">
                      <a16:colId xmlns:a16="http://schemas.microsoft.com/office/drawing/2014/main" val="1143524119"/>
                    </a:ext>
                  </a:extLst>
                </a:gridCol>
                <a:gridCol w="822960">
                  <a:extLst>
                    <a:ext uri="{9D8B030D-6E8A-4147-A177-3AD203B41FA5}">
                      <a16:colId xmlns:a16="http://schemas.microsoft.com/office/drawing/2014/main" val="1153828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892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- 2021-09-24 18:29:42</a:t>
                      </a:r>
                      <a:r>
                        <a:rPr kumimoji="0" lang="es-ES" sz="1000" b="0" i="0" u="none" strike="noStrike" kern="1200" cap="none" spc="0" normalizeH="0" baseline="0" noProof="0">
                          <a:ln>
                            <a:noFill/>
                          </a:ln>
                          <a:solidFill>
                            <a:prstClr val="black"/>
                          </a:solidFill>
                          <a:effectLst/>
                          <a:uLnTx/>
                          <a:uFillTx/>
                          <a:latin typeface="+mn-lt"/>
                          <a:ea typeface="+mn-ea"/>
                          <a:cs typeface="+mn-cs"/>
                        </a:rPr>
                        <a:t>
 ¿Desafiar tus límites en una bici de montaña? 
La gama X-Caliber es versátil, ligera y ofrece un rendimiento muy superior a los demás modelos de aluminio.  No importa si ya eres un corredor experimentado o vas a dar tus primeros pasos en las carreras de rural bike, la X-Caliber te ofrece velocidad con componentes de calidad para llegar más allá de tus límites. 
trekbikes trekbicycleargentina bontragerargentina #trekbikes #trekargentina #bontragerargentina #cascos  #wavecell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242623983_2002413889934295_7694688254160479034_n.jpg?_nc_ht=scontent.cdninstagram.com&amp;_nc_cat=103&amp;_nc_ohc=v-CagjsN_8wAX97BebP&amp;edm=AMO9-JQAAAAA&amp;ccb=7-4&amp;oh=a6bd5d47c66c5ef135c87a5caa6f1969&amp;oe=61592205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4950662"/>
                  </a:ext>
                </a:extLst>
              </a:tr>
            </a:tbl>
          </a:graphicData>
        </a:graphic>
      </p:graphicFrame>
      <p:sp>
        <p:nvSpPr>
          <p:cNvPr id="4" name="Text Placeholder 3">
            <a:extLst>
              <a:ext uri="{FF2B5EF4-FFF2-40B4-BE49-F238E27FC236}">
                <a16:creationId xmlns:a16="http://schemas.microsoft.com/office/drawing/2014/main" id="{7870AA7F-A628-417C-9F8F-91A9E8D44E6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2879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55F17-A8A0-4BD4-BAC7-7FC09D7CB191}"/>
              </a:ext>
            </a:extLst>
          </p:cNvPr>
          <p:cNvSpPr>
            <a:spLocks noGrp="1"/>
          </p:cNvSpPr>
          <p:nvPr>
            <p:ph type="title"/>
          </p:nvPr>
        </p:nvSpPr>
        <p:spPr/>
        <p:txBody>
          <a:bodyPr/>
          <a:lstStyle/>
          <a:p>
            <a:r>
              <a:rPr lang="en-US"/>
              <a:t>Instagram Posts Table | Scott - 25 of 26</a:t>
            </a:r>
          </a:p>
        </p:txBody>
      </p:sp>
      <p:graphicFrame>
        <p:nvGraphicFramePr>
          <p:cNvPr id="5" name="Table Placeholder 4">
            <a:extLst>
              <a:ext uri="{FF2B5EF4-FFF2-40B4-BE49-F238E27FC236}">
                <a16:creationId xmlns:a16="http://schemas.microsoft.com/office/drawing/2014/main" id="{B0713BFA-4345-490A-9148-898E4483FC1D}"/>
              </a:ext>
            </a:extLst>
          </p:cNvPr>
          <p:cNvGraphicFramePr>
            <a:graphicFrameLocks noGrp="1"/>
          </p:cNvGraphicFramePr>
          <p:nvPr>
            <p:ph type="tbl" sz="quarter" idx="13"/>
            <p:extLst>
              <p:ext uri="{D42A27DB-BD31-4B8C-83A1-F6EECF244321}">
                <p14:modId xmlns:p14="http://schemas.microsoft.com/office/powerpoint/2010/main" val="228894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2215001"/>
                    </a:ext>
                  </a:extLst>
                </a:gridCol>
                <a:gridCol w="1810512">
                  <a:extLst>
                    <a:ext uri="{9D8B030D-6E8A-4147-A177-3AD203B41FA5}">
                      <a16:colId xmlns:a16="http://schemas.microsoft.com/office/drawing/2014/main" val="4104195198"/>
                    </a:ext>
                  </a:extLst>
                </a:gridCol>
                <a:gridCol w="822960">
                  <a:extLst>
                    <a:ext uri="{9D8B030D-6E8A-4147-A177-3AD203B41FA5}">
                      <a16:colId xmlns:a16="http://schemas.microsoft.com/office/drawing/2014/main" val="3841275547"/>
                    </a:ext>
                  </a:extLst>
                </a:gridCol>
                <a:gridCol w="822960">
                  <a:extLst>
                    <a:ext uri="{9D8B030D-6E8A-4147-A177-3AD203B41FA5}">
                      <a16:colId xmlns:a16="http://schemas.microsoft.com/office/drawing/2014/main" val="2995875284"/>
                    </a:ext>
                  </a:extLst>
                </a:gridCol>
                <a:gridCol w="822960">
                  <a:extLst>
                    <a:ext uri="{9D8B030D-6E8A-4147-A177-3AD203B41FA5}">
                      <a16:colId xmlns:a16="http://schemas.microsoft.com/office/drawing/2014/main" val="591587691"/>
                    </a:ext>
                  </a:extLst>
                </a:gridCol>
                <a:gridCol w="822960">
                  <a:extLst>
                    <a:ext uri="{9D8B030D-6E8A-4147-A177-3AD203B41FA5}">
                      <a16:colId xmlns:a16="http://schemas.microsoft.com/office/drawing/2014/main" val="1941339219"/>
                    </a:ext>
                  </a:extLst>
                </a:gridCol>
                <a:gridCol w="822960">
                  <a:extLst>
                    <a:ext uri="{9D8B030D-6E8A-4147-A177-3AD203B41FA5}">
                      <a16:colId xmlns:a16="http://schemas.microsoft.com/office/drawing/2014/main" val="147859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76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- 2021-09-02 17:50:11</a:t>
                      </a:r>
                      <a:r>
                        <a:rPr kumimoji="0" lang="en-US" sz="1000" b="0" i="0" u="none" strike="noStrike" kern="1200" cap="none" spc="0" normalizeH="0" baseline="0" noProof="0">
                          <a:ln>
                            <a:noFill/>
                          </a:ln>
                          <a:solidFill>
                            <a:prstClr val="black"/>
                          </a:solidFill>
                          <a:effectLst/>
                          <a:uLnTx/>
                          <a:uFillTx/>
                          <a:latin typeface="+mn-lt"/>
                          <a:ea typeface="+mn-ea"/>
                          <a:cs typeface="+mn-cs"/>
                        </a:rPr>
                        <a:t>
 ¡Gracias elpumamtb por lucir los colores del #TeamTrekBontrager estos años! 
🚲 Tu dedicación y esfuerzo son ejemplo de un verdadero biker 🚲 
¡Te deseamos lo mejor en tus próximos proyectos!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241145250_352401399900109_1085910789485565501_n.jpg?_nc_cat=106&amp;ccb=1-5&amp;_nc_sid=8ae9d6&amp;_nc_ohc=OPNDNDiplgIAX-9Z_b_&amp;_nc_ht=scontent-iad3-2.cdninstagram.com&amp;edm=AL-3X8kEAAAA&amp;oh=bb04593aaf1387a5d6272cee070e08ba&amp;oe=615AC2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6668155"/>
                  </a:ext>
                </a:extLst>
              </a:tr>
            </a:tbl>
          </a:graphicData>
        </a:graphic>
      </p:graphicFrame>
      <p:sp>
        <p:nvSpPr>
          <p:cNvPr id="4" name="Text Placeholder 3">
            <a:extLst>
              <a:ext uri="{FF2B5EF4-FFF2-40B4-BE49-F238E27FC236}">
                <a16:creationId xmlns:a16="http://schemas.microsoft.com/office/drawing/2014/main" id="{4B7DD019-1537-4CA2-8BCA-A28E6D9384B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90469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35FD-ACD2-4388-ADAA-01DBB65272D4}"/>
              </a:ext>
            </a:extLst>
          </p:cNvPr>
          <p:cNvSpPr>
            <a:spLocks noGrp="1"/>
          </p:cNvSpPr>
          <p:nvPr>
            <p:ph type="title"/>
          </p:nvPr>
        </p:nvSpPr>
        <p:spPr/>
        <p:txBody>
          <a:bodyPr/>
          <a:lstStyle/>
          <a:p>
            <a:r>
              <a:rPr lang="en-US"/>
              <a:t>Instagram Posts Table | Scott - 26 of 26</a:t>
            </a:r>
          </a:p>
        </p:txBody>
      </p:sp>
      <p:graphicFrame>
        <p:nvGraphicFramePr>
          <p:cNvPr id="5" name="Table Placeholder 4">
            <a:extLst>
              <a:ext uri="{FF2B5EF4-FFF2-40B4-BE49-F238E27FC236}">
                <a16:creationId xmlns:a16="http://schemas.microsoft.com/office/drawing/2014/main" id="{D34FDB64-A7A7-44D4-9C66-6F03784C7418}"/>
              </a:ext>
            </a:extLst>
          </p:cNvPr>
          <p:cNvGraphicFramePr>
            <a:graphicFrameLocks noGrp="1"/>
          </p:cNvGraphicFramePr>
          <p:nvPr>
            <p:ph type="tbl" sz="quarter" idx="13"/>
            <p:extLst>
              <p:ext uri="{D42A27DB-BD31-4B8C-83A1-F6EECF244321}">
                <p14:modId xmlns:p14="http://schemas.microsoft.com/office/powerpoint/2010/main" val="1515847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4861892"/>
                    </a:ext>
                  </a:extLst>
                </a:gridCol>
                <a:gridCol w="1810512">
                  <a:extLst>
                    <a:ext uri="{9D8B030D-6E8A-4147-A177-3AD203B41FA5}">
                      <a16:colId xmlns:a16="http://schemas.microsoft.com/office/drawing/2014/main" val="1073880875"/>
                    </a:ext>
                  </a:extLst>
                </a:gridCol>
                <a:gridCol w="822960">
                  <a:extLst>
                    <a:ext uri="{9D8B030D-6E8A-4147-A177-3AD203B41FA5}">
                      <a16:colId xmlns:a16="http://schemas.microsoft.com/office/drawing/2014/main" val="3321305491"/>
                    </a:ext>
                  </a:extLst>
                </a:gridCol>
                <a:gridCol w="822960">
                  <a:extLst>
                    <a:ext uri="{9D8B030D-6E8A-4147-A177-3AD203B41FA5}">
                      <a16:colId xmlns:a16="http://schemas.microsoft.com/office/drawing/2014/main" val="1333239486"/>
                    </a:ext>
                  </a:extLst>
                </a:gridCol>
                <a:gridCol w="822960">
                  <a:extLst>
                    <a:ext uri="{9D8B030D-6E8A-4147-A177-3AD203B41FA5}">
                      <a16:colId xmlns:a16="http://schemas.microsoft.com/office/drawing/2014/main" val="598866680"/>
                    </a:ext>
                  </a:extLst>
                </a:gridCol>
                <a:gridCol w="822960">
                  <a:extLst>
                    <a:ext uri="{9D8B030D-6E8A-4147-A177-3AD203B41FA5}">
                      <a16:colId xmlns:a16="http://schemas.microsoft.com/office/drawing/2014/main" val="1981474594"/>
                    </a:ext>
                  </a:extLst>
                </a:gridCol>
                <a:gridCol w="822960">
                  <a:extLst>
                    <a:ext uri="{9D8B030D-6E8A-4147-A177-3AD203B41FA5}">
                      <a16:colId xmlns:a16="http://schemas.microsoft.com/office/drawing/2014/main" val="2151041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035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cannondale.argentina - 2021-09-10 10:12:54</a:t>
                      </a:r>
                      <a:r>
                        <a:rPr kumimoji="0" lang="it-IT" sz="1000" b="0" i="0" u="none" strike="noStrike" kern="1200" cap="none" spc="0" normalizeH="0" baseline="0" noProof="0">
                          <a:ln>
                            <a:noFill/>
                          </a:ln>
                          <a:solidFill>
                            <a:prstClr val="black"/>
                          </a:solidFill>
                          <a:effectLst/>
                          <a:uLnTx/>
                          <a:uFillTx/>
                          <a:latin typeface="+mn-lt"/>
                          <a:ea typeface="+mn-ea"/>
                          <a:cs typeface="+mn-cs"/>
                        </a:rPr>
                        <a:t>
 Presagios de un fin de semana a puro pedal... ❤🚵‍♂️ #RideCannondale #RideLefty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241492241_2972225293025307_7902208688119889043_n.jpg?_nc_cat=106&amp;ccb=1-5&amp;_nc_sid=8ae9d6&amp;_nc_ohc=_kSAo1OmDpoAX_AodHh&amp;_nc_ht=scontent-bos3-1.cdninstagram.com&amp;edm=AL-3X8kEAAAA&amp;oh=391cae188afa3bfe8a6643318d4fe28e&amp;oe=615B3E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7779781"/>
                  </a:ext>
                </a:extLst>
              </a:tr>
            </a:tbl>
          </a:graphicData>
        </a:graphic>
      </p:graphicFrame>
      <p:sp>
        <p:nvSpPr>
          <p:cNvPr id="4" name="Text Placeholder 3">
            <a:extLst>
              <a:ext uri="{FF2B5EF4-FFF2-40B4-BE49-F238E27FC236}">
                <a16:creationId xmlns:a16="http://schemas.microsoft.com/office/drawing/2014/main" id="{DD379E21-25C4-491A-AF87-0BD3081E072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967381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3035</Words>
  <Application>Microsoft Office PowerPoint</Application>
  <PresentationFormat>On-screen Show (4:3)</PresentationFormat>
  <Paragraphs>656</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26</vt:lpstr>
      <vt:lpstr>Instagram Posts Table | Scott - 2 of 26</vt:lpstr>
      <vt:lpstr>Instagram Posts Table | Scott - 3 of 26</vt:lpstr>
      <vt:lpstr>Instagram Posts Table | Scott - 4 of 26</vt:lpstr>
      <vt:lpstr>Instagram Posts Table | Scott - 5 of 26</vt:lpstr>
      <vt:lpstr>Instagram Posts Table | Scott - 6 of 26</vt:lpstr>
      <vt:lpstr>Instagram Posts Table | Scott - 7 of 26</vt:lpstr>
      <vt:lpstr>Instagram Posts Table | Scott - 8 of 26</vt:lpstr>
      <vt:lpstr>Instagram Posts Table | Scott - 9 of 26</vt:lpstr>
      <vt:lpstr>Instagram Posts Table | Scott - 10 of 26</vt:lpstr>
      <vt:lpstr>Instagram Posts Table | Scott - 11 of 26</vt:lpstr>
      <vt:lpstr>Instagram Posts Table | Scott - 12 of 26</vt:lpstr>
      <vt:lpstr>Instagram Posts Table | Scott - 13 of 26</vt:lpstr>
      <vt:lpstr>Instagram Posts Table | Scott - 14 of 26</vt:lpstr>
      <vt:lpstr>Instagram Posts Table | Scott - 15 of 26</vt:lpstr>
      <vt:lpstr>Instagram Posts Table | Scott - 16 of 26</vt:lpstr>
      <vt:lpstr>Instagram Posts Table | Scott - 17 of 26</vt:lpstr>
      <vt:lpstr>Instagram Posts Table | Scott - 18 of 26</vt:lpstr>
      <vt:lpstr>Instagram Posts Table | Scott - 19 of 26</vt:lpstr>
      <vt:lpstr>Instagram Posts Table | Scott - 20 of 26</vt:lpstr>
      <vt:lpstr>Instagram Posts Table | Scott - 21 of 26</vt:lpstr>
      <vt:lpstr>Instagram Posts Table | Scott - 22 of 26</vt:lpstr>
      <vt:lpstr>Instagram Posts Table | Scott - 23 of 26</vt:lpstr>
      <vt:lpstr>Instagram Posts Table | Scott - 24 of 26</vt:lpstr>
      <vt:lpstr>Instagram Posts Table | Scott - 25 of 26</vt:lpstr>
      <vt:lpstr>Instagram Posts Table | Scott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2021-10-01T09:49:18Z</dcterms:created>
  <dcterms:modified xsi:type="dcterms:W3CDTF">2021-10-01T09:50:29Z</dcterms:modified>
</cp:coreProperties>
</file>