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294388</c:v>
                </c:pt>
                <c:pt idx="1">
                  <c:v>161156</c:v>
                </c:pt>
                <c:pt idx="2">
                  <c:v>75763</c:v>
                </c:pt>
              </c:numCache>
            </c:numRef>
          </c:val>
          <c:extLst>
            <c:ext xmlns:c16="http://schemas.microsoft.com/office/drawing/2014/chart" uri="{C3380CC4-5D6E-409C-BE32-E72D297353CC}">
              <c16:uniqueId val="{00000000-788C-4CBB-8CAB-AEF2EFE121C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28</c:v>
                </c:pt>
                <c:pt idx="1">
                  <c:v>60</c:v>
                </c:pt>
                <c:pt idx="2">
                  <c:v>661</c:v>
                </c:pt>
              </c:numCache>
            </c:numRef>
          </c:val>
          <c:extLst>
            <c:ext xmlns:c16="http://schemas.microsoft.com/office/drawing/2014/chart" uri="{C3380CC4-5D6E-409C-BE32-E72D297353CC}">
              <c16:uniqueId val="{00000000-6019-40BB-ACB5-2570B58B0DB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54.742699999999999</c:v>
                </c:pt>
                <c:pt idx="1">
                  <c:v>44.117600000000003</c:v>
                </c:pt>
                <c:pt idx="2">
                  <c:v>12.664999999999999</c:v>
                </c:pt>
                <c:pt idx="3">
                  <c:v>0</c:v>
                </c:pt>
                <c:pt idx="4">
                  <c:v>32.394100000000002</c:v>
                </c:pt>
                <c:pt idx="5">
                  <c:v>4.2317</c:v>
                </c:pt>
              </c:numCache>
            </c:numRef>
          </c:val>
          <c:extLst>
            <c:ext xmlns:c16="http://schemas.microsoft.com/office/drawing/2014/chart" uri="{C3380CC4-5D6E-409C-BE32-E72D297353CC}">
              <c16:uniqueId val="{00000000-1654-4D60-AD1C-43ADE7675DB5}"/>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25.735800000000001</c:v>
                </c:pt>
                <c:pt idx="1">
                  <c:v>100</c:v>
                </c:pt>
                <c:pt idx="2">
                  <c:v>38.415799999999997</c:v>
                </c:pt>
                <c:pt idx="3">
                  <c:v>0</c:v>
                </c:pt>
                <c:pt idx="4">
                  <c:v>92.596299999999999</c:v>
                </c:pt>
                <c:pt idx="5">
                  <c:v>100</c:v>
                </c:pt>
              </c:numCache>
            </c:numRef>
          </c:val>
          <c:extLst>
            <c:ext xmlns:c16="http://schemas.microsoft.com/office/drawing/2014/chart" uri="{C3380CC4-5D6E-409C-BE32-E72D297353CC}">
              <c16:uniqueId val="{00000001-1654-4D60-AD1C-43ADE7675DB5}"/>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61.764699999999998</c:v>
                </c:pt>
                <c:pt idx="2">
                  <c:v>100</c:v>
                </c:pt>
                <c:pt idx="3">
                  <c:v>0</c:v>
                </c:pt>
                <c:pt idx="4">
                  <c:v>100</c:v>
                </c:pt>
                <c:pt idx="5">
                  <c:v>1.0808</c:v>
                </c:pt>
              </c:numCache>
            </c:numRef>
          </c:val>
          <c:extLst>
            <c:ext xmlns:c16="http://schemas.microsoft.com/office/drawing/2014/chart" uri="{C3380CC4-5D6E-409C-BE32-E72D297353CC}">
              <c16:uniqueId val="{00000002-1654-4D60-AD1C-43ADE7675DB5}"/>
            </c:ext>
          </c:extLst>
        </c:ser>
        <c:dLbls>
          <c:showLegendKey val="0"/>
          <c:showVal val="0"/>
          <c:showCatName val="0"/>
          <c:showSerName val="0"/>
          <c:showPercent val="0"/>
          <c:showBubbleSize val="0"/>
        </c:dLbls>
        <c:axId val="16529744"/>
        <c:axId val="16529088"/>
      </c:radarChart>
      <c:catAx>
        <c:axId val="1652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29088"/>
        <c:crosses val="autoZero"/>
        <c:auto val="1"/>
        <c:lblAlgn val="ctr"/>
        <c:lblOffset val="100"/>
        <c:noMultiLvlLbl val="0"/>
      </c:catAx>
      <c:valAx>
        <c:axId val="1652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2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161093</c:v>
                </c:pt>
                <c:pt idx="1">
                  <c:v>161100</c:v>
                </c:pt>
                <c:pt idx="2">
                  <c:v>161103</c:v>
                </c:pt>
                <c:pt idx="3">
                  <c:v>161104</c:v>
                </c:pt>
                <c:pt idx="4">
                  <c:v>161117</c:v>
                </c:pt>
                <c:pt idx="5">
                  <c:v>161117</c:v>
                </c:pt>
                <c:pt idx="6">
                  <c:v>161130</c:v>
                </c:pt>
                <c:pt idx="7">
                  <c:v>161130</c:v>
                </c:pt>
                <c:pt idx="8">
                  <c:v>161142</c:v>
                </c:pt>
                <c:pt idx="9">
                  <c:v>161140</c:v>
                </c:pt>
                <c:pt idx="10">
                  <c:v>161139</c:v>
                </c:pt>
                <c:pt idx="11">
                  <c:v>161136</c:v>
                </c:pt>
                <c:pt idx="12">
                  <c:v>161143</c:v>
                </c:pt>
                <c:pt idx="13">
                  <c:v>161152</c:v>
                </c:pt>
                <c:pt idx="14">
                  <c:v>161156</c:v>
                </c:pt>
              </c:numCache>
            </c:numRef>
          </c:val>
          <c:smooth val="0"/>
          <c:extLst>
            <c:ext xmlns:c16="http://schemas.microsoft.com/office/drawing/2014/chart" uri="{C3380CC4-5D6E-409C-BE32-E72D297353CC}">
              <c16:uniqueId val="{00000000-E65F-4FDA-A78B-3433FEC05091}"/>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75097</c:v>
                </c:pt>
                <c:pt idx="1">
                  <c:v>75093</c:v>
                </c:pt>
                <c:pt idx="2">
                  <c:v>75091</c:v>
                </c:pt>
                <c:pt idx="3">
                  <c:v>75093</c:v>
                </c:pt>
                <c:pt idx="4">
                  <c:v>75092</c:v>
                </c:pt>
                <c:pt idx="5">
                  <c:v>75091</c:v>
                </c:pt>
                <c:pt idx="6">
                  <c:v>75085</c:v>
                </c:pt>
                <c:pt idx="7">
                  <c:v>75083</c:v>
                </c:pt>
                <c:pt idx="8">
                  <c:v>75083</c:v>
                </c:pt>
                <c:pt idx="9">
                  <c:v>75083</c:v>
                </c:pt>
                <c:pt idx="10">
                  <c:v>75081</c:v>
                </c:pt>
                <c:pt idx="11">
                  <c:v>75077</c:v>
                </c:pt>
                <c:pt idx="12">
                  <c:v>75078</c:v>
                </c:pt>
                <c:pt idx="13">
                  <c:v>75081</c:v>
                </c:pt>
                <c:pt idx="14">
                  <c:v>75763</c:v>
                </c:pt>
              </c:numCache>
            </c:numRef>
          </c:val>
          <c:smooth val="0"/>
          <c:extLst>
            <c:ext xmlns:c16="http://schemas.microsoft.com/office/drawing/2014/chart" uri="{C3380CC4-5D6E-409C-BE32-E72D297353CC}">
              <c16:uniqueId val="{00000001-E65F-4FDA-A78B-3433FEC05091}"/>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294361</c:v>
                </c:pt>
                <c:pt idx="1">
                  <c:v>294356</c:v>
                </c:pt>
                <c:pt idx="2">
                  <c:v>294367</c:v>
                </c:pt>
                <c:pt idx="3">
                  <c:v>294364</c:v>
                </c:pt>
                <c:pt idx="4">
                  <c:v>294362</c:v>
                </c:pt>
                <c:pt idx="5">
                  <c:v>294362</c:v>
                </c:pt>
                <c:pt idx="6">
                  <c:v>294381</c:v>
                </c:pt>
                <c:pt idx="7">
                  <c:v>294384</c:v>
                </c:pt>
                <c:pt idx="8">
                  <c:v>294386</c:v>
                </c:pt>
                <c:pt idx="9">
                  <c:v>294392</c:v>
                </c:pt>
                <c:pt idx="10">
                  <c:v>294382</c:v>
                </c:pt>
                <c:pt idx="11">
                  <c:v>294384</c:v>
                </c:pt>
                <c:pt idx="12">
                  <c:v>294387</c:v>
                </c:pt>
                <c:pt idx="13">
                  <c:v>294393</c:v>
                </c:pt>
                <c:pt idx="14">
                  <c:v>294388</c:v>
                </c:pt>
              </c:numCache>
            </c:numRef>
          </c:val>
          <c:smooth val="0"/>
          <c:extLst>
            <c:ext xmlns:c16="http://schemas.microsoft.com/office/drawing/2014/chart" uri="{C3380CC4-5D6E-409C-BE32-E72D297353CC}">
              <c16:uniqueId val="{00000002-E65F-4FDA-A78B-3433FEC05091}"/>
            </c:ext>
          </c:extLst>
        </c:ser>
        <c:dLbls>
          <c:showLegendKey val="0"/>
          <c:showVal val="0"/>
          <c:showCatName val="0"/>
          <c:showSerName val="0"/>
          <c:showPercent val="0"/>
          <c:showBubbleSize val="0"/>
        </c:dLbls>
        <c:smooth val="0"/>
        <c:axId val="331076544"/>
        <c:axId val="331074904"/>
      </c:lineChart>
      <c:dateAx>
        <c:axId val="33107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74904"/>
        <c:crosses val="autoZero"/>
        <c:auto val="1"/>
        <c:lblOffset val="100"/>
        <c:baseTimeUnit val="days"/>
      </c:dateAx>
      <c:valAx>
        <c:axId val="33107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7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21</c:v>
                </c:pt>
                <c:pt idx="1">
                  <c:v>15</c:v>
                </c:pt>
                <c:pt idx="2">
                  <c:v>34</c:v>
                </c:pt>
              </c:numCache>
            </c:numRef>
          </c:val>
          <c:extLst>
            <c:ext xmlns:c16="http://schemas.microsoft.com/office/drawing/2014/chart" uri="{C3380CC4-5D6E-409C-BE32-E72D297353CC}">
              <c16:uniqueId val="{00000000-6C3E-4151-8BAD-30AE8D1C970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31599</c:v>
                </c:pt>
                <c:pt idx="1">
                  <c:v>4002</c:v>
                </c:pt>
                <c:pt idx="2">
                  <c:v>12139</c:v>
                </c:pt>
              </c:numCache>
            </c:numRef>
          </c:val>
          <c:extLst>
            <c:ext xmlns:c16="http://schemas.microsoft.com/office/drawing/2014/chart" uri="{C3380CC4-5D6E-409C-BE32-E72D297353CC}">
              <c16:uniqueId val="{00000000-5066-49AF-956C-EEAA8E7AF35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-3</c:v>
                </c:pt>
                <c:pt idx="1">
                  <c:v>7</c:v>
                </c:pt>
                <c:pt idx="2">
                  <c:v>3</c:v>
                </c:pt>
                <c:pt idx="3">
                  <c:v>1</c:v>
                </c:pt>
                <c:pt idx="4">
                  <c:v>13</c:v>
                </c:pt>
                <c:pt idx="5">
                  <c:v>0</c:v>
                </c:pt>
                <c:pt idx="6">
                  <c:v>13</c:v>
                </c:pt>
                <c:pt idx="7">
                  <c:v>0</c:v>
                </c:pt>
                <c:pt idx="8">
                  <c:v>12</c:v>
                </c:pt>
                <c:pt idx="9">
                  <c:v>-2</c:v>
                </c:pt>
                <c:pt idx="10">
                  <c:v>-1</c:v>
                </c:pt>
                <c:pt idx="11">
                  <c:v>-3</c:v>
                </c:pt>
                <c:pt idx="12">
                  <c:v>7</c:v>
                </c:pt>
                <c:pt idx="13">
                  <c:v>9</c:v>
                </c:pt>
                <c:pt idx="14">
                  <c:v>4</c:v>
                </c:pt>
              </c:numCache>
            </c:numRef>
          </c:val>
          <c:smooth val="0"/>
          <c:extLst>
            <c:ext xmlns:c16="http://schemas.microsoft.com/office/drawing/2014/chart" uri="{C3380CC4-5D6E-409C-BE32-E72D297353CC}">
              <c16:uniqueId val="{00000000-084D-461D-8230-208E55DCE944}"/>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-5</c:v>
                </c:pt>
                <c:pt idx="1">
                  <c:v>-4</c:v>
                </c:pt>
                <c:pt idx="2">
                  <c:v>-2</c:v>
                </c:pt>
                <c:pt idx="3">
                  <c:v>2</c:v>
                </c:pt>
                <c:pt idx="4">
                  <c:v>-1</c:v>
                </c:pt>
                <c:pt idx="5">
                  <c:v>-1</c:v>
                </c:pt>
                <c:pt idx="6">
                  <c:v>-6</c:v>
                </c:pt>
                <c:pt idx="7">
                  <c:v>-2</c:v>
                </c:pt>
                <c:pt idx="8">
                  <c:v>0</c:v>
                </c:pt>
                <c:pt idx="9">
                  <c:v>0</c:v>
                </c:pt>
                <c:pt idx="10">
                  <c:v>-2</c:v>
                </c:pt>
                <c:pt idx="11">
                  <c:v>-4</c:v>
                </c:pt>
                <c:pt idx="12">
                  <c:v>1</c:v>
                </c:pt>
                <c:pt idx="13">
                  <c:v>3</c:v>
                </c:pt>
                <c:pt idx="14">
                  <c:v>682</c:v>
                </c:pt>
              </c:numCache>
            </c:numRef>
          </c:val>
          <c:smooth val="0"/>
          <c:extLst>
            <c:ext xmlns:c16="http://schemas.microsoft.com/office/drawing/2014/chart" uri="{C3380CC4-5D6E-409C-BE32-E72D297353CC}">
              <c16:uniqueId val="{00000001-084D-461D-8230-208E55DCE944}"/>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1</c:v>
                </c:pt>
                <c:pt idx="1">
                  <c:v>-5</c:v>
                </c:pt>
                <c:pt idx="2">
                  <c:v>11</c:v>
                </c:pt>
                <c:pt idx="3">
                  <c:v>-3</c:v>
                </c:pt>
                <c:pt idx="4">
                  <c:v>-2</c:v>
                </c:pt>
                <c:pt idx="5">
                  <c:v>0</c:v>
                </c:pt>
                <c:pt idx="6">
                  <c:v>19</c:v>
                </c:pt>
                <c:pt idx="7">
                  <c:v>3</c:v>
                </c:pt>
                <c:pt idx="8">
                  <c:v>2</c:v>
                </c:pt>
                <c:pt idx="9">
                  <c:v>6</c:v>
                </c:pt>
                <c:pt idx="10">
                  <c:v>-10</c:v>
                </c:pt>
                <c:pt idx="11">
                  <c:v>2</c:v>
                </c:pt>
                <c:pt idx="12">
                  <c:v>3</c:v>
                </c:pt>
                <c:pt idx="13">
                  <c:v>6</c:v>
                </c:pt>
                <c:pt idx="14">
                  <c:v>-5</c:v>
                </c:pt>
              </c:numCache>
            </c:numRef>
          </c:val>
          <c:smooth val="0"/>
          <c:extLst>
            <c:ext xmlns:c16="http://schemas.microsoft.com/office/drawing/2014/chart" uri="{C3380CC4-5D6E-409C-BE32-E72D297353CC}">
              <c16:uniqueId val="{00000002-084D-461D-8230-208E55DCE944}"/>
            </c:ext>
          </c:extLst>
        </c:ser>
        <c:dLbls>
          <c:showLegendKey val="0"/>
          <c:showVal val="0"/>
          <c:showCatName val="0"/>
          <c:showSerName val="0"/>
          <c:showPercent val="0"/>
          <c:showBubbleSize val="0"/>
        </c:dLbls>
        <c:smooth val="0"/>
        <c:axId val="331074248"/>
        <c:axId val="331075232"/>
      </c:lineChart>
      <c:dateAx>
        <c:axId val="33107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75232"/>
        <c:crosses val="autoZero"/>
        <c:auto val="1"/>
        <c:lblOffset val="100"/>
        <c:baseTimeUnit val="days"/>
      </c:dateAx>
      <c:valAx>
        <c:axId val="33107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7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11</c:v>
                </c:pt>
                <c:pt idx="3">
                  <c:v>0</c:v>
                </c:pt>
                <c:pt idx="4">
                  <c:v>10</c:v>
                </c:pt>
                <c:pt idx="5">
                  <c:v>1</c:v>
                </c:pt>
                <c:pt idx="6">
                  <c:v>0</c:v>
                </c:pt>
              </c:numCache>
            </c:numRef>
          </c:val>
          <c:extLst>
            <c:ext xmlns:c16="http://schemas.microsoft.com/office/drawing/2014/chart" uri="{C3380CC4-5D6E-409C-BE32-E72D297353CC}">
              <c16:uniqueId val="{00000000-05A4-449B-92B5-46655F09D118}"/>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0</c:v>
                </c:pt>
                <c:pt idx="2">
                  <c:v>-2</c:v>
                </c:pt>
                <c:pt idx="3">
                  <c:v>225</c:v>
                </c:pt>
                <c:pt idx="4">
                  <c:v>-2</c:v>
                </c:pt>
                <c:pt idx="5">
                  <c:v>-1</c:v>
                </c:pt>
                <c:pt idx="6">
                  <c:v>0</c:v>
                </c:pt>
              </c:numCache>
            </c:numRef>
          </c:val>
          <c:extLst>
            <c:ext xmlns:c16="http://schemas.microsoft.com/office/drawing/2014/chart" uri="{C3380CC4-5D6E-409C-BE32-E72D297353CC}">
              <c16:uniqueId val="{00000001-05A4-449B-92B5-46655F09D118}"/>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2</c:v>
                </c:pt>
                <c:pt idx="2">
                  <c:v>13</c:v>
                </c:pt>
                <c:pt idx="3">
                  <c:v>0</c:v>
                </c:pt>
                <c:pt idx="4">
                  <c:v>-2</c:v>
                </c:pt>
                <c:pt idx="5">
                  <c:v>9</c:v>
                </c:pt>
                <c:pt idx="6">
                  <c:v>-7</c:v>
                </c:pt>
              </c:numCache>
            </c:numRef>
          </c:val>
          <c:extLst>
            <c:ext xmlns:c16="http://schemas.microsoft.com/office/drawing/2014/chart" uri="{C3380CC4-5D6E-409C-BE32-E72D297353CC}">
              <c16:uniqueId val="{00000002-05A4-449B-92B5-46655F09D118}"/>
            </c:ext>
          </c:extLst>
        </c:ser>
        <c:dLbls>
          <c:showLegendKey val="0"/>
          <c:showVal val="0"/>
          <c:showCatName val="0"/>
          <c:showSerName val="0"/>
          <c:showPercent val="0"/>
          <c:showBubbleSize val="0"/>
        </c:dLbls>
        <c:gapWidth val="219"/>
        <c:overlap val="-27"/>
        <c:axId val="331083432"/>
        <c:axId val="331082120"/>
      </c:barChart>
      <c:catAx>
        <c:axId val="33108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82120"/>
        <c:crosses val="autoZero"/>
        <c:auto val="1"/>
        <c:lblAlgn val="ctr"/>
        <c:lblOffset val="100"/>
        <c:noMultiLvlLbl val="0"/>
      </c:catAx>
      <c:valAx>
        <c:axId val="33108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8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-1.8622436311267799E-3</c:v>
                </c:pt>
                <c:pt idx="1">
                  <c:v>4.3453160596673996E-3</c:v>
                </c:pt>
                <c:pt idx="2">
                  <c:v>1.8621973929236499E-3</c:v>
                </c:pt>
                <c:pt idx="3">
                  <c:v>6.2072090525936796E-4</c:v>
                </c:pt>
                <c:pt idx="4">
                  <c:v>8.0693216804052E-3</c:v>
                </c:pt>
                <c:pt idx="5">
                  <c:v>0</c:v>
                </c:pt>
                <c:pt idx="6">
                  <c:v>8.0686705934196901E-3</c:v>
                </c:pt>
                <c:pt idx="7">
                  <c:v>0</c:v>
                </c:pt>
                <c:pt idx="8">
                  <c:v>7.4474027183019896E-3</c:v>
                </c:pt>
                <c:pt idx="9">
                  <c:v>-1.2411413535887599E-3</c:v>
                </c:pt>
                <c:pt idx="10">
                  <c:v>-6.2057837904927395E-4</c:v>
                </c:pt>
                <c:pt idx="11">
                  <c:v>-1.8617466907452601E-3</c:v>
                </c:pt>
                <c:pt idx="12">
                  <c:v>4.3441564889286103E-3</c:v>
                </c:pt>
                <c:pt idx="13">
                  <c:v>5.5851014316476702E-3</c:v>
                </c:pt>
                <c:pt idx="14">
                  <c:v>2.4821286735504399E-3</c:v>
                </c:pt>
              </c:numCache>
            </c:numRef>
          </c:val>
          <c:smooth val="0"/>
          <c:extLst>
            <c:ext xmlns:c16="http://schemas.microsoft.com/office/drawing/2014/chart" uri="{C3380CC4-5D6E-409C-BE32-E72D297353CC}">
              <c16:uniqueId val="{00000000-E262-459B-AD5F-7050A3ABE79B}"/>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-6.6576123139197403E-3</c:v>
                </c:pt>
                <c:pt idx="1">
                  <c:v>-5.3264444651583897E-3</c:v>
                </c:pt>
                <c:pt idx="2">
                  <c:v>-2.6633640951886301E-3</c:v>
                </c:pt>
                <c:pt idx="3">
                  <c:v>2.6634350321609801E-3</c:v>
                </c:pt>
                <c:pt idx="4">
                  <c:v>-1.33168204759432E-3</c:v>
                </c:pt>
                <c:pt idx="5">
                  <c:v>-1.3316997816012401E-3</c:v>
                </c:pt>
                <c:pt idx="6">
                  <c:v>-7.9903050964829306E-3</c:v>
                </c:pt>
                <c:pt idx="7">
                  <c:v>-2.66364786575215E-3</c:v>
                </c:pt>
                <c:pt idx="8">
                  <c:v>0</c:v>
                </c:pt>
                <c:pt idx="9">
                  <c:v>0</c:v>
                </c:pt>
                <c:pt idx="10">
                  <c:v>-2.6637188178415898E-3</c:v>
                </c:pt>
                <c:pt idx="11">
                  <c:v>-5.3275795474221196E-3</c:v>
                </c:pt>
                <c:pt idx="12">
                  <c:v>1.33196584839565E-3</c:v>
                </c:pt>
                <c:pt idx="13">
                  <c:v>3.9958443219052196E-3</c:v>
                </c:pt>
                <c:pt idx="14">
                  <c:v>0.90835231283547102</c:v>
                </c:pt>
              </c:numCache>
            </c:numRef>
          </c:val>
          <c:smooth val="0"/>
          <c:extLst>
            <c:ext xmlns:c16="http://schemas.microsoft.com/office/drawing/2014/chart" uri="{C3380CC4-5D6E-409C-BE32-E72D297353CC}">
              <c16:uniqueId val="{00000001-E262-459B-AD5F-7050A3ABE79B}"/>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3.3972007066177499E-4</c:v>
                </c:pt>
                <c:pt idx="1">
                  <c:v>-1.6985945828421601E-3</c:v>
                </c:pt>
                <c:pt idx="2">
                  <c:v>3.7369715582491999E-3</c:v>
                </c:pt>
                <c:pt idx="3">
                  <c:v>-1.0191359765191099E-3</c:v>
                </c:pt>
                <c:pt idx="4">
                  <c:v>-6.7943090867089695E-4</c:v>
                </c:pt>
                <c:pt idx="5">
                  <c:v>0</c:v>
                </c:pt>
                <c:pt idx="6">
                  <c:v>6.4546374871756497E-3</c:v>
                </c:pt>
                <c:pt idx="7">
                  <c:v>1.0190875090444001E-3</c:v>
                </c:pt>
                <c:pt idx="8">
                  <c:v>6.79384749171151E-4</c:v>
                </c:pt>
                <c:pt idx="9">
                  <c:v>2.0381404006984002E-3</c:v>
                </c:pt>
                <c:pt idx="10">
                  <c:v>-3.3968314356368399E-3</c:v>
                </c:pt>
                <c:pt idx="11">
                  <c:v>6.7938936483888303E-4</c:v>
                </c:pt>
                <c:pt idx="12">
                  <c:v>1.0190771237567301E-3</c:v>
                </c:pt>
                <c:pt idx="13">
                  <c:v>2.03813347736143E-3</c:v>
                </c:pt>
                <c:pt idx="14">
                  <c:v>-1.69840994860611E-3</c:v>
                </c:pt>
              </c:numCache>
            </c:numRef>
          </c:val>
          <c:smooth val="0"/>
          <c:extLst>
            <c:ext xmlns:c16="http://schemas.microsoft.com/office/drawing/2014/chart" uri="{C3380CC4-5D6E-409C-BE32-E72D297353CC}">
              <c16:uniqueId val="{00000002-E262-459B-AD5F-7050A3ABE79B}"/>
            </c:ext>
          </c:extLst>
        </c:ser>
        <c:dLbls>
          <c:showLegendKey val="0"/>
          <c:showVal val="0"/>
          <c:showCatName val="0"/>
          <c:showSerName val="0"/>
          <c:showPercent val="0"/>
          <c:showBubbleSize val="0"/>
        </c:dLbls>
        <c:smooth val="0"/>
        <c:axId val="331083104"/>
        <c:axId val="331082448"/>
      </c:lineChart>
      <c:dateAx>
        <c:axId val="33108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82448"/>
        <c:crosses val="autoZero"/>
        <c:auto val="1"/>
        <c:lblOffset val="100"/>
        <c:baseTimeUnit val="days"/>
      </c:dateAx>
      <c:valAx>
        <c:axId val="33108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8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1</c:v>
                </c:pt>
                <c:pt idx="1">
                  <c:v>1</c:v>
                </c:pt>
                <c:pt idx="2">
                  <c:v>1</c:v>
                </c:pt>
                <c:pt idx="3">
                  <c:v>0</c:v>
                </c:pt>
                <c:pt idx="4">
                  <c:v>1</c:v>
                </c:pt>
                <c:pt idx="5">
                  <c:v>1</c:v>
                </c:pt>
                <c:pt idx="6">
                  <c:v>1</c:v>
                </c:pt>
                <c:pt idx="7">
                  <c:v>2</c:v>
                </c:pt>
                <c:pt idx="8">
                  <c:v>1</c:v>
                </c:pt>
                <c:pt idx="9">
                  <c:v>1</c:v>
                </c:pt>
                <c:pt idx="10">
                  <c:v>1</c:v>
                </c:pt>
                <c:pt idx="11">
                  <c:v>1</c:v>
                </c:pt>
                <c:pt idx="12">
                  <c:v>1</c:v>
                </c:pt>
                <c:pt idx="13">
                  <c:v>1</c:v>
                </c:pt>
                <c:pt idx="14">
                  <c:v>1</c:v>
                </c:pt>
              </c:numCache>
            </c:numRef>
          </c:val>
          <c:smooth val="0"/>
          <c:extLst>
            <c:ext xmlns:c16="http://schemas.microsoft.com/office/drawing/2014/chart" uri="{C3380CC4-5D6E-409C-BE32-E72D297353CC}">
              <c16:uniqueId val="{00000000-FCDA-423A-939E-2583F026BDDF}"/>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3</c:v>
                </c:pt>
                <c:pt idx="1">
                  <c:v>2</c:v>
                </c:pt>
                <c:pt idx="2">
                  <c:v>2</c:v>
                </c:pt>
                <c:pt idx="3">
                  <c:v>1</c:v>
                </c:pt>
                <c:pt idx="4">
                  <c:v>3</c:v>
                </c:pt>
                <c:pt idx="5">
                  <c:v>3</c:v>
                </c:pt>
                <c:pt idx="6">
                  <c:v>2</c:v>
                </c:pt>
                <c:pt idx="7">
                  <c:v>2</c:v>
                </c:pt>
                <c:pt idx="8">
                  <c:v>4</c:v>
                </c:pt>
                <c:pt idx="9">
                  <c:v>1</c:v>
                </c:pt>
                <c:pt idx="10">
                  <c:v>1</c:v>
                </c:pt>
                <c:pt idx="11">
                  <c:v>2</c:v>
                </c:pt>
                <c:pt idx="12">
                  <c:v>1</c:v>
                </c:pt>
                <c:pt idx="13">
                  <c:v>2</c:v>
                </c:pt>
                <c:pt idx="14">
                  <c:v>5</c:v>
                </c:pt>
              </c:numCache>
            </c:numRef>
          </c:val>
          <c:smooth val="0"/>
          <c:extLst>
            <c:ext xmlns:c16="http://schemas.microsoft.com/office/drawing/2014/chart" uri="{C3380CC4-5D6E-409C-BE32-E72D297353CC}">
              <c16:uniqueId val="{00000001-FCDA-423A-939E-2583F026BDDF}"/>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2</c:v>
                </c:pt>
                <c:pt idx="1">
                  <c:v>2</c:v>
                </c:pt>
                <c:pt idx="2">
                  <c:v>1</c:v>
                </c:pt>
                <c:pt idx="3">
                  <c:v>0</c:v>
                </c:pt>
                <c:pt idx="4">
                  <c:v>1</c:v>
                </c:pt>
                <c:pt idx="5">
                  <c:v>3</c:v>
                </c:pt>
                <c:pt idx="6">
                  <c:v>2</c:v>
                </c:pt>
                <c:pt idx="7">
                  <c:v>1</c:v>
                </c:pt>
                <c:pt idx="8">
                  <c:v>2</c:v>
                </c:pt>
                <c:pt idx="9">
                  <c:v>0</c:v>
                </c:pt>
                <c:pt idx="10">
                  <c:v>1</c:v>
                </c:pt>
                <c:pt idx="11">
                  <c:v>1</c:v>
                </c:pt>
                <c:pt idx="12">
                  <c:v>2</c:v>
                </c:pt>
                <c:pt idx="13">
                  <c:v>1</c:v>
                </c:pt>
                <c:pt idx="14">
                  <c:v>2</c:v>
                </c:pt>
              </c:numCache>
            </c:numRef>
          </c:val>
          <c:smooth val="0"/>
          <c:extLst>
            <c:ext xmlns:c16="http://schemas.microsoft.com/office/drawing/2014/chart" uri="{C3380CC4-5D6E-409C-BE32-E72D297353CC}">
              <c16:uniqueId val="{00000002-FCDA-423A-939E-2583F026BDDF}"/>
            </c:ext>
          </c:extLst>
        </c:ser>
        <c:dLbls>
          <c:showLegendKey val="0"/>
          <c:showVal val="0"/>
          <c:showCatName val="0"/>
          <c:showSerName val="0"/>
          <c:showPercent val="0"/>
          <c:showBubbleSize val="0"/>
        </c:dLbls>
        <c:smooth val="0"/>
        <c:axId val="381957232"/>
        <c:axId val="377411088"/>
      </c:lineChart>
      <c:dateAx>
        <c:axId val="38195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11088"/>
        <c:crosses val="autoZero"/>
        <c:auto val="1"/>
        <c:lblOffset val="100"/>
        <c:baseTimeUnit val="days"/>
      </c:dateAx>
      <c:valAx>
        <c:axId val="37741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95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0</c:v>
                </c:pt>
                <c:pt idx="13">
                  <c:v>1</c:v>
                </c:pt>
                <c:pt idx="14">
                  <c:v>1</c:v>
                </c:pt>
                <c:pt idx="15">
                  <c:v>0</c:v>
                </c:pt>
                <c:pt idx="16">
                  <c:v>0</c:v>
                </c:pt>
                <c:pt idx="17">
                  <c:v>1</c:v>
                </c:pt>
                <c:pt idx="18">
                  <c:v>2</c:v>
                </c:pt>
                <c:pt idx="19">
                  <c:v>1</c:v>
                </c:pt>
                <c:pt idx="20">
                  <c:v>4</c:v>
                </c:pt>
                <c:pt idx="21">
                  <c:v>2</c:v>
                </c:pt>
                <c:pt idx="22">
                  <c:v>0</c:v>
                </c:pt>
                <c:pt idx="23">
                  <c:v>0</c:v>
                </c:pt>
              </c:numCache>
            </c:numRef>
          </c:val>
          <c:smooth val="0"/>
          <c:extLst>
            <c:ext xmlns:c16="http://schemas.microsoft.com/office/drawing/2014/chart" uri="{C3380CC4-5D6E-409C-BE32-E72D297353CC}">
              <c16:uniqueId val="{00000000-A3BF-432D-8495-F4A68C67F8BC}"/>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7</c:v>
                </c:pt>
                <c:pt idx="12">
                  <c:v>8</c:v>
                </c:pt>
                <c:pt idx="13">
                  <c:v>2</c:v>
                </c:pt>
                <c:pt idx="14">
                  <c:v>4</c:v>
                </c:pt>
                <c:pt idx="15">
                  <c:v>4</c:v>
                </c:pt>
                <c:pt idx="16">
                  <c:v>3</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A3BF-432D-8495-F4A68C67F8BC}"/>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1</c:v>
                </c:pt>
                <c:pt idx="13">
                  <c:v>2</c:v>
                </c:pt>
                <c:pt idx="14">
                  <c:v>3</c:v>
                </c:pt>
                <c:pt idx="15">
                  <c:v>3</c:v>
                </c:pt>
                <c:pt idx="16">
                  <c:v>5</c:v>
                </c:pt>
                <c:pt idx="17">
                  <c:v>2</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2-A3BF-432D-8495-F4A68C67F8BC}"/>
            </c:ext>
          </c:extLst>
        </c:ser>
        <c:dLbls>
          <c:showLegendKey val="0"/>
          <c:showVal val="0"/>
          <c:showCatName val="0"/>
          <c:showSerName val="0"/>
          <c:showPercent val="0"/>
          <c:showBubbleSize val="0"/>
        </c:dLbls>
        <c:smooth val="0"/>
        <c:axId val="377415680"/>
        <c:axId val="377413712"/>
      </c:lineChart>
      <c:catAx>
        <c:axId val="37741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13712"/>
        <c:crosses val="autoZero"/>
        <c:auto val="1"/>
        <c:lblAlgn val="ctr"/>
        <c:lblOffset val="100"/>
        <c:noMultiLvlLbl val="0"/>
      </c:catAx>
      <c:valAx>
        <c:axId val="37741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1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2</c:v>
                </c:pt>
                <c:pt idx="3">
                  <c:v>4</c:v>
                </c:pt>
                <c:pt idx="4">
                  <c:v>2</c:v>
                </c:pt>
                <c:pt idx="5">
                  <c:v>2</c:v>
                </c:pt>
                <c:pt idx="6">
                  <c:v>1</c:v>
                </c:pt>
              </c:numCache>
            </c:numRef>
          </c:val>
          <c:extLst>
            <c:ext xmlns:c16="http://schemas.microsoft.com/office/drawing/2014/chart" uri="{C3380CC4-5D6E-409C-BE32-E72D297353CC}">
              <c16:uniqueId val="{00000000-8C5B-4570-A2E4-D82DBFD71A32}"/>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4</c:v>
                </c:pt>
                <c:pt idx="2">
                  <c:v>4</c:v>
                </c:pt>
                <c:pt idx="3">
                  <c:v>10</c:v>
                </c:pt>
                <c:pt idx="4">
                  <c:v>6</c:v>
                </c:pt>
                <c:pt idx="5">
                  <c:v>3</c:v>
                </c:pt>
                <c:pt idx="6">
                  <c:v>2</c:v>
                </c:pt>
              </c:numCache>
            </c:numRef>
          </c:val>
          <c:extLst>
            <c:ext xmlns:c16="http://schemas.microsoft.com/office/drawing/2014/chart" uri="{C3380CC4-5D6E-409C-BE32-E72D297353CC}">
              <c16:uniqueId val="{00000001-8C5B-4570-A2E4-D82DBFD71A32}"/>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5</c:v>
                </c:pt>
                <c:pt idx="2">
                  <c:v>3</c:v>
                </c:pt>
                <c:pt idx="3">
                  <c:v>5</c:v>
                </c:pt>
                <c:pt idx="4">
                  <c:v>4</c:v>
                </c:pt>
                <c:pt idx="5">
                  <c:v>1</c:v>
                </c:pt>
                <c:pt idx="6">
                  <c:v>1</c:v>
                </c:pt>
              </c:numCache>
            </c:numRef>
          </c:val>
          <c:extLst>
            <c:ext xmlns:c16="http://schemas.microsoft.com/office/drawing/2014/chart" uri="{C3380CC4-5D6E-409C-BE32-E72D297353CC}">
              <c16:uniqueId val="{00000002-8C5B-4570-A2E4-D82DBFD71A32}"/>
            </c:ext>
          </c:extLst>
        </c:ser>
        <c:dLbls>
          <c:showLegendKey val="0"/>
          <c:showVal val="0"/>
          <c:showCatName val="0"/>
          <c:showSerName val="0"/>
          <c:showPercent val="0"/>
          <c:showBubbleSize val="0"/>
        </c:dLbls>
        <c:gapWidth val="219"/>
        <c:overlap val="-27"/>
        <c:axId val="377414040"/>
        <c:axId val="377409776"/>
      </c:barChart>
      <c:catAx>
        <c:axId val="37741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09776"/>
        <c:crosses val="autoZero"/>
        <c:auto val="1"/>
        <c:lblAlgn val="ctr"/>
        <c:lblOffset val="100"/>
        <c:noMultiLvlLbl val="0"/>
      </c:catAx>
      <c:valAx>
        <c:axId val="37740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1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2933</c:v>
                </c:pt>
                <c:pt idx="1">
                  <c:v>8569</c:v>
                </c:pt>
                <c:pt idx="2">
                  <c:v>23329</c:v>
                </c:pt>
              </c:numCache>
            </c:numRef>
          </c:val>
          <c:extLst>
            <c:ext xmlns:c16="http://schemas.microsoft.com/office/drawing/2014/chart" uri="{C3380CC4-5D6E-409C-BE32-E72D297353CC}">
              <c16:uniqueId val="{00000000-E2A0-4F5B-AF1C-D3BDED4AB451}"/>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267</c:v>
                </c:pt>
                <c:pt idx="1">
                  <c:v>1362</c:v>
                </c:pt>
                <c:pt idx="2">
                  <c:v>3596</c:v>
                </c:pt>
              </c:numCache>
            </c:numRef>
          </c:val>
          <c:extLst>
            <c:ext xmlns:c16="http://schemas.microsoft.com/office/drawing/2014/chart" uri="{C3380CC4-5D6E-409C-BE32-E72D297353CC}">
              <c16:uniqueId val="{00000001-E2A0-4F5B-AF1C-D3BDED4AB451}"/>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2</c:v>
                </c:pt>
                <c:pt idx="1">
                  <c:v>45</c:v>
                </c:pt>
                <c:pt idx="2">
                  <c:v>38</c:v>
                </c:pt>
              </c:numCache>
            </c:numRef>
          </c:val>
          <c:extLst>
            <c:ext xmlns:c16="http://schemas.microsoft.com/office/drawing/2014/chart" uri="{C3380CC4-5D6E-409C-BE32-E72D297353CC}">
              <c16:uniqueId val="{00000002-E2A0-4F5B-AF1C-D3BDED4AB451}"/>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1</c:v>
                </c:pt>
                <c:pt idx="1">
                  <c:v>2</c:v>
                </c:pt>
                <c:pt idx="2">
                  <c:v>7</c:v>
                </c:pt>
              </c:numCache>
            </c:numRef>
          </c:val>
          <c:extLst>
            <c:ext xmlns:c16="http://schemas.microsoft.com/office/drawing/2014/chart" uri="{C3380CC4-5D6E-409C-BE32-E72D297353CC}">
              <c16:uniqueId val="{00000003-E2A0-4F5B-AF1C-D3BDED4AB451}"/>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2</c:v>
                </c:pt>
                <c:pt idx="1">
                  <c:v>3</c:v>
                </c:pt>
                <c:pt idx="2">
                  <c:v>169</c:v>
                </c:pt>
              </c:numCache>
            </c:numRef>
          </c:val>
          <c:extLst>
            <c:ext xmlns:c16="http://schemas.microsoft.com/office/drawing/2014/chart" uri="{C3380CC4-5D6E-409C-BE32-E72D297353CC}">
              <c16:uniqueId val="{00000004-E2A0-4F5B-AF1C-D3BDED4AB451}"/>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Nestor Grindetti</c:v>
                </c:pt>
                <c:pt idx="2">
                  <c:v>Jorge Macri</c:v>
                </c:pt>
              </c:strCache>
            </c:strRef>
          </c:cat>
          <c:val>
            <c:numRef>
              <c:f>Sheet1!$G$2:$G$4</c:f>
              <c:numCache>
                <c:formatCode>General</c:formatCode>
                <c:ptCount val="3"/>
                <c:pt idx="0">
                  <c:v>1</c:v>
                </c:pt>
                <c:pt idx="1">
                  <c:v>8</c:v>
                </c:pt>
                <c:pt idx="2">
                  <c:v>16</c:v>
                </c:pt>
              </c:numCache>
            </c:numRef>
          </c:val>
          <c:extLst>
            <c:ext xmlns:c16="http://schemas.microsoft.com/office/drawing/2014/chart" uri="{C3380CC4-5D6E-409C-BE32-E72D297353CC}">
              <c16:uniqueId val="{00000005-E2A0-4F5B-AF1C-D3BDED4AB45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Sheet1!$H$2:$H$4</c:f>
              <c:numCache>
                <c:formatCode>General</c:formatCode>
                <c:ptCount val="3"/>
                <c:pt idx="0">
                  <c:v>223</c:v>
                </c:pt>
                <c:pt idx="1">
                  <c:v>1202</c:v>
                </c:pt>
                <c:pt idx="2">
                  <c:v>1820</c:v>
                </c:pt>
              </c:numCache>
            </c:numRef>
          </c:val>
          <c:extLst>
            <c:ext xmlns:c16="http://schemas.microsoft.com/office/drawing/2014/chart" uri="{C3380CC4-5D6E-409C-BE32-E72D297353CC}">
              <c16:uniqueId val="{00000006-E2A0-4F5B-AF1C-D3BDED4AB45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Sheet1!$I$2:$I$4</c:f>
              <c:numCache>
                <c:formatCode>General</c:formatCode>
                <c:ptCount val="3"/>
                <c:pt idx="0">
                  <c:v>573</c:v>
                </c:pt>
                <c:pt idx="1">
                  <c:v>948</c:v>
                </c:pt>
                <c:pt idx="2">
                  <c:v>2624</c:v>
                </c:pt>
              </c:numCache>
            </c:numRef>
          </c:val>
          <c:extLst>
            <c:ext xmlns:c16="http://schemas.microsoft.com/office/drawing/2014/chart" uri="{C3380CC4-5D6E-409C-BE32-E72D297353CC}">
              <c16:uniqueId val="{00000007-E2A0-4F5B-AF1C-D3BDED4AB451}"/>
            </c:ext>
          </c:extLst>
        </c:ser>
        <c:dLbls>
          <c:showLegendKey val="0"/>
          <c:showVal val="0"/>
          <c:showCatName val="0"/>
          <c:showSerName val="0"/>
          <c:showPercent val="0"/>
          <c:showBubbleSize val="0"/>
        </c:dLbls>
        <c:gapWidth val="150"/>
        <c:overlap val="100"/>
        <c:axId val="383500568"/>
        <c:axId val="383505160"/>
      </c:barChart>
      <c:catAx>
        <c:axId val="38350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05160"/>
        <c:crosses val="autoZero"/>
        <c:auto val="1"/>
        <c:lblAlgn val="ctr"/>
        <c:lblOffset val="100"/>
        <c:noMultiLvlLbl val="0"/>
      </c:catAx>
      <c:valAx>
        <c:axId val="383505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0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8</c:v>
                </c:pt>
                <c:pt idx="1">
                  <c:v>15</c:v>
                </c:pt>
                <c:pt idx="2">
                  <c:v>9</c:v>
                </c:pt>
              </c:numCache>
            </c:numRef>
          </c:val>
          <c:extLst>
            <c:ext xmlns:c16="http://schemas.microsoft.com/office/drawing/2014/chart" uri="{C3380CC4-5D6E-409C-BE32-E72D297353CC}">
              <c16:uniqueId val="{00000000-7E4E-4CD1-8BD2-4E4F50BF9098}"/>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3</c:v>
                </c:pt>
                <c:pt idx="1">
                  <c:v>8</c:v>
                </c:pt>
                <c:pt idx="2">
                  <c:v>6</c:v>
                </c:pt>
              </c:numCache>
            </c:numRef>
          </c:val>
          <c:extLst>
            <c:ext xmlns:c16="http://schemas.microsoft.com/office/drawing/2014/chart" uri="{C3380CC4-5D6E-409C-BE32-E72D297353CC}">
              <c16:uniqueId val="{00000001-7E4E-4CD1-8BD2-4E4F50BF9098}"/>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3</c:v>
                </c:pt>
                <c:pt idx="1">
                  <c:v>11</c:v>
                </c:pt>
                <c:pt idx="2">
                  <c:v>6</c:v>
                </c:pt>
              </c:numCache>
            </c:numRef>
          </c:val>
          <c:extLst>
            <c:ext xmlns:c16="http://schemas.microsoft.com/office/drawing/2014/chart" uri="{C3380CC4-5D6E-409C-BE32-E72D297353CC}">
              <c16:uniqueId val="{00000002-7E4E-4CD1-8BD2-4E4F50BF9098}"/>
            </c:ext>
          </c:extLst>
        </c:ser>
        <c:ser>
          <c:idx val="3"/>
          <c:order val="3"/>
          <c:tx>
            <c:strRef>
              <c:f>Sheet1!$E$1</c:f>
              <c:strCache>
                <c:ptCount val="1"/>
                <c:pt idx="0">
                  <c:v>Link</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1</c:v>
                </c:pt>
                <c:pt idx="1">
                  <c:v>0</c:v>
                </c:pt>
                <c:pt idx="2">
                  <c:v>0</c:v>
                </c:pt>
              </c:numCache>
            </c:numRef>
          </c:val>
          <c:extLst>
            <c:ext xmlns:c16="http://schemas.microsoft.com/office/drawing/2014/chart" uri="{C3380CC4-5D6E-409C-BE32-E72D297353CC}">
              <c16:uniqueId val="{00000003-7E4E-4CD1-8BD2-4E4F50BF9098}"/>
            </c:ext>
          </c:extLst>
        </c:ser>
        <c:dLbls>
          <c:showLegendKey val="0"/>
          <c:showVal val="0"/>
          <c:showCatName val="0"/>
          <c:showSerName val="0"/>
          <c:showPercent val="0"/>
          <c:showBubbleSize val="0"/>
        </c:dLbls>
        <c:gapWidth val="150"/>
        <c:overlap val="100"/>
        <c:axId val="383503520"/>
        <c:axId val="383503848"/>
      </c:barChart>
      <c:catAx>
        <c:axId val="38350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03848"/>
        <c:crosses val="autoZero"/>
        <c:auto val="1"/>
        <c:lblAlgn val="ctr"/>
        <c:lblOffset val="100"/>
        <c:noMultiLvlLbl val="0"/>
      </c:catAx>
      <c:valAx>
        <c:axId val="383503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0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0.40558824259576498</c:v>
                </c:pt>
                <c:pt idx="1">
                  <c:v>0.13064472083612599</c:v>
                </c:pt>
                <c:pt idx="2">
                  <c:v>8.0683200516372497E-2</c:v>
                </c:pt>
                <c:pt idx="3">
                  <c:v>0.13917852089074301</c:v>
                </c:pt>
                <c:pt idx="4">
                  <c:v>9.3716640599786502E-2</c:v>
                </c:pt>
                <c:pt idx="5">
                  <c:v>0.18246816116779599</c:v>
                </c:pt>
                <c:pt idx="6">
                  <c:v>0.14088528090166599</c:v>
                </c:pt>
              </c:numCache>
            </c:numRef>
          </c:val>
          <c:extLst>
            <c:ext xmlns:c16="http://schemas.microsoft.com/office/drawing/2014/chart" uri="{C3380CC4-5D6E-409C-BE32-E72D297353CC}">
              <c16:uniqueId val="{00000000-0A5C-4BBD-92E0-28E8D6C3D542}"/>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0.52286888505899498</c:v>
                </c:pt>
                <c:pt idx="1">
                  <c:v>0.40633700119315902</c:v>
                </c:pt>
                <c:pt idx="2">
                  <c:v>0.58365371867957105</c:v>
                </c:pt>
                <c:pt idx="3">
                  <c:v>0.44915815988333602</c:v>
                </c:pt>
                <c:pt idx="4">
                  <c:v>0.56873922842370395</c:v>
                </c:pt>
                <c:pt idx="5">
                  <c:v>0.22890980600114899</c:v>
                </c:pt>
                <c:pt idx="6">
                  <c:v>0.46400636351584201</c:v>
                </c:pt>
              </c:numCache>
            </c:numRef>
          </c:val>
          <c:extLst>
            <c:ext xmlns:c16="http://schemas.microsoft.com/office/drawing/2014/chart" uri="{C3380CC4-5D6E-409C-BE32-E72D297353CC}">
              <c16:uniqueId val="{00000001-0A5C-4BBD-92E0-28E8D6C3D542}"/>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0.30726219027495599</c:v>
                </c:pt>
                <c:pt idx="1">
                  <c:v>0.61710613029683303</c:v>
                </c:pt>
                <c:pt idx="2">
                  <c:v>0.60172886645333301</c:v>
                </c:pt>
                <c:pt idx="3">
                  <c:v>0.33827715762941002</c:v>
                </c:pt>
                <c:pt idx="4">
                  <c:v>0.50301657075692796</c:v>
                </c:pt>
                <c:pt idx="5">
                  <c:v>0.84178629906173796</c:v>
                </c:pt>
                <c:pt idx="6">
                  <c:v>0.68382397901988601</c:v>
                </c:pt>
              </c:numCache>
            </c:numRef>
          </c:val>
          <c:extLst>
            <c:ext xmlns:c16="http://schemas.microsoft.com/office/drawing/2014/chart" uri="{C3380CC4-5D6E-409C-BE32-E72D297353CC}">
              <c16:uniqueId val="{00000002-0A5C-4BBD-92E0-28E8D6C3D542}"/>
            </c:ext>
          </c:extLst>
        </c:ser>
        <c:dLbls>
          <c:showLegendKey val="0"/>
          <c:showVal val="0"/>
          <c:showCatName val="0"/>
          <c:showSerName val="0"/>
          <c:showPercent val="0"/>
          <c:showBubbleSize val="0"/>
        </c:dLbls>
        <c:gapWidth val="219"/>
        <c:overlap val="-27"/>
        <c:axId val="386370240"/>
        <c:axId val="386372864"/>
      </c:barChart>
      <c:catAx>
        <c:axId val="38637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72864"/>
        <c:crosses val="autoZero"/>
        <c:auto val="1"/>
        <c:lblAlgn val="ctr"/>
        <c:lblOffset val="100"/>
        <c:noMultiLvlLbl val="0"/>
      </c:catAx>
      <c:valAx>
        <c:axId val="38637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7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0.14215302866649299</c:v>
                </c:pt>
                <c:pt idx="1">
                  <c:v>9.6836668818592597E-2</c:v>
                </c:pt>
                <c:pt idx="2">
                  <c:v>0.15331996697723799</c:v>
                </c:pt>
                <c:pt idx="3">
                  <c:v>0</c:v>
                </c:pt>
                <c:pt idx="4">
                  <c:v>0.106138663025262</c:v>
                </c:pt>
                <c:pt idx="5">
                  <c:v>0.15020140643135099</c:v>
                </c:pt>
                <c:pt idx="6">
                  <c:v>6.0202454025806401E-2</c:v>
                </c:pt>
                <c:pt idx="7">
                  <c:v>0.140880034754546</c:v>
                </c:pt>
                <c:pt idx="8">
                  <c:v>9.0606692483368098E-2</c:v>
                </c:pt>
                <c:pt idx="9">
                  <c:v>0.21161591401319299</c:v>
                </c:pt>
                <c:pt idx="10">
                  <c:v>0.14087216626639101</c:v>
                </c:pt>
                <c:pt idx="11">
                  <c:v>0.70499016364956502</c:v>
                </c:pt>
                <c:pt idx="12">
                  <c:v>0.111084219214467</c:v>
                </c:pt>
                <c:pt idx="13">
                  <c:v>0.101149881784954</c:v>
                </c:pt>
                <c:pt idx="14">
                  <c:v>0.13279223599786499</c:v>
                </c:pt>
              </c:numCache>
            </c:numRef>
          </c:val>
          <c:smooth val="0"/>
          <c:extLst>
            <c:ext xmlns:c16="http://schemas.microsoft.com/office/drawing/2014/chart" uri="{C3380CC4-5D6E-409C-BE32-E72D297353CC}">
              <c16:uniqueId val="{00000000-12CB-403A-A210-A0CDB86237C4}"/>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0.29161506811009502</c:v>
                </c:pt>
                <c:pt idx="1">
                  <c:v>0.28763566149543901</c:v>
                </c:pt>
                <c:pt idx="2">
                  <c:v>0.28365205348106298</c:v>
                </c:pt>
                <c:pt idx="3">
                  <c:v>0.26500825653864601</c:v>
                </c:pt>
                <c:pt idx="4">
                  <c:v>0.55176760951011194</c:v>
                </c:pt>
                <c:pt idx="5">
                  <c:v>0.475867059079428</c:v>
                </c:pt>
                <c:pt idx="6">
                  <c:v>0.25103878116343498</c:v>
                </c:pt>
                <c:pt idx="7">
                  <c:v>0.22508124234190999</c:v>
                </c:pt>
                <c:pt idx="8">
                  <c:v>0.71321071347708498</c:v>
                </c:pt>
                <c:pt idx="9">
                  <c:v>0.122531065620713</c:v>
                </c:pt>
                <c:pt idx="10">
                  <c:v>0.66727045097360205</c:v>
                </c:pt>
                <c:pt idx="11">
                  <c:v>0.48548861865501702</c:v>
                </c:pt>
                <c:pt idx="12">
                  <c:v>0.20512274065293001</c:v>
                </c:pt>
                <c:pt idx="13">
                  <c:v>0.92169581374285703</c:v>
                </c:pt>
                <c:pt idx="14">
                  <c:v>0.63456285964307502</c:v>
                </c:pt>
              </c:numCache>
            </c:numRef>
          </c:val>
          <c:smooth val="0"/>
          <c:extLst>
            <c:ext xmlns:c16="http://schemas.microsoft.com/office/drawing/2014/chart" uri="{C3380CC4-5D6E-409C-BE32-E72D297353CC}">
              <c16:uniqueId val="{00000001-12CB-403A-A210-A0CDB86237C4}"/>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0.21147574398695501</c:v>
                </c:pt>
                <c:pt idx="1">
                  <c:v>0.45064173557368897</c:v>
                </c:pt>
                <c:pt idx="2">
                  <c:v>0.84182347525657297</c:v>
                </c:pt>
                <c:pt idx="3">
                  <c:v>0</c:v>
                </c:pt>
                <c:pt idx="4">
                  <c:v>0.37980316819708998</c:v>
                </c:pt>
                <c:pt idx="5">
                  <c:v>0.70570703193120499</c:v>
                </c:pt>
                <c:pt idx="6">
                  <c:v>0.67873533738038105</c:v>
                </c:pt>
                <c:pt idx="7">
                  <c:v>0.48950003736641501</c:v>
                </c:pt>
                <c:pt idx="8">
                  <c:v>0.55539514581245697</c:v>
                </c:pt>
                <c:pt idx="9">
                  <c:v>0</c:v>
                </c:pt>
                <c:pt idx="10">
                  <c:v>0.68379378165476101</c:v>
                </c:pt>
                <c:pt idx="11">
                  <c:v>0.23472822819252501</c:v>
                </c:pt>
                <c:pt idx="12">
                  <c:v>0.48422983507991202</c:v>
                </c:pt>
                <c:pt idx="13">
                  <c:v>0.44770542477665698</c:v>
                </c:pt>
                <c:pt idx="14">
                  <c:v>0.38944936988348799</c:v>
                </c:pt>
              </c:numCache>
            </c:numRef>
          </c:val>
          <c:smooth val="0"/>
          <c:extLst>
            <c:ext xmlns:c16="http://schemas.microsoft.com/office/drawing/2014/chart" uri="{C3380CC4-5D6E-409C-BE32-E72D297353CC}">
              <c16:uniqueId val="{00000002-12CB-403A-A210-A0CDB86237C4}"/>
            </c:ext>
          </c:extLst>
        </c:ser>
        <c:dLbls>
          <c:showLegendKey val="0"/>
          <c:showVal val="0"/>
          <c:showCatName val="0"/>
          <c:showSerName val="0"/>
          <c:showPercent val="0"/>
          <c:showBubbleSize val="0"/>
        </c:dLbls>
        <c:smooth val="0"/>
        <c:axId val="386376144"/>
        <c:axId val="386373848"/>
      </c:lineChart>
      <c:dateAx>
        <c:axId val="38637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73848"/>
        <c:crosses val="autoZero"/>
        <c:auto val="1"/>
        <c:lblOffset val="100"/>
        <c:baseTimeUnit val="days"/>
      </c:dateAx>
      <c:valAx>
        <c:axId val="38637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7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0.20341237378149499</c:v>
                </c:pt>
                <c:pt idx="1">
                  <c:v>8.1505436107851298E-2</c:v>
                </c:pt>
                <c:pt idx="2">
                  <c:v>0.166936963113369</c:v>
                </c:pt>
                <c:pt idx="3">
                  <c:v>0.111081461807215</c:v>
                </c:pt>
              </c:numCache>
            </c:numRef>
          </c:val>
          <c:extLst>
            <c:ext xmlns:c16="http://schemas.microsoft.com/office/drawing/2014/chart" uri="{C3380CC4-5D6E-409C-BE32-E72D297353CC}">
              <c16:uniqueId val="{00000000-F7CF-4D6F-A607-13AE6E8690F8}"/>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0.42265342743740397</c:v>
                </c:pt>
                <c:pt idx="1">
                  <c:v>0.71827621918098306</c:v>
                </c:pt>
                <c:pt idx="2">
                  <c:v>0.36838938392607401</c:v>
                </c:pt>
                <c:pt idx="3">
                  <c:v>0</c:v>
                </c:pt>
              </c:numCache>
            </c:numRef>
          </c:val>
          <c:extLst>
            <c:ext xmlns:c16="http://schemas.microsoft.com/office/drawing/2014/chart" uri="{C3380CC4-5D6E-409C-BE32-E72D297353CC}">
              <c16:uniqueId val="{00000001-F7CF-4D6F-A607-13AE6E8690F8}"/>
            </c:ext>
          </c:extLst>
        </c:ser>
        <c:ser>
          <c:idx val="2"/>
          <c:order val="2"/>
          <c:tx>
            <c:strRef>
              <c:f>Sheet1!$D$1</c:f>
              <c:strCache>
                <c:ptCount val="1"/>
                <c:pt idx="0">
                  <c:v>Jorge Macri</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0.50098699739953401</c:v>
                </c:pt>
                <c:pt idx="1">
                  <c:v>0.69581662816743695</c:v>
                </c:pt>
                <c:pt idx="2">
                  <c:v>0.34174789576248199</c:v>
                </c:pt>
                <c:pt idx="3">
                  <c:v>0</c:v>
                </c:pt>
              </c:numCache>
            </c:numRef>
          </c:val>
          <c:extLst>
            <c:ext xmlns:c16="http://schemas.microsoft.com/office/drawing/2014/chart" uri="{C3380CC4-5D6E-409C-BE32-E72D297353CC}">
              <c16:uniqueId val="{00000002-F7CF-4D6F-A607-13AE6E8690F8}"/>
            </c:ext>
          </c:extLst>
        </c:ser>
        <c:dLbls>
          <c:showLegendKey val="0"/>
          <c:showVal val="0"/>
          <c:showCatName val="0"/>
          <c:showSerName val="0"/>
          <c:showPercent val="0"/>
          <c:showBubbleSize val="0"/>
        </c:dLbls>
        <c:gapWidth val="219"/>
        <c:overlap val="-27"/>
        <c:axId val="386374176"/>
        <c:axId val="386376472"/>
      </c:barChart>
      <c:catAx>
        <c:axId val="3863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76472"/>
        <c:crosses val="autoZero"/>
        <c:auto val="1"/>
        <c:lblAlgn val="ctr"/>
        <c:lblOffset val="100"/>
        <c:noMultiLvlLbl val="0"/>
      </c:catAx>
      <c:valAx>
        <c:axId val="38637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7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9.3716058960434404E-2</c:v>
                </c:pt>
                <c:pt idx="11">
                  <c:v>0.14553917765709901</c:v>
                </c:pt>
                <c:pt idx="12">
                  <c:v>0</c:v>
                </c:pt>
                <c:pt idx="13">
                  <c:v>0.10116369278510499</c:v>
                </c:pt>
                <c:pt idx="14">
                  <c:v>6.0201706749418202E-2</c:v>
                </c:pt>
                <c:pt idx="15">
                  <c:v>0</c:v>
                </c:pt>
                <c:pt idx="16">
                  <c:v>0</c:v>
                </c:pt>
                <c:pt idx="17">
                  <c:v>0.21163692785104701</c:v>
                </c:pt>
                <c:pt idx="18">
                  <c:v>0.11481768813033399</c:v>
                </c:pt>
                <c:pt idx="19">
                  <c:v>0.70504266873545396</c:v>
                </c:pt>
                <c:pt idx="20">
                  <c:v>0.12816136539953499</c:v>
                </c:pt>
                <c:pt idx="21">
                  <c:v>0.13933281613654</c:v>
                </c:pt>
                <c:pt idx="22">
                  <c:v>0</c:v>
                </c:pt>
                <c:pt idx="23">
                  <c:v>0</c:v>
                </c:pt>
              </c:numCache>
            </c:numRef>
          </c:val>
          <c:smooth val="0"/>
          <c:extLst>
            <c:ext xmlns:c16="http://schemas.microsoft.com/office/drawing/2014/chart" uri="{C3380CC4-5D6E-409C-BE32-E72D297353CC}">
              <c16:uniqueId val="{00000000-D883-414B-B22B-595436C15BD8}"/>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0.53558171598260695</c:v>
                </c:pt>
                <c:pt idx="10">
                  <c:v>0.25144059108424399</c:v>
                </c:pt>
                <c:pt idx="11">
                  <c:v>0.48672030059239701</c:v>
                </c:pt>
                <c:pt idx="12">
                  <c:v>0.36804671757344398</c:v>
                </c:pt>
                <c:pt idx="13">
                  <c:v>0.71189945911549501</c:v>
                </c:pt>
                <c:pt idx="14">
                  <c:v>0.49150228019938502</c:v>
                </c:pt>
                <c:pt idx="15">
                  <c:v>0.50674779934245395</c:v>
                </c:pt>
                <c:pt idx="16">
                  <c:v>0.300049492699827</c:v>
                </c:pt>
                <c:pt idx="17">
                  <c:v>0.41096616820447601</c:v>
                </c:pt>
                <c:pt idx="18">
                  <c:v>1.72340651182522</c:v>
                </c:pt>
                <c:pt idx="19">
                  <c:v>0</c:v>
                </c:pt>
                <c:pt idx="20">
                  <c:v>0</c:v>
                </c:pt>
                <c:pt idx="21">
                  <c:v>0</c:v>
                </c:pt>
                <c:pt idx="22">
                  <c:v>0</c:v>
                </c:pt>
                <c:pt idx="23">
                  <c:v>0</c:v>
                </c:pt>
              </c:numCache>
            </c:numRef>
          </c:val>
          <c:smooth val="0"/>
          <c:extLst>
            <c:ext xmlns:c16="http://schemas.microsoft.com/office/drawing/2014/chart" uri="{C3380CC4-5D6E-409C-BE32-E72D297353CC}">
              <c16:uniqueId val="{00000001-D883-414B-B22B-595436C15BD8}"/>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1.0197876857749499</c:v>
                </c:pt>
                <c:pt idx="11">
                  <c:v>0.68382165605095502</c:v>
                </c:pt>
                <c:pt idx="12">
                  <c:v>0.214012738853503</c:v>
                </c:pt>
                <c:pt idx="13">
                  <c:v>0.46641188959660301</c:v>
                </c:pt>
                <c:pt idx="14">
                  <c:v>0.33981599433828702</c:v>
                </c:pt>
                <c:pt idx="15">
                  <c:v>0.26406227883934902</c:v>
                </c:pt>
                <c:pt idx="16">
                  <c:v>0.368305732484076</c:v>
                </c:pt>
                <c:pt idx="17">
                  <c:v>1.2093418259023401</c:v>
                </c:pt>
                <c:pt idx="18">
                  <c:v>0.75481953290870496</c:v>
                </c:pt>
                <c:pt idx="19">
                  <c:v>0.66479830148620001</c:v>
                </c:pt>
                <c:pt idx="20">
                  <c:v>0.39235668789808897</c:v>
                </c:pt>
                <c:pt idx="21">
                  <c:v>0</c:v>
                </c:pt>
                <c:pt idx="22">
                  <c:v>0</c:v>
                </c:pt>
                <c:pt idx="23">
                  <c:v>0</c:v>
                </c:pt>
              </c:numCache>
            </c:numRef>
          </c:val>
          <c:smooth val="0"/>
          <c:extLst>
            <c:ext xmlns:c16="http://schemas.microsoft.com/office/drawing/2014/chart" uri="{C3380CC4-5D6E-409C-BE32-E72D297353CC}">
              <c16:uniqueId val="{00000002-D883-414B-B22B-595436C15BD8}"/>
            </c:ext>
          </c:extLst>
        </c:ser>
        <c:dLbls>
          <c:showLegendKey val="0"/>
          <c:showVal val="0"/>
          <c:showCatName val="0"/>
          <c:showSerName val="0"/>
          <c:showPercent val="0"/>
          <c:showBubbleSize val="0"/>
        </c:dLbls>
        <c:smooth val="0"/>
        <c:axId val="386378440"/>
        <c:axId val="386377784"/>
      </c:lineChart>
      <c:catAx>
        <c:axId val="386378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77784"/>
        <c:crosses val="autoZero"/>
        <c:auto val="1"/>
        <c:lblAlgn val="ctr"/>
        <c:lblOffset val="100"/>
        <c:noMultiLvlLbl val="0"/>
      </c:catAx>
      <c:valAx>
        <c:axId val="38637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7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E712-43A4-893B-02549FCA9915}"/>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E712-43A4-893B-02549FCA9915}"/>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E712-43A4-893B-02549FCA9915}"/>
            </c:ext>
          </c:extLst>
        </c:ser>
        <c:dLbls>
          <c:showLegendKey val="0"/>
          <c:showVal val="0"/>
          <c:showCatName val="0"/>
          <c:showSerName val="0"/>
          <c:showPercent val="0"/>
          <c:showBubbleSize val="0"/>
        </c:dLbls>
        <c:smooth val="0"/>
        <c:axId val="518148256"/>
        <c:axId val="518148584"/>
      </c:lineChart>
      <c:dateAx>
        <c:axId val="51814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148584"/>
        <c:crosses val="autoZero"/>
        <c:auto val="1"/>
        <c:lblOffset val="100"/>
        <c:baseTimeUnit val="days"/>
      </c:dateAx>
      <c:valAx>
        <c:axId val="51814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14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16313-3EA5-4DFE-8742-160E18D9191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B4FF48FD-0395-48CF-93E0-963342BB45C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37477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9C15D-7E6E-4DF6-86E6-86F674E74A20}"/>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D4FAAD10-F75B-4686-8005-6C9D306B9812}"/>
              </a:ext>
            </a:extLst>
          </p:cNvPr>
          <p:cNvGraphicFramePr>
            <a:graphicFrameLocks noGrp="1"/>
          </p:cNvGraphicFramePr>
          <p:nvPr>
            <p:ph type="tbl" sz="quarter" idx="13"/>
            <p:extLst>
              <p:ext uri="{D42A27DB-BD31-4B8C-83A1-F6EECF244321}">
                <p14:modId xmlns:p14="http://schemas.microsoft.com/office/powerpoint/2010/main" val="1436840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71507106"/>
                    </a:ext>
                  </a:extLst>
                </a:gridCol>
                <a:gridCol w="740664">
                  <a:extLst>
                    <a:ext uri="{9D8B030D-6E8A-4147-A177-3AD203B41FA5}">
                      <a16:colId xmlns:a16="http://schemas.microsoft.com/office/drawing/2014/main" val="3129291665"/>
                    </a:ext>
                  </a:extLst>
                </a:gridCol>
                <a:gridCol w="740664">
                  <a:extLst>
                    <a:ext uri="{9D8B030D-6E8A-4147-A177-3AD203B41FA5}">
                      <a16:colId xmlns:a16="http://schemas.microsoft.com/office/drawing/2014/main" val="2630524432"/>
                    </a:ext>
                  </a:extLst>
                </a:gridCol>
                <a:gridCol w="740664">
                  <a:extLst>
                    <a:ext uri="{9D8B030D-6E8A-4147-A177-3AD203B41FA5}">
                      <a16:colId xmlns:a16="http://schemas.microsoft.com/office/drawing/2014/main" val="2156379255"/>
                    </a:ext>
                  </a:extLst>
                </a:gridCol>
                <a:gridCol w="740664">
                  <a:extLst>
                    <a:ext uri="{9D8B030D-6E8A-4147-A177-3AD203B41FA5}">
                      <a16:colId xmlns:a16="http://schemas.microsoft.com/office/drawing/2014/main" val="2008063537"/>
                    </a:ext>
                  </a:extLst>
                </a:gridCol>
                <a:gridCol w="740664">
                  <a:extLst>
                    <a:ext uri="{9D8B030D-6E8A-4147-A177-3AD203B41FA5}">
                      <a16:colId xmlns:a16="http://schemas.microsoft.com/office/drawing/2014/main" val="773196454"/>
                    </a:ext>
                  </a:extLst>
                </a:gridCol>
                <a:gridCol w="740664">
                  <a:extLst>
                    <a:ext uri="{9D8B030D-6E8A-4147-A177-3AD203B41FA5}">
                      <a16:colId xmlns:a16="http://schemas.microsoft.com/office/drawing/2014/main" val="3147706761"/>
                    </a:ext>
                  </a:extLst>
                </a:gridCol>
                <a:gridCol w="740664">
                  <a:extLst>
                    <a:ext uri="{9D8B030D-6E8A-4147-A177-3AD203B41FA5}">
                      <a16:colId xmlns:a16="http://schemas.microsoft.com/office/drawing/2014/main" val="1679140939"/>
                    </a:ext>
                  </a:extLst>
                </a:gridCol>
                <a:gridCol w="740664">
                  <a:extLst>
                    <a:ext uri="{9D8B030D-6E8A-4147-A177-3AD203B41FA5}">
                      <a16:colId xmlns:a16="http://schemas.microsoft.com/office/drawing/2014/main" val="4009829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402977573"/>
                  </a:ext>
                </a:extLst>
              </a:tr>
              <a:tr h="370840">
                <a:tc>
                  <a:txBody>
                    <a:bodyPr/>
                    <a:lstStyle/>
                    <a:p>
                      <a:r>
                        <a:rPr lang="en-US" sz="1000"/>
                        <a:t>Jorge Macri</a:t>
                      </a:r>
                    </a:p>
                  </a:txBody>
                  <a:tcPr/>
                </a:tc>
                <a:tc>
                  <a:txBody>
                    <a:bodyPr/>
                    <a:lstStyle/>
                    <a:p>
                      <a:r>
                        <a:rPr lang="en-US" sz="1000"/>
                        <a:t>294388</a:t>
                      </a:r>
                    </a:p>
                  </a:txBody>
                  <a:tcPr/>
                </a:tc>
                <a:tc>
                  <a:txBody>
                    <a:bodyPr/>
                    <a:lstStyle/>
                    <a:p>
                      <a:r>
                        <a:rPr lang="en-US" sz="1000"/>
                        <a:t>28</a:t>
                      </a:r>
                    </a:p>
                  </a:txBody>
                  <a:tcPr/>
                </a:tc>
                <a:tc>
                  <a:txBody>
                    <a:bodyPr/>
                    <a:lstStyle/>
                    <a:p>
                      <a:r>
                        <a:rPr lang="en-US" sz="1000"/>
                        <a:t>21</a:t>
                      </a:r>
                    </a:p>
                  </a:txBody>
                  <a:tcPr/>
                </a:tc>
                <a:tc>
                  <a:txBody>
                    <a:bodyPr/>
                    <a:lstStyle/>
                    <a:p>
                      <a:r>
                        <a:rPr lang="en-US" sz="1000"/>
                        <a:t>27155</a:t>
                      </a:r>
                    </a:p>
                  </a:txBody>
                  <a:tcPr/>
                </a:tc>
                <a:tc>
                  <a:txBody>
                    <a:bodyPr/>
                    <a:lstStyle/>
                    <a:p>
                      <a:r>
                        <a:rPr lang="en-US" sz="1000"/>
                        <a:t>1820</a:t>
                      </a:r>
                    </a:p>
                  </a:txBody>
                  <a:tcPr/>
                </a:tc>
                <a:tc>
                  <a:txBody>
                    <a:bodyPr/>
                    <a:lstStyle/>
                    <a:p>
                      <a:r>
                        <a:rPr lang="en-US" sz="1000"/>
                        <a:t>2624</a:t>
                      </a:r>
                    </a:p>
                  </a:txBody>
                  <a:tcPr/>
                </a:tc>
                <a:tc>
                  <a:txBody>
                    <a:bodyPr/>
                    <a:lstStyle/>
                    <a:p>
                      <a:r>
                        <a:rPr lang="en-US" sz="1000"/>
                        <a:t>0</a:t>
                      </a:r>
                    </a:p>
                  </a:txBody>
                  <a:tcPr/>
                </a:tc>
                <a:tc>
                  <a:txBody>
                    <a:bodyPr/>
                    <a:lstStyle/>
                    <a:p>
                      <a:r>
                        <a:rPr lang="en-US" sz="1000"/>
                        <a:t>0.5112 %</a:t>
                      </a:r>
                    </a:p>
                  </a:txBody>
                  <a:tcPr/>
                </a:tc>
                <a:extLst>
                  <a:ext uri="{0D108BD9-81ED-4DB2-BD59-A6C34878D82A}">
                    <a16:rowId xmlns:a16="http://schemas.microsoft.com/office/drawing/2014/main" val="115151966"/>
                  </a:ext>
                </a:extLst>
              </a:tr>
              <a:tr h="370840">
                <a:tc>
                  <a:txBody>
                    <a:bodyPr/>
                    <a:lstStyle/>
                    <a:p>
                      <a:r>
                        <a:rPr lang="en-US" sz="1000"/>
                        <a:t>Gustavo Posse</a:t>
                      </a:r>
                    </a:p>
                  </a:txBody>
                  <a:tcPr/>
                </a:tc>
                <a:tc>
                  <a:txBody>
                    <a:bodyPr/>
                    <a:lstStyle/>
                    <a:p>
                      <a:r>
                        <a:rPr lang="en-US" sz="1000"/>
                        <a:t>161156</a:t>
                      </a:r>
                    </a:p>
                  </a:txBody>
                  <a:tcPr/>
                </a:tc>
                <a:tc>
                  <a:txBody>
                    <a:bodyPr/>
                    <a:lstStyle/>
                    <a:p>
                      <a:r>
                        <a:rPr lang="en-US" sz="1000"/>
                        <a:t>60</a:t>
                      </a:r>
                    </a:p>
                  </a:txBody>
                  <a:tcPr/>
                </a:tc>
                <a:tc>
                  <a:txBody>
                    <a:bodyPr/>
                    <a:lstStyle/>
                    <a:p>
                      <a:r>
                        <a:rPr lang="en-US" sz="1000"/>
                        <a:t>15</a:t>
                      </a:r>
                    </a:p>
                  </a:txBody>
                  <a:tcPr/>
                </a:tc>
                <a:tc>
                  <a:txBody>
                    <a:bodyPr/>
                    <a:lstStyle/>
                    <a:p>
                      <a:r>
                        <a:rPr lang="en-US" sz="1000"/>
                        <a:t>3206</a:t>
                      </a:r>
                    </a:p>
                  </a:txBody>
                  <a:tcPr/>
                </a:tc>
                <a:tc>
                  <a:txBody>
                    <a:bodyPr/>
                    <a:lstStyle/>
                    <a:p>
                      <a:r>
                        <a:rPr lang="en-US" sz="1000"/>
                        <a:t>223</a:t>
                      </a:r>
                    </a:p>
                  </a:txBody>
                  <a:tcPr/>
                </a:tc>
                <a:tc>
                  <a:txBody>
                    <a:bodyPr/>
                    <a:lstStyle/>
                    <a:p>
                      <a:r>
                        <a:rPr lang="en-US" sz="1000"/>
                        <a:t>573</a:t>
                      </a:r>
                    </a:p>
                  </a:txBody>
                  <a:tcPr/>
                </a:tc>
                <a:tc>
                  <a:txBody>
                    <a:bodyPr/>
                    <a:lstStyle/>
                    <a:p>
                      <a:r>
                        <a:rPr lang="en-US" sz="1000"/>
                        <a:t>0</a:t>
                      </a:r>
                    </a:p>
                  </a:txBody>
                  <a:tcPr/>
                </a:tc>
                <a:tc>
                  <a:txBody>
                    <a:bodyPr/>
                    <a:lstStyle/>
                    <a:p>
                      <a:r>
                        <a:rPr lang="en-US" sz="1000"/>
                        <a:t>0.1656 %</a:t>
                      </a:r>
                    </a:p>
                  </a:txBody>
                  <a:tcPr/>
                </a:tc>
                <a:extLst>
                  <a:ext uri="{0D108BD9-81ED-4DB2-BD59-A6C34878D82A}">
                    <a16:rowId xmlns:a16="http://schemas.microsoft.com/office/drawing/2014/main" val="2620883399"/>
                  </a:ext>
                </a:extLst>
              </a:tr>
              <a:tr h="370840">
                <a:tc>
                  <a:txBody>
                    <a:bodyPr/>
                    <a:lstStyle/>
                    <a:p>
                      <a:r>
                        <a:rPr lang="en-US" sz="1000"/>
                        <a:t>Nestor Grindetti</a:t>
                      </a:r>
                    </a:p>
                  </a:txBody>
                  <a:tcPr/>
                </a:tc>
                <a:tc>
                  <a:txBody>
                    <a:bodyPr/>
                    <a:lstStyle/>
                    <a:p>
                      <a:r>
                        <a:rPr lang="en-US" sz="1000"/>
                        <a:t>75763</a:t>
                      </a:r>
                    </a:p>
                  </a:txBody>
                  <a:tcPr/>
                </a:tc>
                <a:tc>
                  <a:txBody>
                    <a:bodyPr/>
                    <a:lstStyle/>
                    <a:p>
                      <a:r>
                        <a:rPr lang="en-US" sz="1000"/>
                        <a:t>661</a:t>
                      </a:r>
                    </a:p>
                  </a:txBody>
                  <a:tcPr/>
                </a:tc>
                <a:tc>
                  <a:txBody>
                    <a:bodyPr/>
                    <a:lstStyle/>
                    <a:p>
                      <a:r>
                        <a:rPr lang="en-US" sz="1000"/>
                        <a:t>34</a:t>
                      </a:r>
                    </a:p>
                  </a:txBody>
                  <a:tcPr/>
                </a:tc>
                <a:tc>
                  <a:txBody>
                    <a:bodyPr/>
                    <a:lstStyle/>
                    <a:p>
                      <a:r>
                        <a:rPr lang="en-US" sz="1000"/>
                        <a:t>9989</a:t>
                      </a:r>
                    </a:p>
                  </a:txBody>
                  <a:tcPr/>
                </a:tc>
                <a:tc>
                  <a:txBody>
                    <a:bodyPr/>
                    <a:lstStyle/>
                    <a:p>
                      <a:r>
                        <a:rPr lang="en-US" sz="1000"/>
                        <a:t>1202</a:t>
                      </a:r>
                    </a:p>
                  </a:txBody>
                  <a:tcPr/>
                </a:tc>
                <a:tc>
                  <a:txBody>
                    <a:bodyPr/>
                    <a:lstStyle/>
                    <a:p>
                      <a:r>
                        <a:rPr lang="en-US" sz="1000"/>
                        <a:t>948</a:t>
                      </a:r>
                    </a:p>
                  </a:txBody>
                  <a:tcPr/>
                </a:tc>
                <a:tc>
                  <a:txBody>
                    <a:bodyPr/>
                    <a:lstStyle/>
                    <a:p>
                      <a:r>
                        <a:rPr lang="en-US" sz="1000"/>
                        <a:t>0</a:t>
                      </a:r>
                    </a:p>
                  </a:txBody>
                  <a:tcPr/>
                </a:tc>
                <a:tc>
                  <a:txBody>
                    <a:bodyPr/>
                    <a:lstStyle/>
                    <a:p>
                      <a:r>
                        <a:rPr lang="en-US" sz="1000"/>
                        <a:t>0.4733 %</a:t>
                      </a:r>
                    </a:p>
                  </a:txBody>
                  <a:tcPr/>
                </a:tc>
                <a:extLst>
                  <a:ext uri="{0D108BD9-81ED-4DB2-BD59-A6C34878D82A}">
                    <a16:rowId xmlns:a16="http://schemas.microsoft.com/office/drawing/2014/main" val="478704273"/>
                  </a:ext>
                </a:extLst>
              </a:tr>
            </a:tbl>
          </a:graphicData>
        </a:graphic>
      </p:graphicFrame>
      <p:sp>
        <p:nvSpPr>
          <p:cNvPr id="4" name="Text Placeholder 3">
            <a:extLst>
              <a:ext uri="{FF2B5EF4-FFF2-40B4-BE49-F238E27FC236}">
                <a16:creationId xmlns:a16="http://schemas.microsoft.com/office/drawing/2014/main" id="{91C2C9B5-B9C0-4595-86F4-F4FCD854902C}"/>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800226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0F051-BBEB-4023-8820-60ED1B2EC4FF}"/>
              </a:ext>
            </a:extLst>
          </p:cNvPr>
          <p:cNvSpPr>
            <a:spLocks noGrp="1"/>
          </p:cNvSpPr>
          <p:nvPr>
            <p:ph type="title"/>
          </p:nvPr>
        </p:nvSpPr>
        <p:spPr/>
        <p:txBody>
          <a:bodyPr/>
          <a:lstStyle/>
          <a:p>
            <a:r>
              <a:rPr lang="en-US"/>
              <a:t>Facebook Fan Distribution | POSSE</a:t>
            </a:r>
          </a:p>
        </p:txBody>
      </p:sp>
      <p:graphicFrame>
        <p:nvGraphicFramePr>
          <p:cNvPr id="6" name="Chart Placeholder 5">
            <a:extLst>
              <a:ext uri="{FF2B5EF4-FFF2-40B4-BE49-F238E27FC236}">
                <a16:creationId xmlns:a16="http://schemas.microsoft.com/office/drawing/2014/main" id="{50610A7E-1FA9-416F-BD86-65A88B160707}"/>
              </a:ext>
            </a:extLst>
          </p:cNvPr>
          <p:cNvGraphicFramePr>
            <a:graphicFrameLocks noGrp="1"/>
          </p:cNvGraphicFramePr>
          <p:nvPr>
            <p:ph type="chart" sz="quarter" idx="13"/>
            <p:extLst>
              <p:ext uri="{D42A27DB-BD31-4B8C-83A1-F6EECF244321}">
                <p14:modId xmlns:p14="http://schemas.microsoft.com/office/powerpoint/2010/main" val="3141863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075DBC-BD2A-495B-8319-25C2016E8082}"/>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4A416288-337D-46A0-9E63-EB545DEBF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5643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B6D12-B03C-4E55-8164-1524A680EF48}"/>
              </a:ext>
            </a:extLst>
          </p:cNvPr>
          <p:cNvSpPr>
            <a:spLocks noGrp="1"/>
          </p:cNvSpPr>
          <p:nvPr>
            <p:ph type="title"/>
          </p:nvPr>
        </p:nvSpPr>
        <p:spPr/>
        <p:txBody>
          <a:bodyPr/>
          <a:lstStyle/>
          <a:p>
            <a:r>
              <a:rPr lang="en-US"/>
              <a:t>Facebook +/- Fan Distribution | POSSE</a:t>
            </a:r>
          </a:p>
        </p:txBody>
      </p:sp>
      <p:graphicFrame>
        <p:nvGraphicFramePr>
          <p:cNvPr id="6" name="Chart Placeholder 5">
            <a:extLst>
              <a:ext uri="{FF2B5EF4-FFF2-40B4-BE49-F238E27FC236}">
                <a16:creationId xmlns:a16="http://schemas.microsoft.com/office/drawing/2014/main" id="{F5D21DEF-3FB7-455C-AAA6-319BBBD22AE0}"/>
              </a:ext>
            </a:extLst>
          </p:cNvPr>
          <p:cNvGraphicFramePr>
            <a:graphicFrameLocks noGrp="1"/>
          </p:cNvGraphicFramePr>
          <p:nvPr>
            <p:ph type="chart" sz="quarter" idx="13"/>
            <p:extLst>
              <p:ext uri="{D42A27DB-BD31-4B8C-83A1-F6EECF244321}">
                <p14:modId xmlns:p14="http://schemas.microsoft.com/office/powerpoint/2010/main" val="3417849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D4A60D-3750-4DA1-8928-999156D8617D}"/>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E2B92E0A-AB02-4B53-8635-0EE0E2152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599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F4AA5-2BAD-42CB-B24F-A14AD9883F8B}"/>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FCA23ABE-76C7-4ABE-A565-91109859BB44}"/>
              </a:ext>
            </a:extLst>
          </p:cNvPr>
          <p:cNvGraphicFramePr>
            <a:graphicFrameLocks noGrp="1"/>
          </p:cNvGraphicFramePr>
          <p:nvPr>
            <p:ph type="chart" sz="quarter" idx="13"/>
            <p:extLst>
              <p:ext uri="{D42A27DB-BD31-4B8C-83A1-F6EECF244321}">
                <p14:modId xmlns:p14="http://schemas.microsoft.com/office/powerpoint/2010/main" val="1038955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2C3A46-9740-4CF4-B6B3-2F124AAFD98B}"/>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54DF6717-811C-4FA8-8D5A-52FB70FACB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421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B7AE4-BD3E-4549-83EA-3F716D1D37DB}"/>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8E322B5A-602A-49F6-9590-786B5F5AD61F}"/>
              </a:ext>
            </a:extLst>
          </p:cNvPr>
          <p:cNvGraphicFramePr>
            <a:graphicFrameLocks noGrp="1"/>
          </p:cNvGraphicFramePr>
          <p:nvPr>
            <p:ph type="chart" sz="quarter" idx="13"/>
            <p:extLst>
              <p:ext uri="{D42A27DB-BD31-4B8C-83A1-F6EECF244321}">
                <p14:modId xmlns:p14="http://schemas.microsoft.com/office/powerpoint/2010/main" val="1817484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93910E-7DCA-4A62-8C86-129240961F67}"/>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FB47ACF4-B947-41AD-986D-1343EEC359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803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B60CE-764D-4C74-91AB-4E784A6DB6BC}"/>
              </a:ext>
            </a:extLst>
          </p:cNvPr>
          <p:cNvSpPr>
            <a:spLocks noGrp="1"/>
          </p:cNvSpPr>
          <p:nvPr>
            <p:ph type="title"/>
          </p:nvPr>
        </p:nvSpPr>
        <p:spPr/>
        <p:txBody>
          <a:bodyPr/>
          <a:lstStyle/>
          <a:p>
            <a:r>
              <a:rPr lang="en-US"/>
              <a:t>Facebook Posts Distribution | POSSE</a:t>
            </a:r>
          </a:p>
        </p:txBody>
      </p:sp>
      <p:graphicFrame>
        <p:nvGraphicFramePr>
          <p:cNvPr id="6" name="Chart Placeholder 5">
            <a:extLst>
              <a:ext uri="{FF2B5EF4-FFF2-40B4-BE49-F238E27FC236}">
                <a16:creationId xmlns:a16="http://schemas.microsoft.com/office/drawing/2014/main" id="{B07031A9-63C0-4ED7-B493-7CBE13B84311}"/>
              </a:ext>
            </a:extLst>
          </p:cNvPr>
          <p:cNvGraphicFramePr>
            <a:graphicFrameLocks noGrp="1"/>
          </p:cNvGraphicFramePr>
          <p:nvPr>
            <p:ph type="chart" sz="quarter" idx="13"/>
            <p:extLst>
              <p:ext uri="{D42A27DB-BD31-4B8C-83A1-F6EECF244321}">
                <p14:modId xmlns:p14="http://schemas.microsoft.com/office/powerpoint/2010/main" val="3638134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7CD2B1-A00E-4D2F-BB9A-E1ACF9FAAE45}"/>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ED6AEB03-46F8-4C59-B3EE-2E3ED16A6E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6025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866C-F1E6-4E65-848D-1B9BA9F949EE}"/>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419FCF86-6990-4916-8709-BBF0D8224FFA}"/>
              </a:ext>
            </a:extLst>
          </p:cNvPr>
          <p:cNvGraphicFramePr>
            <a:graphicFrameLocks noGrp="1"/>
          </p:cNvGraphicFramePr>
          <p:nvPr>
            <p:ph type="chart" sz="quarter" idx="13"/>
            <p:extLst>
              <p:ext uri="{D42A27DB-BD31-4B8C-83A1-F6EECF244321}">
                <p14:modId xmlns:p14="http://schemas.microsoft.com/office/powerpoint/2010/main" val="2851673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C514C8-6AB7-415E-9542-2696B8BAFA43}"/>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41615D86-D71E-451D-9B36-CE1184C8B9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0061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23D5A-BD75-4898-B477-EBCE87E6D2E1}"/>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2350B988-BCA3-4987-9A73-F7D67974868B}"/>
              </a:ext>
            </a:extLst>
          </p:cNvPr>
          <p:cNvGraphicFramePr>
            <a:graphicFrameLocks noGrp="1"/>
          </p:cNvGraphicFramePr>
          <p:nvPr>
            <p:ph type="chart" sz="quarter" idx="13"/>
            <p:extLst>
              <p:ext uri="{D42A27DB-BD31-4B8C-83A1-F6EECF244321}">
                <p14:modId xmlns:p14="http://schemas.microsoft.com/office/powerpoint/2010/main" val="2522300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980BB9-49A1-4034-8177-90A4E711A1A0}"/>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85C5ED6E-1ADA-4C28-B46F-996E800716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6053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7BA11-9F95-4519-9FA4-31CB0413EC7F}"/>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EEF75236-8985-4B85-807A-AD3EFDCCD9CB}"/>
              </a:ext>
            </a:extLst>
          </p:cNvPr>
          <p:cNvGraphicFramePr>
            <a:graphicFrameLocks noGrp="1"/>
          </p:cNvGraphicFramePr>
          <p:nvPr>
            <p:ph type="chart" sz="quarter" idx="13"/>
            <p:extLst>
              <p:ext uri="{D42A27DB-BD31-4B8C-83A1-F6EECF244321}">
                <p14:modId xmlns:p14="http://schemas.microsoft.com/office/powerpoint/2010/main" val="4053883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D8CF3F-9906-4E5B-A21C-53851B0545C2}"/>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3481ADFE-1A29-45CD-8643-BD485F2A4D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0955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2455-D452-4D70-A2B1-5A56B69483BF}"/>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7E6C9097-E44C-40C9-9FDE-00436753F11F}"/>
              </a:ext>
            </a:extLst>
          </p:cNvPr>
          <p:cNvGraphicFramePr>
            <a:graphicFrameLocks noGrp="1"/>
          </p:cNvGraphicFramePr>
          <p:nvPr>
            <p:ph type="chart" sz="quarter" idx="13"/>
            <p:extLst>
              <p:ext uri="{D42A27DB-BD31-4B8C-83A1-F6EECF244321}">
                <p14:modId xmlns:p14="http://schemas.microsoft.com/office/powerpoint/2010/main" val="1487777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0C6C6-37BF-420F-AFEE-3871A29EA405}"/>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E02D3075-ABEC-4D33-89BC-F589BCD8A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8112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00DEC-26FE-4BF1-BC92-31AAA1F539E4}"/>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99B0B427-0530-4E4D-B7E0-5F367587A2C4}"/>
              </a:ext>
            </a:extLst>
          </p:cNvPr>
          <p:cNvGraphicFramePr>
            <a:graphicFrameLocks noGrp="1"/>
          </p:cNvGraphicFramePr>
          <p:nvPr>
            <p:ph type="chart" sz="quarter" idx="13"/>
            <p:extLst>
              <p:ext uri="{D42A27DB-BD31-4B8C-83A1-F6EECF244321}">
                <p14:modId xmlns:p14="http://schemas.microsoft.com/office/powerpoint/2010/main" val="1366012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A42F1A-BA98-462F-84A7-5EBBF3E4579D}"/>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BCB4E276-4554-4CF5-A500-76E336B2FE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770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4BA7C-5E70-401A-BC29-ED1A7F6C02E5}"/>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693A79B2-13EC-4A1B-92FB-3A51CC803C50}"/>
              </a:ext>
            </a:extLst>
          </p:cNvPr>
          <p:cNvGraphicFramePr>
            <a:graphicFrameLocks noGrp="1"/>
          </p:cNvGraphicFramePr>
          <p:nvPr>
            <p:ph type="chart" sz="quarter" idx="13"/>
            <p:extLst>
              <p:ext uri="{D42A27DB-BD31-4B8C-83A1-F6EECF244321}">
                <p14:modId xmlns:p14="http://schemas.microsoft.com/office/powerpoint/2010/main" val="2566364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281353-3220-4166-AF59-16420F135B54}"/>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CE3FB325-D710-4799-B1F4-8414BB3E44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7672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EEAC1-2B78-4E43-B8EC-E8A601AE7C6B}"/>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92A084DA-887C-40D8-AEA4-2368A67BA620}"/>
              </a:ext>
            </a:extLst>
          </p:cNvPr>
          <p:cNvGraphicFramePr>
            <a:graphicFrameLocks noGrp="1"/>
          </p:cNvGraphicFramePr>
          <p:nvPr>
            <p:ph type="chart" sz="quarter" idx="13"/>
            <p:extLst>
              <p:ext uri="{D42A27DB-BD31-4B8C-83A1-F6EECF244321}">
                <p14:modId xmlns:p14="http://schemas.microsoft.com/office/powerpoint/2010/main" val="3080397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C837F6-0FDC-4715-B917-D0DE0148B9AA}"/>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AB0618FD-AC1C-4006-AB78-D9D69E8B3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7396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721D0-FF5A-4DEB-A1EF-239CABFF83A5}"/>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EC907F78-63D9-451B-BDC1-7B29D4CC5656}"/>
              </a:ext>
            </a:extLst>
          </p:cNvPr>
          <p:cNvGraphicFramePr>
            <a:graphicFrameLocks noGrp="1"/>
          </p:cNvGraphicFramePr>
          <p:nvPr>
            <p:ph type="chart" sz="quarter" idx="13"/>
            <p:extLst>
              <p:ext uri="{D42A27DB-BD31-4B8C-83A1-F6EECF244321}">
                <p14:modId xmlns:p14="http://schemas.microsoft.com/office/powerpoint/2010/main" val="4071007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A6D115-71BE-41B0-982F-0861EF5E96A4}"/>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3ED8E6A2-1291-44AD-B567-47DF5524DE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1873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E2C6-BF88-4B16-969B-0525414CB295}"/>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DFF82774-FDEF-4D64-BE16-450C435BC5B8}"/>
              </a:ext>
            </a:extLst>
          </p:cNvPr>
          <p:cNvGraphicFramePr>
            <a:graphicFrameLocks noGrp="1"/>
          </p:cNvGraphicFramePr>
          <p:nvPr>
            <p:ph type="chart" sz="quarter" idx="13"/>
            <p:extLst>
              <p:ext uri="{D42A27DB-BD31-4B8C-83A1-F6EECF244321}">
                <p14:modId xmlns:p14="http://schemas.microsoft.com/office/powerpoint/2010/main" val="3529081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990880-BAAB-43E1-AF75-D79A9C22AD05}"/>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22BEF548-B748-4E4F-AFB9-AC4D8D29C0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6755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9505A-C214-4EBF-8B8A-E8EBF9CBB18C}"/>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150E45E4-CA35-4CC9-8657-AD5AEAF8449C}"/>
              </a:ext>
            </a:extLst>
          </p:cNvPr>
          <p:cNvGraphicFramePr>
            <a:graphicFrameLocks noGrp="1"/>
          </p:cNvGraphicFramePr>
          <p:nvPr>
            <p:ph type="chart" sz="quarter" idx="13"/>
            <p:extLst>
              <p:ext uri="{D42A27DB-BD31-4B8C-83A1-F6EECF244321}">
                <p14:modId xmlns:p14="http://schemas.microsoft.com/office/powerpoint/2010/main" val="3625530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422BD-2167-4820-B792-466D71AADE2D}"/>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8B2C4FDD-538B-42A9-A0F4-8D50F6A32B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117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82175-C55F-4F4A-A397-D49EE0E04241}"/>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C73F685B-4C6F-4ECA-9BFE-E14600D73EFE}"/>
              </a:ext>
            </a:extLst>
          </p:cNvPr>
          <p:cNvGraphicFramePr>
            <a:graphicFrameLocks noGrp="1"/>
          </p:cNvGraphicFramePr>
          <p:nvPr>
            <p:ph type="chart" sz="quarter" idx="13"/>
            <p:extLst>
              <p:ext uri="{D42A27DB-BD31-4B8C-83A1-F6EECF244321}">
                <p14:modId xmlns:p14="http://schemas.microsoft.com/office/powerpoint/2010/main" val="2730486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C25CEB-847C-474C-8D52-977B52970444}"/>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C0BC90AF-9488-4E6E-A0D3-45ADB307D5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232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131DD-00B5-4E61-99B2-3E0FB5D1FE26}"/>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7D6AA340-E9D6-443F-8F7D-687AB92B068B}"/>
              </a:ext>
            </a:extLst>
          </p:cNvPr>
          <p:cNvGraphicFramePr>
            <a:graphicFrameLocks noGrp="1"/>
          </p:cNvGraphicFramePr>
          <p:nvPr>
            <p:ph type="chart" sz="quarter" idx="13"/>
            <p:extLst>
              <p:ext uri="{D42A27DB-BD31-4B8C-83A1-F6EECF244321}">
                <p14:modId xmlns:p14="http://schemas.microsoft.com/office/powerpoint/2010/main" val="1757372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A9B904-CA0F-422A-9324-29476FA2DF4D}"/>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79BB6D43-1432-4F57-AD27-8DFDBBEC94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4768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A275D-4968-4F26-A5CC-9EA47DFAA9D6}"/>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34892435-A569-49C0-B847-8CA919603B1A}"/>
              </a:ext>
            </a:extLst>
          </p:cNvPr>
          <p:cNvGraphicFramePr>
            <a:graphicFrameLocks noGrp="1"/>
          </p:cNvGraphicFramePr>
          <p:nvPr>
            <p:ph type="chart" sz="quarter" idx="13"/>
            <p:extLst>
              <p:ext uri="{D42A27DB-BD31-4B8C-83A1-F6EECF244321}">
                <p14:modId xmlns:p14="http://schemas.microsoft.com/office/powerpoint/2010/main" val="1047651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AFAAE-9D6F-4534-8A13-F84379E5EFBB}"/>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5C6FCF9B-7ABF-4FD5-BB89-C82C2220FD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7757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45AD4-1163-45F5-B001-247969E7491C}"/>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3EEA3FDF-7EAB-49B7-A6BB-8FFB6E525964}"/>
              </a:ext>
            </a:extLst>
          </p:cNvPr>
          <p:cNvGraphicFramePr>
            <a:graphicFrameLocks noGrp="1"/>
          </p:cNvGraphicFramePr>
          <p:nvPr>
            <p:ph type="tbl" sz="quarter" idx="13"/>
            <p:extLst>
              <p:ext uri="{D42A27DB-BD31-4B8C-83A1-F6EECF244321}">
                <p14:modId xmlns:p14="http://schemas.microsoft.com/office/powerpoint/2010/main" val="194671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3890313"/>
                    </a:ext>
                  </a:extLst>
                </a:gridCol>
                <a:gridCol w="1152144">
                  <a:extLst>
                    <a:ext uri="{9D8B030D-6E8A-4147-A177-3AD203B41FA5}">
                      <a16:colId xmlns:a16="http://schemas.microsoft.com/office/drawing/2014/main" val="2795593381"/>
                    </a:ext>
                  </a:extLst>
                </a:gridCol>
                <a:gridCol w="1152144">
                  <a:extLst>
                    <a:ext uri="{9D8B030D-6E8A-4147-A177-3AD203B41FA5}">
                      <a16:colId xmlns:a16="http://schemas.microsoft.com/office/drawing/2014/main" val="2943239412"/>
                    </a:ext>
                  </a:extLst>
                </a:gridCol>
                <a:gridCol w="1152144">
                  <a:extLst>
                    <a:ext uri="{9D8B030D-6E8A-4147-A177-3AD203B41FA5}">
                      <a16:colId xmlns:a16="http://schemas.microsoft.com/office/drawing/2014/main" val="1075923329"/>
                    </a:ext>
                  </a:extLst>
                </a:gridCol>
                <a:gridCol w="1152144">
                  <a:extLst>
                    <a:ext uri="{9D8B030D-6E8A-4147-A177-3AD203B41FA5}">
                      <a16:colId xmlns:a16="http://schemas.microsoft.com/office/drawing/2014/main" val="3447414336"/>
                    </a:ext>
                  </a:extLst>
                </a:gridCol>
                <a:gridCol w="1152144">
                  <a:extLst>
                    <a:ext uri="{9D8B030D-6E8A-4147-A177-3AD203B41FA5}">
                      <a16:colId xmlns:a16="http://schemas.microsoft.com/office/drawing/2014/main" val="13443089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4159377736"/>
                  </a:ext>
                </a:extLst>
              </a:tr>
              <a:tr h="370840">
                <a:tc>
                  <a:txBody>
                    <a:bodyPr/>
                    <a:lstStyle/>
                    <a:p>
                      <a:r>
                        <a:rPr lang="en-US" sz="1000"/>
                        <a:t>#sanisidro</a:t>
                      </a:r>
                    </a:p>
                  </a:txBody>
                  <a:tcPr/>
                </a:tc>
                <a:tc>
                  <a:txBody>
                    <a:bodyPr/>
                    <a:lstStyle/>
                    <a:p>
                      <a:r>
                        <a:rPr lang="en-US" sz="1000"/>
                        <a:t>8</a:t>
                      </a:r>
                    </a:p>
                  </a:txBody>
                  <a:tcPr/>
                </a:tc>
                <a:tc>
                  <a:txBody>
                    <a:bodyPr/>
                    <a:lstStyle/>
                    <a:p>
                      <a:r>
                        <a:rPr lang="en-US" sz="1000"/>
                        <a:t>256</a:t>
                      </a:r>
                    </a:p>
                  </a:txBody>
                  <a:tcPr/>
                </a:tc>
                <a:tc>
                  <a:txBody>
                    <a:bodyPr/>
                    <a:lstStyle/>
                    <a:p>
                      <a:r>
                        <a:rPr lang="en-US" sz="1000"/>
                        <a:t>13.625</a:t>
                      </a:r>
                    </a:p>
                  </a:txBody>
                  <a:tcPr/>
                </a:tc>
                <a:tc>
                  <a:txBody>
                    <a:bodyPr/>
                    <a:lstStyle/>
                    <a:p>
                      <a:r>
                        <a:rPr lang="en-US" sz="1000"/>
                        <a:t>42.625</a:t>
                      </a:r>
                    </a:p>
                  </a:txBody>
                  <a:tcPr/>
                </a:tc>
                <a:tc>
                  <a:txBody>
                    <a:bodyPr/>
                    <a:lstStyle/>
                    <a:p>
                      <a:r>
                        <a:rPr lang="en-US" sz="1000"/>
                        <a:t>312.25</a:t>
                      </a:r>
                    </a:p>
                  </a:txBody>
                  <a:tcPr/>
                </a:tc>
                <a:extLst>
                  <a:ext uri="{0D108BD9-81ED-4DB2-BD59-A6C34878D82A}">
                    <a16:rowId xmlns:a16="http://schemas.microsoft.com/office/drawing/2014/main" val="505775283"/>
                  </a:ext>
                </a:extLst>
              </a:tr>
              <a:tr h="370840">
                <a:tc>
                  <a:txBody>
                    <a:bodyPr/>
                    <a:lstStyle/>
                    <a:p>
                      <a:r>
                        <a:rPr lang="en-US" sz="1000"/>
                        <a:t>#salud</a:t>
                      </a:r>
                    </a:p>
                  </a:txBody>
                  <a:tcPr/>
                </a:tc>
                <a:tc>
                  <a:txBody>
                    <a:bodyPr/>
                    <a:lstStyle/>
                    <a:p>
                      <a:r>
                        <a:rPr lang="en-US" sz="1000"/>
                        <a:t>3</a:t>
                      </a:r>
                    </a:p>
                  </a:txBody>
                  <a:tcPr/>
                </a:tc>
                <a:tc>
                  <a:txBody>
                    <a:bodyPr/>
                    <a:lstStyle/>
                    <a:p>
                      <a:r>
                        <a:rPr lang="en-US" sz="1000"/>
                        <a:t>427.33333333333</a:t>
                      </a:r>
                    </a:p>
                  </a:txBody>
                  <a:tcPr/>
                </a:tc>
                <a:tc>
                  <a:txBody>
                    <a:bodyPr/>
                    <a:lstStyle/>
                    <a:p>
                      <a:r>
                        <a:rPr lang="en-US" sz="1000"/>
                        <a:t>21</a:t>
                      </a:r>
                    </a:p>
                  </a:txBody>
                  <a:tcPr/>
                </a:tc>
                <a:tc>
                  <a:txBody>
                    <a:bodyPr/>
                    <a:lstStyle/>
                    <a:p>
                      <a:r>
                        <a:rPr lang="en-US" sz="1000"/>
                        <a:t>65.333333333333</a:t>
                      </a:r>
                    </a:p>
                  </a:txBody>
                  <a:tcPr/>
                </a:tc>
                <a:tc>
                  <a:txBody>
                    <a:bodyPr/>
                    <a:lstStyle/>
                    <a:p>
                      <a:r>
                        <a:rPr lang="en-US" sz="1000"/>
                        <a:t>513.66666666667</a:t>
                      </a:r>
                    </a:p>
                  </a:txBody>
                  <a:tcPr/>
                </a:tc>
                <a:extLst>
                  <a:ext uri="{0D108BD9-81ED-4DB2-BD59-A6C34878D82A}">
                    <a16:rowId xmlns:a16="http://schemas.microsoft.com/office/drawing/2014/main" val="3414272201"/>
                  </a:ext>
                </a:extLst>
              </a:tr>
              <a:tr h="370840">
                <a:tc>
                  <a:txBody>
                    <a:bodyPr/>
                    <a:lstStyle/>
                    <a:p>
                      <a:r>
                        <a:rPr lang="en-US" sz="1000"/>
                        <a:t>#YoFiscalizo</a:t>
                      </a:r>
                    </a:p>
                  </a:txBody>
                  <a:tcPr/>
                </a:tc>
                <a:tc>
                  <a:txBody>
                    <a:bodyPr/>
                    <a:lstStyle/>
                    <a:p>
                      <a:r>
                        <a:rPr lang="en-US" sz="1000"/>
                        <a:t>2</a:t>
                      </a:r>
                    </a:p>
                  </a:txBody>
                  <a:tcPr/>
                </a:tc>
                <a:tc>
                  <a:txBody>
                    <a:bodyPr/>
                    <a:lstStyle/>
                    <a:p>
                      <a:r>
                        <a:rPr lang="en-US" sz="1000"/>
                        <a:t>1360.5</a:t>
                      </a:r>
                    </a:p>
                  </a:txBody>
                  <a:tcPr/>
                </a:tc>
                <a:tc>
                  <a:txBody>
                    <a:bodyPr/>
                    <a:lstStyle/>
                    <a:p>
                      <a:r>
                        <a:rPr lang="en-US" sz="1000"/>
                        <a:t>114.5</a:t>
                      </a:r>
                    </a:p>
                  </a:txBody>
                  <a:tcPr/>
                </a:tc>
                <a:tc>
                  <a:txBody>
                    <a:bodyPr/>
                    <a:lstStyle/>
                    <a:p>
                      <a:r>
                        <a:rPr lang="en-US" sz="1000"/>
                        <a:t>153.5</a:t>
                      </a:r>
                    </a:p>
                  </a:txBody>
                  <a:tcPr/>
                </a:tc>
                <a:tc>
                  <a:txBody>
                    <a:bodyPr/>
                    <a:lstStyle/>
                    <a:p>
                      <a:r>
                        <a:rPr lang="en-US" sz="1000"/>
                        <a:t>1628.5</a:t>
                      </a:r>
                    </a:p>
                  </a:txBody>
                  <a:tcPr/>
                </a:tc>
                <a:extLst>
                  <a:ext uri="{0D108BD9-81ED-4DB2-BD59-A6C34878D82A}">
                    <a16:rowId xmlns:a16="http://schemas.microsoft.com/office/drawing/2014/main" val="4244919383"/>
                  </a:ext>
                </a:extLst>
              </a:tr>
              <a:tr h="370840">
                <a:tc>
                  <a:txBody>
                    <a:bodyPr/>
                    <a:lstStyle/>
                    <a:p>
                      <a:r>
                        <a:rPr lang="en-US" sz="1000"/>
                        <a:t>#corazonsaludable</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2088564840"/>
                  </a:ext>
                </a:extLst>
              </a:tr>
              <a:tr h="370840">
                <a:tc>
                  <a:txBody>
                    <a:bodyPr/>
                    <a:lstStyle/>
                    <a:p>
                      <a:r>
                        <a:rPr lang="en-US" sz="1000"/>
                        <a:t>#colesterol</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3898240884"/>
                  </a:ext>
                </a:extLst>
              </a:tr>
              <a:tr h="370840">
                <a:tc>
                  <a:txBody>
                    <a:bodyPr/>
                    <a:lstStyle/>
                    <a:p>
                      <a:r>
                        <a:rPr lang="en-US" sz="1000"/>
                        <a:t>#glucemia</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708104079"/>
                  </a:ext>
                </a:extLst>
              </a:tr>
              <a:tr h="370840">
                <a:tc>
                  <a:txBody>
                    <a:bodyPr/>
                    <a:lstStyle/>
                    <a:p>
                      <a:r>
                        <a:rPr lang="en-US" sz="1000"/>
                        <a:t>#presiónarterial</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1193498492"/>
                  </a:ext>
                </a:extLst>
              </a:tr>
              <a:tr h="370840">
                <a:tc>
                  <a:txBody>
                    <a:bodyPr/>
                    <a:lstStyle/>
                    <a:p>
                      <a:r>
                        <a:rPr lang="en-US" sz="1000"/>
                        <a:t>#nutrición</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1533016051"/>
                  </a:ext>
                </a:extLst>
              </a:tr>
              <a:tr h="370840">
                <a:tc>
                  <a:txBody>
                    <a:bodyPr/>
                    <a:lstStyle/>
                    <a:p>
                      <a:r>
                        <a:rPr lang="en-US" sz="1000"/>
                        <a:t>#vacunaantigripal</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4238372134"/>
                  </a:ext>
                </a:extLst>
              </a:tr>
              <a:tr h="370840">
                <a:tc>
                  <a:txBody>
                    <a:bodyPr/>
                    <a:lstStyle/>
                    <a:p>
                      <a:r>
                        <a:rPr lang="en-US" sz="1000"/>
                        <a:t>#VacunaObligatoria</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2738097828"/>
                  </a:ext>
                </a:extLst>
              </a:tr>
            </a:tbl>
          </a:graphicData>
        </a:graphic>
      </p:graphicFrame>
      <p:sp>
        <p:nvSpPr>
          <p:cNvPr id="4" name="Text Placeholder 3">
            <a:extLst>
              <a:ext uri="{FF2B5EF4-FFF2-40B4-BE49-F238E27FC236}">
                <a16:creationId xmlns:a16="http://schemas.microsoft.com/office/drawing/2014/main" id="{59361C72-7A3A-463D-B6EB-4AAFA4F83D03}"/>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536803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4F086-7A4F-487E-963A-0F2E0AE52904}"/>
              </a:ext>
            </a:extLst>
          </p:cNvPr>
          <p:cNvSpPr>
            <a:spLocks noGrp="1"/>
          </p:cNvSpPr>
          <p:nvPr>
            <p:ph type="title"/>
          </p:nvPr>
        </p:nvSpPr>
        <p:spPr/>
        <p:txBody>
          <a:bodyPr/>
          <a:lstStyle/>
          <a:p>
            <a:r>
              <a:rPr lang="en-US"/>
              <a:t>Facebook Post Table + Reactions | POSSE - 1 of 21</a:t>
            </a:r>
          </a:p>
        </p:txBody>
      </p:sp>
      <p:graphicFrame>
        <p:nvGraphicFramePr>
          <p:cNvPr id="5" name="Table Placeholder 4">
            <a:extLst>
              <a:ext uri="{FF2B5EF4-FFF2-40B4-BE49-F238E27FC236}">
                <a16:creationId xmlns:a16="http://schemas.microsoft.com/office/drawing/2014/main" id="{637AF36B-4D4B-42C9-91A5-CBB78BB36D68}"/>
              </a:ext>
            </a:extLst>
          </p:cNvPr>
          <p:cNvGraphicFramePr>
            <a:graphicFrameLocks noGrp="1"/>
          </p:cNvGraphicFramePr>
          <p:nvPr>
            <p:ph type="tbl" sz="quarter" idx="13"/>
            <p:extLst>
              <p:ext uri="{D42A27DB-BD31-4B8C-83A1-F6EECF244321}">
                <p14:modId xmlns:p14="http://schemas.microsoft.com/office/powerpoint/2010/main" val="3918915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3365564"/>
                    </a:ext>
                  </a:extLst>
                </a:gridCol>
                <a:gridCol w="493776">
                  <a:extLst>
                    <a:ext uri="{9D8B030D-6E8A-4147-A177-3AD203B41FA5}">
                      <a16:colId xmlns:a16="http://schemas.microsoft.com/office/drawing/2014/main" val="1036335288"/>
                    </a:ext>
                  </a:extLst>
                </a:gridCol>
                <a:gridCol w="493776">
                  <a:extLst>
                    <a:ext uri="{9D8B030D-6E8A-4147-A177-3AD203B41FA5}">
                      <a16:colId xmlns:a16="http://schemas.microsoft.com/office/drawing/2014/main" val="3896601747"/>
                    </a:ext>
                  </a:extLst>
                </a:gridCol>
                <a:gridCol w="493776">
                  <a:extLst>
                    <a:ext uri="{9D8B030D-6E8A-4147-A177-3AD203B41FA5}">
                      <a16:colId xmlns:a16="http://schemas.microsoft.com/office/drawing/2014/main" val="2231954820"/>
                    </a:ext>
                  </a:extLst>
                </a:gridCol>
                <a:gridCol w="493776">
                  <a:extLst>
                    <a:ext uri="{9D8B030D-6E8A-4147-A177-3AD203B41FA5}">
                      <a16:colId xmlns:a16="http://schemas.microsoft.com/office/drawing/2014/main" val="2022623211"/>
                    </a:ext>
                  </a:extLst>
                </a:gridCol>
                <a:gridCol w="493776">
                  <a:extLst>
                    <a:ext uri="{9D8B030D-6E8A-4147-A177-3AD203B41FA5}">
                      <a16:colId xmlns:a16="http://schemas.microsoft.com/office/drawing/2014/main" val="1755334574"/>
                    </a:ext>
                  </a:extLst>
                </a:gridCol>
                <a:gridCol w="493776">
                  <a:extLst>
                    <a:ext uri="{9D8B030D-6E8A-4147-A177-3AD203B41FA5}">
                      <a16:colId xmlns:a16="http://schemas.microsoft.com/office/drawing/2014/main" val="664028642"/>
                    </a:ext>
                  </a:extLst>
                </a:gridCol>
                <a:gridCol w="493776">
                  <a:extLst>
                    <a:ext uri="{9D8B030D-6E8A-4147-A177-3AD203B41FA5}">
                      <a16:colId xmlns:a16="http://schemas.microsoft.com/office/drawing/2014/main" val="525603734"/>
                    </a:ext>
                  </a:extLst>
                </a:gridCol>
                <a:gridCol w="493776">
                  <a:extLst>
                    <a:ext uri="{9D8B030D-6E8A-4147-A177-3AD203B41FA5}">
                      <a16:colId xmlns:a16="http://schemas.microsoft.com/office/drawing/2014/main" val="1914844213"/>
                    </a:ext>
                  </a:extLst>
                </a:gridCol>
                <a:gridCol w="493776">
                  <a:extLst>
                    <a:ext uri="{9D8B030D-6E8A-4147-A177-3AD203B41FA5}">
                      <a16:colId xmlns:a16="http://schemas.microsoft.com/office/drawing/2014/main" val="503807722"/>
                    </a:ext>
                  </a:extLst>
                </a:gridCol>
                <a:gridCol w="493776">
                  <a:extLst>
                    <a:ext uri="{9D8B030D-6E8A-4147-A177-3AD203B41FA5}">
                      <a16:colId xmlns:a16="http://schemas.microsoft.com/office/drawing/2014/main" val="155681482"/>
                    </a:ext>
                  </a:extLst>
                </a:gridCol>
                <a:gridCol w="493776">
                  <a:extLst>
                    <a:ext uri="{9D8B030D-6E8A-4147-A177-3AD203B41FA5}">
                      <a16:colId xmlns:a16="http://schemas.microsoft.com/office/drawing/2014/main" val="2721544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101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- 2021-09-21 17:32:57</a:t>
                      </a:r>
                      <a:r>
                        <a:rPr kumimoji="0" lang="es-ES" sz="1000" b="0" i="0" u="none" strike="noStrike" kern="1200" cap="none" spc="0" normalizeH="0" baseline="0" noProof="0">
                          <a:ln>
                            <a:noFill/>
                          </a:ln>
                          <a:solidFill>
                            <a:prstClr val="black"/>
                          </a:solidFill>
                          <a:effectLst/>
                          <a:uLnTx/>
                          <a:uFillTx/>
                          <a:latin typeface="+mn-lt"/>
                          <a:ea typeface="+mn-ea"/>
                          <a:cs typeface="+mn-cs"/>
                        </a:rPr>
                        <a:t>
 El 12 de septiembre ganó en las urnas la idea de porvenir que Juntos por el Cambio logró representar, ese proyecto de país al que todos aspiramos donde el que trabaje pueda lograr que el fruto de su esfuerzo le permita crecer y ser libres. #MesaNacional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233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- 2021-09-24 10:46:04</a:t>
                      </a:r>
                      <a:r>
                        <a:rPr kumimoji="0" lang="es-ES" sz="1000" b="0" i="0" u="none" strike="noStrike" kern="1200" cap="none" spc="0" normalizeH="0" baseline="0" noProof="0">
                          <a:ln>
                            <a:noFill/>
                          </a:ln>
                          <a:solidFill>
                            <a:prstClr val="black"/>
                          </a:solidFill>
                          <a:effectLst/>
                          <a:uLnTx/>
                          <a:uFillTx/>
                          <a:latin typeface="+mn-lt"/>
                          <a:ea typeface="+mn-ea"/>
                          <a:cs typeface="+mn-cs"/>
                        </a:rPr>
                        <a:t>
 En el #DíaDelColectivero saludamos especialmente a nuestras queridas choferes del Transporte del Bicentenario que cada día se desafían para seguir mejorando el servicio y se destacan por su enorme calidez humana. Son un orgullo para nuestro municipio ❤️ ¡Feliz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1186557"/>
                  </a:ext>
                </a:extLst>
              </a:tr>
            </a:tbl>
          </a:graphicData>
        </a:graphic>
      </p:graphicFrame>
      <p:sp>
        <p:nvSpPr>
          <p:cNvPr id="4" name="Text Placeholder 3">
            <a:extLst>
              <a:ext uri="{FF2B5EF4-FFF2-40B4-BE49-F238E27FC236}">
                <a16:creationId xmlns:a16="http://schemas.microsoft.com/office/drawing/2014/main" id="{077A75A8-2421-4B4E-93F8-A33BB586DB05}"/>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847868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B9292-AC1B-484F-B34F-05AC3CFC0B74}"/>
              </a:ext>
            </a:extLst>
          </p:cNvPr>
          <p:cNvSpPr>
            <a:spLocks noGrp="1"/>
          </p:cNvSpPr>
          <p:nvPr>
            <p:ph type="title"/>
          </p:nvPr>
        </p:nvSpPr>
        <p:spPr/>
        <p:txBody>
          <a:bodyPr/>
          <a:lstStyle/>
          <a:p>
            <a:r>
              <a:rPr lang="en-US"/>
              <a:t>Facebook Post Table + Reactions | POSSE - 2 of 21</a:t>
            </a:r>
          </a:p>
        </p:txBody>
      </p:sp>
      <p:graphicFrame>
        <p:nvGraphicFramePr>
          <p:cNvPr id="5" name="Table Placeholder 4">
            <a:extLst>
              <a:ext uri="{FF2B5EF4-FFF2-40B4-BE49-F238E27FC236}">
                <a16:creationId xmlns:a16="http://schemas.microsoft.com/office/drawing/2014/main" id="{546EFD2C-BE4F-4325-A095-3DC75D679625}"/>
              </a:ext>
            </a:extLst>
          </p:cNvPr>
          <p:cNvGraphicFramePr>
            <a:graphicFrameLocks noGrp="1"/>
          </p:cNvGraphicFramePr>
          <p:nvPr>
            <p:ph type="tbl" sz="quarter" idx="13"/>
            <p:extLst>
              <p:ext uri="{D42A27DB-BD31-4B8C-83A1-F6EECF244321}">
                <p14:modId xmlns:p14="http://schemas.microsoft.com/office/powerpoint/2010/main" val="505958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7099988"/>
                    </a:ext>
                  </a:extLst>
                </a:gridCol>
                <a:gridCol w="493776">
                  <a:extLst>
                    <a:ext uri="{9D8B030D-6E8A-4147-A177-3AD203B41FA5}">
                      <a16:colId xmlns:a16="http://schemas.microsoft.com/office/drawing/2014/main" val="384311017"/>
                    </a:ext>
                  </a:extLst>
                </a:gridCol>
                <a:gridCol w="493776">
                  <a:extLst>
                    <a:ext uri="{9D8B030D-6E8A-4147-A177-3AD203B41FA5}">
                      <a16:colId xmlns:a16="http://schemas.microsoft.com/office/drawing/2014/main" val="1944199169"/>
                    </a:ext>
                  </a:extLst>
                </a:gridCol>
                <a:gridCol w="493776">
                  <a:extLst>
                    <a:ext uri="{9D8B030D-6E8A-4147-A177-3AD203B41FA5}">
                      <a16:colId xmlns:a16="http://schemas.microsoft.com/office/drawing/2014/main" val="266601006"/>
                    </a:ext>
                  </a:extLst>
                </a:gridCol>
                <a:gridCol w="493776">
                  <a:extLst>
                    <a:ext uri="{9D8B030D-6E8A-4147-A177-3AD203B41FA5}">
                      <a16:colId xmlns:a16="http://schemas.microsoft.com/office/drawing/2014/main" val="532949595"/>
                    </a:ext>
                  </a:extLst>
                </a:gridCol>
                <a:gridCol w="493776">
                  <a:extLst>
                    <a:ext uri="{9D8B030D-6E8A-4147-A177-3AD203B41FA5}">
                      <a16:colId xmlns:a16="http://schemas.microsoft.com/office/drawing/2014/main" val="2945910312"/>
                    </a:ext>
                  </a:extLst>
                </a:gridCol>
                <a:gridCol w="493776">
                  <a:extLst>
                    <a:ext uri="{9D8B030D-6E8A-4147-A177-3AD203B41FA5}">
                      <a16:colId xmlns:a16="http://schemas.microsoft.com/office/drawing/2014/main" val="2287966724"/>
                    </a:ext>
                  </a:extLst>
                </a:gridCol>
                <a:gridCol w="493776">
                  <a:extLst>
                    <a:ext uri="{9D8B030D-6E8A-4147-A177-3AD203B41FA5}">
                      <a16:colId xmlns:a16="http://schemas.microsoft.com/office/drawing/2014/main" val="3647676830"/>
                    </a:ext>
                  </a:extLst>
                </a:gridCol>
                <a:gridCol w="493776">
                  <a:extLst>
                    <a:ext uri="{9D8B030D-6E8A-4147-A177-3AD203B41FA5}">
                      <a16:colId xmlns:a16="http://schemas.microsoft.com/office/drawing/2014/main" val="1537906636"/>
                    </a:ext>
                  </a:extLst>
                </a:gridCol>
                <a:gridCol w="493776">
                  <a:extLst>
                    <a:ext uri="{9D8B030D-6E8A-4147-A177-3AD203B41FA5}">
                      <a16:colId xmlns:a16="http://schemas.microsoft.com/office/drawing/2014/main" val="4255551725"/>
                    </a:ext>
                  </a:extLst>
                </a:gridCol>
                <a:gridCol w="493776">
                  <a:extLst>
                    <a:ext uri="{9D8B030D-6E8A-4147-A177-3AD203B41FA5}">
                      <a16:colId xmlns:a16="http://schemas.microsoft.com/office/drawing/2014/main" val="691544767"/>
                    </a:ext>
                  </a:extLst>
                </a:gridCol>
                <a:gridCol w="493776">
                  <a:extLst>
                    <a:ext uri="{9D8B030D-6E8A-4147-A177-3AD203B41FA5}">
                      <a16:colId xmlns:a16="http://schemas.microsoft.com/office/drawing/2014/main" val="369717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977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- 2021-09-22 17:33:43</a:t>
                      </a:r>
                      <a:r>
                        <a:rPr kumimoji="0" lang="es-ES" sz="1000" b="0" i="0" u="none" strike="noStrike" kern="1200" cap="none" spc="0" normalizeH="0" baseline="0" noProof="0">
                          <a:ln>
                            <a:noFill/>
                          </a:ln>
                          <a:solidFill>
                            <a:prstClr val="black"/>
                          </a:solidFill>
                          <a:effectLst/>
                          <a:uLnTx/>
                          <a:uFillTx/>
                          <a:latin typeface="+mn-lt"/>
                          <a:ea typeface="+mn-ea"/>
                          <a:cs typeface="+mn-cs"/>
                        </a:rPr>
                        <a:t>
 Con Diego Santilli recorrimos el Centro Comercial de La Lucila, charlamos con vecinos y comerciantes de la zona que todos los días levantan las persianas y la pelean con mucho esfuerzo para estar cada día un poco mejor. Visitamos a Nicolás de Astor Café, a Pablo de la heladería artesanal La Flor de Venezia, a Mario de La Farolita de La Lucila y a Matías de Nino's Fiambrería.
Seguiremos trabajando JUNTOS para consolidarnos como una alternativa para todos los vecinos de la Provincia de cara a las elecciones de noviembre. #EsJuntos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66629276"/>
                  </a:ext>
                </a:extLst>
              </a:tr>
            </a:tbl>
          </a:graphicData>
        </a:graphic>
      </p:graphicFrame>
      <p:sp>
        <p:nvSpPr>
          <p:cNvPr id="4" name="Text Placeholder 3">
            <a:extLst>
              <a:ext uri="{FF2B5EF4-FFF2-40B4-BE49-F238E27FC236}">
                <a16:creationId xmlns:a16="http://schemas.microsoft.com/office/drawing/2014/main" id="{248D858E-29C0-4226-9863-C6F6C70C0D93}"/>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755518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FD98-B642-4BA4-B0C1-FD7204377BBE}"/>
              </a:ext>
            </a:extLst>
          </p:cNvPr>
          <p:cNvSpPr>
            <a:spLocks noGrp="1"/>
          </p:cNvSpPr>
          <p:nvPr>
            <p:ph type="title"/>
          </p:nvPr>
        </p:nvSpPr>
        <p:spPr/>
        <p:txBody>
          <a:bodyPr/>
          <a:lstStyle/>
          <a:p>
            <a:r>
              <a:rPr lang="en-US"/>
              <a:t>Facebook Post Table + Reactions | POSSE - 3 of 21</a:t>
            </a:r>
          </a:p>
        </p:txBody>
      </p:sp>
      <p:graphicFrame>
        <p:nvGraphicFramePr>
          <p:cNvPr id="5" name="Table Placeholder 4">
            <a:extLst>
              <a:ext uri="{FF2B5EF4-FFF2-40B4-BE49-F238E27FC236}">
                <a16:creationId xmlns:a16="http://schemas.microsoft.com/office/drawing/2014/main" id="{97AE6484-923C-44FB-B59C-33DB8DDA9B2A}"/>
              </a:ext>
            </a:extLst>
          </p:cNvPr>
          <p:cNvGraphicFramePr>
            <a:graphicFrameLocks noGrp="1"/>
          </p:cNvGraphicFramePr>
          <p:nvPr>
            <p:ph type="tbl" sz="quarter" idx="13"/>
            <p:extLst>
              <p:ext uri="{D42A27DB-BD31-4B8C-83A1-F6EECF244321}">
                <p14:modId xmlns:p14="http://schemas.microsoft.com/office/powerpoint/2010/main" val="226458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6891396"/>
                    </a:ext>
                  </a:extLst>
                </a:gridCol>
                <a:gridCol w="493776">
                  <a:extLst>
                    <a:ext uri="{9D8B030D-6E8A-4147-A177-3AD203B41FA5}">
                      <a16:colId xmlns:a16="http://schemas.microsoft.com/office/drawing/2014/main" val="991151846"/>
                    </a:ext>
                  </a:extLst>
                </a:gridCol>
                <a:gridCol w="493776">
                  <a:extLst>
                    <a:ext uri="{9D8B030D-6E8A-4147-A177-3AD203B41FA5}">
                      <a16:colId xmlns:a16="http://schemas.microsoft.com/office/drawing/2014/main" val="3089154807"/>
                    </a:ext>
                  </a:extLst>
                </a:gridCol>
                <a:gridCol w="493776">
                  <a:extLst>
                    <a:ext uri="{9D8B030D-6E8A-4147-A177-3AD203B41FA5}">
                      <a16:colId xmlns:a16="http://schemas.microsoft.com/office/drawing/2014/main" val="4114530669"/>
                    </a:ext>
                  </a:extLst>
                </a:gridCol>
                <a:gridCol w="493776">
                  <a:extLst>
                    <a:ext uri="{9D8B030D-6E8A-4147-A177-3AD203B41FA5}">
                      <a16:colId xmlns:a16="http://schemas.microsoft.com/office/drawing/2014/main" val="1813895747"/>
                    </a:ext>
                  </a:extLst>
                </a:gridCol>
                <a:gridCol w="493776">
                  <a:extLst>
                    <a:ext uri="{9D8B030D-6E8A-4147-A177-3AD203B41FA5}">
                      <a16:colId xmlns:a16="http://schemas.microsoft.com/office/drawing/2014/main" val="3673704329"/>
                    </a:ext>
                  </a:extLst>
                </a:gridCol>
                <a:gridCol w="493776">
                  <a:extLst>
                    <a:ext uri="{9D8B030D-6E8A-4147-A177-3AD203B41FA5}">
                      <a16:colId xmlns:a16="http://schemas.microsoft.com/office/drawing/2014/main" val="3650071598"/>
                    </a:ext>
                  </a:extLst>
                </a:gridCol>
                <a:gridCol w="493776">
                  <a:extLst>
                    <a:ext uri="{9D8B030D-6E8A-4147-A177-3AD203B41FA5}">
                      <a16:colId xmlns:a16="http://schemas.microsoft.com/office/drawing/2014/main" val="2711507741"/>
                    </a:ext>
                  </a:extLst>
                </a:gridCol>
                <a:gridCol w="493776">
                  <a:extLst>
                    <a:ext uri="{9D8B030D-6E8A-4147-A177-3AD203B41FA5}">
                      <a16:colId xmlns:a16="http://schemas.microsoft.com/office/drawing/2014/main" val="3866480787"/>
                    </a:ext>
                  </a:extLst>
                </a:gridCol>
                <a:gridCol w="493776">
                  <a:extLst>
                    <a:ext uri="{9D8B030D-6E8A-4147-A177-3AD203B41FA5}">
                      <a16:colId xmlns:a16="http://schemas.microsoft.com/office/drawing/2014/main" val="527966433"/>
                    </a:ext>
                  </a:extLst>
                </a:gridCol>
                <a:gridCol w="493776">
                  <a:extLst>
                    <a:ext uri="{9D8B030D-6E8A-4147-A177-3AD203B41FA5}">
                      <a16:colId xmlns:a16="http://schemas.microsoft.com/office/drawing/2014/main" val="4030691205"/>
                    </a:ext>
                  </a:extLst>
                </a:gridCol>
                <a:gridCol w="493776">
                  <a:extLst>
                    <a:ext uri="{9D8B030D-6E8A-4147-A177-3AD203B41FA5}">
                      <a16:colId xmlns:a16="http://schemas.microsoft.com/office/drawing/2014/main" val="44955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256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- 2021-09-18 13:33:18</a:t>
                      </a:r>
                      <a:r>
                        <a:rPr kumimoji="0" lang="es-ES" sz="1000" b="0" i="0" u="none" strike="noStrike" kern="1200" cap="none" spc="0" normalizeH="0" baseline="0" noProof="0">
                          <a:ln>
                            <a:noFill/>
                          </a:ln>
                          <a:solidFill>
                            <a:prstClr val="black"/>
                          </a:solidFill>
                          <a:effectLst/>
                          <a:uLnTx/>
                          <a:uFillTx/>
                          <a:latin typeface="+mn-lt"/>
                          <a:ea typeface="+mn-ea"/>
                          <a:cs typeface="+mn-cs"/>
                        </a:rPr>
                        <a:t>
 Con María Belén Ludueña participamos del festejo por el Día Internacional del Ford A. Estamos muy contentos de poder compartir con ellos este día tan especial. Muchas gracias por su aporte para mantener viva la historia y la cultura de nuestro municipio.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62193027"/>
                  </a:ext>
                </a:extLst>
              </a:tr>
            </a:tbl>
          </a:graphicData>
        </a:graphic>
      </p:graphicFrame>
      <p:sp>
        <p:nvSpPr>
          <p:cNvPr id="4" name="Text Placeholder 3">
            <a:extLst>
              <a:ext uri="{FF2B5EF4-FFF2-40B4-BE49-F238E27FC236}">
                <a16:creationId xmlns:a16="http://schemas.microsoft.com/office/drawing/2014/main" id="{108426F1-8E1D-40B5-AFC0-3CB6650894B2}"/>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4268421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4B02-4040-43F5-B135-55B39B188932}"/>
              </a:ext>
            </a:extLst>
          </p:cNvPr>
          <p:cNvSpPr>
            <a:spLocks noGrp="1"/>
          </p:cNvSpPr>
          <p:nvPr>
            <p:ph type="title"/>
          </p:nvPr>
        </p:nvSpPr>
        <p:spPr/>
        <p:txBody>
          <a:bodyPr/>
          <a:lstStyle/>
          <a:p>
            <a:r>
              <a:rPr lang="en-US"/>
              <a:t>Facebook Post Table + Reactions | POSSE - 4 of 21</a:t>
            </a:r>
          </a:p>
        </p:txBody>
      </p:sp>
      <p:graphicFrame>
        <p:nvGraphicFramePr>
          <p:cNvPr id="5" name="Table Placeholder 4">
            <a:extLst>
              <a:ext uri="{FF2B5EF4-FFF2-40B4-BE49-F238E27FC236}">
                <a16:creationId xmlns:a16="http://schemas.microsoft.com/office/drawing/2014/main" id="{03248C21-3119-4BA5-AF6F-58FF835509EE}"/>
              </a:ext>
            </a:extLst>
          </p:cNvPr>
          <p:cNvGraphicFramePr>
            <a:graphicFrameLocks noGrp="1"/>
          </p:cNvGraphicFramePr>
          <p:nvPr>
            <p:ph type="tbl" sz="quarter" idx="13"/>
            <p:extLst>
              <p:ext uri="{D42A27DB-BD31-4B8C-83A1-F6EECF244321}">
                <p14:modId xmlns:p14="http://schemas.microsoft.com/office/powerpoint/2010/main" val="393024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162763"/>
                    </a:ext>
                  </a:extLst>
                </a:gridCol>
                <a:gridCol w="493776">
                  <a:extLst>
                    <a:ext uri="{9D8B030D-6E8A-4147-A177-3AD203B41FA5}">
                      <a16:colId xmlns:a16="http://schemas.microsoft.com/office/drawing/2014/main" val="1007204752"/>
                    </a:ext>
                  </a:extLst>
                </a:gridCol>
                <a:gridCol w="493776">
                  <a:extLst>
                    <a:ext uri="{9D8B030D-6E8A-4147-A177-3AD203B41FA5}">
                      <a16:colId xmlns:a16="http://schemas.microsoft.com/office/drawing/2014/main" val="4138083658"/>
                    </a:ext>
                  </a:extLst>
                </a:gridCol>
                <a:gridCol w="493776">
                  <a:extLst>
                    <a:ext uri="{9D8B030D-6E8A-4147-A177-3AD203B41FA5}">
                      <a16:colId xmlns:a16="http://schemas.microsoft.com/office/drawing/2014/main" val="2819110070"/>
                    </a:ext>
                  </a:extLst>
                </a:gridCol>
                <a:gridCol w="493776">
                  <a:extLst>
                    <a:ext uri="{9D8B030D-6E8A-4147-A177-3AD203B41FA5}">
                      <a16:colId xmlns:a16="http://schemas.microsoft.com/office/drawing/2014/main" val="3116640118"/>
                    </a:ext>
                  </a:extLst>
                </a:gridCol>
                <a:gridCol w="493776">
                  <a:extLst>
                    <a:ext uri="{9D8B030D-6E8A-4147-A177-3AD203B41FA5}">
                      <a16:colId xmlns:a16="http://schemas.microsoft.com/office/drawing/2014/main" val="1384327805"/>
                    </a:ext>
                  </a:extLst>
                </a:gridCol>
                <a:gridCol w="493776">
                  <a:extLst>
                    <a:ext uri="{9D8B030D-6E8A-4147-A177-3AD203B41FA5}">
                      <a16:colId xmlns:a16="http://schemas.microsoft.com/office/drawing/2014/main" val="2491513920"/>
                    </a:ext>
                  </a:extLst>
                </a:gridCol>
                <a:gridCol w="493776">
                  <a:extLst>
                    <a:ext uri="{9D8B030D-6E8A-4147-A177-3AD203B41FA5}">
                      <a16:colId xmlns:a16="http://schemas.microsoft.com/office/drawing/2014/main" val="352677492"/>
                    </a:ext>
                  </a:extLst>
                </a:gridCol>
                <a:gridCol w="493776">
                  <a:extLst>
                    <a:ext uri="{9D8B030D-6E8A-4147-A177-3AD203B41FA5}">
                      <a16:colId xmlns:a16="http://schemas.microsoft.com/office/drawing/2014/main" val="1163239606"/>
                    </a:ext>
                  </a:extLst>
                </a:gridCol>
                <a:gridCol w="493776">
                  <a:extLst>
                    <a:ext uri="{9D8B030D-6E8A-4147-A177-3AD203B41FA5}">
                      <a16:colId xmlns:a16="http://schemas.microsoft.com/office/drawing/2014/main" val="1468080983"/>
                    </a:ext>
                  </a:extLst>
                </a:gridCol>
                <a:gridCol w="493776">
                  <a:extLst>
                    <a:ext uri="{9D8B030D-6E8A-4147-A177-3AD203B41FA5}">
                      <a16:colId xmlns:a16="http://schemas.microsoft.com/office/drawing/2014/main" val="177042236"/>
                    </a:ext>
                  </a:extLst>
                </a:gridCol>
                <a:gridCol w="493776">
                  <a:extLst>
                    <a:ext uri="{9D8B030D-6E8A-4147-A177-3AD203B41FA5}">
                      <a16:colId xmlns:a16="http://schemas.microsoft.com/office/drawing/2014/main" val="3880486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551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- 2021-09-28 18:38:53</a:t>
                      </a:r>
                      <a:r>
                        <a:rPr kumimoji="0" lang="es-ES" sz="1000" b="0" i="0" u="none" strike="noStrike" kern="1200" cap="none" spc="0" normalizeH="0" baseline="0" noProof="0">
                          <a:ln>
                            <a:noFill/>
                          </a:ln>
                          <a:solidFill>
                            <a:prstClr val="black"/>
                          </a:solidFill>
                          <a:effectLst/>
                          <a:uLnTx/>
                          <a:uFillTx/>
                          <a:latin typeface="+mn-lt"/>
                          <a:ea typeface="+mn-ea"/>
                          <a:cs typeface="+mn-cs"/>
                        </a:rPr>
                        <a:t>
 Reunión de la Mesa Provincial de Juntos por el Cambio para conformar una mesa de campaña en común entre los equipos de Diego Santilli y de Facundo Manes con el objetivo de reforzar el espacio, manteniendo la unidad en vista a las elecciones generales de noviembre.
  Los resultados de las PASO demostraron que la gente reconoció el valor de la diversidad de identidad que existe dentro del espacio y que cada uno de nosotros tiene algo importante para aportar. 
Tenemos un gran desafío por delante: redoblar nuestros esfuerzos para lograr que todos los que nos votaron vuelvan a hacerlo y que muchas más personas se sumen a este proyecto en conjunto, en el que defendemos los valores del trabajo, el esfuerzo, la honestidad y la educación.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4330419"/>
                  </a:ext>
                </a:extLst>
              </a:tr>
            </a:tbl>
          </a:graphicData>
        </a:graphic>
      </p:graphicFrame>
      <p:sp>
        <p:nvSpPr>
          <p:cNvPr id="4" name="Text Placeholder 3">
            <a:extLst>
              <a:ext uri="{FF2B5EF4-FFF2-40B4-BE49-F238E27FC236}">
                <a16:creationId xmlns:a16="http://schemas.microsoft.com/office/drawing/2014/main" id="{79F2D8EF-CE0D-4E68-8060-7AA990C054A3}"/>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893279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BA61A-8088-4C22-962D-139015DB9053}"/>
              </a:ext>
            </a:extLst>
          </p:cNvPr>
          <p:cNvSpPr>
            <a:spLocks noGrp="1"/>
          </p:cNvSpPr>
          <p:nvPr>
            <p:ph type="title"/>
          </p:nvPr>
        </p:nvSpPr>
        <p:spPr/>
        <p:txBody>
          <a:bodyPr/>
          <a:lstStyle/>
          <a:p>
            <a:r>
              <a:rPr lang="en-US"/>
              <a:t>Facebook Post Table + Reactions | POSSE - 5 of 21</a:t>
            </a:r>
          </a:p>
        </p:txBody>
      </p:sp>
      <p:graphicFrame>
        <p:nvGraphicFramePr>
          <p:cNvPr id="5" name="Table Placeholder 4">
            <a:extLst>
              <a:ext uri="{FF2B5EF4-FFF2-40B4-BE49-F238E27FC236}">
                <a16:creationId xmlns:a16="http://schemas.microsoft.com/office/drawing/2014/main" id="{96C78ED1-2633-4714-AF3E-BE9464CBD903}"/>
              </a:ext>
            </a:extLst>
          </p:cNvPr>
          <p:cNvGraphicFramePr>
            <a:graphicFrameLocks noGrp="1"/>
          </p:cNvGraphicFramePr>
          <p:nvPr>
            <p:ph type="tbl" sz="quarter" idx="13"/>
            <p:extLst>
              <p:ext uri="{D42A27DB-BD31-4B8C-83A1-F6EECF244321}">
                <p14:modId xmlns:p14="http://schemas.microsoft.com/office/powerpoint/2010/main" val="407058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5865302"/>
                    </a:ext>
                  </a:extLst>
                </a:gridCol>
                <a:gridCol w="493776">
                  <a:extLst>
                    <a:ext uri="{9D8B030D-6E8A-4147-A177-3AD203B41FA5}">
                      <a16:colId xmlns:a16="http://schemas.microsoft.com/office/drawing/2014/main" val="1429081226"/>
                    </a:ext>
                  </a:extLst>
                </a:gridCol>
                <a:gridCol w="493776">
                  <a:extLst>
                    <a:ext uri="{9D8B030D-6E8A-4147-A177-3AD203B41FA5}">
                      <a16:colId xmlns:a16="http://schemas.microsoft.com/office/drawing/2014/main" val="3817398651"/>
                    </a:ext>
                  </a:extLst>
                </a:gridCol>
                <a:gridCol w="493776">
                  <a:extLst>
                    <a:ext uri="{9D8B030D-6E8A-4147-A177-3AD203B41FA5}">
                      <a16:colId xmlns:a16="http://schemas.microsoft.com/office/drawing/2014/main" val="3709414130"/>
                    </a:ext>
                  </a:extLst>
                </a:gridCol>
                <a:gridCol w="493776">
                  <a:extLst>
                    <a:ext uri="{9D8B030D-6E8A-4147-A177-3AD203B41FA5}">
                      <a16:colId xmlns:a16="http://schemas.microsoft.com/office/drawing/2014/main" val="574573900"/>
                    </a:ext>
                  </a:extLst>
                </a:gridCol>
                <a:gridCol w="493776">
                  <a:extLst>
                    <a:ext uri="{9D8B030D-6E8A-4147-A177-3AD203B41FA5}">
                      <a16:colId xmlns:a16="http://schemas.microsoft.com/office/drawing/2014/main" val="3963788705"/>
                    </a:ext>
                  </a:extLst>
                </a:gridCol>
                <a:gridCol w="493776">
                  <a:extLst>
                    <a:ext uri="{9D8B030D-6E8A-4147-A177-3AD203B41FA5}">
                      <a16:colId xmlns:a16="http://schemas.microsoft.com/office/drawing/2014/main" val="846947457"/>
                    </a:ext>
                  </a:extLst>
                </a:gridCol>
                <a:gridCol w="493776">
                  <a:extLst>
                    <a:ext uri="{9D8B030D-6E8A-4147-A177-3AD203B41FA5}">
                      <a16:colId xmlns:a16="http://schemas.microsoft.com/office/drawing/2014/main" val="2937976647"/>
                    </a:ext>
                  </a:extLst>
                </a:gridCol>
                <a:gridCol w="493776">
                  <a:extLst>
                    <a:ext uri="{9D8B030D-6E8A-4147-A177-3AD203B41FA5}">
                      <a16:colId xmlns:a16="http://schemas.microsoft.com/office/drawing/2014/main" val="2167115164"/>
                    </a:ext>
                  </a:extLst>
                </a:gridCol>
                <a:gridCol w="493776">
                  <a:extLst>
                    <a:ext uri="{9D8B030D-6E8A-4147-A177-3AD203B41FA5}">
                      <a16:colId xmlns:a16="http://schemas.microsoft.com/office/drawing/2014/main" val="3561348464"/>
                    </a:ext>
                  </a:extLst>
                </a:gridCol>
                <a:gridCol w="493776">
                  <a:extLst>
                    <a:ext uri="{9D8B030D-6E8A-4147-A177-3AD203B41FA5}">
                      <a16:colId xmlns:a16="http://schemas.microsoft.com/office/drawing/2014/main" val="2943260294"/>
                    </a:ext>
                  </a:extLst>
                </a:gridCol>
                <a:gridCol w="493776">
                  <a:extLst>
                    <a:ext uri="{9D8B030D-6E8A-4147-A177-3AD203B41FA5}">
                      <a16:colId xmlns:a16="http://schemas.microsoft.com/office/drawing/2014/main" val="423090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873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- 2021-09-17 16:52:05</a:t>
                      </a:r>
                      <a:r>
                        <a:rPr kumimoji="0" lang="es-ES" sz="1000" b="0" i="0" u="none" strike="noStrike" kern="1200" cap="none" spc="0" normalizeH="0" baseline="0" noProof="0">
                          <a:ln>
                            <a:noFill/>
                          </a:ln>
                          <a:solidFill>
                            <a:prstClr val="black"/>
                          </a:solidFill>
                          <a:effectLst/>
                          <a:uLnTx/>
                          <a:uFillTx/>
                          <a:latin typeface="+mn-lt"/>
                          <a:ea typeface="+mn-ea"/>
                          <a:cs typeface="+mn-cs"/>
                        </a:rPr>
                        <a:t>
 ¡VUELVE EL TRANSPORTE DEL BICENTENARIO! 
Visitamos al equipo del Transporte del Bicentenario que vuelve este lunes 20 de septiembre con tres nuevos colectivos que se suman a la flota. Nos mostraron cómo están equipadas las unidades, con sus protocolos correspondientes, para cuidar a las trabajadoras y a los vecinos. 
Estamos muy contentos que el Transporte del Bicentenario, muy querido por los vecinos, vuelva a funcionar después de tantos meses para seguir ofreciendo este servicio gratuito y de calidad. Muchas gracias a todas las conductoras y trabajadores, que con su enorme compromiso y dedicación hicieron que esto sea posible. 
Para más información sobre horarios y recorridos 👉  https://www.vicentelopez.gov.ar/transporte-del-bicentenario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7328249"/>
                  </a:ext>
                </a:extLst>
              </a:tr>
            </a:tbl>
          </a:graphicData>
        </a:graphic>
      </p:graphicFrame>
      <p:sp>
        <p:nvSpPr>
          <p:cNvPr id="4" name="Text Placeholder 3">
            <a:extLst>
              <a:ext uri="{FF2B5EF4-FFF2-40B4-BE49-F238E27FC236}">
                <a16:creationId xmlns:a16="http://schemas.microsoft.com/office/drawing/2014/main" id="{7BE8D9D6-042E-482B-988F-533ADC4BD024}"/>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881543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639C-84FA-4889-A96A-4E46B34DF844}"/>
              </a:ext>
            </a:extLst>
          </p:cNvPr>
          <p:cNvSpPr>
            <a:spLocks noGrp="1"/>
          </p:cNvSpPr>
          <p:nvPr>
            <p:ph type="title"/>
          </p:nvPr>
        </p:nvSpPr>
        <p:spPr/>
        <p:txBody>
          <a:bodyPr/>
          <a:lstStyle/>
          <a:p>
            <a:r>
              <a:rPr lang="en-US"/>
              <a:t>Facebook Post Table + Reactions | POSSE - 6 of 21</a:t>
            </a:r>
          </a:p>
        </p:txBody>
      </p:sp>
      <p:graphicFrame>
        <p:nvGraphicFramePr>
          <p:cNvPr id="5" name="Table Placeholder 4">
            <a:extLst>
              <a:ext uri="{FF2B5EF4-FFF2-40B4-BE49-F238E27FC236}">
                <a16:creationId xmlns:a16="http://schemas.microsoft.com/office/drawing/2014/main" id="{6BE3929B-687E-4A5E-9A4D-210BCB6592B8}"/>
              </a:ext>
            </a:extLst>
          </p:cNvPr>
          <p:cNvGraphicFramePr>
            <a:graphicFrameLocks noGrp="1"/>
          </p:cNvGraphicFramePr>
          <p:nvPr>
            <p:ph type="tbl" sz="quarter" idx="13"/>
            <p:extLst>
              <p:ext uri="{D42A27DB-BD31-4B8C-83A1-F6EECF244321}">
                <p14:modId xmlns:p14="http://schemas.microsoft.com/office/powerpoint/2010/main" val="3500026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5676678"/>
                    </a:ext>
                  </a:extLst>
                </a:gridCol>
                <a:gridCol w="493776">
                  <a:extLst>
                    <a:ext uri="{9D8B030D-6E8A-4147-A177-3AD203B41FA5}">
                      <a16:colId xmlns:a16="http://schemas.microsoft.com/office/drawing/2014/main" val="2817639156"/>
                    </a:ext>
                  </a:extLst>
                </a:gridCol>
                <a:gridCol w="493776">
                  <a:extLst>
                    <a:ext uri="{9D8B030D-6E8A-4147-A177-3AD203B41FA5}">
                      <a16:colId xmlns:a16="http://schemas.microsoft.com/office/drawing/2014/main" val="670975167"/>
                    </a:ext>
                  </a:extLst>
                </a:gridCol>
                <a:gridCol w="493776">
                  <a:extLst>
                    <a:ext uri="{9D8B030D-6E8A-4147-A177-3AD203B41FA5}">
                      <a16:colId xmlns:a16="http://schemas.microsoft.com/office/drawing/2014/main" val="2788923263"/>
                    </a:ext>
                  </a:extLst>
                </a:gridCol>
                <a:gridCol w="493776">
                  <a:extLst>
                    <a:ext uri="{9D8B030D-6E8A-4147-A177-3AD203B41FA5}">
                      <a16:colId xmlns:a16="http://schemas.microsoft.com/office/drawing/2014/main" val="923987002"/>
                    </a:ext>
                  </a:extLst>
                </a:gridCol>
                <a:gridCol w="493776">
                  <a:extLst>
                    <a:ext uri="{9D8B030D-6E8A-4147-A177-3AD203B41FA5}">
                      <a16:colId xmlns:a16="http://schemas.microsoft.com/office/drawing/2014/main" val="2505914997"/>
                    </a:ext>
                  </a:extLst>
                </a:gridCol>
                <a:gridCol w="493776">
                  <a:extLst>
                    <a:ext uri="{9D8B030D-6E8A-4147-A177-3AD203B41FA5}">
                      <a16:colId xmlns:a16="http://schemas.microsoft.com/office/drawing/2014/main" val="3651351483"/>
                    </a:ext>
                  </a:extLst>
                </a:gridCol>
                <a:gridCol w="493776">
                  <a:extLst>
                    <a:ext uri="{9D8B030D-6E8A-4147-A177-3AD203B41FA5}">
                      <a16:colId xmlns:a16="http://schemas.microsoft.com/office/drawing/2014/main" val="1379555948"/>
                    </a:ext>
                  </a:extLst>
                </a:gridCol>
                <a:gridCol w="493776">
                  <a:extLst>
                    <a:ext uri="{9D8B030D-6E8A-4147-A177-3AD203B41FA5}">
                      <a16:colId xmlns:a16="http://schemas.microsoft.com/office/drawing/2014/main" val="379428413"/>
                    </a:ext>
                  </a:extLst>
                </a:gridCol>
                <a:gridCol w="493776">
                  <a:extLst>
                    <a:ext uri="{9D8B030D-6E8A-4147-A177-3AD203B41FA5}">
                      <a16:colId xmlns:a16="http://schemas.microsoft.com/office/drawing/2014/main" val="3908181780"/>
                    </a:ext>
                  </a:extLst>
                </a:gridCol>
                <a:gridCol w="493776">
                  <a:extLst>
                    <a:ext uri="{9D8B030D-6E8A-4147-A177-3AD203B41FA5}">
                      <a16:colId xmlns:a16="http://schemas.microsoft.com/office/drawing/2014/main" val="2666759282"/>
                    </a:ext>
                  </a:extLst>
                </a:gridCol>
                <a:gridCol w="493776">
                  <a:extLst>
                    <a:ext uri="{9D8B030D-6E8A-4147-A177-3AD203B41FA5}">
                      <a16:colId xmlns:a16="http://schemas.microsoft.com/office/drawing/2014/main" val="3596766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5046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- 2021-09-26 11:00:05</a:t>
                      </a:r>
                      <a:r>
                        <a:rPr kumimoji="0" lang="es-ES" sz="1000" b="0" i="0" u="none" strike="noStrike" kern="1200" cap="none" spc="0" normalizeH="0" baseline="0" noProof="0">
                          <a:ln>
                            <a:noFill/>
                          </a:ln>
                          <a:solidFill>
                            <a:prstClr val="black"/>
                          </a:solidFill>
                          <a:effectLst/>
                          <a:uLnTx/>
                          <a:uFillTx/>
                          <a:latin typeface="+mn-lt"/>
                          <a:ea typeface="+mn-ea"/>
                          <a:cs typeface="+mn-cs"/>
                        </a:rPr>
                        <a:t>
 En el #DiaDelEmpleadoDeComercio saludamos a todos los trabajadores que ocupan un rol fundamental en la actividad económica de nuestro municipio. Muchas gracias por su compromiso y dedicación ¡Felicidades!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19049155"/>
                  </a:ext>
                </a:extLst>
              </a:tr>
            </a:tbl>
          </a:graphicData>
        </a:graphic>
      </p:graphicFrame>
      <p:sp>
        <p:nvSpPr>
          <p:cNvPr id="4" name="Text Placeholder 3">
            <a:extLst>
              <a:ext uri="{FF2B5EF4-FFF2-40B4-BE49-F238E27FC236}">
                <a16:creationId xmlns:a16="http://schemas.microsoft.com/office/drawing/2014/main" id="{464DB52F-6021-4A14-8549-40E923EEBE95}"/>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593742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49FE7-1B76-4573-88AF-2B3CB4A73621}"/>
              </a:ext>
            </a:extLst>
          </p:cNvPr>
          <p:cNvSpPr>
            <a:spLocks noGrp="1"/>
          </p:cNvSpPr>
          <p:nvPr>
            <p:ph type="title"/>
          </p:nvPr>
        </p:nvSpPr>
        <p:spPr/>
        <p:txBody>
          <a:bodyPr/>
          <a:lstStyle/>
          <a:p>
            <a:r>
              <a:rPr lang="en-US"/>
              <a:t>Facebook Post Table + Reactions | POSSE - 7 of 21</a:t>
            </a:r>
          </a:p>
        </p:txBody>
      </p:sp>
      <p:graphicFrame>
        <p:nvGraphicFramePr>
          <p:cNvPr id="5" name="Table Placeholder 4">
            <a:extLst>
              <a:ext uri="{FF2B5EF4-FFF2-40B4-BE49-F238E27FC236}">
                <a16:creationId xmlns:a16="http://schemas.microsoft.com/office/drawing/2014/main" id="{9E8D3FA6-333E-4635-9957-7D7EB7A76D82}"/>
              </a:ext>
            </a:extLst>
          </p:cNvPr>
          <p:cNvGraphicFramePr>
            <a:graphicFrameLocks noGrp="1"/>
          </p:cNvGraphicFramePr>
          <p:nvPr>
            <p:ph type="tbl" sz="quarter" idx="13"/>
            <p:extLst>
              <p:ext uri="{D42A27DB-BD31-4B8C-83A1-F6EECF244321}">
                <p14:modId xmlns:p14="http://schemas.microsoft.com/office/powerpoint/2010/main" val="3034880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0850471"/>
                    </a:ext>
                  </a:extLst>
                </a:gridCol>
                <a:gridCol w="493776">
                  <a:extLst>
                    <a:ext uri="{9D8B030D-6E8A-4147-A177-3AD203B41FA5}">
                      <a16:colId xmlns:a16="http://schemas.microsoft.com/office/drawing/2014/main" val="3269182984"/>
                    </a:ext>
                  </a:extLst>
                </a:gridCol>
                <a:gridCol w="493776">
                  <a:extLst>
                    <a:ext uri="{9D8B030D-6E8A-4147-A177-3AD203B41FA5}">
                      <a16:colId xmlns:a16="http://schemas.microsoft.com/office/drawing/2014/main" val="200521535"/>
                    </a:ext>
                  </a:extLst>
                </a:gridCol>
                <a:gridCol w="493776">
                  <a:extLst>
                    <a:ext uri="{9D8B030D-6E8A-4147-A177-3AD203B41FA5}">
                      <a16:colId xmlns:a16="http://schemas.microsoft.com/office/drawing/2014/main" val="2982642513"/>
                    </a:ext>
                  </a:extLst>
                </a:gridCol>
                <a:gridCol w="493776">
                  <a:extLst>
                    <a:ext uri="{9D8B030D-6E8A-4147-A177-3AD203B41FA5}">
                      <a16:colId xmlns:a16="http://schemas.microsoft.com/office/drawing/2014/main" val="592233634"/>
                    </a:ext>
                  </a:extLst>
                </a:gridCol>
                <a:gridCol w="493776">
                  <a:extLst>
                    <a:ext uri="{9D8B030D-6E8A-4147-A177-3AD203B41FA5}">
                      <a16:colId xmlns:a16="http://schemas.microsoft.com/office/drawing/2014/main" val="329344271"/>
                    </a:ext>
                  </a:extLst>
                </a:gridCol>
                <a:gridCol w="493776">
                  <a:extLst>
                    <a:ext uri="{9D8B030D-6E8A-4147-A177-3AD203B41FA5}">
                      <a16:colId xmlns:a16="http://schemas.microsoft.com/office/drawing/2014/main" val="617217605"/>
                    </a:ext>
                  </a:extLst>
                </a:gridCol>
                <a:gridCol w="493776">
                  <a:extLst>
                    <a:ext uri="{9D8B030D-6E8A-4147-A177-3AD203B41FA5}">
                      <a16:colId xmlns:a16="http://schemas.microsoft.com/office/drawing/2014/main" val="3149385001"/>
                    </a:ext>
                  </a:extLst>
                </a:gridCol>
                <a:gridCol w="493776">
                  <a:extLst>
                    <a:ext uri="{9D8B030D-6E8A-4147-A177-3AD203B41FA5}">
                      <a16:colId xmlns:a16="http://schemas.microsoft.com/office/drawing/2014/main" val="169212855"/>
                    </a:ext>
                  </a:extLst>
                </a:gridCol>
                <a:gridCol w="493776">
                  <a:extLst>
                    <a:ext uri="{9D8B030D-6E8A-4147-A177-3AD203B41FA5}">
                      <a16:colId xmlns:a16="http://schemas.microsoft.com/office/drawing/2014/main" val="2520836643"/>
                    </a:ext>
                  </a:extLst>
                </a:gridCol>
                <a:gridCol w="493776">
                  <a:extLst>
                    <a:ext uri="{9D8B030D-6E8A-4147-A177-3AD203B41FA5}">
                      <a16:colId xmlns:a16="http://schemas.microsoft.com/office/drawing/2014/main" val="1937483996"/>
                    </a:ext>
                  </a:extLst>
                </a:gridCol>
                <a:gridCol w="493776">
                  <a:extLst>
                    <a:ext uri="{9D8B030D-6E8A-4147-A177-3AD203B41FA5}">
                      <a16:colId xmlns:a16="http://schemas.microsoft.com/office/drawing/2014/main" val="3617998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522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- 2021-09-30 19:01:43</a:t>
                      </a:r>
                      <a:r>
                        <a:rPr kumimoji="0" lang="es-ES" sz="1000" b="0" i="0" u="none" strike="noStrike" kern="1200" cap="none" spc="0" normalizeH="0" baseline="0" noProof="0">
                          <a:ln>
                            <a:noFill/>
                          </a:ln>
                          <a:solidFill>
                            <a:prstClr val="black"/>
                          </a:solidFill>
                          <a:effectLst/>
                          <a:uLnTx/>
                          <a:uFillTx/>
                          <a:latin typeface="+mn-lt"/>
                          <a:ea typeface="+mn-ea"/>
                          <a:cs typeface="+mn-cs"/>
                        </a:rPr>
                        <a:t>
 #YoFiscalizo El 12 de septiembre dijimos BASTA 🤚 en las urnas a este modelo de país que nos quieren imponer. Por eso, el 14 de noviembre tenemos que redoblar los esfuerzos. Es clave que seamos muchos más, fiscalicemos y cuidemos cada voto. 
Sumate en https://sumate.jxc.com.ar/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1554223"/>
                  </a:ext>
                </a:extLst>
              </a:tr>
            </a:tbl>
          </a:graphicData>
        </a:graphic>
      </p:graphicFrame>
      <p:sp>
        <p:nvSpPr>
          <p:cNvPr id="4" name="Text Placeholder 3">
            <a:extLst>
              <a:ext uri="{FF2B5EF4-FFF2-40B4-BE49-F238E27FC236}">
                <a16:creationId xmlns:a16="http://schemas.microsoft.com/office/drawing/2014/main" id="{F43C3C22-978B-483F-B06F-46FFB1CE9163}"/>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114212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8D4D7-FA58-4BB3-99C8-375EC7BD3C17}"/>
              </a:ext>
            </a:extLst>
          </p:cNvPr>
          <p:cNvSpPr>
            <a:spLocks noGrp="1"/>
          </p:cNvSpPr>
          <p:nvPr>
            <p:ph type="title"/>
          </p:nvPr>
        </p:nvSpPr>
        <p:spPr/>
        <p:txBody>
          <a:bodyPr/>
          <a:lstStyle/>
          <a:p>
            <a:r>
              <a:rPr lang="en-US"/>
              <a:t>Facebook Post Table + Reactions | POSSE - 8 of 21</a:t>
            </a:r>
          </a:p>
        </p:txBody>
      </p:sp>
      <p:graphicFrame>
        <p:nvGraphicFramePr>
          <p:cNvPr id="5" name="Table Placeholder 4">
            <a:extLst>
              <a:ext uri="{FF2B5EF4-FFF2-40B4-BE49-F238E27FC236}">
                <a16:creationId xmlns:a16="http://schemas.microsoft.com/office/drawing/2014/main" id="{578268F1-A1DC-48B1-958E-0805E68BDFF8}"/>
              </a:ext>
            </a:extLst>
          </p:cNvPr>
          <p:cNvGraphicFramePr>
            <a:graphicFrameLocks noGrp="1"/>
          </p:cNvGraphicFramePr>
          <p:nvPr>
            <p:ph type="tbl" sz="quarter" idx="13"/>
            <p:extLst>
              <p:ext uri="{D42A27DB-BD31-4B8C-83A1-F6EECF244321}">
                <p14:modId xmlns:p14="http://schemas.microsoft.com/office/powerpoint/2010/main" val="419097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5767632"/>
                    </a:ext>
                  </a:extLst>
                </a:gridCol>
                <a:gridCol w="493776">
                  <a:extLst>
                    <a:ext uri="{9D8B030D-6E8A-4147-A177-3AD203B41FA5}">
                      <a16:colId xmlns:a16="http://schemas.microsoft.com/office/drawing/2014/main" val="448941356"/>
                    </a:ext>
                  </a:extLst>
                </a:gridCol>
                <a:gridCol w="493776">
                  <a:extLst>
                    <a:ext uri="{9D8B030D-6E8A-4147-A177-3AD203B41FA5}">
                      <a16:colId xmlns:a16="http://schemas.microsoft.com/office/drawing/2014/main" val="2911699280"/>
                    </a:ext>
                  </a:extLst>
                </a:gridCol>
                <a:gridCol w="493776">
                  <a:extLst>
                    <a:ext uri="{9D8B030D-6E8A-4147-A177-3AD203B41FA5}">
                      <a16:colId xmlns:a16="http://schemas.microsoft.com/office/drawing/2014/main" val="2436516333"/>
                    </a:ext>
                  </a:extLst>
                </a:gridCol>
                <a:gridCol w="493776">
                  <a:extLst>
                    <a:ext uri="{9D8B030D-6E8A-4147-A177-3AD203B41FA5}">
                      <a16:colId xmlns:a16="http://schemas.microsoft.com/office/drawing/2014/main" val="3041317661"/>
                    </a:ext>
                  </a:extLst>
                </a:gridCol>
                <a:gridCol w="493776">
                  <a:extLst>
                    <a:ext uri="{9D8B030D-6E8A-4147-A177-3AD203B41FA5}">
                      <a16:colId xmlns:a16="http://schemas.microsoft.com/office/drawing/2014/main" val="1017532722"/>
                    </a:ext>
                  </a:extLst>
                </a:gridCol>
                <a:gridCol w="493776">
                  <a:extLst>
                    <a:ext uri="{9D8B030D-6E8A-4147-A177-3AD203B41FA5}">
                      <a16:colId xmlns:a16="http://schemas.microsoft.com/office/drawing/2014/main" val="2267417325"/>
                    </a:ext>
                  </a:extLst>
                </a:gridCol>
                <a:gridCol w="493776">
                  <a:extLst>
                    <a:ext uri="{9D8B030D-6E8A-4147-A177-3AD203B41FA5}">
                      <a16:colId xmlns:a16="http://schemas.microsoft.com/office/drawing/2014/main" val="1039195666"/>
                    </a:ext>
                  </a:extLst>
                </a:gridCol>
                <a:gridCol w="493776">
                  <a:extLst>
                    <a:ext uri="{9D8B030D-6E8A-4147-A177-3AD203B41FA5}">
                      <a16:colId xmlns:a16="http://schemas.microsoft.com/office/drawing/2014/main" val="732217314"/>
                    </a:ext>
                  </a:extLst>
                </a:gridCol>
                <a:gridCol w="493776">
                  <a:extLst>
                    <a:ext uri="{9D8B030D-6E8A-4147-A177-3AD203B41FA5}">
                      <a16:colId xmlns:a16="http://schemas.microsoft.com/office/drawing/2014/main" val="2462959002"/>
                    </a:ext>
                  </a:extLst>
                </a:gridCol>
                <a:gridCol w="493776">
                  <a:extLst>
                    <a:ext uri="{9D8B030D-6E8A-4147-A177-3AD203B41FA5}">
                      <a16:colId xmlns:a16="http://schemas.microsoft.com/office/drawing/2014/main" val="1520400527"/>
                    </a:ext>
                  </a:extLst>
                </a:gridCol>
                <a:gridCol w="493776">
                  <a:extLst>
                    <a:ext uri="{9D8B030D-6E8A-4147-A177-3AD203B41FA5}">
                      <a16:colId xmlns:a16="http://schemas.microsoft.com/office/drawing/2014/main" val="489548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990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- 2021-09-23 16:56:32</a:t>
                      </a:r>
                      <a:r>
                        <a:rPr kumimoji="0" lang="es-ES" sz="1000" b="0" i="0" u="none" strike="noStrike" kern="1200" cap="none" spc="0" normalizeH="0" baseline="0" noProof="0">
                          <a:ln>
                            <a:noFill/>
                          </a:ln>
                          <a:solidFill>
                            <a:prstClr val="black"/>
                          </a:solidFill>
                          <a:effectLst/>
                          <a:uLnTx/>
                          <a:uFillTx/>
                          <a:latin typeface="+mn-lt"/>
                          <a:ea typeface="+mn-ea"/>
                          <a:cs typeface="+mn-cs"/>
                        </a:rPr>
                        <a:t>
 PLAN DE RENOVACIÓN DE PLAZAS 🌳
Gracias al Plan de Renovación de Plazas que llevamos adelante este año, todos los vecinos van a contar con espacios renovados para disfrutar del aire libre en todos los barrios.
Junto a los vecinos de Villa Martelli participamos de la inauguración de la Plaza Los Intendentes que fue completamente renovada, donde sumamos nuevos senderos, mesas y equipamiento urbano, juegos infantiles con pisos antigolpes, nuevas luminarias LED y un nuevo mural que realizó el artista Bernardo Ezcurra. Seguimos construyendo un municipio más sustentable y amigable con la naturaleza.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4964354"/>
                  </a:ext>
                </a:extLst>
              </a:tr>
            </a:tbl>
          </a:graphicData>
        </a:graphic>
      </p:graphicFrame>
      <p:sp>
        <p:nvSpPr>
          <p:cNvPr id="4" name="Text Placeholder 3">
            <a:extLst>
              <a:ext uri="{FF2B5EF4-FFF2-40B4-BE49-F238E27FC236}">
                <a16:creationId xmlns:a16="http://schemas.microsoft.com/office/drawing/2014/main" id="{E6A8347C-CD57-4116-8812-02E3C958F89E}"/>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631399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F7128-ADA3-427C-84D8-5BF5BFDB23EA}"/>
              </a:ext>
            </a:extLst>
          </p:cNvPr>
          <p:cNvSpPr>
            <a:spLocks noGrp="1"/>
          </p:cNvSpPr>
          <p:nvPr>
            <p:ph type="title"/>
          </p:nvPr>
        </p:nvSpPr>
        <p:spPr/>
        <p:txBody>
          <a:bodyPr/>
          <a:lstStyle/>
          <a:p>
            <a:r>
              <a:rPr lang="en-US"/>
              <a:t>Facebook Post Table + Reactions | POSSE - 9 of 21</a:t>
            </a:r>
          </a:p>
        </p:txBody>
      </p:sp>
      <p:graphicFrame>
        <p:nvGraphicFramePr>
          <p:cNvPr id="5" name="Table Placeholder 4">
            <a:extLst>
              <a:ext uri="{FF2B5EF4-FFF2-40B4-BE49-F238E27FC236}">
                <a16:creationId xmlns:a16="http://schemas.microsoft.com/office/drawing/2014/main" id="{983D09B3-9891-4B4E-81C1-E96D520646B8}"/>
              </a:ext>
            </a:extLst>
          </p:cNvPr>
          <p:cNvGraphicFramePr>
            <a:graphicFrameLocks noGrp="1"/>
          </p:cNvGraphicFramePr>
          <p:nvPr>
            <p:ph type="tbl" sz="quarter" idx="13"/>
            <p:extLst>
              <p:ext uri="{D42A27DB-BD31-4B8C-83A1-F6EECF244321}">
                <p14:modId xmlns:p14="http://schemas.microsoft.com/office/powerpoint/2010/main" val="495584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2180409"/>
                    </a:ext>
                  </a:extLst>
                </a:gridCol>
                <a:gridCol w="493776">
                  <a:extLst>
                    <a:ext uri="{9D8B030D-6E8A-4147-A177-3AD203B41FA5}">
                      <a16:colId xmlns:a16="http://schemas.microsoft.com/office/drawing/2014/main" val="1876854486"/>
                    </a:ext>
                  </a:extLst>
                </a:gridCol>
                <a:gridCol w="493776">
                  <a:extLst>
                    <a:ext uri="{9D8B030D-6E8A-4147-A177-3AD203B41FA5}">
                      <a16:colId xmlns:a16="http://schemas.microsoft.com/office/drawing/2014/main" val="418503335"/>
                    </a:ext>
                  </a:extLst>
                </a:gridCol>
                <a:gridCol w="493776">
                  <a:extLst>
                    <a:ext uri="{9D8B030D-6E8A-4147-A177-3AD203B41FA5}">
                      <a16:colId xmlns:a16="http://schemas.microsoft.com/office/drawing/2014/main" val="4264136835"/>
                    </a:ext>
                  </a:extLst>
                </a:gridCol>
                <a:gridCol w="493776">
                  <a:extLst>
                    <a:ext uri="{9D8B030D-6E8A-4147-A177-3AD203B41FA5}">
                      <a16:colId xmlns:a16="http://schemas.microsoft.com/office/drawing/2014/main" val="4192821586"/>
                    </a:ext>
                  </a:extLst>
                </a:gridCol>
                <a:gridCol w="493776">
                  <a:extLst>
                    <a:ext uri="{9D8B030D-6E8A-4147-A177-3AD203B41FA5}">
                      <a16:colId xmlns:a16="http://schemas.microsoft.com/office/drawing/2014/main" val="1532651131"/>
                    </a:ext>
                  </a:extLst>
                </a:gridCol>
                <a:gridCol w="493776">
                  <a:extLst>
                    <a:ext uri="{9D8B030D-6E8A-4147-A177-3AD203B41FA5}">
                      <a16:colId xmlns:a16="http://schemas.microsoft.com/office/drawing/2014/main" val="2275478352"/>
                    </a:ext>
                  </a:extLst>
                </a:gridCol>
                <a:gridCol w="493776">
                  <a:extLst>
                    <a:ext uri="{9D8B030D-6E8A-4147-A177-3AD203B41FA5}">
                      <a16:colId xmlns:a16="http://schemas.microsoft.com/office/drawing/2014/main" val="2394292499"/>
                    </a:ext>
                  </a:extLst>
                </a:gridCol>
                <a:gridCol w="493776">
                  <a:extLst>
                    <a:ext uri="{9D8B030D-6E8A-4147-A177-3AD203B41FA5}">
                      <a16:colId xmlns:a16="http://schemas.microsoft.com/office/drawing/2014/main" val="2354296482"/>
                    </a:ext>
                  </a:extLst>
                </a:gridCol>
                <a:gridCol w="493776">
                  <a:extLst>
                    <a:ext uri="{9D8B030D-6E8A-4147-A177-3AD203B41FA5}">
                      <a16:colId xmlns:a16="http://schemas.microsoft.com/office/drawing/2014/main" val="1207150360"/>
                    </a:ext>
                  </a:extLst>
                </a:gridCol>
                <a:gridCol w="493776">
                  <a:extLst>
                    <a:ext uri="{9D8B030D-6E8A-4147-A177-3AD203B41FA5}">
                      <a16:colId xmlns:a16="http://schemas.microsoft.com/office/drawing/2014/main" val="4016168503"/>
                    </a:ext>
                  </a:extLst>
                </a:gridCol>
                <a:gridCol w="493776">
                  <a:extLst>
                    <a:ext uri="{9D8B030D-6E8A-4147-A177-3AD203B41FA5}">
                      <a16:colId xmlns:a16="http://schemas.microsoft.com/office/drawing/2014/main" val="2762643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9039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- 2021-09-29 14:32:49</a:t>
                      </a:r>
                      <a:r>
                        <a:rPr kumimoji="0" lang="es-ES" sz="1000" b="0" i="0" u="none" strike="noStrike" kern="1200" cap="none" spc="0" normalizeH="0" baseline="0" noProof="0">
                          <a:ln>
                            <a:noFill/>
                          </a:ln>
                          <a:solidFill>
                            <a:prstClr val="black"/>
                          </a:solidFill>
                          <a:effectLst/>
                          <a:uLnTx/>
                          <a:uFillTx/>
                          <a:latin typeface="+mn-lt"/>
                          <a:ea typeface="+mn-ea"/>
                          <a:cs typeface="+mn-cs"/>
                        </a:rPr>
                        <a:t>
 🇦🇷RECONOCIMIENTO A DEPORTISTAS DE LOS JUEGOS OLÍMPICOS 🏅
Nos llena de orgullo que tantos deportistas que crecieron y se desarrollaron en Vicente López hayan representado tan bien a nuestro país en los Juegos Olimpicos, consiguiendo logros muy importantes. Por eso, los acompañamos con una ayuda económica para que puedan continuar con sus prácticas y comprar los equipos necesarios para entrenar. Es una forma de alentarlos a que se sigan superando y que se conviertan en un ejemplo de dedicación y esfuerzo para miles de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45223697"/>
                  </a:ext>
                </a:extLst>
              </a:tr>
            </a:tbl>
          </a:graphicData>
        </a:graphic>
      </p:graphicFrame>
      <p:sp>
        <p:nvSpPr>
          <p:cNvPr id="4" name="Text Placeholder 3">
            <a:extLst>
              <a:ext uri="{FF2B5EF4-FFF2-40B4-BE49-F238E27FC236}">
                <a16:creationId xmlns:a16="http://schemas.microsoft.com/office/drawing/2014/main" id="{EC71B385-415D-45FC-9D9C-032500AF88F2}"/>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1509183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26B6F-7C4A-4300-9630-41B3C29351C7}"/>
              </a:ext>
            </a:extLst>
          </p:cNvPr>
          <p:cNvSpPr>
            <a:spLocks noGrp="1"/>
          </p:cNvSpPr>
          <p:nvPr>
            <p:ph type="title"/>
          </p:nvPr>
        </p:nvSpPr>
        <p:spPr/>
        <p:txBody>
          <a:bodyPr/>
          <a:lstStyle/>
          <a:p>
            <a:r>
              <a:rPr lang="en-US"/>
              <a:t>Facebook Post Table + Reactions | POSSE - 10 of 21</a:t>
            </a:r>
          </a:p>
        </p:txBody>
      </p:sp>
      <p:graphicFrame>
        <p:nvGraphicFramePr>
          <p:cNvPr id="5" name="Table Placeholder 4">
            <a:extLst>
              <a:ext uri="{FF2B5EF4-FFF2-40B4-BE49-F238E27FC236}">
                <a16:creationId xmlns:a16="http://schemas.microsoft.com/office/drawing/2014/main" id="{534E0F67-2867-467A-A10A-E4810F7B8093}"/>
              </a:ext>
            </a:extLst>
          </p:cNvPr>
          <p:cNvGraphicFramePr>
            <a:graphicFrameLocks noGrp="1"/>
          </p:cNvGraphicFramePr>
          <p:nvPr>
            <p:ph type="tbl" sz="quarter" idx="13"/>
            <p:extLst>
              <p:ext uri="{D42A27DB-BD31-4B8C-83A1-F6EECF244321}">
                <p14:modId xmlns:p14="http://schemas.microsoft.com/office/powerpoint/2010/main" val="1612872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20862673"/>
                    </a:ext>
                  </a:extLst>
                </a:gridCol>
                <a:gridCol w="493776">
                  <a:extLst>
                    <a:ext uri="{9D8B030D-6E8A-4147-A177-3AD203B41FA5}">
                      <a16:colId xmlns:a16="http://schemas.microsoft.com/office/drawing/2014/main" val="138030082"/>
                    </a:ext>
                  </a:extLst>
                </a:gridCol>
                <a:gridCol w="493776">
                  <a:extLst>
                    <a:ext uri="{9D8B030D-6E8A-4147-A177-3AD203B41FA5}">
                      <a16:colId xmlns:a16="http://schemas.microsoft.com/office/drawing/2014/main" val="1525179379"/>
                    </a:ext>
                  </a:extLst>
                </a:gridCol>
                <a:gridCol w="493776">
                  <a:extLst>
                    <a:ext uri="{9D8B030D-6E8A-4147-A177-3AD203B41FA5}">
                      <a16:colId xmlns:a16="http://schemas.microsoft.com/office/drawing/2014/main" val="3942476891"/>
                    </a:ext>
                  </a:extLst>
                </a:gridCol>
                <a:gridCol w="493776">
                  <a:extLst>
                    <a:ext uri="{9D8B030D-6E8A-4147-A177-3AD203B41FA5}">
                      <a16:colId xmlns:a16="http://schemas.microsoft.com/office/drawing/2014/main" val="1646585694"/>
                    </a:ext>
                  </a:extLst>
                </a:gridCol>
                <a:gridCol w="493776">
                  <a:extLst>
                    <a:ext uri="{9D8B030D-6E8A-4147-A177-3AD203B41FA5}">
                      <a16:colId xmlns:a16="http://schemas.microsoft.com/office/drawing/2014/main" val="2939402529"/>
                    </a:ext>
                  </a:extLst>
                </a:gridCol>
                <a:gridCol w="493776">
                  <a:extLst>
                    <a:ext uri="{9D8B030D-6E8A-4147-A177-3AD203B41FA5}">
                      <a16:colId xmlns:a16="http://schemas.microsoft.com/office/drawing/2014/main" val="1778216212"/>
                    </a:ext>
                  </a:extLst>
                </a:gridCol>
                <a:gridCol w="493776">
                  <a:extLst>
                    <a:ext uri="{9D8B030D-6E8A-4147-A177-3AD203B41FA5}">
                      <a16:colId xmlns:a16="http://schemas.microsoft.com/office/drawing/2014/main" val="1107361399"/>
                    </a:ext>
                  </a:extLst>
                </a:gridCol>
                <a:gridCol w="493776">
                  <a:extLst>
                    <a:ext uri="{9D8B030D-6E8A-4147-A177-3AD203B41FA5}">
                      <a16:colId xmlns:a16="http://schemas.microsoft.com/office/drawing/2014/main" val="509962856"/>
                    </a:ext>
                  </a:extLst>
                </a:gridCol>
                <a:gridCol w="493776">
                  <a:extLst>
                    <a:ext uri="{9D8B030D-6E8A-4147-A177-3AD203B41FA5}">
                      <a16:colId xmlns:a16="http://schemas.microsoft.com/office/drawing/2014/main" val="200215306"/>
                    </a:ext>
                  </a:extLst>
                </a:gridCol>
                <a:gridCol w="493776">
                  <a:extLst>
                    <a:ext uri="{9D8B030D-6E8A-4147-A177-3AD203B41FA5}">
                      <a16:colId xmlns:a16="http://schemas.microsoft.com/office/drawing/2014/main" val="1907210975"/>
                    </a:ext>
                  </a:extLst>
                </a:gridCol>
                <a:gridCol w="493776">
                  <a:extLst>
                    <a:ext uri="{9D8B030D-6E8A-4147-A177-3AD203B41FA5}">
                      <a16:colId xmlns:a16="http://schemas.microsoft.com/office/drawing/2014/main" val="2750239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130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- 2021-09-30 18:00:08</a:t>
                      </a:r>
                      <a:r>
                        <a:rPr kumimoji="0" lang="es-ES" sz="1000" b="0" i="0" u="none" strike="noStrike" kern="1200" cap="none" spc="0" normalizeH="0" baseline="0" noProof="0">
                          <a:ln>
                            <a:noFill/>
                          </a:ln>
                          <a:solidFill>
                            <a:prstClr val="black"/>
                          </a:solidFill>
                          <a:effectLst/>
                          <a:uLnTx/>
                          <a:uFillTx/>
                          <a:latin typeface="+mn-lt"/>
                          <a:ea typeface="+mn-ea"/>
                          <a:cs typeface="+mn-cs"/>
                        </a:rPr>
                        <a:t>
 Este 14 de noviembre está en juego nuestra provincia y nuestro país, por eso #YoFiscalizo
Tenemos que estar en cada escuela contando y cuidando cada voto. 
¡Es importante que estés, ES AHORA! 
Sumate en https://sumate.jxc.com.ar/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3693745"/>
                  </a:ext>
                </a:extLst>
              </a:tr>
            </a:tbl>
          </a:graphicData>
        </a:graphic>
      </p:graphicFrame>
      <p:sp>
        <p:nvSpPr>
          <p:cNvPr id="4" name="Text Placeholder 3">
            <a:extLst>
              <a:ext uri="{FF2B5EF4-FFF2-40B4-BE49-F238E27FC236}">
                <a16:creationId xmlns:a16="http://schemas.microsoft.com/office/drawing/2014/main" id="{D6B3D962-AEB8-4E01-9A8A-13344DEEB2F2}"/>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71619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C23E-7873-4707-910F-E077E80846CB}"/>
              </a:ext>
            </a:extLst>
          </p:cNvPr>
          <p:cNvSpPr>
            <a:spLocks noGrp="1"/>
          </p:cNvSpPr>
          <p:nvPr>
            <p:ph type="title"/>
          </p:nvPr>
        </p:nvSpPr>
        <p:spPr/>
        <p:txBody>
          <a:bodyPr/>
          <a:lstStyle/>
          <a:p>
            <a:r>
              <a:rPr lang="en-US"/>
              <a:t>Facebook Post Table + Reactions | POSSE - 11 of 21</a:t>
            </a:r>
          </a:p>
        </p:txBody>
      </p:sp>
      <p:graphicFrame>
        <p:nvGraphicFramePr>
          <p:cNvPr id="5" name="Table Placeholder 4">
            <a:extLst>
              <a:ext uri="{FF2B5EF4-FFF2-40B4-BE49-F238E27FC236}">
                <a16:creationId xmlns:a16="http://schemas.microsoft.com/office/drawing/2014/main" id="{2E573A38-2CA3-4D1E-B615-944A47442BBC}"/>
              </a:ext>
            </a:extLst>
          </p:cNvPr>
          <p:cNvGraphicFramePr>
            <a:graphicFrameLocks noGrp="1"/>
          </p:cNvGraphicFramePr>
          <p:nvPr>
            <p:ph type="tbl" sz="quarter" idx="13"/>
            <p:extLst>
              <p:ext uri="{D42A27DB-BD31-4B8C-83A1-F6EECF244321}">
                <p14:modId xmlns:p14="http://schemas.microsoft.com/office/powerpoint/2010/main" val="3519397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1838379"/>
                    </a:ext>
                  </a:extLst>
                </a:gridCol>
                <a:gridCol w="493776">
                  <a:extLst>
                    <a:ext uri="{9D8B030D-6E8A-4147-A177-3AD203B41FA5}">
                      <a16:colId xmlns:a16="http://schemas.microsoft.com/office/drawing/2014/main" val="1568523161"/>
                    </a:ext>
                  </a:extLst>
                </a:gridCol>
                <a:gridCol w="493776">
                  <a:extLst>
                    <a:ext uri="{9D8B030D-6E8A-4147-A177-3AD203B41FA5}">
                      <a16:colId xmlns:a16="http://schemas.microsoft.com/office/drawing/2014/main" val="196378877"/>
                    </a:ext>
                  </a:extLst>
                </a:gridCol>
                <a:gridCol w="493776">
                  <a:extLst>
                    <a:ext uri="{9D8B030D-6E8A-4147-A177-3AD203B41FA5}">
                      <a16:colId xmlns:a16="http://schemas.microsoft.com/office/drawing/2014/main" val="3373121204"/>
                    </a:ext>
                  </a:extLst>
                </a:gridCol>
                <a:gridCol w="493776">
                  <a:extLst>
                    <a:ext uri="{9D8B030D-6E8A-4147-A177-3AD203B41FA5}">
                      <a16:colId xmlns:a16="http://schemas.microsoft.com/office/drawing/2014/main" val="457581411"/>
                    </a:ext>
                  </a:extLst>
                </a:gridCol>
                <a:gridCol w="493776">
                  <a:extLst>
                    <a:ext uri="{9D8B030D-6E8A-4147-A177-3AD203B41FA5}">
                      <a16:colId xmlns:a16="http://schemas.microsoft.com/office/drawing/2014/main" val="3498720368"/>
                    </a:ext>
                  </a:extLst>
                </a:gridCol>
                <a:gridCol w="493776">
                  <a:extLst>
                    <a:ext uri="{9D8B030D-6E8A-4147-A177-3AD203B41FA5}">
                      <a16:colId xmlns:a16="http://schemas.microsoft.com/office/drawing/2014/main" val="455399572"/>
                    </a:ext>
                  </a:extLst>
                </a:gridCol>
                <a:gridCol w="493776">
                  <a:extLst>
                    <a:ext uri="{9D8B030D-6E8A-4147-A177-3AD203B41FA5}">
                      <a16:colId xmlns:a16="http://schemas.microsoft.com/office/drawing/2014/main" val="2058789043"/>
                    </a:ext>
                  </a:extLst>
                </a:gridCol>
                <a:gridCol w="493776">
                  <a:extLst>
                    <a:ext uri="{9D8B030D-6E8A-4147-A177-3AD203B41FA5}">
                      <a16:colId xmlns:a16="http://schemas.microsoft.com/office/drawing/2014/main" val="2231970462"/>
                    </a:ext>
                  </a:extLst>
                </a:gridCol>
                <a:gridCol w="493776">
                  <a:extLst>
                    <a:ext uri="{9D8B030D-6E8A-4147-A177-3AD203B41FA5}">
                      <a16:colId xmlns:a16="http://schemas.microsoft.com/office/drawing/2014/main" val="1371707977"/>
                    </a:ext>
                  </a:extLst>
                </a:gridCol>
                <a:gridCol w="493776">
                  <a:extLst>
                    <a:ext uri="{9D8B030D-6E8A-4147-A177-3AD203B41FA5}">
                      <a16:colId xmlns:a16="http://schemas.microsoft.com/office/drawing/2014/main" val="460588834"/>
                    </a:ext>
                  </a:extLst>
                </a:gridCol>
                <a:gridCol w="493776">
                  <a:extLst>
                    <a:ext uri="{9D8B030D-6E8A-4147-A177-3AD203B41FA5}">
                      <a16:colId xmlns:a16="http://schemas.microsoft.com/office/drawing/2014/main" val="3259869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280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- 2021-09-21 20:02:51</a:t>
                      </a:r>
                      <a:r>
                        <a:rPr kumimoji="0" lang="es-ES" sz="1000" b="0" i="0" u="none" strike="noStrike" kern="1200" cap="none" spc="0" normalizeH="0" baseline="0" noProof="0">
                          <a:ln>
                            <a:noFill/>
                          </a:ln>
                          <a:solidFill>
                            <a:prstClr val="black"/>
                          </a:solidFill>
                          <a:effectLst/>
                          <a:uLnTx/>
                          <a:uFillTx/>
                          <a:latin typeface="+mn-lt"/>
                          <a:ea typeface="+mn-ea"/>
                          <a:cs typeface="+mn-cs"/>
                        </a:rPr>
                        <a:t>
 MURAL EN CONMEMORACIÓN DE LAS VÍCTIMAS DE ACCIDENTES DE TRÁNSITO ⭐
En el marco de la Campaña Nacional de “Primavera sin Estrellas Amarillas”, acompañamos a distintas organizaciones de familiares de víctimas de accidentes de tránsito en la inauguración del nuevo mural que fue pintado por el artista Claudio Baldrich en memoria de las víctimas de accidentes de tránsito. Este mural, mantiene vivo su recuerdo y nos ayuda a generar conciencia sobre la importancia de conducir con mucho cuidado y responsabilidad para prevenir accidentes.
Nos comprometemos a seguir estando junto ellos en el camino que recorren desde hace tantos años y a sostener el esfuerzo conjunto que venimos haciendo para que la imprudencia no se lleve ni una sola vida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93564038"/>
                  </a:ext>
                </a:extLst>
              </a:tr>
            </a:tbl>
          </a:graphicData>
        </a:graphic>
      </p:graphicFrame>
      <p:sp>
        <p:nvSpPr>
          <p:cNvPr id="4" name="Text Placeholder 3">
            <a:extLst>
              <a:ext uri="{FF2B5EF4-FFF2-40B4-BE49-F238E27FC236}">
                <a16:creationId xmlns:a16="http://schemas.microsoft.com/office/drawing/2014/main" id="{B37BF0DE-02EB-4D51-AA77-357211F4CBBD}"/>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61184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17E05-0D9F-40EE-93FA-E01D47768034}"/>
              </a:ext>
            </a:extLst>
          </p:cNvPr>
          <p:cNvSpPr>
            <a:spLocks noGrp="1"/>
          </p:cNvSpPr>
          <p:nvPr>
            <p:ph type="title"/>
          </p:nvPr>
        </p:nvSpPr>
        <p:spPr/>
        <p:txBody>
          <a:bodyPr/>
          <a:lstStyle/>
          <a:p>
            <a:r>
              <a:rPr lang="en-US"/>
              <a:t>Facebook Post Table + Reactions | POSSE - 12 of 21</a:t>
            </a:r>
          </a:p>
        </p:txBody>
      </p:sp>
      <p:graphicFrame>
        <p:nvGraphicFramePr>
          <p:cNvPr id="5" name="Table Placeholder 4">
            <a:extLst>
              <a:ext uri="{FF2B5EF4-FFF2-40B4-BE49-F238E27FC236}">
                <a16:creationId xmlns:a16="http://schemas.microsoft.com/office/drawing/2014/main" id="{E3A6D00F-CFCA-4351-8011-5F0C02685F90}"/>
              </a:ext>
            </a:extLst>
          </p:cNvPr>
          <p:cNvGraphicFramePr>
            <a:graphicFrameLocks noGrp="1"/>
          </p:cNvGraphicFramePr>
          <p:nvPr>
            <p:ph type="tbl" sz="quarter" idx="13"/>
            <p:extLst>
              <p:ext uri="{D42A27DB-BD31-4B8C-83A1-F6EECF244321}">
                <p14:modId xmlns:p14="http://schemas.microsoft.com/office/powerpoint/2010/main" val="2256325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3230645"/>
                    </a:ext>
                  </a:extLst>
                </a:gridCol>
                <a:gridCol w="493776">
                  <a:extLst>
                    <a:ext uri="{9D8B030D-6E8A-4147-A177-3AD203B41FA5}">
                      <a16:colId xmlns:a16="http://schemas.microsoft.com/office/drawing/2014/main" val="3906356002"/>
                    </a:ext>
                  </a:extLst>
                </a:gridCol>
                <a:gridCol w="493776">
                  <a:extLst>
                    <a:ext uri="{9D8B030D-6E8A-4147-A177-3AD203B41FA5}">
                      <a16:colId xmlns:a16="http://schemas.microsoft.com/office/drawing/2014/main" val="1450544257"/>
                    </a:ext>
                  </a:extLst>
                </a:gridCol>
                <a:gridCol w="493776">
                  <a:extLst>
                    <a:ext uri="{9D8B030D-6E8A-4147-A177-3AD203B41FA5}">
                      <a16:colId xmlns:a16="http://schemas.microsoft.com/office/drawing/2014/main" val="3330918041"/>
                    </a:ext>
                  </a:extLst>
                </a:gridCol>
                <a:gridCol w="493776">
                  <a:extLst>
                    <a:ext uri="{9D8B030D-6E8A-4147-A177-3AD203B41FA5}">
                      <a16:colId xmlns:a16="http://schemas.microsoft.com/office/drawing/2014/main" val="2695953956"/>
                    </a:ext>
                  </a:extLst>
                </a:gridCol>
                <a:gridCol w="493776">
                  <a:extLst>
                    <a:ext uri="{9D8B030D-6E8A-4147-A177-3AD203B41FA5}">
                      <a16:colId xmlns:a16="http://schemas.microsoft.com/office/drawing/2014/main" val="2657600884"/>
                    </a:ext>
                  </a:extLst>
                </a:gridCol>
                <a:gridCol w="493776">
                  <a:extLst>
                    <a:ext uri="{9D8B030D-6E8A-4147-A177-3AD203B41FA5}">
                      <a16:colId xmlns:a16="http://schemas.microsoft.com/office/drawing/2014/main" val="1479483643"/>
                    </a:ext>
                  </a:extLst>
                </a:gridCol>
                <a:gridCol w="493776">
                  <a:extLst>
                    <a:ext uri="{9D8B030D-6E8A-4147-A177-3AD203B41FA5}">
                      <a16:colId xmlns:a16="http://schemas.microsoft.com/office/drawing/2014/main" val="3066044400"/>
                    </a:ext>
                  </a:extLst>
                </a:gridCol>
                <a:gridCol w="493776">
                  <a:extLst>
                    <a:ext uri="{9D8B030D-6E8A-4147-A177-3AD203B41FA5}">
                      <a16:colId xmlns:a16="http://schemas.microsoft.com/office/drawing/2014/main" val="3825152637"/>
                    </a:ext>
                  </a:extLst>
                </a:gridCol>
                <a:gridCol w="493776">
                  <a:extLst>
                    <a:ext uri="{9D8B030D-6E8A-4147-A177-3AD203B41FA5}">
                      <a16:colId xmlns:a16="http://schemas.microsoft.com/office/drawing/2014/main" val="3855626507"/>
                    </a:ext>
                  </a:extLst>
                </a:gridCol>
                <a:gridCol w="493776">
                  <a:extLst>
                    <a:ext uri="{9D8B030D-6E8A-4147-A177-3AD203B41FA5}">
                      <a16:colId xmlns:a16="http://schemas.microsoft.com/office/drawing/2014/main" val="1779738684"/>
                    </a:ext>
                  </a:extLst>
                </a:gridCol>
                <a:gridCol w="493776">
                  <a:extLst>
                    <a:ext uri="{9D8B030D-6E8A-4147-A177-3AD203B41FA5}">
                      <a16:colId xmlns:a16="http://schemas.microsoft.com/office/drawing/2014/main" val="118774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5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- 2021-09-27 19:25:31</a:t>
                      </a:r>
                      <a:r>
                        <a:rPr kumimoji="0" lang="es-ES" sz="1000" b="0" i="0" u="none" strike="noStrike" kern="1200" cap="none" spc="0" normalizeH="0" baseline="0" noProof="0">
                          <a:ln>
                            <a:noFill/>
                          </a:ln>
                          <a:solidFill>
                            <a:prstClr val="black"/>
                          </a:solidFill>
                          <a:effectLst/>
                          <a:uLnTx/>
                          <a:uFillTx/>
                          <a:latin typeface="+mn-lt"/>
                          <a:ea typeface="+mn-ea"/>
                          <a:cs typeface="+mn-cs"/>
                        </a:rPr>
                        <a:t>
 La campaña Corazón Saludable vuelve a San Isidro, más saludable que nunca❤️🩺
Salimos a la calle con postas sanitarias para realizar chequeos de salud con especialistas del Municipio. Harán controles de glucemia, colesterol, presión arterial, nutrición y aplicarán la vacuna antigripal y de calendario nacional.
En el marco del Día Mundial del Corazón arrancamos el miércoles de 10:00 a 14:00 en el Mástil de San Isidro (9 de Julio y Belgrano).
Hasta el 6 de noviembre estaremos todos los sábados de 10:00 a 14:00 en el mástil.
No te pierdas la ocasión de hacerte un control. Gratis y sin turno previo.
#corazonsaludable #colesterol #glucemia #presiónarterial #nutrición #vacunaantigripal #VacunaObligatoria #salud #vidasana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96651442"/>
                  </a:ext>
                </a:extLst>
              </a:tr>
            </a:tbl>
          </a:graphicData>
        </a:graphic>
      </p:graphicFrame>
      <p:sp>
        <p:nvSpPr>
          <p:cNvPr id="4" name="Text Placeholder 3">
            <a:extLst>
              <a:ext uri="{FF2B5EF4-FFF2-40B4-BE49-F238E27FC236}">
                <a16:creationId xmlns:a16="http://schemas.microsoft.com/office/drawing/2014/main" id="{B1177D53-4808-42B1-B750-3C6280BD4C20}"/>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223936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DBB21-0980-4958-8918-220516543062}"/>
              </a:ext>
            </a:extLst>
          </p:cNvPr>
          <p:cNvSpPr>
            <a:spLocks noGrp="1"/>
          </p:cNvSpPr>
          <p:nvPr>
            <p:ph type="title"/>
          </p:nvPr>
        </p:nvSpPr>
        <p:spPr/>
        <p:txBody>
          <a:bodyPr/>
          <a:lstStyle/>
          <a:p>
            <a:r>
              <a:rPr lang="en-US"/>
              <a:t>Facebook Post Table + Reactions | POSSE - 13 of 21</a:t>
            </a:r>
          </a:p>
        </p:txBody>
      </p:sp>
      <p:graphicFrame>
        <p:nvGraphicFramePr>
          <p:cNvPr id="5" name="Table Placeholder 4">
            <a:extLst>
              <a:ext uri="{FF2B5EF4-FFF2-40B4-BE49-F238E27FC236}">
                <a16:creationId xmlns:a16="http://schemas.microsoft.com/office/drawing/2014/main" id="{233973BD-854C-4879-A6F3-2858018F932E}"/>
              </a:ext>
            </a:extLst>
          </p:cNvPr>
          <p:cNvGraphicFramePr>
            <a:graphicFrameLocks noGrp="1"/>
          </p:cNvGraphicFramePr>
          <p:nvPr>
            <p:ph type="tbl" sz="quarter" idx="13"/>
            <p:extLst>
              <p:ext uri="{D42A27DB-BD31-4B8C-83A1-F6EECF244321}">
                <p14:modId xmlns:p14="http://schemas.microsoft.com/office/powerpoint/2010/main" val="3367022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9491641"/>
                    </a:ext>
                  </a:extLst>
                </a:gridCol>
                <a:gridCol w="493776">
                  <a:extLst>
                    <a:ext uri="{9D8B030D-6E8A-4147-A177-3AD203B41FA5}">
                      <a16:colId xmlns:a16="http://schemas.microsoft.com/office/drawing/2014/main" val="638035518"/>
                    </a:ext>
                  </a:extLst>
                </a:gridCol>
                <a:gridCol w="493776">
                  <a:extLst>
                    <a:ext uri="{9D8B030D-6E8A-4147-A177-3AD203B41FA5}">
                      <a16:colId xmlns:a16="http://schemas.microsoft.com/office/drawing/2014/main" val="1693893715"/>
                    </a:ext>
                  </a:extLst>
                </a:gridCol>
                <a:gridCol w="493776">
                  <a:extLst>
                    <a:ext uri="{9D8B030D-6E8A-4147-A177-3AD203B41FA5}">
                      <a16:colId xmlns:a16="http://schemas.microsoft.com/office/drawing/2014/main" val="3553092710"/>
                    </a:ext>
                  </a:extLst>
                </a:gridCol>
                <a:gridCol w="493776">
                  <a:extLst>
                    <a:ext uri="{9D8B030D-6E8A-4147-A177-3AD203B41FA5}">
                      <a16:colId xmlns:a16="http://schemas.microsoft.com/office/drawing/2014/main" val="262312931"/>
                    </a:ext>
                  </a:extLst>
                </a:gridCol>
                <a:gridCol w="493776">
                  <a:extLst>
                    <a:ext uri="{9D8B030D-6E8A-4147-A177-3AD203B41FA5}">
                      <a16:colId xmlns:a16="http://schemas.microsoft.com/office/drawing/2014/main" val="4244687066"/>
                    </a:ext>
                  </a:extLst>
                </a:gridCol>
                <a:gridCol w="493776">
                  <a:extLst>
                    <a:ext uri="{9D8B030D-6E8A-4147-A177-3AD203B41FA5}">
                      <a16:colId xmlns:a16="http://schemas.microsoft.com/office/drawing/2014/main" val="3280038756"/>
                    </a:ext>
                  </a:extLst>
                </a:gridCol>
                <a:gridCol w="493776">
                  <a:extLst>
                    <a:ext uri="{9D8B030D-6E8A-4147-A177-3AD203B41FA5}">
                      <a16:colId xmlns:a16="http://schemas.microsoft.com/office/drawing/2014/main" val="790791988"/>
                    </a:ext>
                  </a:extLst>
                </a:gridCol>
                <a:gridCol w="493776">
                  <a:extLst>
                    <a:ext uri="{9D8B030D-6E8A-4147-A177-3AD203B41FA5}">
                      <a16:colId xmlns:a16="http://schemas.microsoft.com/office/drawing/2014/main" val="3347598678"/>
                    </a:ext>
                  </a:extLst>
                </a:gridCol>
                <a:gridCol w="493776">
                  <a:extLst>
                    <a:ext uri="{9D8B030D-6E8A-4147-A177-3AD203B41FA5}">
                      <a16:colId xmlns:a16="http://schemas.microsoft.com/office/drawing/2014/main" val="1352725218"/>
                    </a:ext>
                  </a:extLst>
                </a:gridCol>
                <a:gridCol w="493776">
                  <a:extLst>
                    <a:ext uri="{9D8B030D-6E8A-4147-A177-3AD203B41FA5}">
                      <a16:colId xmlns:a16="http://schemas.microsoft.com/office/drawing/2014/main" val="792341839"/>
                    </a:ext>
                  </a:extLst>
                </a:gridCol>
                <a:gridCol w="493776">
                  <a:extLst>
                    <a:ext uri="{9D8B030D-6E8A-4147-A177-3AD203B41FA5}">
                      <a16:colId xmlns:a16="http://schemas.microsoft.com/office/drawing/2014/main" val="2929260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785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- 2021-09-20 14:25:54</a:t>
                      </a:r>
                      <a:r>
                        <a:rPr kumimoji="0" lang="es-ES" sz="1000" b="0" i="0" u="none" strike="noStrike" kern="1200" cap="none" spc="0" normalizeH="0" baseline="0" noProof="0">
                          <a:ln>
                            <a:noFill/>
                          </a:ln>
                          <a:solidFill>
                            <a:prstClr val="black"/>
                          </a:solidFill>
                          <a:effectLst/>
                          <a:uLnTx/>
                          <a:uFillTx/>
                          <a:latin typeface="+mn-lt"/>
                          <a:ea typeface="+mn-ea"/>
                          <a:cs typeface="+mn-cs"/>
                        </a:rPr>
                        <a:t>
 PLAN DE COLOCACIÓN DE RAMPAS
Para que nuestros vecinos puedan transitar de forma más accesible y segura. Seguimos trabajando en el plan de colocación y renovación de rampas en todos los barrios del municipio. Esto se lleva adelante con el equipo de Espacio Público en conjunto con las delegaciones, quienes se encargan de gestionar los pedidos de rampas de los vecinos.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62245265"/>
                  </a:ext>
                </a:extLst>
              </a:tr>
            </a:tbl>
          </a:graphicData>
        </a:graphic>
      </p:graphicFrame>
      <p:sp>
        <p:nvSpPr>
          <p:cNvPr id="4" name="Text Placeholder 3">
            <a:extLst>
              <a:ext uri="{FF2B5EF4-FFF2-40B4-BE49-F238E27FC236}">
                <a16:creationId xmlns:a16="http://schemas.microsoft.com/office/drawing/2014/main" id="{DA4CC340-9A7C-49AA-8788-A03F8BBD05E6}"/>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154489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5D33-F849-4FCE-AC51-A5498A3C1409}"/>
              </a:ext>
            </a:extLst>
          </p:cNvPr>
          <p:cNvSpPr>
            <a:spLocks noGrp="1"/>
          </p:cNvSpPr>
          <p:nvPr>
            <p:ph type="title"/>
          </p:nvPr>
        </p:nvSpPr>
        <p:spPr/>
        <p:txBody>
          <a:bodyPr/>
          <a:lstStyle/>
          <a:p>
            <a:r>
              <a:rPr lang="en-US"/>
              <a:t>Facebook Post Table + Reactions | POSSE - 14 of 21</a:t>
            </a:r>
          </a:p>
        </p:txBody>
      </p:sp>
      <p:graphicFrame>
        <p:nvGraphicFramePr>
          <p:cNvPr id="5" name="Table Placeholder 4">
            <a:extLst>
              <a:ext uri="{FF2B5EF4-FFF2-40B4-BE49-F238E27FC236}">
                <a16:creationId xmlns:a16="http://schemas.microsoft.com/office/drawing/2014/main" id="{39BFDAF5-119D-415A-B5FD-5C3C831BD88B}"/>
              </a:ext>
            </a:extLst>
          </p:cNvPr>
          <p:cNvGraphicFramePr>
            <a:graphicFrameLocks noGrp="1"/>
          </p:cNvGraphicFramePr>
          <p:nvPr>
            <p:ph type="tbl" sz="quarter" idx="13"/>
            <p:extLst>
              <p:ext uri="{D42A27DB-BD31-4B8C-83A1-F6EECF244321}">
                <p14:modId xmlns:p14="http://schemas.microsoft.com/office/powerpoint/2010/main" val="1095752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3937711"/>
                    </a:ext>
                  </a:extLst>
                </a:gridCol>
                <a:gridCol w="493776">
                  <a:extLst>
                    <a:ext uri="{9D8B030D-6E8A-4147-A177-3AD203B41FA5}">
                      <a16:colId xmlns:a16="http://schemas.microsoft.com/office/drawing/2014/main" val="143317720"/>
                    </a:ext>
                  </a:extLst>
                </a:gridCol>
                <a:gridCol w="493776">
                  <a:extLst>
                    <a:ext uri="{9D8B030D-6E8A-4147-A177-3AD203B41FA5}">
                      <a16:colId xmlns:a16="http://schemas.microsoft.com/office/drawing/2014/main" val="2410609787"/>
                    </a:ext>
                  </a:extLst>
                </a:gridCol>
                <a:gridCol w="493776">
                  <a:extLst>
                    <a:ext uri="{9D8B030D-6E8A-4147-A177-3AD203B41FA5}">
                      <a16:colId xmlns:a16="http://schemas.microsoft.com/office/drawing/2014/main" val="2245931144"/>
                    </a:ext>
                  </a:extLst>
                </a:gridCol>
                <a:gridCol w="493776">
                  <a:extLst>
                    <a:ext uri="{9D8B030D-6E8A-4147-A177-3AD203B41FA5}">
                      <a16:colId xmlns:a16="http://schemas.microsoft.com/office/drawing/2014/main" val="3106290231"/>
                    </a:ext>
                  </a:extLst>
                </a:gridCol>
                <a:gridCol w="493776">
                  <a:extLst>
                    <a:ext uri="{9D8B030D-6E8A-4147-A177-3AD203B41FA5}">
                      <a16:colId xmlns:a16="http://schemas.microsoft.com/office/drawing/2014/main" val="2200406901"/>
                    </a:ext>
                  </a:extLst>
                </a:gridCol>
                <a:gridCol w="493776">
                  <a:extLst>
                    <a:ext uri="{9D8B030D-6E8A-4147-A177-3AD203B41FA5}">
                      <a16:colId xmlns:a16="http://schemas.microsoft.com/office/drawing/2014/main" val="3696274707"/>
                    </a:ext>
                  </a:extLst>
                </a:gridCol>
                <a:gridCol w="493776">
                  <a:extLst>
                    <a:ext uri="{9D8B030D-6E8A-4147-A177-3AD203B41FA5}">
                      <a16:colId xmlns:a16="http://schemas.microsoft.com/office/drawing/2014/main" val="1263953413"/>
                    </a:ext>
                  </a:extLst>
                </a:gridCol>
                <a:gridCol w="493776">
                  <a:extLst>
                    <a:ext uri="{9D8B030D-6E8A-4147-A177-3AD203B41FA5}">
                      <a16:colId xmlns:a16="http://schemas.microsoft.com/office/drawing/2014/main" val="2933997838"/>
                    </a:ext>
                  </a:extLst>
                </a:gridCol>
                <a:gridCol w="493776">
                  <a:extLst>
                    <a:ext uri="{9D8B030D-6E8A-4147-A177-3AD203B41FA5}">
                      <a16:colId xmlns:a16="http://schemas.microsoft.com/office/drawing/2014/main" val="4001209745"/>
                    </a:ext>
                  </a:extLst>
                </a:gridCol>
                <a:gridCol w="493776">
                  <a:extLst>
                    <a:ext uri="{9D8B030D-6E8A-4147-A177-3AD203B41FA5}">
                      <a16:colId xmlns:a16="http://schemas.microsoft.com/office/drawing/2014/main" val="2331679390"/>
                    </a:ext>
                  </a:extLst>
                </a:gridCol>
                <a:gridCol w="493776">
                  <a:extLst>
                    <a:ext uri="{9D8B030D-6E8A-4147-A177-3AD203B41FA5}">
                      <a16:colId xmlns:a16="http://schemas.microsoft.com/office/drawing/2014/main" val="3891697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755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- 2021-09-22 15:40:18</a:t>
                      </a:r>
                      <a:r>
                        <a:rPr kumimoji="0" lang="es-ES" sz="1000" b="0" i="0" u="none" strike="noStrike" kern="1200" cap="none" spc="0" normalizeH="0" baseline="0" noProof="0">
                          <a:ln>
                            <a:noFill/>
                          </a:ln>
                          <a:solidFill>
                            <a:prstClr val="black"/>
                          </a:solidFill>
                          <a:effectLst/>
                          <a:uLnTx/>
                          <a:uFillTx/>
                          <a:latin typeface="+mn-lt"/>
                          <a:ea typeface="+mn-ea"/>
                          <a:cs typeface="+mn-cs"/>
                        </a:rPr>
                        <a:t>
 Estuvimos en AVAPEA compartiendo un almuerzo con referentes de centros de jubilados de Munro, Carapachay, Villa Adelina y Villa Martelli. Muchas gracias por estar junto a nuestros adultos mayores cuando más lo necesitaban, y también pedirles que sigan adelante con la misma pasión que los trajo hasta acá. Por eso, desde el municipio los acompañaremos con una ayuda económica para que sigan adelante y devolverles a nuestros abuelos un poco de todo el cariño que nos dan.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08709549"/>
                  </a:ext>
                </a:extLst>
              </a:tr>
            </a:tbl>
          </a:graphicData>
        </a:graphic>
      </p:graphicFrame>
      <p:sp>
        <p:nvSpPr>
          <p:cNvPr id="4" name="Text Placeholder 3">
            <a:extLst>
              <a:ext uri="{FF2B5EF4-FFF2-40B4-BE49-F238E27FC236}">
                <a16:creationId xmlns:a16="http://schemas.microsoft.com/office/drawing/2014/main" id="{2A2FA58D-9AAB-4C7F-A51E-74E6AFE4C925}"/>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034692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540C2-776D-4FAE-8365-10FCD71C2B0C}"/>
              </a:ext>
            </a:extLst>
          </p:cNvPr>
          <p:cNvSpPr>
            <a:spLocks noGrp="1"/>
          </p:cNvSpPr>
          <p:nvPr>
            <p:ph type="title"/>
          </p:nvPr>
        </p:nvSpPr>
        <p:spPr/>
        <p:txBody>
          <a:bodyPr/>
          <a:lstStyle/>
          <a:p>
            <a:r>
              <a:rPr lang="en-US"/>
              <a:t>Facebook Post Table + Reactions | POSSE - 15 of 21</a:t>
            </a:r>
          </a:p>
        </p:txBody>
      </p:sp>
      <p:graphicFrame>
        <p:nvGraphicFramePr>
          <p:cNvPr id="5" name="Table Placeholder 4">
            <a:extLst>
              <a:ext uri="{FF2B5EF4-FFF2-40B4-BE49-F238E27FC236}">
                <a16:creationId xmlns:a16="http://schemas.microsoft.com/office/drawing/2014/main" id="{EDC4A785-A2EC-45FF-96CC-92F4AF2EEC4F}"/>
              </a:ext>
            </a:extLst>
          </p:cNvPr>
          <p:cNvGraphicFramePr>
            <a:graphicFrameLocks noGrp="1"/>
          </p:cNvGraphicFramePr>
          <p:nvPr>
            <p:ph type="tbl" sz="quarter" idx="13"/>
            <p:extLst>
              <p:ext uri="{D42A27DB-BD31-4B8C-83A1-F6EECF244321}">
                <p14:modId xmlns:p14="http://schemas.microsoft.com/office/powerpoint/2010/main" val="1814186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7362955"/>
                    </a:ext>
                  </a:extLst>
                </a:gridCol>
                <a:gridCol w="493776">
                  <a:extLst>
                    <a:ext uri="{9D8B030D-6E8A-4147-A177-3AD203B41FA5}">
                      <a16:colId xmlns:a16="http://schemas.microsoft.com/office/drawing/2014/main" val="400416490"/>
                    </a:ext>
                  </a:extLst>
                </a:gridCol>
                <a:gridCol w="493776">
                  <a:extLst>
                    <a:ext uri="{9D8B030D-6E8A-4147-A177-3AD203B41FA5}">
                      <a16:colId xmlns:a16="http://schemas.microsoft.com/office/drawing/2014/main" val="3012824913"/>
                    </a:ext>
                  </a:extLst>
                </a:gridCol>
                <a:gridCol w="493776">
                  <a:extLst>
                    <a:ext uri="{9D8B030D-6E8A-4147-A177-3AD203B41FA5}">
                      <a16:colId xmlns:a16="http://schemas.microsoft.com/office/drawing/2014/main" val="4071497467"/>
                    </a:ext>
                  </a:extLst>
                </a:gridCol>
                <a:gridCol w="493776">
                  <a:extLst>
                    <a:ext uri="{9D8B030D-6E8A-4147-A177-3AD203B41FA5}">
                      <a16:colId xmlns:a16="http://schemas.microsoft.com/office/drawing/2014/main" val="2292315015"/>
                    </a:ext>
                  </a:extLst>
                </a:gridCol>
                <a:gridCol w="493776">
                  <a:extLst>
                    <a:ext uri="{9D8B030D-6E8A-4147-A177-3AD203B41FA5}">
                      <a16:colId xmlns:a16="http://schemas.microsoft.com/office/drawing/2014/main" val="3074722743"/>
                    </a:ext>
                  </a:extLst>
                </a:gridCol>
                <a:gridCol w="493776">
                  <a:extLst>
                    <a:ext uri="{9D8B030D-6E8A-4147-A177-3AD203B41FA5}">
                      <a16:colId xmlns:a16="http://schemas.microsoft.com/office/drawing/2014/main" val="2803694007"/>
                    </a:ext>
                  </a:extLst>
                </a:gridCol>
                <a:gridCol w="493776">
                  <a:extLst>
                    <a:ext uri="{9D8B030D-6E8A-4147-A177-3AD203B41FA5}">
                      <a16:colId xmlns:a16="http://schemas.microsoft.com/office/drawing/2014/main" val="332322805"/>
                    </a:ext>
                  </a:extLst>
                </a:gridCol>
                <a:gridCol w="493776">
                  <a:extLst>
                    <a:ext uri="{9D8B030D-6E8A-4147-A177-3AD203B41FA5}">
                      <a16:colId xmlns:a16="http://schemas.microsoft.com/office/drawing/2014/main" val="3936011341"/>
                    </a:ext>
                  </a:extLst>
                </a:gridCol>
                <a:gridCol w="493776">
                  <a:extLst>
                    <a:ext uri="{9D8B030D-6E8A-4147-A177-3AD203B41FA5}">
                      <a16:colId xmlns:a16="http://schemas.microsoft.com/office/drawing/2014/main" val="174003710"/>
                    </a:ext>
                  </a:extLst>
                </a:gridCol>
                <a:gridCol w="493776">
                  <a:extLst>
                    <a:ext uri="{9D8B030D-6E8A-4147-A177-3AD203B41FA5}">
                      <a16:colId xmlns:a16="http://schemas.microsoft.com/office/drawing/2014/main" val="2429964826"/>
                    </a:ext>
                  </a:extLst>
                </a:gridCol>
                <a:gridCol w="493776">
                  <a:extLst>
                    <a:ext uri="{9D8B030D-6E8A-4147-A177-3AD203B41FA5}">
                      <a16:colId xmlns:a16="http://schemas.microsoft.com/office/drawing/2014/main" val="1582241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177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- 2021-09-24 14:24:50</a:t>
                      </a:r>
                      <a:r>
                        <a:rPr kumimoji="0" lang="es-ES" sz="1000" b="0" i="0" u="none" strike="noStrike" kern="1200" cap="none" spc="0" normalizeH="0" baseline="0" noProof="0">
                          <a:ln>
                            <a:noFill/>
                          </a:ln>
                          <a:solidFill>
                            <a:prstClr val="black"/>
                          </a:solidFill>
                          <a:effectLst/>
                          <a:uLnTx/>
                          <a:uFillTx/>
                          <a:latin typeface="+mn-lt"/>
                          <a:ea typeface="+mn-ea"/>
                          <a:cs typeface="+mn-cs"/>
                        </a:rPr>
                        <a:t>
 Hoy visité el nuevo Mostaza de Lanús Este junto a Damián Sala 🍔
Quiero agradecer a Mostaza por apostar nuevamente a nuestra ciudad y generar más empleos para los jóvenes lanusenses.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51033039"/>
                  </a:ext>
                </a:extLst>
              </a:tr>
            </a:tbl>
          </a:graphicData>
        </a:graphic>
      </p:graphicFrame>
      <p:sp>
        <p:nvSpPr>
          <p:cNvPr id="4" name="Text Placeholder 3">
            <a:extLst>
              <a:ext uri="{FF2B5EF4-FFF2-40B4-BE49-F238E27FC236}">
                <a16:creationId xmlns:a16="http://schemas.microsoft.com/office/drawing/2014/main" id="{708F891E-5CF7-45AB-9E35-D6688D7C5846}"/>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855177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6CA43-E8BA-421A-8CC5-0CEBC5729DB4}"/>
              </a:ext>
            </a:extLst>
          </p:cNvPr>
          <p:cNvSpPr>
            <a:spLocks noGrp="1"/>
          </p:cNvSpPr>
          <p:nvPr>
            <p:ph type="title"/>
          </p:nvPr>
        </p:nvSpPr>
        <p:spPr/>
        <p:txBody>
          <a:bodyPr/>
          <a:lstStyle/>
          <a:p>
            <a:r>
              <a:rPr lang="en-US"/>
              <a:t>Facebook Post Table + Reactions | POSSE - 16 of 21</a:t>
            </a:r>
          </a:p>
        </p:txBody>
      </p:sp>
      <p:graphicFrame>
        <p:nvGraphicFramePr>
          <p:cNvPr id="5" name="Table Placeholder 4">
            <a:extLst>
              <a:ext uri="{FF2B5EF4-FFF2-40B4-BE49-F238E27FC236}">
                <a16:creationId xmlns:a16="http://schemas.microsoft.com/office/drawing/2014/main" id="{DA20CC0F-1F93-430F-9B16-76F0055AE0AF}"/>
              </a:ext>
            </a:extLst>
          </p:cNvPr>
          <p:cNvGraphicFramePr>
            <a:graphicFrameLocks noGrp="1"/>
          </p:cNvGraphicFramePr>
          <p:nvPr>
            <p:ph type="tbl" sz="quarter" idx="13"/>
            <p:extLst>
              <p:ext uri="{D42A27DB-BD31-4B8C-83A1-F6EECF244321}">
                <p14:modId xmlns:p14="http://schemas.microsoft.com/office/powerpoint/2010/main" val="1156095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9870840"/>
                    </a:ext>
                  </a:extLst>
                </a:gridCol>
                <a:gridCol w="493776">
                  <a:extLst>
                    <a:ext uri="{9D8B030D-6E8A-4147-A177-3AD203B41FA5}">
                      <a16:colId xmlns:a16="http://schemas.microsoft.com/office/drawing/2014/main" val="1350316770"/>
                    </a:ext>
                  </a:extLst>
                </a:gridCol>
                <a:gridCol w="493776">
                  <a:extLst>
                    <a:ext uri="{9D8B030D-6E8A-4147-A177-3AD203B41FA5}">
                      <a16:colId xmlns:a16="http://schemas.microsoft.com/office/drawing/2014/main" val="2539531003"/>
                    </a:ext>
                  </a:extLst>
                </a:gridCol>
                <a:gridCol w="493776">
                  <a:extLst>
                    <a:ext uri="{9D8B030D-6E8A-4147-A177-3AD203B41FA5}">
                      <a16:colId xmlns:a16="http://schemas.microsoft.com/office/drawing/2014/main" val="2284605736"/>
                    </a:ext>
                  </a:extLst>
                </a:gridCol>
                <a:gridCol w="493776">
                  <a:extLst>
                    <a:ext uri="{9D8B030D-6E8A-4147-A177-3AD203B41FA5}">
                      <a16:colId xmlns:a16="http://schemas.microsoft.com/office/drawing/2014/main" val="3856549837"/>
                    </a:ext>
                  </a:extLst>
                </a:gridCol>
                <a:gridCol w="493776">
                  <a:extLst>
                    <a:ext uri="{9D8B030D-6E8A-4147-A177-3AD203B41FA5}">
                      <a16:colId xmlns:a16="http://schemas.microsoft.com/office/drawing/2014/main" val="1130233617"/>
                    </a:ext>
                  </a:extLst>
                </a:gridCol>
                <a:gridCol w="493776">
                  <a:extLst>
                    <a:ext uri="{9D8B030D-6E8A-4147-A177-3AD203B41FA5}">
                      <a16:colId xmlns:a16="http://schemas.microsoft.com/office/drawing/2014/main" val="1446012110"/>
                    </a:ext>
                  </a:extLst>
                </a:gridCol>
                <a:gridCol w="493776">
                  <a:extLst>
                    <a:ext uri="{9D8B030D-6E8A-4147-A177-3AD203B41FA5}">
                      <a16:colId xmlns:a16="http://schemas.microsoft.com/office/drawing/2014/main" val="602081906"/>
                    </a:ext>
                  </a:extLst>
                </a:gridCol>
                <a:gridCol w="493776">
                  <a:extLst>
                    <a:ext uri="{9D8B030D-6E8A-4147-A177-3AD203B41FA5}">
                      <a16:colId xmlns:a16="http://schemas.microsoft.com/office/drawing/2014/main" val="1473531551"/>
                    </a:ext>
                  </a:extLst>
                </a:gridCol>
                <a:gridCol w="493776">
                  <a:extLst>
                    <a:ext uri="{9D8B030D-6E8A-4147-A177-3AD203B41FA5}">
                      <a16:colId xmlns:a16="http://schemas.microsoft.com/office/drawing/2014/main" val="18417524"/>
                    </a:ext>
                  </a:extLst>
                </a:gridCol>
                <a:gridCol w="493776">
                  <a:extLst>
                    <a:ext uri="{9D8B030D-6E8A-4147-A177-3AD203B41FA5}">
                      <a16:colId xmlns:a16="http://schemas.microsoft.com/office/drawing/2014/main" val="3212858732"/>
                    </a:ext>
                  </a:extLst>
                </a:gridCol>
                <a:gridCol w="493776">
                  <a:extLst>
                    <a:ext uri="{9D8B030D-6E8A-4147-A177-3AD203B41FA5}">
                      <a16:colId xmlns:a16="http://schemas.microsoft.com/office/drawing/2014/main" val="1931611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696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- 2021-09-21 16:43:40</a:t>
                      </a:r>
                      <a:r>
                        <a:rPr kumimoji="0" lang="es-ES" sz="1000" b="0" i="0" u="none" strike="noStrike" kern="1200" cap="none" spc="0" normalizeH="0" baseline="0" noProof="0">
                          <a:ln>
                            <a:noFill/>
                          </a:ln>
                          <a:solidFill>
                            <a:prstClr val="black"/>
                          </a:solidFill>
                          <a:effectLst/>
                          <a:uLnTx/>
                          <a:uFillTx/>
                          <a:latin typeface="+mn-lt"/>
                          <a:ea typeface="+mn-ea"/>
                          <a:cs typeface="+mn-cs"/>
                        </a:rPr>
                        <a:t>
 PLAN DE OBRAS HIDRÁULICAS
Desde que comenzamos nuestra gestión estamos avanzando en forma constante con obras hidráulicas en todos los rincones del municipio. Hoy finalizamos la segunda etapa de saneamiento hidráulico en Florida Oeste y seguimos avanzando con las obras hidráulicas en Villa Martelli, Olivos, Munro, Vicente López y Villa Adelina que benefician a más de 70 mil vecinos.
Estas obras marcan un antes y un después para nuestros vecinos, porque les permiten estar tranquilos cada vez que llueve. Nos confirma que el trabajo que venimos haciendo vale la pena y nos impulsa a seguir por este camino.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40773171"/>
                  </a:ext>
                </a:extLst>
              </a:tr>
            </a:tbl>
          </a:graphicData>
        </a:graphic>
      </p:graphicFrame>
      <p:sp>
        <p:nvSpPr>
          <p:cNvPr id="4" name="Text Placeholder 3">
            <a:extLst>
              <a:ext uri="{FF2B5EF4-FFF2-40B4-BE49-F238E27FC236}">
                <a16:creationId xmlns:a16="http://schemas.microsoft.com/office/drawing/2014/main" id="{F1FA6E45-DD3F-45B0-84DD-9EA367FBA29C}"/>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302180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7D1D-2E46-4FD0-B73B-EEE093337BE0}"/>
              </a:ext>
            </a:extLst>
          </p:cNvPr>
          <p:cNvSpPr>
            <a:spLocks noGrp="1"/>
          </p:cNvSpPr>
          <p:nvPr>
            <p:ph type="title"/>
          </p:nvPr>
        </p:nvSpPr>
        <p:spPr/>
        <p:txBody>
          <a:bodyPr/>
          <a:lstStyle/>
          <a:p>
            <a:r>
              <a:rPr lang="en-US"/>
              <a:t>Facebook Post Table + Reactions | POSSE - 17 of 21</a:t>
            </a:r>
          </a:p>
        </p:txBody>
      </p:sp>
      <p:graphicFrame>
        <p:nvGraphicFramePr>
          <p:cNvPr id="5" name="Table Placeholder 4">
            <a:extLst>
              <a:ext uri="{FF2B5EF4-FFF2-40B4-BE49-F238E27FC236}">
                <a16:creationId xmlns:a16="http://schemas.microsoft.com/office/drawing/2014/main" id="{79A5B955-B221-436D-8F6A-574827E7E67C}"/>
              </a:ext>
            </a:extLst>
          </p:cNvPr>
          <p:cNvGraphicFramePr>
            <a:graphicFrameLocks noGrp="1"/>
          </p:cNvGraphicFramePr>
          <p:nvPr>
            <p:ph type="tbl" sz="quarter" idx="13"/>
            <p:extLst>
              <p:ext uri="{D42A27DB-BD31-4B8C-83A1-F6EECF244321}">
                <p14:modId xmlns:p14="http://schemas.microsoft.com/office/powerpoint/2010/main" val="108401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6490978"/>
                    </a:ext>
                  </a:extLst>
                </a:gridCol>
                <a:gridCol w="493776">
                  <a:extLst>
                    <a:ext uri="{9D8B030D-6E8A-4147-A177-3AD203B41FA5}">
                      <a16:colId xmlns:a16="http://schemas.microsoft.com/office/drawing/2014/main" val="2150793041"/>
                    </a:ext>
                  </a:extLst>
                </a:gridCol>
                <a:gridCol w="493776">
                  <a:extLst>
                    <a:ext uri="{9D8B030D-6E8A-4147-A177-3AD203B41FA5}">
                      <a16:colId xmlns:a16="http://schemas.microsoft.com/office/drawing/2014/main" val="2652361010"/>
                    </a:ext>
                  </a:extLst>
                </a:gridCol>
                <a:gridCol w="493776">
                  <a:extLst>
                    <a:ext uri="{9D8B030D-6E8A-4147-A177-3AD203B41FA5}">
                      <a16:colId xmlns:a16="http://schemas.microsoft.com/office/drawing/2014/main" val="677099425"/>
                    </a:ext>
                  </a:extLst>
                </a:gridCol>
                <a:gridCol w="493776">
                  <a:extLst>
                    <a:ext uri="{9D8B030D-6E8A-4147-A177-3AD203B41FA5}">
                      <a16:colId xmlns:a16="http://schemas.microsoft.com/office/drawing/2014/main" val="1975422245"/>
                    </a:ext>
                  </a:extLst>
                </a:gridCol>
                <a:gridCol w="493776">
                  <a:extLst>
                    <a:ext uri="{9D8B030D-6E8A-4147-A177-3AD203B41FA5}">
                      <a16:colId xmlns:a16="http://schemas.microsoft.com/office/drawing/2014/main" val="981139503"/>
                    </a:ext>
                  </a:extLst>
                </a:gridCol>
                <a:gridCol w="493776">
                  <a:extLst>
                    <a:ext uri="{9D8B030D-6E8A-4147-A177-3AD203B41FA5}">
                      <a16:colId xmlns:a16="http://schemas.microsoft.com/office/drawing/2014/main" val="3108348067"/>
                    </a:ext>
                  </a:extLst>
                </a:gridCol>
                <a:gridCol w="493776">
                  <a:extLst>
                    <a:ext uri="{9D8B030D-6E8A-4147-A177-3AD203B41FA5}">
                      <a16:colId xmlns:a16="http://schemas.microsoft.com/office/drawing/2014/main" val="2903110335"/>
                    </a:ext>
                  </a:extLst>
                </a:gridCol>
                <a:gridCol w="493776">
                  <a:extLst>
                    <a:ext uri="{9D8B030D-6E8A-4147-A177-3AD203B41FA5}">
                      <a16:colId xmlns:a16="http://schemas.microsoft.com/office/drawing/2014/main" val="3994762970"/>
                    </a:ext>
                  </a:extLst>
                </a:gridCol>
                <a:gridCol w="493776">
                  <a:extLst>
                    <a:ext uri="{9D8B030D-6E8A-4147-A177-3AD203B41FA5}">
                      <a16:colId xmlns:a16="http://schemas.microsoft.com/office/drawing/2014/main" val="1199567254"/>
                    </a:ext>
                  </a:extLst>
                </a:gridCol>
                <a:gridCol w="493776">
                  <a:extLst>
                    <a:ext uri="{9D8B030D-6E8A-4147-A177-3AD203B41FA5}">
                      <a16:colId xmlns:a16="http://schemas.microsoft.com/office/drawing/2014/main" val="65435538"/>
                    </a:ext>
                  </a:extLst>
                </a:gridCol>
                <a:gridCol w="493776">
                  <a:extLst>
                    <a:ext uri="{9D8B030D-6E8A-4147-A177-3AD203B41FA5}">
                      <a16:colId xmlns:a16="http://schemas.microsoft.com/office/drawing/2014/main" val="13989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945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- 2021-09-24 11:09:09</a:t>
                      </a:r>
                      <a:r>
                        <a:rPr kumimoji="0" lang="es-ES" sz="1000" b="0" i="0" u="none" strike="noStrike" kern="1200" cap="none" spc="0" normalizeH="0" baseline="0" noProof="0">
                          <a:ln>
                            <a:noFill/>
                          </a:ln>
                          <a:solidFill>
                            <a:prstClr val="black"/>
                          </a:solidFill>
                          <a:effectLst/>
                          <a:uLnTx/>
                          <a:uFillTx/>
                          <a:latin typeface="+mn-lt"/>
                          <a:ea typeface="+mn-ea"/>
                          <a:cs typeface="+mn-cs"/>
                        </a:rPr>
                        <a:t>
 Siempre del lado de los clubes, del deporte y de los chicos y chicas de Lanús.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025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- 2021-09-29 11:54:04</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especial para todos los lanusenses. El lugar en el que crecí, me críe y tengo el honor de ser intendente, cumple 77 años. 
A pesar de los tiempos difíciles que nos tocó vivir, esta ciudad supo salir adelante. Con trabajo, dedicación y esfuerzo, siempre demostramos ser una ciudad única. 
Sigamos transformando Lanús ¡Felicitaciones!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2836278"/>
                  </a:ext>
                </a:extLst>
              </a:tr>
            </a:tbl>
          </a:graphicData>
        </a:graphic>
      </p:graphicFrame>
      <p:sp>
        <p:nvSpPr>
          <p:cNvPr id="4" name="Text Placeholder 3">
            <a:extLst>
              <a:ext uri="{FF2B5EF4-FFF2-40B4-BE49-F238E27FC236}">
                <a16:creationId xmlns:a16="http://schemas.microsoft.com/office/drawing/2014/main" id="{EF774F81-69AC-4B57-8821-61753BC49F90}"/>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98204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3DA18-8F96-4BCF-9D5C-2AD33BA08A70}"/>
              </a:ext>
            </a:extLst>
          </p:cNvPr>
          <p:cNvSpPr>
            <a:spLocks noGrp="1"/>
          </p:cNvSpPr>
          <p:nvPr>
            <p:ph type="title"/>
          </p:nvPr>
        </p:nvSpPr>
        <p:spPr/>
        <p:txBody>
          <a:bodyPr/>
          <a:lstStyle/>
          <a:p>
            <a:r>
              <a:rPr lang="en-US"/>
              <a:t>Facebook Post Table + Reactions | POSSE - 18 of 21</a:t>
            </a:r>
          </a:p>
        </p:txBody>
      </p:sp>
      <p:graphicFrame>
        <p:nvGraphicFramePr>
          <p:cNvPr id="5" name="Table Placeholder 4">
            <a:extLst>
              <a:ext uri="{FF2B5EF4-FFF2-40B4-BE49-F238E27FC236}">
                <a16:creationId xmlns:a16="http://schemas.microsoft.com/office/drawing/2014/main" id="{97792D90-17EC-40D4-AB85-026684C8434E}"/>
              </a:ext>
            </a:extLst>
          </p:cNvPr>
          <p:cNvGraphicFramePr>
            <a:graphicFrameLocks noGrp="1"/>
          </p:cNvGraphicFramePr>
          <p:nvPr>
            <p:ph type="tbl" sz="quarter" idx="13"/>
            <p:extLst>
              <p:ext uri="{D42A27DB-BD31-4B8C-83A1-F6EECF244321}">
                <p14:modId xmlns:p14="http://schemas.microsoft.com/office/powerpoint/2010/main" val="355770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1243253"/>
                    </a:ext>
                  </a:extLst>
                </a:gridCol>
                <a:gridCol w="493776">
                  <a:extLst>
                    <a:ext uri="{9D8B030D-6E8A-4147-A177-3AD203B41FA5}">
                      <a16:colId xmlns:a16="http://schemas.microsoft.com/office/drawing/2014/main" val="2807059519"/>
                    </a:ext>
                  </a:extLst>
                </a:gridCol>
                <a:gridCol w="493776">
                  <a:extLst>
                    <a:ext uri="{9D8B030D-6E8A-4147-A177-3AD203B41FA5}">
                      <a16:colId xmlns:a16="http://schemas.microsoft.com/office/drawing/2014/main" val="1874391698"/>
                    </a:ext>
                  </a:extLst>
                </a:gridCol>
                <a:gridCol w="493776">
                  <a:extLst>
                    <a:ext uri="{9D8B030D-6E8A-4147-A177-3AD203B41FA5}">
                      <a16:colId xmlns:a16="http://schemas.microsoft.com/office/drawing/2014/main" val="2330001124"/>
                    </a:ext>
                  </a:extLst>
                </a:gridCol>
                <a:gridCol w="493776">
                  <a:extLst>
                    <a:ext uri="{9D8B030D-6E8A-4147-A177-3AD203B41FA5}">
                      <a16:colId xmlns:a16="http://schemas.microsoft.com/office/drawing/2014/main" val="3891640109"/>
                    </a:ext>
                  </a:extLst>
                </a:gridCol>
                <a:gridCol w="493776">
                  <a:extLst>
                    <a:ext uri="{9D8B030D-6E8A-4147-A177-3AD203B41FA5}">
                      <a16:colId xmlns:a16="http://schemas.microsoft.com/office/drawing/2014/main" val="1468038321"/>
                    </a:ext>
                  </a:extLst>
                </a:gridCol>
                <a:gridCol w="493776">
                  <a:extLst>
                    <a:ext uri="{9D8B030D-6E8A-4147-A177-3AD203B41FA5}">
                      <a16:colId xmlns:a16="http://schemas.microsoft.com/office/drawing/2014/main" val="163686451"/>
                    </a:ext>
                  </a:extLst>
                </a:gridCol>
                <a:gridCol w="493776">
                  <a:extLst>
                    <a:ext uri="{9D8B030D-6E8A-4147-A177-3AD203B41FA5}">
                      <a16:colId xmlns:a16="http://schemas.microsoft.com/office/drawing/2014/main" val="1366258967"/>
                    </a:ext>
                  </a:extLst>
                </a:gridCol>
                <a:gridCol w="493776">
                  <a:extLst>
                    <a:ext uri="{9D8B030D-6E8A-4147-A177-3AD203B41FA5}">
                      <a16:colId xmlns:a16="http://schemas.microsoft.com/office/drawing/2014/main" val="1131885269"/>
                    </a:ext>
                  </a:extLst>
                </a:gridCol>
                <a:gridCol w="493776">
                  <a:extLst>
                    <a:ext uri="{9D8B030D-6E8A-4147-A177-3AD203B41FA5}">
                      <a16:colId xmlns:a16="http://schemas.microsoft.com/office/drawing/2014/main" val="2106339535"/>
                    </a:ext>
                  </a:extLst>
                </a:gridCol>
                <a:gridCol w="493776">
                  <a:extLst>
                    <a:ext uri="{9D8B030D-6E8A-4147-A177-3AD203B41FA5}">
                      <a16:colId xmlns:a16="http://schemas.microsoft.com/office/drawing/2014/main" val="2931556369"/>
                    </a:ext>
                  </a:extLst>
                </a:gridCol>
                <a:gridCol w="493776">
                  <a:extLst>
                    <a:ext uri="{9D8B030D-6E8A-4147-A177-3AD203B41FA5}">
                      <a16:colId xmlns:a16="http://schemas.microsoft.com/office/drawing/2014/main" val="2371565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296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- 2021-09-27 16:00:01</a:t>
                      </a:r>
                      <a:r>
                        <a:rPr kumimoji="0" lang="es-ES" sz="1000" b="0" i="0" u="none" strike="noStrike" kern="1200" cap="none" spc="0" normalizeH="0" baseline="0" noProof="0">
                          <a:ln>
                            <a:noFill/>
                          </a:ln>
                          <a:solidFill>
                            <a:prstClr val="black"/>
                          </a:solidFill>
                          <a:effectLst/>
                          <a:uLnTx/>
                          <a:uFillTx/>
                          <a:latin typeface="+mn-lt"/>
                          <a:ea typeface="+mn-ea"/>
                          <a:cs typeface="+mn-cs"/>
                        </a:rPr>
                        <a:t>
 Continuamos llevando adelante operativos de desinfección de los espacios públicos en todo el municipio. En esta ocasión, nuestros equipos de Higiene Urbana, estuvieron desinfectando e higienizando en las paradas del Metrobús. Seguimos cuidándote como el primer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4495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- 2021-09-29 13:56:36</a:t>
                      </a:r>
                      <a:r>
                        <a:rPr kumimoji="0" lang="es-ES" sz="1000" b="0" i="0" u="none" strike="noStrike" kern="1200" cap="none" spc="0" normalizeH="0" baseline="0" noProof="0">
                          <a:ln>
                            <a:noFill/>
                          </a:ln>
                          <a:solidFill>
                            <a:prstClr val="black"/>
                          </a:solidFill>
                          <a:effectLst/>
                          <a:uLnTx/>
                          <a:uFillTx/>
                          <a:latin typeface="+mn-lt"/>
                          <a:ea typeface="+mn-ea"/>
                          <a:cs typeface="+mn-cs"/>
                        </a:rPr>
                        <a:t>
 Hoy estuve en la parroquia Santa Teresa celebrando la misa por el día de Lanús. Me acompañaron funcionarios y candidatos de nuestro distrito.
También estuvieron Valentín y Martín, parientes de Anacarsis Lanús, uno de los padres fundadores de nuestro hermosa ciudad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66174494"/>
                  </a:ext>
                </a:extLst>
              </a:tr>
            </a:tbl>
          </a:graphicData>
        </a:graphic>
      </p:graphicFrame>
      <p:sp>
        <p:nvSpPr>
          <p:cNvPr id="4" name="Text Placeholder 3">
            <a:extLst>
              <a:ext uri="{FF2B5EF4-FFF2-40B4-BE49-F238E27FC236}">
                <a16:creationId xmlns:a16="http://schemas.microsoft.com/office/drawing/2014/main" id="{AF05C0EC-288B-422A-BA17-146AD2496F24}"/>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4869813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2C8CF-3488-4150-8D17-9020A4E7C17E}"/>
              </a:ext>
            </a:extLst>
          </p:cNvPr>
          <p:cNvSpPr>
            <a:spLocks noGrp="1"/>
          </p:cNvSpPr>
          <p:nvPr>
            <p:ph type="title"/>
          </p:nvPr>
        </p:nvSpPr>
        <p:spPr/>
        <p:txBody>
          <a:bodyPr/>
          <a:lstStyle/>
          <a:p>
            <a:r>
              <a:rPr lang="en-US"/>
              <a:t>Facebook Post Table + Reactions | POSSE - 19 of 21</a:t>
            </a:r>
          </a:p>
        </p:txBody>
      </p:sp>
      <p:graphicFrame>
        <p:nvGraphicFramePr>
          <p:cNvPr id="5" name="Table Placeholder 4">
            <a:extLst>
              <a:ext uri="{FF2B5EF4-FFF2-40B4-BE49-F238E27FC236}">
                <a16:creationId xmlns:a16="http://schemas.microsoft.com/office/drawing/2014/main" id="{8909310D-704C-44D2-BE1B-E1BB98BE2D5D}"/>
              </a:ext>
            </a:extLst>
          </p:cNvPr>
          <p:cNvGraphicFramePr>
            <a:graphicFrameLocks noGrp="1"/>
          </p:cNvGraphicFramePr>
          <p:nvPr>
            <p:ph type="tbl" sz="quarter" idx="13"/>
            <p:extLst>
              <p:ext uri="{D42A27DB-BD31-4B8C-83A1-F6EECF244321}">
                <p14:modId xmlns:p14="http://schemas.microsoft.com/office/powerpoint/2010/main" val="152471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034400"/>
                    </a:ext>
                  </a:extLst>
                </a:gridCol>
                <a:gridCol w="493776">
                  <a:extLst>
                    <a:ext uri="{9D8B030D-6E8A-4147-A177-3AD203B41FA5}">
                      <a16:colId xmlns:a16="http://schemas.microsoft.com/office/drawing/2014/main" val="147284842"/>
                    </a:ext>
                  </a:extLst>
                </a:gridCol>
                <a:gridCol w="493776">
                  <a:extLst>
                    <a:ext uri="{9D8B030D-6E8A-4147-A177-3AD203B41FA5}">
                      <a16:colId xmlns:a16="http://schemas.microsoft.com/office/drawing/2014/main" val="2582793680"/>
                    </a:ext>
                  </a:extLst>
                </a:gridCol>
                <a:gridCol w="493776">
                  <a:extLst>
                    <a:ext uri="{9D8B030D-6E8A-4147-A177-3AD203B41FA5}">
                      <a16:colId xmlns:a16="http://schemas.microsoft.com/office/drawing/2014/main" val="1814672679"/>
                    </a:ext>
                  </a:extLst>
                </a:gridCol>
                <a:gridCol w="493776">
                  <a:extLst>
                    <a:ext uri="{9D8B030D-6E8A-4147-A177-3AD203B41FA5}">
                      <a16:colId xmlns:a16="http://schemas.microsoft.com/office/drawing/2014/main" val="761897889"/>
                    </a:ext>
                  </a:extLst>
                </a:gridCol>
                <a:gridCol w="493776">
                  <a:extLst>
                    <a:ext uri="{9D8B030D-6E8A-4147-A177-3AD203B41FA5}">
                      <a16:colId xmlns:a16="http://schemas.microsoft.com/office/drawing/2014/main" val="2908603059"/>
                    </a:ext>
                  </a:extLst>
                </a:gridCol>
                <a:gridCol w="493776">
                  <a:extLst>
                    <a:ext uri="{9D8B030D-6E8A-4147-A177-3AD203B41FA5}">
                      <a16:colId xmlns:a16="http://schemas.microsoft.com/office/drawing/2014/main" val="1857597716"/>
                    </a:ext>
                  </a:extLst>
                </a:gridCol>
                <a:gridCol w="493776">
                  <a:extLst>
                    <a:ext uri="{9D8B030D-6E8A-4147-A177-3AD203B41FA5}">
                      <a16:colId xmlns:a16="http://schemas.microsoft.com/office/drawing/2014/main" val="3573184755"/>
                    </a:ext>
                  </a:extLst>
                </a:gridCol>
                <a:gridCol w="493776">
                  <a:extLst>
                    <a:ext uri="{9D8B030D-6E8A-4147-A177-3AD203B41FA5}">
                      <a16:colId xmlns:a16="http://schemas.microsoft.com/office/drawing/2014/main" val="2963331692"/>
                    </a:ext>
                  </a:extLst>
                </a:gridCol>
                <a:gridCol w="493776">
                  <a:extLst>
                    <a:ext uri="{9D8B030D-6E8A-4147-A177-3AD203B41FA5}">
                      <a16:colId xmlns:a16="http://schemas.microsoft.com/office/drawing/2014/main" val="1623677227"/>
                    </a:ext>
                  </a:extLst>
                </a:gridCol>
                <a:gridCol w="493776">
                  <a:extLst>
                    <a:ext uri="{9D8B030D-6E8A-4147-A177-3AD203B41FA5}">
                      <a16:colId xmlns:a16="http://schemas.microsoft.com/office/drawing/2014/main" val="1218491701"/>
                    </a:ext>
                  </a:extLst>
                </a:gridCol>
                <a:gridCol w="493776">
                  <a:extLst>
                    <a:ext uri="{9D8B030D-6E8A-4147-A177-3AD203B41FA5}">
                      <a16:colId xmlns:a16="http://schemas.microsoft.com/office/drawing/2014/main" val="1275081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386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- 2021-09-20 15:57:27</a:t>
                      </a:r>
                      <a:r>
                        <a:rPr kumimoji="0" lang="es-ES" sz="1000" b="0" i="0" u="none" strike="noStrike" kern="1200" cap="none" spc="0" normalizeH="0" baseline="0" noProof="0">
                          <a:ln>
                            <a:noFill/>
                          </a:ln>
                          <a:solidFill>
                            <a:prstClr val="black"/>
                          </a:solidFill>
                          <a:effectLst/>
                          <a:uLnTx/>
                          <a:uFillTx/>
                          <a:latin typeface="+mn-lt"/>
                          <a:ea typeface="+mn-ea"/>
                          <a:cs typeface="+mn-cs"/>
                        </a:rPr>
                        <a:t>
 Hoy quiero desearles un feliz día a todas y todos los jubilados lanusenses. 
Que esta etapa sea sinónimo de disfrute y plenitud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303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- 2021-09-16 12:40:05</a:t>
                      </a:r>
                      <a:r>
                        <a:rPr kumimoji="0" lang="es-ES" sz="1000" b="0" i="0" u="none" strike="noStrike" kern="1200" cap="none" spc="0" normalizeH="0" baseline="0" noProof="0">
                          <a:ln>
                            <a:noFill/>
                          </a:ln>
                          <a:solidFill>
                            <a:prstClr val="black"/>
                          </a:solidFill>
                          <a:effectLst/>
                          <a:uLnTx/>
                          <a:uFillTx/>
                          <a:latin typeface="+mn-lt"/>
                          <a:ea typeface="+mn-ea"/>
                          <a:cs typeface="+mn-cs"/>
                        </a:rPr>
                        <a:t>
 Cumpliendo con las solicitudes que realizaron los vecinos, para mantener y mejorar el espacio público. Seguimos llevando a cabo los trabajos del Plan de Poda y Arbolado 2021. En esta ocasión, nuestro equipo de Poda y Arbolado estuvo trabajando en el barrio de Carapachay.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29175189"/>
                  </a:ext>
                </a:extLst>
              </a:tr>
            </a:tbl>
          </a:graphicData>
        </a:graphic>
      </p:graphicFrame>
      <p:sp>
        <p:nvSpPr>
          <p:cNvPr id="4" name="Text Placeholder 3">
            <a:extLst>
              <a:ext uri="{FF2B5EF4-FFF2-40B4-BE49-F238E27FC236}">
                <a16:creationId xmlns:a16="http://schemas.microsoft.com/office/drawing/2014/main" id="{04289C6D-794B-464A-B0F5-222E3CE4EF59}"/>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6882440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CF2C7-F313-4819-A4D0-34C4C26D6C44}"/>
              </a:ext>
            </a:extLst>
          </p:cNvPr>
          <p:cNvSpPr>
            <a:spLocks noGrp="1"/>
          </p:cNvSpPr>
          <p:nvPr>
            <p:ph type="title"/>
          </p:nvPr>
        </p:nvSpPr>
        <p:spPr/>
        <p:txBody>
          <a:bodyPr/>
          <a:lstStyle/>
          <a:p>
            <a:r>
              <a:rPr lang="en-US"/>
              <a:t>Facebook Post Table + Reactions | POSSE - 20 of 21</a:t>
            </a:r>
          </a:p>
        </p:txBody>
      </p:sp>
      <p:graphicFrame>
        <p:nvGraphicFramePr>
          <p:cNvPr id="5" name="Table Placeholder 4">
            <a:extLst>
              <a:ext uri="{FF2B5EF4-FFF2-40B4-BE49-F238E27FC236}">
                <a16:creationId xmlns:a16="http://schemas.microsoft.com/office/drawing/2014/main" id="{06B0A77B-E17E-4020-A6F5-D89EFDBFFE98}"/>
              </a:ext>
            </a:extLst>
          </p:cNvPr>
          <p:cNvGraphicFramePr>
            <a:graphicFrameLocks noGrp="1"/>
          </p:cNvGraphicFramePr>
          <p:nvPr>
            <p:ph type="tbl" sz="quarter" idx="13"/>
            <p:extLst>
              <p:ext uri="{D42A27DB-BD31-4B8C-83A1-F6EECF244321}">
                <p14:modId xmlns:p14="http://schemas.microsoft.com/office/powerpoint/2010/main" val="2481532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2261920"/>
                    </a:ext>
                  </a:extLst>
                </a:gridCol>
                <a:gridCol w="493776">
                  <a:extLst>
                    <a:ext uri="{9D8B030D-6E8A-4147-A177-3AD203B41FA5}">
                      <a16:colId xmlns:a16="http://schemas.microsoft.com/office/drawing/2014/main" val="295559119"/>
                    </a:ext>
                  </a:extLst>
                </a:gridCol>
                <a:gridCol w="493776">
                  <a:extLst>
                    <a:ext uri="{9D8B030D-6E8A-4147-A177-3AD203B41FA5}">
                      <a16:colId xmlns:a16="http://schemas.microsoft.com/office/drawing/2014/main" val="3062722113"/>
                    </a:ext>
                  </a:extLst>
                </a:gridCol>
                <a:gridCol w="493776">
                  <a:extLst>
                    <a:ext uri="{9D8B030D-6E8A-4147-A177-3AD203B41FA5}">
                      <a16:colId xmlns:a16="http://schemas.microsoft.com/office/drawing/2014/main" val="3605996757"/>
                    </a:ext>
                  </a:extLst>
                </a:gridCol>
                <a:gridCol w="493776">
                  <a:extLst>
                    <a:ext uri="{9D8B030D-6E8A-4147-A177-3AD203B41FA5}">
                      <a16:colId xmlns:a16="http://schemas.microsoft.com/office/drawing/2014/main" val="2425800815"/>
                    </a:ext>
                  </a:extLst>
                </a:gridCol>
                <a:gridCol w="493776">
                  <a:extLst>
                    <a:ext uri="{9D8B030D-6E8A-4147-A177-3AD203B41FA5}">
                      <a16:colId xmlns:a16="http://schemas.microsoft.com/office/drawing/2014/main" val="343096066"/>
                    </a:ext>
                  </a:extLst>
                </a:gridCol>
                <a:gridCol w="493776">
                  <a:extLst>
                    <a:ext uri="{9D8B030D-6E8A-4147-A177-3AD203B41FA5}">
                      <a16:colId xmlns:a16="http://schemas.microsoft.com/office/drawing/2014/main" val="3793340648"/>
                    </a:ext>
                  </a:extLst>
                </a:gridCol>
                <a:gridCol w="493776">
                  <a:extLst>
                    <a:ext uri="{9D8B030D-6E8A-4147-A177-3AD203B41FA5}">
                      <a16:colId xmlns:a16="http://schemas.microsoft.com/office/drawing/2014/main" val="4144062975"/>
                    </a:ext>
                  </a:extLst>
                </a:gridCol>
                <a:gridCol w="493776">
                  <a:extLst>
                    <a:ext uri="{9D8B030D-6E8A-4147-A177-3AD203B41FA5}">
                      <a16:colId xmlns:a16="http://schemas.microsoft.com/office/drawing/2014/main" val="1635300954"/>
                    </a:ext>
                  </a:extLst>
                </a:gridCol>
                <a:gridCol w="493776">
                  <a:extLst>
                    <a:ext uri="{9D8B030D-6E8A-4147-A177-3AD203B41FA5}">
                      <a16:colId xmlns:a16="http://schemas.microsoft.com/office/drawing/2014/main" val="1725851746"/>
                    </a:ext>
                  </a:extLst>
                </a:gridCol>
                <a:gridCol w="493776">
                  <a:extLst>
                    <a:ext uri="{9D8B030D-6E8A-4147-A177-3AD203B41FA5}">
                      <a16:colId xmlns:a16="http://schemas.microsoft.com/office/drawing/2014/main" val="3335206427"/>
                    </a:ext>
                  </a:extLst>
                </a:gridCol>
                <a:gridCol w="493776">
                  <a:extLst>
                    <a:ext uri="{9D8B030D-6E8A-4147-A177-3AD203B41FA5}">
                      <a16:colId xmlns:a16="http://schemas.microsoft.com/office/drawing/2014/main" val="1293097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294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- 2021-09-28 15:20:50</a:t>
                      </a:r>
                      <a:r>
                        <a:rPr kumimoji="0" lang="es-ES" sz="1000" b="0" i="0" u="none" strike="noStrike" kern="1200" cap="none" spc="0" normalizeH="0" baseline="0" noProof="0">
                          <a:ln>
                            <a:noFill/>
                          </a:ln>
                          <a:solidFill>
                            <a:prstClr val="black"/>
                          </a:solidFill>
                          <a:effectLst/>
                          <a:uLnTx/>
                          <a:uFillTx/>
                          <a:latin typeface="+mn-lt"/>
                          <a:ea typeface="+mn-ea"/>
                          <a:cs typeface="+mn-cs"/>
                        </a:rPr>
                        <a:t>
 JORNADA DE VACUNACIÓN ANTIRRÁBICA🐈 🐶
Este jueves 30 de septiembre de 8 a 13 hs, nuestro equipo de Zoonosis realizará una jornada de vacunación antirrábica gratuita para perros y gatos en la esquina de las calles Melo y Habana. Se estará vacunando por orden de llegada.
🌧 Se suspende por lluvia.
👉 Para conocer las próximas jornadas ingresa a nuestra web 🔗 www.vicentelopez.gov.ar/bienestar-animal
📝 Si queres recibir todas las novedades sobre bienestar animal anotándote en 🔗 bit.ly/2TNzCf0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416534"/>
                  </a:ext>
                </a:extLst>
              </a:tr>
            </a:tbl>
          </a:graphicData>
        </a:graphic>
      </p:graphicFrame>
      <p:sp>
        <p:nvSpPr>
          <p:cNvPr id="4" name="Text Placeholder 3">
            <a:extLst>
              <a:ext uri="{FF2B5EF4-FFF2-40B4-BE49-F238E27FC236}">
                <a16:creationId xmlns:a16="http://schemas.microsoft.com/office/drawing/2014/main" id="{8AC043EA-14FE-4A31-BF4C-CFF801F0BD61}"/>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7632883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DCB5D-E396-43D6-AAAA-89AA2FEACE2B}"/>
              </a:ext>
            </a:extLst>
          </p:cNvPr>
          <p:cNvSpPr>
            <a:spLocks noGrp="1"/>
          </p:cNvSpPr>
          <p:nvPr>
            <p:ph type="title"/>
          </p:nvPr>
        </p:nvSpPr>
        <p:spPr/>
        <p:txBody>
          <a:bodyPr/>
          <a:lstStyle/>
          <a:p>
            <a:r>
              <a:rPr lang="en-US"/>
              <a:t>Facebook Post Table + Reactions | POSSE - 21 of 21</a:t>
            </a:r>
          </a:p>
        </p:txBody>
      </p:sp>
      <p:graphicFrame>
        <p:nvGraphicFramePr>
          <p:cNvPr id="5" name="Table Placeholder 4">
            <a:extLst>
              <a:ext uri="{FF2B5EF4-FFF2-40B4-BE49-F238E27FC236}">
                <a16:creationId xmlns:a16="http://schemas.microsoft.com/office/drawing/2014/main" id="{D259DA6F-10A0-4F12-B362-B96CA4EBAB91}"/>
              </a:ext>
            </a:extLst>
          </p:cNvPr>
          <p:cNvGraphicFramePr>
            <a:graphicFrameLocks noGrp="1"/>
          </p:cNvGraphicFramePr>
          <p:nvPr>
            <p:ph type="tbl" sz="quarter" idx="13"/>
            <p:extLst>
              <p:ext uri="{D42A27DB-BD31-4B8C-83A1-F6EECF244321}">
                <p14:modId xmlns:p14="http://schemas.microsoft.com/office/powerpoint/2010/main" val="4058692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5990818"/>
                    </a:ext>
                  </a:extLst>
                </a:gridCol>
                <a:gridCol w="493776">
                  <a:extLst>
                    <a:ext uri="{9D8B030D-6E8A-4147-A177-3AD203B41FA5}">
                      <a16:colId xmlns:a16="http://schemas.microsoft.com/office/drawing/2014/main" val="1015315723"/>
                    </a:ext>
                  </a:extLst>
                </a:gridCol>
                <a:gridCol w="493776">
                  <a:extLst>
                    <a:ext uri="{9D8B030D-6E8A-4147-A177-3AD203B41FA5}">
                      <a16:colId xmlns:a16="http://schemas.microsoft.com/office/drawing/2014/main" val="2478471433"/>
                    </a:ext>
                  </a:extLst>
                </a:gridCol>
                <a:gridCol w="493776">
                  <a:extLst>
                    <a:ext uri="{9D8B030D-6E8A-4147-A177-3AD203B41FA5}">
                      <a16:colId xmlns:a16="http://schemas.microsoft.com/office/drawing/2014/main" val="1638699985"/>
                    </a:ext>
                  </a:extLst>
                </a:gridCol>
                <a:gridCol w="493776">
                  <a:extLst>
                    <a:ext uri="{9D8B030D-6E8A-4147-A177-3AD203B41FA5}">
                      <a16:colId xmlns:a16="http://schemas.microsoft.com/office/drawing/2014/main" val="1924244944"/>
                    </a:ext>
                  </a:extLst>
                </a:gridCol>
                <a:gridCol w="493776">
                  <a:extLst>
                    <a:ext uri="{9D8B030D-6E8A-4147-A177-3AD203B41FA5}">
                      <a16:colId xmlns:a16="http://schemas.microsoft.com/office/drawing/2014/main" val="2193380645"/>
                    </a:ext>
                  </a:extLst>
                </a:gridCol>
                <a:gridCol w="493776">
                  <a:extLst>
                    <a:ext uri="{9D8B030D-6E8A-4147-A177-3AD203B41FA5}">
                      <a16:colId xmlns:a16="http://schemas.microsoft.com/office/drawing/2014/main" val="3181934628"/>
                    </a:ext>
                  </a:extLst>
                </a:gridCol>
                <a:gridCol w="493776">
                  <a:extLst>
                    <a:ext uri="{9D8B030D-6E8A-4147-A177-3AD203B41FA5}">
                      <a16:colId xmlns:a16="http://schemas.microsoft.com/office/drawing/2014/main" val="3004377203"/>
                    </a:ext>
                  </a:extLst>
                </a:gridCol>
                <a:gridCol w="493776">
                  <a:extLst>
                    <a:ext uri="{9D8B030D-6E8A-4147-A177-3AD203B41FA5}">
                      <a16:colId xmlns:a16="http://schemas.microsoft.com/office/drawing/2014/main" val="2865326404"/>
                    </a:ext>
                  </a:extLst>
                </a:gridCol>
                <a:gridCol w="493776">
                  <a:extLst>
                    <a:ext uri="{9D8B030D-6E8A-4147-A177-3AD203B41FA5}">
                      <a16:colId xmlns:a16="http://schemas.microsoft.com/office/drawing/2014/main" val="2867239019"/>
                    </a:ext>
                  </a:extLst>
                </a:gridCol>
                <a:gridCol w="493776">
                  <a:extLst>
                    <a:ext uri="{9D8B030D-6E8A-4147-A177-3AD203B41FA5}">
                      <a16:colId xmlns:a16="http://schemas.microsoft.com/office/drawing/2014/main" val="4264761725"/>
                    </a:ext>
                  </a:extLst>
                </a:gridCol>
                <a:gridCol w="493776">
                  <a:extLst>
                    <a:ext uri="{9D8B030D-6E8A-4147-A177-3AD203B41FA5}">
                      <a16:colId xmlns:a16="http://schemas.microsoft.com/office/drawing/2014/main" val="2771473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3715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- 2021-09-16 15:02:32</a:t>
                      </a:r>
                      <a:r>
                        <a:rPr kumimoji="0" lang="es-ES" sz="1000" b="0" i="0" u="none" strike="noStrike" kern="1200" cap="none" spc="0" normalizeH="0" baseline="0" noProof="0">
                          <a:ln>
                            <a:noFill/>
                          </a:ln>
                          <a:solidFill>
                            <a:prstClr val="black"/>
                          </a:solidFill>
                          <a:effectLst/>
                          <a:uLnTx/>
                          <a:uFillTx/>
                          <a:latin typeface="+mn-lt"/>
                          <a:ea typeface="+mn-ea"/>
                          <a:cs typeface="+mn-cs"/>
                        </a:rPr>
                        <a:t>
 En Vicente López, estamos llevando adelante el Plan Integral de Renovación de las Plazas del municipio. En estos espacios incorporamos nuevos senderos, mesas, sillas, juegos, pisos antigolpes, equipamiento urbano y luminarias. Las plazas son puntos de encuentro fundamentales en los que se reúnen grupos de amigos y familias, por eso seguimos trabajando para que estén cada día más lindas.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5150704"/>
                  </a:ext>
                </a:extLst>
              </a:tr>
            </a:tbl>
          </a:graphicData>
        </a:graphic>
      </p:graphicFrame>
      <p:sp>
        <p:nvSpPr>
          <p:cNvPr id="4" name="Text Placeholder 3">
            <a:extLst>
              <a:ext uri="{FF2B5EF4-FFF2-40B4-BE49-F238E27FC236}">
                <a16:creationId xmlns:a16="http://schemas.microsoft.com/office/drawing/2014/main" id="{031D47AD-DC0F-4BA0-978C-90FA3CC02B79}"/>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1012955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3EAD-810B-4F49-B7D4-68005C606BFD}"/>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1D61D92E-7CAD-4DE7-88FC-1EE2260D814F}"/>
              </a:ext>
            </a:extLst>
          </p:cNvPr>
          <p:cNvGraphicFramePr>
            <a:graphicFrameLocks noGrp="1"/>
          </p:cNvGraphicFramePr>
          <p:nvPr>
            <p:ph type="chart" sz="quarter" idx="13"/>
            <p:extLst>
              <p:ext uri="{D42A27DB-BD31-4B8C-83A1-F6EECF244321}">
                <p14:modId xmlns:p14="http://schemas.microsoft.com/office/powerpoint/2010/main" val="3586511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5CD0A4-047A-4D63-A956-5BFDE46F82BD}"/>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BEFD3D99-DB1C-4341-8F48-DB57F0E59B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3527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1380</Words>
  <Application>Microsoft Office PowerPoint</Application>
  <PresentationFormat>On-screen Show (4:3)</PresentationFormat>
  <Paragraphs>759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POSSE</vt:lpstr>
      <vt:lpstr>Facebook Fan Distribution | POSSE</vt:lpstr>
      <vt:lpstr>Facebook +/- Fan Distribution | POSSE</vt:lpstr>
      <vt:lpstr>Facebook Key Metrics Radar | POSSE</vt:lpstr>
      <vt:lpstr>Facebook Page Likes Total | POSSE</vt:lpstr>
      <vt:lpstr>Facebook Posts Distribution | POSSE</vt:lpstr>
      <vt:lpstr>Facebook Interactions Distribution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21</vt:lpstr>
      <vt:lpstr>Facebook Post Table + Reactions | POSSE - 2 of 21</vt:lpstr>
      <vt:lpstr>Facebook Post Table + Reactions | POSSE - 3 of 21</vt:lpstr>
      <vt:lpstr>Facebook Post Table + Reactions | POSSE - 4 of 21</vt:lpstr>
      <vt:lpstr>Facebook Post Table + Reactions | POSSE - 5 of 21</vt:lpstr>
      <vt:lpstr>Facebook Post Table + Reactions | POSSE - 6 of 21</vt:lpstr>
      <vt:lpstr>Facebook Post Table + Reactions | POSSE - 7 of 21</vt:lpstr>
      <vt:lpstr>Facebook Post Table + Reactions | POSSE - 8 of 21</vt:lpstr>
      <vt:lpstr>Facebook Post Table + Reactions | POSSE - 9 of 21</vt:lpstr>
      <vt:lpstr>Facebook Post Table + Reactions | POSSE - 10 of 21</vt:lpstr>
      <vt:lpstr>Facebook Post Table + Reactions | POSSE - 11 of 21</vt:lpstr>
      <vt:lpstr>Facebook Post Table + Reactions | POSSE - 12 of 21</vt:lpstr>
      <vt:lpstr>Facebook Post Table + Reactions | POSSE - 13 of 21</vt:lpstr>
      <vt:lpstr>Facebook Post Table + Reactions | POSSE - 14 of 21</vt:lpstr>
      <vt:lpstr>Facebook Post Table + Reactions | POSSE - 15 of 21</vt:lpstr>
      <vt:lpstr>Facebook Post Table + Reactions | POSSE - 16 of 21</vt:lpstr>
      <vt:lpstr>Facebook Post Table + Reactions | POSSE - 17 of 21</vt:lpstr>
      <vt:lpstr>Facebook Post Table + Reactions | POSSE - 18 of 21</vt:lpstr>
      <vt:lpstr>Facebook Post Table + Reactions | POSSE - 19 of 21</vt:lpstr>
      <vt:lpstr>Facebook Post Table + Reactions | POSSE - 20 of 21</vt:lpstr>
      <vt:lpstr>Facebook Post Table + Reactions | POSSE - 21 of 21</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2021-10-01T08:19:08Z</dcterms:created>
  <dcterms:modified xsi:type="dcterms:W3CDTF">2021-10-01T08:20:23Z</dcterms:modified>
</cp:coreProperties>
</file>