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Lst>
  <p:sldSz cx="9144000" cy="6858000" type="screen4x3"/>
  <p:notesSz cx="6858000" cy="9144000"/>
  <p:embeddedFontLst>
    <p:embeddedFont>
      <p:font typeface="Calibri" panose="020F0502020204030204" pitchFamily="34" charset="0"/>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294388</c:v>
                </c:pt>
                <c:pt idx="1">
                  <c:v>161156</c:v>
                </c:pt>
                <c:pt idx="2">
                  <c:v>75763</c:v>
                </c:pt>
              </c:numCache>
            </c:numRef>
          </c:val>
          <c:extLst>
            <c:ext xmlns:c16="http://schemas.microsoft.com/office/drawing/2014/chart" uri="{C3380CC4-5D6E-409C-BE32-E72D297353CC}">
              <c16:uniqueId val="{00000000-8398-4082-9490-CF7E2190B7A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28</c:v>
                </c:pt>
                <c:pt idx="1">
                  <c:v>60</c:v>
                </c:pt>
                <c:pt idx="2">
                  <c:v>661</c:v>
                </c:pt>
              </c:numCache>
            </c:numRef>
          </c:val>
          <c:extLst>
            <c:ext xmlns:c16="http://schemas.microsoft.com/office/drawing/2014/chart" uri="{C3380CC4-5D6E-409C-BE32-E72D297353CC}">
              <c16:uniqueId val="{00000000-DC87-4E49-B40C-AD0BA1A6E42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54.742699999999999</c:v>
                </c:pt>
                <c:pt idx="1">
                  <c:v>44.117600000000003</c:v>
                </c:pt>
                <c:pt idx="2">
                  <c:v>12.664999999999999</c:v>
                </c:pt>
                <c:pt idx="3">
                  <c:v>0</c:v>
                </c:pt>
                <c:pt idx="4">
                  <c:v>32.394100000000002</c:v>
                </c:pt>
                <c:pt idx="5">
                  <c:v>4.2317</c:v>
                </c:pt>
              </c:numCache>
            </c:numRef>
          </c:val>
          <c:extLst>
            <c:ext xmlns:c16="http://schemas.microsoft.com/office/drawing/2014/chart" uri="{C3380CC4-5D6E-409C-BE32-E72D297353CC}">
              <c16:uniqueId val="{00000000-691B-427D-A1C0-20670B063C73}"/>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25.735800000000001</c:v>
                </c:pt>
                <c:pt idx="1">
                  <c:v>100</c:v>
                </c:pt>
                <c:pt idx="2">
                  <c:v>38.415799999999997</c:v>
                </c:pt>
                <c:pt idx="3">
                  <c:v>0</c:v>
                </c:pt>
                <c:pt idx="4">
                  <c:v>92.596299999999999</c:v>
                </c:pt>
                <c:pt idx="5">
                  <c:v>100</c:v>
                </c:pt>
              </c:numCache>
            </c:numRef>
          </c:val>
          <c:extLst>
            <c:ext xmlns:c16="http://schemas.microsoft.com/office/drawing/2014/chart" uri="{C3380CC4-5D6E-409C-BE32-E72D297353CC}">
              <c16:uniqueId val="{00000001-691B-427D-A1C0-20670B063C73}"/>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61.764699999999998</c:v>
                </c:pt>
                <c:pt idx="2">
                  <c:v>100</c:v>
                </c:pt>
                <c:pt idx="3">
                  <c:v>0</c:v>
                </c:pt>
                <c:pt idx="4">
                  <c:v>100</c:v>
                </c:pt>
                <c:pt idx="5">
                  <c:v>1.0808</c:v>
                </c:pt>
              </c:numCache>
            </c:numRef>
          </c:val>
          <c:extLst>
            <c:ext xmlns:c16="http://schemas.microsoft.com/office/drawing/2014/chart" uri="{C3380CC4-5D6E-409C-BE32-E72D297353CC}">
              <c16:uniqueId val="{00000002-691B-427D-A1C0-20670B063C73}"/>
            </c:ext>
          </c:extLst>
        </c:ser>
        <c:dLbls>
          <c:showLegendKey val="0"/>
          <c:showVal val="0"/>
          <c:showCatName val="0"/>
          <c:showSerName val="0"/>
          <c:showPercent val="0"/>
          <c:showBubbleSize val="0"/>
        </c:dLbls>
        <c:axId val="396498624"/>
        <c:axId val="396500920"/>
      </c:radarChart>
      <c:catAx>
        <c:axId val="396498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0920"/>
        <c:crosses val="autoZero"/>
        <c:auto val="1"/>
        <c:lblAlgn val="ctr"/>
        <c:lblOffset val="100"/>
        <c:noMultiLvlLbl val="0"/>
      </c:catAx>
      <c:valAx>
        <c:axId val="39650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498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161093</c:v>
                </c:pt>
                <c:pt idx="1">
                  <c:v>161100</c:v>
                </c:pt>
                <c:pt idx="2">
                  <c:v>161103</c:v>
                </c:pt>
                <c:pt idx="3">
                  <c:v>161104</c:v>
                </c:pt>
                <c:pt idx="4">
                  <c:v>161117</c:v>
                </c:pt>
                <c:pt idx="5">
                  <c:v>161117</c:v>
                </c:pt>
                <c:pt idx="6">
                  <c:v>161130</c:v>
                </c:pt>
                <c:pt idx="7">
                  <c:v>161130</c:v>
                </c:pt>
                <c:pt idx="8">
                  <c:v>161142</c:v>
                </c:pt>
                <c:pt idx="9">
                  <c:v>161140</c:v>
                </c:pt>
                <c:pt idx="10">
                  <c:v>161139</c:v>
                </c:pt>
                <c:pt idx="11">
                  <c:v>161136</c:v>
                </c:pt>
                <c:pt idx="12">
                  <c:v>161143</c:v>
                </c:pt>
                <c:pt idx="13">
                  <c:v>161152</c:v>
                </c:pt>
                <c:pt idx="14">
                  <c:v>161156</c:v>
                </c:pt>
              </c:numCache>
            </c:numRef>
          </c:val>
          <c:smooth val="0"/>
          <c:extLst>
            <c:ext xmlns:c16="http://schemas.microsoft.com/office/drawing/2014/chart" uri="{C3380CC4-5D6E-409C-BE32-E72D297353CC}">
              <c16:uniqueId val="{00000000-7C0C-4324-87B6-C5D959434BC2}"/>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75097</c:v>
                </c:pt>
                <c:pt idx="1">
                  <c:v>75093</c:v>
                </c:pt>
                <c:pt idx="2">
                  <c:v>75091</c:v>
                </c:pt>
                <c:pt idx="3">
                  <c:v>75093</c:v>
                </c:pt>
                <c:pt idx="4">
                  <c:v>75092</c:v>
                </c:pt>
                <c:pt idx="5">
                  <c:v>75091</c:v>
                </c:pt>
                <c:pt idx="6">
                  <c:v>75085</c:v>
                </c:pt>
                <c:pt idx="7">
                  <c:v>75083</c:v>
                </c:pt>
                <c:pt idx="8">
                  <c:v>75083</c:v>
                </c:pt>
                <c:pt idx="9">
                  <c:v>75083</c:v>
                </c:pt>
                <c:pt idx="10">
                  <c:v>75081</c:v>
                </c:pt>
                <c:pt idx="11">
                  <c:v>75077</c:v>
                </c:pt>
                <c:pt idx="12">
                  <c:v>75078</c:v>
                </c:pt>
                <c:pt idx="13">
                  <c:v>75081</c:v>
                </c:pt>
                <c:pt idx="14">
                  <c:v>75763</c:v>
                </c:pt>
              </c:numCache>
            </c:numRef>
          </c:val>
          <c:smooth val="0"/>
          <c:extLst>
            <c:ext xmlns:c16="http://schemas.microsoft.com/office/drawing/2014/chart" uri="{C3380CC4-5D6E-409C-BE32-E72D297353CC}">
              <c16:uniqueId val="{00000001-7C0C-4324-87B6-C5D959434BC2}"/>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294361</c:v>
                </c:pt>
                <c:pt idx="1">
                  <c:v>294356</c:v>
                </c:pt>
                <c:pt idx="2">
                  <c:v>294367</c:v>
                </c:pt>
                <c:pt idx="3">
                  <c:v>294364</c:v>
                </c:pt>
                <c:pt idx="4">
                  <c:v>294362</c:v>
                </c:pt>
                <c:pt idx="5">
                  <c:v>294362</c:v>
                </c:pt>
                <c:pt idx="6">
                  <c:v>294381</c:v>
                </c:pt>
                <c:pt idx="7">
                  <c:v>294384</c:v>
                </c:pt>
                <c:pt idx="8">
                  <c:v>294386</c:v>
                </c:pt>
                <c:pt idx="9">
                  <c:v>294392</c:v>
                </c:pt>
                <c:pt idx="10">
                  <c:v>294382</c:v>
                </c:pt>
                <c:pt idx="11">
                  <c:v>294384</c:v>
                </c:pt>
                <c:pt idx="12">
                  <c:v>294387</c:v>
                </c:pt>
                <c:pt idx="13">
                  <c:v>294393</c:v>
                </c:pt>
                <c:pt idx="14">
                  <c:v>294388</c:v>
                </c:pt>
              </c:numCache>
            </c:numRef>
          </c:val>
          <c:smooth val="0"/>
          <c:extLst>
            <c:ext xmlns:c16="http://schemas.microsoft.com/office/drawing/2014/chart" uri="{C3380CC4-5D6E-409C-BE32-E72D297353CC}">
              <c16:uniqueId val="{00000002-7C0C-4324-87B6-C5D959434BC2}"/>
            </c:ext>
          </c:extLst>
        </c:ser>
        <c:dLbls>
          <c:showLegendKey val="0"/>
          <c:showVal val="0"/>
          <c:showCatName val="0"/>
          <c:showSerName val="0"/>
          <c:showPercent val="0"/>
          <c:showBubbleSize val="0"/>
        </c:dLbls>
        <c:smooth val="0"/>
        <c:axId val="396780384"/>
        <c:axId val="396781696"/>
      </c:lineChart>
      <c:dateAx>
        <c:axId val="396780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81696"/>
        <c:crosses val="autoZero"/>
        <c:auto val="1"/>
        <c:lblOffset val="100"/>
        <c:baseTimeUnit val="days"/>
      </c:dateAx>
      <c:valAx>
        <c:axId val="39678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8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21</c:v>
                </c:pt>
                <c:pt idx="1">
                  <c:v>15</c:v>
                </c:pt>
                <c:pt idx="2">
                  <c:v>34</c:v>
                </c:pt>
              </c:numCache>
            </c:numRef>
          </c:val>
          <c:extLst>
            <c:ext xmlns:c16="http://schemas.microsoft.com/office/drawing/2014/chart" uri="{C3380CC4-5D6E-409C-BE32-E72D297353CC}">
              <c16:uniqueId val="{00000000-6B90-4111-8FE2-64EC9566645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Jorge Macri</c:v>
                </c:pt>
                <c:pt idx="1">
                  <c:v>Gustavo Posse</c:v>
                </c:pt>
                <c:pt idx="2">
                  <c:v>Nestor Grindetti</c:v>
                </c:pt>
              </c:strCache>
            </c:strRef>
          </c:cat>
          <c:val>
            <c:numRef>
              <c:f>Sheet1!$A$2:$C$2</c:f>
              <c:numCache>
                <c:formatCode>General</c:formatCode>
                <c:ptCount val="3"/>
                <c:pt idx="0">
                  <c:v>31599</c:v>
                </c:pt>
                <c:pt idx="1">
                  <c:v>4002</c:v>
                </c:pt>
                <c:pt idx="2">
                  <c:v>12139</c:v>
                </c:pt>
              </c:numCache>
            </c:numRef>
          </c:val>
          <c:extLst>
            <c:ext xmlns:c16="http://schemas.microsoft.com/office/drawing/2014/chart" uri="{C3380CC4-5D6E-409C-BE32-E72D297353CC}">
              <c16:uniqueId val="{00000000-8EC9-45EB-A8E1-50E2A9816BE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-3</c:v>
                </c:pt>
                <c:pt idx="1">
                  <c:v>7</c:v>
                </c:pt>
                <c:pt idx="2">
                  <c:v>3</c:v>
                </c:pt>
                <c:pt idx="3">
                  <c:v>1</c:v>
                </c:pt>
                <c:pt idx="4">
                  <c:v>13</c:v>
                </c:pt>
                <c:pt idx="5">
                  <c:v>0</c:v>
                </c:pt>
                <c:pt idx="6">
                  <c:v>13</c:v>
                </c:pt>
                <c:pt idx="7">
                  <c:v>0</c:v>
                </c:pt>
                <c:pt idx="8">
                  <c:v>12</c:v>
                </c:pt>
                <c:pt idx="9">
                  <c:v>-2</c:v>
                </c:pt>
                <c:pt idx="10">
                  <c:v>-1</c:v>
                </c:pt>
                <c:pt idx="11">
                  <c:v>-3</c:v>
                </c:pt>
                <c:pt idx="12">
                  <c:v>7</c:v>
                </c:pt>
                <c:pt idx="13">
                  <c:v>9</c:v>
                </c:pt>
                <c:pt idx="14">
                  <c:v>4</c:v>
                </c:pt>
              </c:numCache>
            </c:numRef>
          </c:val>
          <c:smooth val="0"/>
          <c:extLst>
            <c:ext xmlns:c16="http://schemas.microsoft.com/office/drawing/2014/chart" uri="{C3380CC4-5D6E-409C-BE32-E72D297353CC}">
              <c16:uniqueId val="{00000000-90AA-449F-A627-0046CA9BB106}"/>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-5</c:v>
                </c:pt>
                <c:pt idx="1">
                  <c:v>-4</c:v>
                </c:pt>
                <c:pt idx="2">
                  <c:v>-2</c:v>
                </c:pt>
                <c:pt idx="3">
                  <c:v>2</c:v>
                </c:pt>
                <c:pt idx="4">
                  <c:v>-1</c:v>
                </c:pt>
                <c:pt idx="5">
                  <c:v>-1</c:v>
                </c:pt>
                <c:pt idx="6">
                  <c:v>-6</c:v>
                </c:pt>
                <c:pt idx="7">
                  <c:v>-2</c:v>
                </c:pt>
                <c:pt idx="8">
                  <c:v>0</c:v>
                </c:pt>
                <c:pt idx="9">
                  <c:v>0</c:v>
                </c:pt>
                <c:pt idx="10">
                  <c:v>-2</c:v>
                </c:pt>
                <c:pt idx="11">
                  <c:v>-4</c:v>
                </c:pt>
                <c:pt idx="12">
                  <c:v>1</c:v>
                </c:pt>
                <c:pt idx="13">
                  <c:v>3</c:v>
                </c:pt>
                <c:pt idx="14">
                  <c:v>682</c:v>
                </c:pt>
              </c:numCache>
            </c:numRef>
          </c:val>
          <c:smooth val="0"/>
          <c:extLst>
            <c:ext xmlns:c16="http://schemas.microsoft.com/office/drawing/2014/chart" uri="{C3380CC4-5D6E-409C-BE32-E72D297353CC}">
              <c16:uniqueId val="{00000001-90AA-449F-A627-0046CA9BB106}"/>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1</c:v>
                </c:pt>
                <c:pt idx="1">
                  <c:v>-5</c:v>
                </c:pt>
                <c:pt idx="2">
                  <c:v>11</c:v>
                </c:pt>
                <c:pt idx="3">
                  <c:v>-3</c:v>
                </c:pt>
                <c:pt idx="4">
                  <c:v>-2</c:v>
                </c:pt>
                <c:pt idx="5">
                  <c:v>0</c:v>
                </c:pt>
                <c:pt idx="6">
                  <c:v>19</c:v>
                </c:pt>
                <c:pt idx="7">
                  <c:v>3</c:v>
                </c:pt>
                <c:pt idx="8">
                  <c:v>2</c:v>
                </c:pt>
                <c:pt idx="9">
                  <c:v>6</c:v>
                </c:pt>
                <c:pt idx="10">
                  <c:v>-10</c:v>
                </c:pt>
                <c:pt idx="11">
                  <c:v>2</c:v>
                </c:pt>
                <c:pt idx="12">
                  <c:v>3</c:v>
                </c:pt>
                <c:pt idx="13">
                  <c:v>6</c:v>
                </c:pt>
                <c:pt idx="14">
                  <c:v>-5</c:v>
                </c:pt>
              </c:numCache>
            </c:numRef>
          </c:val>
          <c:smooth val="0"/>
          <c:extLst>
            <c:ext xmlns:c16="http://schemas.microsoft.com/office/drawing/2014/chart" uri="{C3380CC4-5D6E-409C-BE32-E72D297353CC}">
              <c16:uniqueId val="{00000002-90AA-449F-A627-0046CA9BB106}"/>
            </c:ext>
          </c:extLst>
        </c:ser>
        <c:dLbls>
          <c:showLegendKey val="0"/>
          <c:showVal val="0"/>
          <c:showCatName val="0"/>
          <c:showSerName val="0"/>
          <c:showPercent val="0"/>
          <c:showBubbleSize val="0"/>
        </c:dLbls>
        <c:smooth val="0"/>
        <c:axId val="396789896"/>
        <c:axId val="396785960"/>
      </c:lineChart>
      <c:dateAx>
        <c:axId val="396789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85960"/>
        <c:crosses val="autoZero"/>
        <c:auto val="1"/>
        <c:lblOffset val="100"/>
        <c:baseTimeUnit val="days"/>
      </c:dateAx>
      <c:valAx>
        <c:axId val="396785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8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11</c:v>
                </c:pt>
                <c:pt idx="3">
                  <c:v>0</c:v>
                </c:pt>
                <c:pt idx="4">
                  <c:v>10</c:v>
                </c:pt>
                <c:pt idx="5">
                  <c:v>1</c:v>
                </c:pt>
                <c:pt idx="6">
                  <c:v>0</c:v>
                </c:pt>
              </c:numCache>
            </c:numRef>
          </c:val>
          <c:extLst>
            <c:ext xmlns:c16="http://schemas.microsoft.com/office/drawing/2014/chart" uri="{C3380CC4-5D6E-409C-BE32-E72D297353CC}">
              <c16:uniqueId val="{00000000-19C7-4795-8D36-D61F3D77C186}"/>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0</c:v>
                </c:pt>
                <c:pt idx="2">
                  <c:v>-2</c:v>
                </c:pt>
                <c:pt idx="3">
                  <c:v>225</c:v>
                </c:pt>
                <c:pt idx="4">
                  <c:v>-2</c:v>
                </c:pt>
                <c:pt idx="5">
                  <c:v>-1</c:v>
                </c:pt>
                <c:pt idx="6">
                  <c:v>0</c:v>
                </c:pt>
              </c:numCache>
            </c:numRef>
          </c:val>
          <c:extLst>
            <c:ext xmlns:c16="http://schemas.microsoft.com/office/drawing/2014/chart" uri="{C3380CC4-5D6E-409C-BE32-E72D297353CC}">
              <c16:uniqueId val="{00000001-19C7-4795-8D36-D61F3D77C186}"/>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2</c:v>
                </c:pt>
                <c:pt idx="2">
                  <c:v>13</c:v>
                </c:pt>
                <c:pt idx="3">
                  <c:v>0</c:v>
                </c:pt>
                <c:pt idx="4">
                  <c:v>-2</c:v>
                </c:pt>
                <c:pt idx="5">
                  <c:v>9</c:v>
                </c:pt>
                <c:pt idx="6">
                  <c:v>-7</c:v>
                </c:pt>
              </c:numCache>
            </c:numRef>
          </c:val>
          <c:extLst>
            <c:ext xmlns:c16="http://schemas.microsoft.com/office/drawing/2014/chart" uri="{C3380CC4-5D6E-409C-BE32-E72D297353CC}">
              <c16:uniqueId val="{00000002-19C7-4795-8D36-D61F3D77C186}"/>
            </c:ext>
          </c:extLst>
        </c:ser>
        <c:dLbls>
          <c:showLegendKey val="0"/>
          <c:showVal val="0"/>
          <c:showCatName val="0"/>
          <c:showSerName val="0"/>
          <c:showPercent val="0"/>
          <c:showBubbleSize val="0"/>
        </c:dLbls>
        <c:gapWidth val="219"/>
        <c:overlap val="-27"/>
        <c:axId val="333747240"/>
        <c:axId val="333741664"/>
      </c:barChart>
      <c:catAx>
        <c:axId val="333747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41664"/>
        <c:crosses val="autoZero"/>
        <c:auto val="1"/>
        <c:lblAlgn val="ctr"/>
        <c:lblOffset val="100"/>
        <c:noMultiLvlLbl val="0"/>
      </c:catAx>
      <c:valAx>
        <c:axId val="33374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4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-1.8622436311267799E-3</c:v>
                </c:pt>
                <c:pt idx="1">
                  <c:v>4.3453160596673996E-3</c:v>
                </c:pt>
                <c:pt idx="2">
                  <c:v>1.8621973929236499E-3</c:v>
                </c:pt>
                <c:pt idx="3">
                  <c:v>6.2072090525936796E-4</c:v>
                </c:pt>
                <c:pt idx="4">
                  <c:v>8.0693216804052E-3</c:v>
                </c:pt>
                <c:pt idx="5">
                  <c:v>0</c:v>
                </c:pt>
                <c:pt idx="6">
                  <c:v>8.0686705934196901E-3</c:v>
                </c:pt>
                <c:pt idx="7">
                  <c:v>0</c:v>
                </c:pt>
                <c:pt idx="8">
                  <c:v>7.4474027183019896E-3</c:v>
                </c:pt>
                <c:pt idx="9">
                  <c:v>-1.2411413535887599E-3</c:v>
                </c:pt>
                <c:pt idx="10">
                  <c:v>-6.2057837904927395E-4</c:v>
                </c:pt>
                <c:pt idx="11">
                  <c:v>-1.8617466907452601E-3</c:v>
                </c:pt>
                <c:pt idx="12">
                  <c:v>4.3441564889286103E-3</c:v>
                </c:pt>
                <c:pt idx="13">
                  <c:v>5.5851014316476702E-3</c:v>
                </c:pt>
                <c:pt idx="14">
                  <c:v>2.4821286735504399E-3</c:v>
                </c:pt>
              </c:numCache>
            </c:numRef>
          </c:val>
          <c:smooth val="0"/>
          <c:extLst>
            <c:ext xmlns:c16="http://schemas.microsoft.com/office/drawing/2014/chart" uri="{C3380CC4-5D6E-409C-BE32-E72D297353CC}">
              <c16:uniqueId val="{00000000-2A35-4487-80B5-FA8E9C7AC2A9}"/>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-6.6576123139197403E-3</c:v>
                </c:pt>
                <c:pt idx="1">
                  <c:v>-5.3264444651583897E-3</c:v>
                </c:pt>
                <c:pt idx="2">
                  <c:v>-2.6633640951886301E-3</c:v>
                </c:pt>
                <c:pt idx="3">
                  <c:v>2.6634350321609801E-3</c:v>
                </c:pt>
                <c:pt idx="4">
                  <c:v>-1.33168204759432E-3</c:v>
                </c:pt>
                <c:pt idx="5">
                  <c:v>-1.3316997816012401E-3</c:v>
                </c:pt>
                <c:pt idx="6">
                  <c:v>-7.9903050964829306E-3</c:v>
                </c:pt>
                <c:pt idx="7">
                  <c:v>-2.66364786575215E-3</c:v>
                </c:pt>
                <c:pt idx="8">
                  <c:v>0</c:v>
                </c:pt>
                <c:pt idx="9">
                  <c:v>0</c:v>
                </c:pt>
                <c:pt idx="10">
                  <c:v>-2.6637188178415898E-3</c:v>
                </c:pt>
                <c:pt idx="11">
                  <c:v>-5.3275795474221196E-3</c:v>
                </c:pt>
                <c:pt idx="12">
                  <c:v>1.33196584839565E-3</c:v>
                </c:pt>
                <c:pt idx="13">
                  <c:v>3.9958443219052196E-3</c:v>
                </c:pt>
                <c:pt idx="14">
                  <c:v>0.90835231283547102</c:v>
                </c:pt>
              </c:numCache>
            </c:numRef>
          </c:val>
          <c:smooth val="0"/>
          <c:extLst>
            <c:ext xmlns:c16="http://schemas.microsoft.com/office/drawing/2014/chart" uri="{C3380CC4-5D6E-409C-BE32-E72D297353CC}">
              <c16:uniqueId val="{00000001-2A35-4487-80B5-FA8E9C7AC2A9}"/>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3.3972007066177499E-4</c:v>
                </c:pt>
                <c:pt idx="1">
                  <c:v>-1.6985945828421601E-3</c:v>
                </c:pt>
                <c:pt idx="2">
                  <c:v>3.7369715582491999E-3</c:v>
                </c:pt>
                <c:pt idx="3">
                  <c:v>-1.0191359765191099E-3</c:v>
                </c:pt>
                <c:pt idx="4">
                  <c:v>-6.7943090867089695E-4</c:v>
                </c:pt>
                <c:pt idx="5">
                  <c:v>0</c:v>
                </c:pt>
                <c:pt idx="6">
                  <c:v>6.4546374871756497E-3</c:v>
                </c:pt>
                <c:pt idx="7">
                  <c:v>1.0190875090444001E-3</c:v>
                </c:pt>
                <c:pt idx="8">
                  <c:v>6.79384749171151E-4</c:v>
                </c:pt>
                <c:pt idx="9">
                  <c:v>2.0381404006984002E-3</c:v>
                </c:pt>
                <c:pt idx="10">
                  <c:v>-3.3968314356368399E-3</c:v>
                </c:pt>
                <c:pt idx="11">
                  <c:v>6.7938936483888303E-4</c:v>
                </c:pt>
                <c:pt idx="12">
                  <c:v>1.0190771237567301E-3</c:v>
                </c:pt>
                <c:pt idx="13">
                  <c:v>2.03813347736143E-3</c:v>
                </c:pt>
                <c:pt idx="14">
                  <c:v>-1.69840994860611E-3</c:v>
                </c:pt>
              </c:numCache>
            </c:numRef>
          </c:val>
          <c:smooth val="0"/>
          <c:extLst>
            <c:ext xmlns:c16="http://schemas.microsoft.com/office/drawing/2014/chart" uri="{C3380CC4-5D6E-409C-BE32-E72D297353CC}">
              <c16:uniqueId val="{00000002-2A35-4487-80B5-FA8E9C7AC2A9}"/>
            </c:ext>
          </c:extLst>
        </c:ser>
        <c:dLbls>
          <c:showLegendKey val="0"/>
          <c:showVal val="0"/>
          <c:showCatName val="0"/>
          <c:showSerName val="0"/>
          <c:showPercent val="0"/>
          <c:showBubbleSize val="0"/>
        </c:dLbls>
        <c:smooth val="0"/>
        <c:axId val="396501248"/>
        <c:axId val="396505184"/>
      </c:lineChart>
      <c:dateAx>
        <c:axId val="396501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5184"/>
        <c:crosses val="autoZero"/>
        <c:auto val="1"/>
        <c:lblOffset val="100"/>
        <c:baseTimeUnit val="days"/>
      </c:dateAx>
      <c:valAx>
        <c:axId val="39650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0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1</c:v>
                </c:pt>
                <c:pt idx="1">
                  <c:v>1</c:v>
                </c:pt>
                <c:pt idx="2">
                  <c:v>1</c:v>
                </c:pt>
                <c:pt idx="3">
                  <c:v>0</c:v>
                </c:pt>
                <c:pt idx="4">
                  <c:v>1</c:v>
                </c:pt>
                <c:pt idx="5">
                  <c:v>1</c:v>
                </c:pt>
                <c:pt idx="6">
                  <c:v>1</c:v>
                </c:pt>
                <c:pt idx="7">
                  <c:v>2</c:v>
                </c:pt>
                <c:pt idx="8">
                  <c:v>1</c:v>
                </c:pt>
                <c:pt idx="9">
                  <c:v>1</c:v>
                </c:pt>
                <c:pt idx="10">
                  <c:v>1</c:v>
                </c:pt>
                <c:pt idx="11">
                  <c:v>1</c:v>
                </c:pt>
                <c:pt idx="12">
                  <c:v>1</c:v>
                </c:pt>
                <c:pt idx="13">
                  <c:v>1</c:v>
                </c:pt>
                <c:pt idx="14">
                  <c:v>1</c:v>
                </c:pt>
              </c:numCache>
            </c:numRef>
          </c:val>
          <c:smooth val="0"/>
          <c:extLst>
            <c:ext xmlns:c16="http://schemas.microsoft.com/office/drawing/2014/chart" uri="{C3380CC4-5D6E-409C-BE32-E72D297353CC}">
              <c16:uniqueId val="{00000000-76FD-454E-8B1A-8DCA60E1A1B0}"/>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3</c:v>
                </c:pt>
                <c:pt idx="1">
                  <c:v>2</c:v>
                </c:pt>
                <c:pt idx="2">
                  <c:v>2</c:v>
                </c:pt>
                <c:pt idx="3">
                  <c:v>1</c:v>
                </c:pt>
                <c:pt idx="4">
                  <c:v>3</c:v>
                </c:pt>
                <c:pt idx="5">
                  <c:v>3</c:v>
                </c:pt>
                <c:pt idx="6">
                  <c:v>2</c:v>
                </c:pt>
                <c:pt idx="7">
                  <c:v>2</c:v>
                </c:pt>
                <c:pt idx="8">
                  <c:v>4</c:v>
                </c:pt>
                <c:pt idx="9">
                  <c:v>1</c:v>
                </c:pt>
                <c:pt idx="10">
                  <c:v>1</c:v>
                </c:pt>
                <c:pt idx="11">
                  <c:v>2</c:v>
                </c:pt>
                <c:pt idx="12">
                  <c:v>1</c:v>
                </c:pt>
                <c:pt idx="13">
                  <c:v>2</c:v>
                </c:pt>
                <c:pt idx="14">
                  <c:v>5</c:v>
                </c:pt>
              </c:numCache>
            </c:numRef>
          </c:val>
          <c:smooth val="0"/>
          <c:extLst>
            <c:ext xmlns:c16="http://schemas.microsoft.com/office/drawing/2014/chart" uri="{C3380CC4-5D6E-409C-BE32-E72D297353CC}">
              <c16:uniqueId val="{00000001-76FD-454E-8B1A-8DCA60E1A1B0}"/>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2</c:v>
                </c:pt>
                <c:pt idx="1">
                  <c:v>2</c:v>
                </c:pt>
                <c:pt idx="2">
                  <c:v>1</c:v>
                </c:pt>
                <c:pt idx="3">
                  <c:v>0</c:v>
                </c:pt>
                <c:pt idx="4">
                  <c:v>1</c:v>
                </c:pt>
                <c:pt idx="5">
                  <c:v>3</c:v>
                </c:pt>
                <c:pt idx="6">
                  <c:v>2</c:v>
                </c:pt>
                <c:pt idx="7">
                  <c:v>1</c:v>
                </c:pt>
                <c:pt idx="8">
                  <c:v>2</c:v>
                </c:pt>
                <c:pt idx="9">
                  <c:v>0</c:v>
                </c:pt>
                <c:pt idx="10">
                  <c:v>1</c:v>
                </c:pt>
                <c:pt idx="11">
                  <c:v>1</c:v>
                </c:pt>
                <c:pt idx="12">
                  <c:v>2</c:v>
                </c:pt>
                <c:pt idx="13">
                  <c:v>1</c:v>
                </c:pt>
                <c:pt idx="14">
                  <c:v>2</c:v>
                </c:pt>
              </c:numCache>
            </c:numRef>
          </c:val>
          <c:smooth val="0"/>
          <c:extLst>
            <c:ext xmlns:c16="http://schemas.microsoft.com/office/drawing/2014/chart" uri="{C3380CC4-5D6E-409C-BE32-E72D297353CC}">
              <c16:uniqueId val="{00000002-76FD-454E-8B1A-8DCA60E1A1B0}"/>
            </c:ext>
          </c:extLst>
        </c:ser>
        <c:dLbls>
          <c:showLegendKey val="0"/>
          <c:showVal val="0"/>
          <c:showCatName val="0"/>
          <c:showSerName val="0"/>
          <c:showPercent val="0"/>
          <c:showBubbleSize val="0"/>
        </c:dLbls>
        <c:smooth val="0"/>
        <c:axId val="333041376"/>
        <c:axId val="333042032"/>
      </c:lineChart>
      <c:dateAx>
        <c:axId val="333041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2032"/>
        <c:crosses val="autoZero"/>
        <c:auto val="1"/>
        <c:lblOffset val="100"/>
        <c:baseTimeUnit val="days"/>
      </c:dateAx>
      <c:valAx>
        <c:axId val="33304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2</c:v>
                </c:pt>
                <c:pt idx="12">
                  <c:v>0</c:v>
                </c:pt>
                <c:pt idx="13">
                  <c:v>1</c:v>
                </c:pt>
                <c:pt idx="14">
                  <c:v>1</c:v>
                </c:pt>
                <c:pt idx="15">
                  <c:v>0</c:v>
                </c:pt>
                <c:pt idx="16">
                  <c:v>0</c:v>
                </c:pt>
                <c:pt idx="17">
                  <c:v>1</c:v>
                </c:pt>
                <c:pt idx="18">
                  <c:v>2</c:v>
                </c:pt>
                <c:pt idx="19">
                  <c:v>1</c:v>
                </c:pt>
                <c:pt idx="20">
                  <c:v>4</c:v>
                </c:pt>
                <c:pt idx="21">
                  <c:v>2</c:v>
                </c:pt>
                <c:pt idx="22">
                  <c:v>0</c:v>
                </c:pt>
                <c:pt idx="23">
                  <c:v>0</c:v>
                </c:pt>
              </c:numCache>
            </c:numRef>
          </c:val>
          <c:smooth val="0"/>
          <c:extLst>
            <c:ext xmlns:c16="http://schemas.microsoft.com/office/drawing/2014/chart" uri="{C3380CC4-5D6E-409C-BE32-E72D297353CC}">
              <c16:uniqueId val="{00000000-9D47-432E-B48D-49AF0E8B82F6}"/>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3</c:v>
                </c:pt>
                <c:pt idx="11">
                  <c:v>7</c:v>
                </c:pt>
                <c:pt idx="12">
                  <c:v>8</c:v>
                </c:pt>
                <c:pt idx="13">
                  <c:v>2</c:v>
                </c:pt>
                <c:pt idx="14">
                  <c:v>4</c:v>
                </c:pt>
                <c:pt idx="15">
                  <c:v>4</c:v>
                </c:pt>
                <c:pt idx="16">
                  <c:v>3</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D47-432E-B48D-49AF0E8B82F6}"/>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1</c:v>
                </c:pt>
                <c:pt idx="13">
                  <c:v>2</c:v>
                </c:pt>
                <c:pt idx="14">
                  <c:v>3</c:v>
                </c:pt>
                <c:pt idx="15">
                  <c:v>3</c:v>
                </c:pt>
                <c:pt idx="16">
                  <c:v>5</c:v>
                </c:pt>
                <c:pt idx="17">
                  <c:v>2</c:v>
                </c:pt>
                <c:pt idx="18">
                  <c:v>1</c:v>
                </c:pt>
                <c:pt idx="19">
                  <c:v>1</c:v>
                </c:pt>
                <c:pt idx="20">
                  <c:v>1</c:v>
                </c:pt>
                <c:pt idx="21">
                  <c:v>0</c:v>
                </c:pt>
                <c:pt idx="22">
                  <c:v>0</c:v>
                </c:pt>
                <c:pt idx="23">
                  <c:v>0</c:v>
                </c:pt>
              </c:numCache>
            </c:numRef>
          </c:val>
          <c:smooth val="0"/>
          <c:extLst>
            <c:ext xmlns:c16="http://schemas.microsoft.com/office/drawing/2014/chart" uri="{C3380CC4-5D6E-409C-BE32-E72D297353CC}">
              <c16:uniqueId val="{00000002-9D47-432E-B48D-49AF0E8B82F6}"/>
            </c:ext>
          </c:extLst>
        </c:ser>
        <c:dLbls>
          <c:showLegendKey val="0"/>
          <c:showVal val="0"/>
          <c:showCatName val="0"/>
          <c:showSerName val="0"/>
          <c:showPercent val="0"/>
          <c:showBubbleSize val="0"/>
        </c:dLbls>
        <c:smooth val="0"/>
        <c:axId val="333039408"/>
        <c:axId val="333044984"/>
      </c:lineChart>
      <c:catAx>
        <c:axId val="33303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4984"/>
        <c:crosses val="autoZero"/>
        <c:auto val="1"/>
        <c:lblAlgn val="ctr"/>
        <c:lblOffset val="100"/>
        <c:noMultiLvlLbl val="0"/>
      </c:catAx>
      <c:valAx>
        <c:axId val="333044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3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2</c:v>
                </c:pt>
                <c:pt idx="3">
                  <c:v>4</c:v>
                </c:pt>
                <c:pt idx="4">
                  <c:v>2</c:v>
                </c:pt>
                <c:pt idx="5">
                  <c:v>2</c:v>
                </c:pt>
                <c:pt idx="6">
                  <c:v>1</c:v>
                </c:pt>
              </c:numCache>
            </c:numRef>
          </c:val>
          <c:extLst>
            <c:ext xmlns:c16="http://schemas.microsoft.com/office/drawing/2014/chart" uri="{C3380CC4-5D6E-409C-BE32-E72D297353CC}">
              <c16:uniqueId val="{00000000-DDBE-4092-9082-6043F7678BEC}"/>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4</c:v>
                </c:pt>
                <c:pt idx="3">
                  <c:v>10</c:v>
                </c:pt>
                <c:pt idx="4">
                  <c:v>6</c:v>
                </c:pt>
                <c:pt idx="5">
                  <c:v>3</c:v>
                </c:pt>
                <c:pt idx="6">
                  <c:v>2</c:v>
                </c:pt>
              </c:numCache>
            </c:numRef>
          </c:val>
          <c:extLst>
            <c:ext xmlns:c16="http://schemas.microsoft.com/office/drawing/2014/chart" uri="{C3380CC4-5D6E-409C-BE32-E72D297353CC}">
              <c16:uniqueId val="{00000001-DDBE-4092-9082-6043F7678BEC}"/>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5</c:v>
                </c:pt>
                <c:pt idx="2">
                  <c:v>3</c:v>
                </c:pt>
                <c:pt idx="3">
                  <c:v>5</c:v>
                </c:pt>
                <c:pt idx="4">
                  <c:v>4</c:v>
                </c:pt>
                <c:pt idx="5">
                  <c:v>1</c:v>
                </c:pt>
                <c:pt idx="6">
                  <c:v>1</c:v>
                </c:pt>
              </c:numCache>
            </c:numRef>
          </c:val>
          <c:extLst>
            <c:ext xmlns:c16="http://schemas.microsoft.com/office/drawing/2014/chart" uri="{C3380CC4-5D6E-409C-BE32-E72D297353CC}">
              <c16:uniqueId val="{00000002-DDBE-4092-9082-6043F7678BEC}"/>
            </c:ext>
          </c:extLst>
        </c:ser>
        <c:dLbls>
          <c:showLegendKey val="0"/>
          <c:showVal val="0"/>
          <c:showCatName val="0"/>
          <c:showSerName val="0"/>
          <c:showPercent val="0"/>
          <c:showBubbleSize val="0"/>
        </c:dLbls>
        <c:gapWidth val="219"/>
        <c:overlap val="-27"/>
        <c:axId val="333041048"/>
        <c:axId val="396795800"/>
      </c:barChart>
      <c:catAx>
        <c:axId val="33304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795800"/>
        <c:crosses val="autoZero"/>
        <c:auto val="1"/>
        <c:lblAlgn val="ctr"/>
        <c:lblOffset val="100"/>
        <c:noMultiLvlLbl val="0"/>
      </c:catAx>
      <c:valAx>
        <c:axId val="39679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2933</c:v>
                </c:pt>
                <c:pt idx="1">
                  <c:v>8569</c:v>
                </c:pt>
                <c:pt idx="2">
                  <c:v>23329</c:v>
                </c:pt>
              </c:numCache>
            </c:numRef>
          </c:val>
          <c:extLst>
            <c:ext xmlns:c16="http://schemas.microsoft.com/office/drawing/2014/chart" uri="{C3380CC4-5D6E-409C-BE32-E72D297353CC}">
              <c16:uniqueId val="{00000000-869F-4187-A6E1-BA4821175CD0}"/>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267</c:v>
                </c:pt>
                <c:pt idx="1">
                  <c:v>1362</c:v>
                </c:pt>
                <c:pt idx="2">
                  <c:v>3596</c:v>
                </c:pt>
              </c:numCache>
            </c:numRef>
          </c:val>
          <c:extLst>
            <c:ext xmlns:c16="http://schemas.microsoft.com/office/drawing/2014/chart" uri="{C3380CC4-5D6E-409C-BE32-E72D297353CC}">
              <c16:uniqueId val="{00000001-869F-4187-A6E1-BA4821175CD0}"/>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2</c:v>
                </c:pt>
                <c:pt idx="1">
                  <c:v>45</c:v>
                </c:pt>
                <c:pt idx="2">
                  <c:v>38</c:v>
                </c:pt>
              </c:numCache>
            </c:numRef>
          </c:val>
          <c:extLst>
            <c:ext xmlns:c16="http://schemas.microsoft.com/office/drawing/2014/chart" uri="{C3380CC4-5D6E-409C-BE32-E72D297353CC}">
              <c16:uniqueId val="{00000002-869F-4187-A6E1-BA4821175CD0}"/>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1</c:v>
                </c:pt>
                <c:pt idx="1">
                  <c:v>2</c:v>
                </c:pt>
                <c:pt idx="2">
                  <c:v>7</c:v>
                </c:pt>
              </c:numCache>
            </c:numRef>
          </c:val>
          <c:extLst>
            <c:ext xmlns:c16="http://schemas.microsoft.com/office/drawing/2014/chart" uri="{C3380CC4-5D6E-409C-BE32-E72D297353CC}">
              <c16:uniqueId val="{00000003-869F-4187-A6E1-BA4821175CD0}"/>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Nestor Grindetti</c:v>
                </c:pt>
                <c:pt idx="2">
                  <c:v>Jorge Macri</c:v>
                </c:pt>
              </c:strCache>
            </c:strRef>
          </c:cat>
          <c:val>
            <c:numRef>
              <c:f>Sheet1!$F$2:$F$4</c:f>
              <c:numCache>
                <c:formatCode>General</c:formatCode>
                <c:ptCount val="3"/>
                <c:pt idx="0">
                  <c:v>2</c:v>
                </c:pt>
                <c:pt idx="1">
                  <c:v>3</c:v>
                </c:pt>
                <c:pt idx="2">
                  <c:v>169</c:v>
                </c:pt>
              </c:numCache>
            </c:numRef>
          </c:val>
          <c:extLst>
            <c:ext xmlns:c16="http://schemas.microsoft.com/office/drawing/2014/chart" uri="{C3380CC4-5D6E-409C-BE32-E72D297353CC}">
              <c16:uniqueId val="{00000004-869F-4187-A6E1-BA4821175CD0}"/>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Nestor Grindetti</c:v>
                </c:pt>
                <c:pt idx="2">
                  <c:v>Jorge Macri</c:v>
                </c:pt>
              </c:strCache>
            </c:strRef>
          </c:cat>
          <c:val>
            <c:numRef>
              <c:f>Sheet1!$G$2:$G$4</c:f>
              <c:numCache>
                <c:formatCode>General</c:formatCode>
                <c:ptCount val="3"/>
                <c:pt idx="0">
                  <c:v>1</c:v>
                </c:pt>
                <c:pt idx="1">
                  <c:v>8</c:v>
                </c:pt>
                <c:pt idx="2">
                  <c:v>16</c:v>
                </c:pt>
              </c:numCache>
            </c:numRef>
          </c:val>
          <c:extLst>
            <c:ext xmlns:c16="http://schemas.microsoft.com/office/drawing/2014/chart" uri="{C3380CC4-5D6E-409C-BE32-E72D297353CC}">
              <c16:uniqueId val="{00000005-869F-4187-A6E1-BA4821175CD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Sheet1!$H$2:$H$4</c:f>
              <c:numCache>
                <c:formatCode>General</c:formatCode>
                <c:ptCount val="3"/>
                <c:pt idx="0">
                  <c:v>223</c:v>
                </c:pt>
                <c:pt idx="1">
                  <c:v>1202</c:v>
                </c:pt>
                <c:pt idx="2">
                  <c:v>1820</c:v>
                </c:pt>
              </c:numCache>
            </c:numRef>
          </c:val>
          <c:extLst>
            <c:ext xmlns:c16="http://schemas.microsoft.com/office/drawing/2014/chart" uri="{C3380CC4-5D6E-409C-BE32-E72D297353CC}">
              <c16:uniqueId val="{00000006-869F-4187-A6E1-BA4821175CD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Nestor Grindetti</c:v>
                </c:pt>
                <c:pt idx="2">
                  <c:v>Jorge Macri</c:v>
                </c:pt>
              </c:strCache>
            </c:strRef>
          </c:cat>
          <c:val>
            <c:numRef>
              <c:f>Sheet1!$I$2:$I$4</c:f>
              <c:numCache>
                <c:formatCode>General</c:formatCode>
                <c:ptCount val="3"/>
                <c:pt idx="0">
                  <c:v>573</c:v>
                </c:pt>
                <c:pt idx="1">
                  <c:v>948</c:v>
                </c:pt>
                <c:pt idx="2">
                  <c:v>2624</c:v>
                </c:pt>
              </c:numCache>
            </c:numRef>
          </c:val>
          <c:extLst>
            <c:ext xmlns:c16="http://schemas.microsoft.com/office/drawing/2014/chart" uri="{C3380CC4-5D6E-409C-BE32-E72D297353CC}">
              <c16:uniqueId val="{00000007-869F-4187-A6E1-BA4821175CD0}"/>
            </c:ext>
          </c:extLst>
        </c:ser>
        <c:dLbls>
          <c:showLegendKey val="0"/>
          <c:showVal val="0"/>
          <c:showCatName val="0"/>
          <c:showSerName val="0"/>
          <c:showPercent val="0"/>
          <c:showBubbleSize val="0"/>
        </c:dLbls>
        <c:gapWidth val="150"/>
        <c:overlap val="100"/>
        <c:axId val="333757888"/>
        <c:axId val="333763792"/>
      </c:barChart>
      <c:catAx>
        <c:axId val="333757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3792"/>
        <c:crosses val="autoZero"/>
        <c:auto val="1"/>
        <c:lblAlgn val="ctr"/>
        <c:lblOffset val="100"/>
        <c:noMultiLvlLbl val="0"/>
      </c:catAx>
      <c:valAx>
        <c:axId val="333763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5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Nestor Grindetti</c:v>
                </c:pt>
                <c:pt idx="2">
                  <c:v>Jorge Macri</c:v>
                </c:pt>
              </c:strCache>
            </c:strRef>
          </c:cat>
          <c:val>
            <c:numRef>
              <c:f>Sheet1!$B$2:$B$4</c:f>
              <c:numCache>
                <c:formatCode>General</c:formatCode>
                <c:ptCount val="3"/>
                <c:pt idx="0">
                  <c:v>8</c:v>
                </c:pt>
                <c:pt idx="1">
                  <c:v>15</c:v>
                </c:pt>
                <c:pt idx="2">
                  <c:v>9</c:v>
                </c:pt>
              </c:numCache>
            </c:numRef>
          </c:val>
          <c:extLst>
            <c:ext xmlns:c16="http://schemas.microsoft.com/office/drawing/2014/chart" uri="{C3380CC4-5D6E-409C-BE32-E72D297353CC}">
              <c16:uniqueId val="{00000000-0F28-4212-BEFF-4EFE3280C310}"/>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Gustavo Posse</c:v>
                </c:pt>
                <c:pt idx="1">
                  <c:v>Nestor Grindetti</c:v>
                </c:pt>
                <c:pt idx="2">
                  <c:v>Jorge Macri</c:v>
                </c:pt>
              </c:strCache>
            </c:strRef>
          </c:cat>
          <c:val>
            <c:numRef>
              <c:f>Sheet1!$C$2:$C$4</c:f>
              <c:numCache>
                <c:formatCode>General</c:formatCode>
                <c:ptCount val="3"/>
                <c:pt idx="0">
                  <c:v>3</c:v>
                </c:pt>
                <c:pt idx="1">
                  <c:v>8</c:v>
                </c:pt>
                <c:pt idx="2">
                  <c:v>6</c:v>
                </c:pt>
              </c:numCache>
            </c:numRef>
          </c:val>
          <c:extLst>
            <c:ext xmlns:c16="http://schemas.microsoft.com/office/drawing/2014/chart" uri="{C3380CC4-5D6E-409C-BE32-E72D297353CC}">
              <c16:uniqueId val="{00000001-0F28-4212-BEFF-4EFE3280C310}"/>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Gustavo Posse</c:v>
                </c:pt>
                <c:pt idx="1">
                  <c:v>Nestor Grindetti</c:v>
                </c:pt>
                <c:pt idx="2">
                  <c:v>Jorge Macri</c:v>
                </c:pt>
              </c:strCache>
            </c:strRef>
          </c:cat>
          <c:val>
            <c:numRef>
              <c:f>Sheet1!$D$2:$D$4</c:f>
              <c:numCache>
                <c:formatCode>General</c:formatCode>
                <c:ptCount val="3"/>
                <c:pt idx="0">
                  <c:v>3</c:v>
                </c:pt>
                <c:pt idx="1">
                  <c:v>11</c:v>
                </c:pt>
                <c:pt idx="2">
                  <c:v>6</c:v>
                </c:pt>
              </c:numCache>
            </c:numRef>
          </c:val>
          <c:extLst>
            <c:ext xmlns:c16="http://schemas.microsoft.com/office/drawing/2014/chart" uri="{C3380CC4-5D6E-409C-BE32-E72D297353CC}">
              <c16:uniqueId val="{00000002-0F28-4212-BEFF-4EFE3280C310}"/>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Gustavo Posse</c:v>
                </c:pt>
                <c:pt idx="1">
                  <c:v>Nestor Grindetti</c:v>
                </c:pt>
                <c:pt idx="2">
                  <c:v>Jorge Macri</c:v>
                </c:pt>
              </c:strCache>
            </c:strRef>
          </c:cat>
          <c:val>
            <c:numRef>
              <c:f>Sheet1!$E$2:$E$4</c:f>
              <c:numCache>
                <c:formatCode>General</c:formatCode>
                <c:ptCount val="3"/>
                <c:pt idx="0">
                  <c:v>1</c:v>
                </c:pt>
                <c:pt idx="1">
                  <c:v>0</c:v>
                </c:pt>
                <c:pt idx="2">
                  <c:v>0</c:v>
                </c:pt>
              </c:numCache>
            </c:numRef>
          </c:val>
          <c:extLst>
            <c:ext xmlns:c16="http://schemas.microsoft.com/office/drawing/2014/chart" uri="{C3380CC4-5D6E-409C-BE32-E72D297353CC}">
              <c16:uniqueId val="{00000003-0F28-4212-BEFF-4EFE3280C310}"/>
            </c:ext>
          </c:extLst>
        </c:ser>
        <c:dLbls>
          <c:showLegendKey val="0"/>
          <c:showVal val="0"/>
          <c:showCatName val="0"/>
          <c:showSerName val="0"/>
          <c:showPercent val="0"/>
          <c:showBubbleSize val="0"/>
        </c:dLbls>
        <c:gapWidth val="150"/>
        <c:overlap val="100"/>
        <c:axId val="333762152"/>
        <c:axId val="333762808"/>
      </c:barChart>
      <c:catAx>
        <c:axId val="333762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2808"/>
        <c:crosses val="autoZero"/>
        <c:auto val="1"/>
        <c:lblAlgn val="ctr"/>
        <c:lblOffset val="100"/>
        <c:noMultiLvlLbl val="0"/>
      </c:catAx>
      <c:valAx>
        <c:axId val="333762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2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0.40558824259576498</c:v>
                </c:pt>
                <c:pt idx="1">
                  <c:v>0.13064472083612599</c:v>
                </c:pt>
                <c:pt idx="2">
                  <c:v>8.0683200516372497E-2</c:v>
                </c:pt>
                <c:pt idx="3">
                  <c:v>0.13917852089074301</c:v>
                </c:pt>
                <c:pt idx="4">
                  <c:v>9.3716640599786502E-2</c:v>
                </c:pt>
                <c:pt idx="5">
                  <c:v>0.18246816116779599</c:v>
                </c:pt>
                <c:pt idx="6">
                  <c:v>0.14088528090166599</c:v>
                </c:pt>
              </c:numCache>
            </c:numRef>
          </c:val>
          <c:extLst>
            <c:ext xmlns:c16="http://schemas.microsoft.com/office/drawing/2014/chart" uri="{C3380CC4-5D6E-409C-BE32-E72D297353CC}">
              <c16:uniqueId val="{00000000-7775-4453-AB5E-654469F26545}"/>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0.52286888505899498</c:v>
                </c:pt>
                <c:pt idx="1">
                  <c:v>0.40633700119315902</c:v>
                </c:pt>
                <c:pt idx="2">
                  <c:v>0.58365371867957105</c:v>
                </c:pt>
                <c:pt idx="3">
                  <c:v>0.44915815988333602</c:v>
                </c:pt>
                <c:pt idx="4">
                  <c:v>0.56873922842370395</c:v>
                </c:pt>
                <c:pt idx="5">
                  <c:v>0.22890980600114899</c:v>
                </c:pt>
                <c:pt idx="6">
                  <c:v>0.46400636351584201</c:v>
                </c:pt>
              </c:numCache>
            </c:numRef>
          </c:val>
          <c:extLst>
            <c:ext xmlns:c16="http://schemas.microsoft.com/office/drawing/2014/chart" uri="{C3380CC4-5D6E-409C-BE32-E72D297353CC}">
              <c16:uniqueId val="{00000001-7775-4453-AB5E-654469F26545}"/>
            </c:ext>
          </c:extLst>
        </c:ser>
        <c:ser>
          <c:idx val="2"/>
          <c:order val="2"/>
          <c:tx>
            <c:strRef>
              <c:f>Sheet1!$D$1</c:f>
              <c:strCache>
                <c:ptCount val="1"/>
                <c:pt idx="0">
                  <c:v>Jorge Macri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0.30726219027495599</c:v>
                </c:pt>
                <c:pt idx="1">
                  <c:v>0.61710613029683303</c:v>
                </c:pt>
                <c:pt idx="2">
                  <c:v>0.60172886645333301</c:v>
                </c:pt>
                <c:pt idx="3">
                  <c:v>0.33827715762941002</c:v>
                </c:pt>
                <c:pt idx="4">
                  <c:v>0.50301657075692796</c:v>
                </c:pt>
                <c:pt idx="5">
                  <c:v>0.84178629906173796</c:v>
                </c:pt>
                <c:pt idx="6">
                  <c:v>0.68382397901988601</c:v>
                </c:pt>
              </c:numCache>
            </c:numRef>
          </c:val>
          <c:extLst>
            <c:ext xmlns:c16="http://schemas.microsoft.com/office/drawing/2014/chart" uri="{C3380CC4-5D6E-409C-BE32-E72D297353CC}">
              <c16:uniqueId val="{00000002-7775-4453-AB5E-654469F26545}"/>
            </c:ext>
          </c:extLst>
        </c:ser>
        <c:dLbls>
          <c:showLegendKey val="0"/>
          <c:showVal val="0"/>
          <c:showCatName val="0"/>
          <c:showSerName val="0"/>
          <c:showPercent val="0"/>
          <c:showBubbleSize val="0"/>
        </c:dLbls>
        <c:gapWidth val="219"/>
        <c:overlap val="-27"/>
        <c:axId val="333756248"/>
        <c:axId val="333765760"/>
      </c:barChart>
      <c:catAx>
        <c:axId val="33375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5760"/>
        <c:crosses val="autoZero"/>
        <c:auto val="1"/>
        <c:lblAlgn val="ctr"/>
        <c:lblOffset val="100"/>
        <c:noMultiLvlLbl val="0"/>
      </c:catAx>
      <c:valAx>
        <c:axId val="33376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5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0.14215302866649299</c:v>
                </c:pt>
                <c:pt idx="1">
                  <c:v>9.6836668818592597E-2</c:v>
                </c:pt>
                <c:pt idx="2">
                  <c:v>0.15331996697723799</c:v>
                </c:pt>
                <c:pt idx="3">
                  <c:v>0</c:v>
                </c:pt>
                <c:pt idx="4">
                  <c:v>0.106138663025262</c:v>
                </c:pt>
                <c:pt idx="5">
                  <c:v>0.15020140643135099</c:v>
                </c:pt>
                <c:pt idx="6">
                  <c:v>6.0202454025806401E-2</c:v>
                </c:pt>
                <c:pt idx="7">
                  <c:v>0.140880034754546</c:v>
                </c:pt>
                <c:pt idx="8">
                  <c:v>9.0606692483368098E-2</c:v>
                </c:pt>
                <c:pt idx="9">
                  <c:v>0.21161591401319299</c:v>
                </c:pt>
                <c:pt idx="10">
                  <c:v>0.14087216626639101</c:v>
                </c:pt>
                <c:pt idx="11">
                  <c:v>0.70499016364956502</c:v>
                </c:pt>
                <c:pt idx="12">
                  <c:v>0.111084219214467</c:v>
                </c:pt>
                <c:pt idx="13">
                  <c:v>0.101149881784954</c:v>
                </c:pt>
                <c:pt idx="14">
                  <c:v>0.13279223599786499</c:v>
                </c:pt>
              </c:numCache>
            </c:numRef>
          </c:val>
          <c:smooth val="0"/>
          <c:extLst>
            <c:ext xmlns:c16="http://schemas.microsoft.com/office/drawing/2014/chart" uri="{C3380CC4-5D6E-409C-BE32-E72D297353CC}">
              <c16:uniqueId val="{00000000-2784-47BE-AA34-0207105671DD}"/>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0.29161506811009502</c:v>
                </c:pt>
                <c:pt idx="1">
                  <c:v>0.28763566149543901</c:v>
                </c:pt>
                <c:pt idx="2">
                  <c:v>0.28365205348106298</c:v>
                </c:pt>
                <c:pt idx="3">
                  <c:v>0.26500825653864601</c:v>
                </c:pt>
                <c:pt idx="4">
                  <c:v>0.55176760951011194</c:v>
                </c:pt>
                <c:pt idx="5">
                  <c:v>0.475867059079428</c:v>
                </c:pt>
                <c:pt idx="6">
                  <c:v>0.25103878116343498</c:v>
                </c:pt>
                <c:pt idx="7">
                  <c:v>0.22508124234190999</c:v>
                </c:pt>
                <c:pt idx="8">
                  <c:v>0.71321071347708498</c:v>
                </c:pt>
                <c:pt idx="9">
                  <c:v>0.122531065620713</c:v>
                </c:pt>
                <c:pt idx="10">
                  <c:v>0.66727045097360205</c:v>
                </c:pt>
                <c:pt idx="11">
                  <c:v>0.48548861865501702</c:v>
                </c:pt>
                <c:pt idx="12">
                  <c:v>0.20512274065293001</c:v>
                </c:pt>
                <c:pt idx="13">
                  <c:v>0.92169581374285703</c:v>
                </c:pt>
                <c:pt idx="14">
                  <c:v>0.63456285964307502</c:v>
                </c:pt>
              </c:numCache>
            </c:numRef>
          </c:val>
          <c:smooth val="0"/>
          <c:extLst>
            <c:ext xmlns:c16="http://schemas.microsoft.com/office/drawing/2014/chart" uri="{C3380CC4-5D6E-409C-BE32-E72D297353CC}">
              <c16:uniqueId val="{00000001-2784-47BE-AA34-0207105671DD}"/>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0.21147574398695501</c:v>
                </c:pt>
                <c:pt idx="1">
                  <c:v>0.45064173557368897</c:v>
                </c:pt>
                <c:pt idx="2">
                  <c:v>0.84182347525657297</c:v>
                </c:pt>
                <c:pt idx="3">
                  <c:v>0</c:v>
                </c:pt>
                <c:pt idx="4">
                  <c:v>0.37980316819708998</c:v>
                </c:pt>
                <c:pt idx="5">
                  <c:v>0.70570703193120499</c:v>
                </c:pt>
                <c:pt idx="6">
                  <c:v>0.67873533738038105</c:v>
                </c:pt>
                <c:pt idx="7">
                  <c:v>0.48950003736641501</c:v>
                </c:pt>
                <c:pt idx="8">
                  <c:v>0.55539514581245697</c:v>
                </c:pt>
                <c:pt idx="9">
                  <c:v>0</c:v>
                </c:pt>
                <c:pt idx="10">
                  <c:v>0.68379378165476101</c:v>
                </c:pt>
                <c:pt idx="11">
                  <c:v>0.23472822819252501</c:v>
                </c:pt>
                <c:pt idx="12">
                  <c:v>0.48422983507991202</c:v>
                </c:pt>
                <c:pt idx="13">
                  <c:v>0.44770542477665698</c:v>
                </c:pt>
                <c:pt idx="14">
                  <c:v>0.38944936988348799</c:v>
                </c:pt>
              </c:numCache>
            </c:numRef>
          </c:val>
          <c:smooth val="0"/>
          <c:extLst>
            <c:ext xmlns:c16="http://schemas.microsoft.com/office/drawing/2014/chart" uri="{C3380CC4-5D6E-409C-BE32-E72D297353CC}">
              <c16:uniqueId val="{00000002-2784-47BE-AA34-0207105671DD}"/>
            </c:ext>
          </c:extLst>
        </c:ser>
        <c:dLbls>
          <c:showLegendKey val="0"/>
          <c:showVal val="0"/>
          <c:showCatName val="0"/>
          <c:showSerName val="0"/>
          <c:showPercent val="0"/>
          <c:showBubbleSize val="0"/>
        </c:dLbls>
        <c:smooth val="0"/>
        <c:axId val="333768384"/>
        <c:axId val="333764120"/>
      </c:lineChart>
      <c:dateAx>
        <c:axId val="333768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4120"/>
        <c:crosses val="autoZero"/>
        <c:auto val="1"/>
        <c:lblOffset val="100"/>
        <c:baseTimeUnit val="days"/>
      </c:dateAx>
      <c:valAx>
        <c:axId val="33376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8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0.20341237378149499</c:v>
                </c:pt>
                <c:pt idx="1">
                  <c:v>8.1505436107851298E-2</c:v>
                </c:pt>
                <c:pt idx="2">
                  <c:v>0.166936963113369</c:v>
                </c:pt>
                <c:pt idx="3">
                  <c:v>0.111081461807215</c:v>
                </c:pt>
              </c:numCache>
            </c:numRef>
          </c:val>
          <c:extLst>
            <c:ext xmlns:c16="http://schemas.microsoft.com/office/drawing/2014/chart" uri="{C3380CC4-5D6E-409C-BE32-E72D297353CC}">
              <c16:uniqueId val="{00000000-7A59-4A90-9471-E7ED43AAB5DF}"/>
            </c:ext>
          </c:extLst>
        </c:ser>
        <c:ser>
          <c:idx val="1"/>
          <c:order val="1"/>
          <c:tx>
            <c:strRef>
              <c:f>Sheet1!$C$1</c:f>
              <c:strCache>
                <c:ptCount val="1"/>
                <c:pt idx="0">
                  <c:v>Nestor Grindetti</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0.42265342743740397</c:v>
                </c:pt>
                <c:pt idx="1">
                  <c:v>0.71827621918098306</c:v>
                </c:pt>
                <c:pt idx="2">
                  <c:v>0.36838938392607401</c:v>
                </c:pt>
                <c:pt idx="3">
                  <c:v>0</c:v>
                </c:pt>
              </c:numCache>
            </c:numRef>
          </c:val>
          <c:extLst>
            <c:ext xmlns:c16="http://schemas.microsoft.com/office/drawing/2014/chart" uri="{C3380CC4-5D6E-409C-BE32-E72D297353CC}">
              <c16:uniqueId val="{00000001-7A59-4A90-9471-E7ED43AAB5DF}"/>
            </c:ext>
          </c:extLst>
        </c:ser>
        <c:ser>
          <c:idx val="2"/>
          <c:order val="2"/>
          <c:tx>
            <c:strRef>
              <c:f>Sheet1!$D$1</c:f>
              <c:strCache>
                <c:ptCount val="1"/>
                <c:pt idx="0">
                  <c:v>Jorge Macri</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0.50098699739953401</c:v>
                </c:pt>
                <c:pt idx="1">
                  <c:v>0.69581662816743695</c:v>
                </c:pt>
                <c:pt idx="2">
                  <c:v>0.34174789576248199</c:v>
                </c:pt>
                <c:pt idx="3">
                  <c:v>0</c:v>
                </c:pt>
              </c:numCache>
            </c:numRef>
          </c:val>
          <c:extLst>
            <c:ext xmlns:c16="http://schemas.microsoft.com/office/drawing/2014/chart" uri="{C3380CC4-5D6E-409C-BE32-E72D297353CC}">
              <c16:uniqueId val="{00000002-7A59-4A90-9471-E7ED43AAB5DF}"/>
            </c:ext>
          </c:extLst>
        </c:ser>
        <c:dLbls>
          <c:showLegendKey val="0"/>
          <c:showVal val="0"/>
          <c:showCatName val="0"/>
          <c:showSerName val="0"/>
          <c:showPercent val="0"/>
          <c:showBubbleSize val="0"/>
        </c:dLbls>
        <c:gapWidth val="219"/>
        <c:overlap val="-27"/>
        <c:axId val="332270432"/>
        <c:axId val="332274368"/>
      </c:barChart>
      <c:catAx>
        <c:axId val="3322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74368"/>
        <c:crosses val="autoZero"/>
        <c:auto val="1"/>
        <c:lblAlgn val="ctr"/>
        <c:lblOffset val="100"/>
        <c:noMultiLvlLbl val="0"/>
      </c:catAx>
      <c:valAx>
        <c:axId val="332274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7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9.3716058960434404E-2</c:v>
                </c:pt>
                <c:pt idx="11">
                  <c:v>0.14553917765709901</c:v>
                </c:pt>
                <c:pt idx="12">
                  <c:v>0</c:v>
                </c:pt>
                <c:pt idx="13">
                  <c:v>0.10116369278510499</c:v>
                </c:pt>
                <c:pt idx="14">
                  <c:v>6.0201706749418202E-2</c:v>
                </c:pt>
                <c:pt idx="15">
                  <c:v>0</c:v>
                </c:pt>
                <c:pt idx="16">
                  <c:v>0</c:v>
                </c:pt>
                <c:pt idx="17">
                  <c:v>0.21163692785104701</c:v>
                </c:pt>
                <c:pt idx="18">
                  <c:v>0.11481768813033399</c:v>
                </c:pt>
                <c:pt idx="19">
                  <c:v>0.70504266873545396</c:v>
                </c:pt>
                <c:pt idx="20">
                  <c:v>0.12816136539953499</c:v>
                </c:pt>
                <c:pt idx="21">
                  <c:v>0.13933281613654</c:v>
                </c:pt>
                <c:pt idx="22">
                  <c:v>0</c:v>
                </c:pt>
                <c:pt idx="23">
                  <c:v>0</c:v>
                </c:pt>
              </c:numCache>
            </c:numRef>
          </c:val>
          <c:smooth val="0"/>
          <c:extLst>
            <c:ext xmlns:c16="http://schemas.microsoft.com/office/drawing/2014/chart" uri="{C3380CC4-5D6E-409C-BE32-E72D297353CC}">
              <c16:uniqueId val="{00000000-A8F7-4CB0-83F9-6E2815048CC7}"/>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0.53558171598260695</c:v>
                </c:pt>
                <c:pt idx="10">
                  <c:v>0.25144059108424399</c:v>
                </c:pt>
                <c:pt idx="11">
                  <c:v>0.48672030059239701</c:v>
                </c:pt>
                <c:pt idx="12">
                  <c:v>0.36804671757344398</c:v>
                </c:pt>
                <c:pt idx="13">
                  <c:v>0.71189945911549501</c:v>
                </c:pt>
                <c:pt idx="14">
                  <c:v>0.49150228019938502</c:v>
                </c:pt>
                <c:pt idx="15">
                  <c:v>0.50674779934245395</c:v>
                </c:pt>
                <c:pt idx="16">
                  <c:v>0.300049492699827</c:v>
                </c:pt>
                <c:pt idx="17">
                  <c:v>0.41096616820447601</c:v>
                </c:pt>
                <c:pt idx="18">
                  <c:v>1.72340651182522</c:v>
                </c:pt>
                <c:pt idx="19">
                  <c:v>0</c:v>
                </c:pt>
                <c:pt idx="20">
                  <c:v>0</c:v>
                </c:pt>
                <c:pt idx="21">
                  <c:v>0</c:v>
                </c:pt>
                <c:pt idx="22">
                  <c:v>0</c:v>
                </c:pt>
                <c:pt idx="23">
                  <c:v>0</c:v>
                </c:pt>
              </c:numCache>
            </c:numRef>
          </c:val>
          <c:smooth val="0"/>
          <c:extLst>
            <c:ext xmlns:c16="http://schemas.microsoft.com/office/drawing/2014/chart" uri="{C3380CC4-5D6E-409C-BE32-E72D297353CC}">
              <c16:uniqueId val="{00000001-A8F7-4CB0-83F9-6E2815048CC7}"/>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1.0197876857749499</c:v>
                </c:pt>
                <c:pt idx="11">
                  <c:v>0.68382165605095502</c:v>
                </c:pt>
                <c:pt idx="12">
                  <c:v>0.214012738853503</c:v>
                </c:pt>
                <c:pt idx="13">
                  <c:v>0.46641188959660301</c:v>
                </c:pt>
                <c:pt idx="14">
                  <c:v>0.33981599433828702</c:v>
                </c:pt>
                <c:pt idx="15">
                  <c:v>0.26406227883934902</c:v>
                </c:pt>
                <c:pt idx="16">
                  <c:v>0.368305732484076</c:v>
                </c:pt>
                <c:pt idx="17">
                  <c:v>1.2093418259023401</c:v>
                </c:pt>
                <c:pt idx="18">
                  <c:v>0.75481953290870496</c:v>
                </c:pt>
                <c:pt idx="19">
                  <c:v>0.66479830148620001</c:v>
                </c:pt>
                <c:pt idx="20">
                  <c:v>0.39235668789808897</c:v>
                </c:pt>
                <c:pt idx="21">
                  <c:v>0</c:v>
                </c:pt>
                <c:pt idx="22">
                  <c:v>0</c:v>
                </c:pt>
                <c:pt idx="23">
                  <c:v>0</c:v>
                </c:pt>
              </c:numCache>
            </c:numRef>
          </c:val>
          <c:smooth val="0"/>
          <c:extLst>
            <c:ext xmlns:c16="http://schemas.microsoft.com/office/drawing/2014/chart" uri="{C3380CC4-5D6E-409C-BE32-E72D297353CC}">
              <c16:uniqueId val="{00000002-A8F7-4CB0-83F9-6E2815048CC7}"/>
            </c:ext>
          </c:extLst>
        </c:ser>
        <c:dLbls>
          <c:showLegendKey val="0"/>
          <c:showVal val="0"/>
          <c:showCatName val="0"/>
          <c:showSerName val="0"/>
          <c:showPercent val="0"/>
          <c:showBubbleSize val="0"/>
        </c:dLbls>
        <c:smooth val="0"/>
        <c:axId val="332273056"/>
        <c:axId val="332273384"/>
      </c:lineChart>
      <c:catAx>
        <c:axId val="332273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73384"/>
        <c:crosses val="autoZero"/>
        <c:auto val="1"/>
        <c:lblAlgn val="ctr"/>
        <c:lblOffset val="100"/>
        <c:noMultiLvlLbl val="0"/>
      </c:catAx>
      <c:valAx>
        <c:axId val="332273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273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26F4-4030-A1CA-778AD8D67F1A}"/>
            </c:ext>
          </c:extLst>
        </c:ser>
        <c:ser>
          <c:idx val="1"/>
          <c:order val="1"/>
          <c:tx>
            <c:strRef>
              <c:f>Sheet1!$C$1</c:f>
              <c:strCache>
                <c:ptCount val="1"/>
                <c:pt idx="0">
                  <c:v>Nestor Grindetti</c:v>
                </c:pt>
              </c:strCache>
            </c:strRef>
          </c:tx>
          <c:spPr>
            <a:ln w="28575" cap="rnd">
              <a:solidFill>
                <a:schemeClr val="accent2"/>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26F4-4030-A1CA-778AD8D67F1A}"/>
            </c:ext>
          </c:extLst>
        </c:ser>
        <c:ser>
          <c:idx val="2"/>
          <c:order val="2"/>
          <c:tx>
            <c:strRef>
              <c:f>Sheet1!$D$1</c:f>
              <c:strCache>
                <c:ptCount val="1"/>
                <c:pt idx="0">
                  <c:v>Jorge Macri</c:v>
                </c:pt>
              </c:strCache>
            </c:strRef>
          </c:tx>
          <c:spPr>
            <a:ln w="28575" cap="rnd">
              <a:solidFill>
                <a:schemeClr val="accent3"/>
              </a:solidFill>
              <a:round/>
            </a:ln>
            <a:effectLst/>
          </c:spPr>
          <c:marker>
            <c:symbol val="none"/>
          </c:marker>
          <c:cat>
            <c:numRef>
              <c:f>Sheet1!$A$2:$A$16</c:f>
              <c:numCache>
                <c:formatCode>m/d/yyyy</c:formatCode>
                <c:ptCount val="15"/>
                <c:pt idx="0">
                  <c:v>44455</c:v>
                </c:pt>
                <c:pt idx="1">
                  <c:v>44456</c:v>
                </c:pt>
                <c:pt idx="2">
                  <c:v>44457</c:v>
                </c:pt>
                <c:pt idx="3">
                  <c:v>44458</c:v>
                </c:pt>
                <c:pt idx="4">
                  <c:v>44459</c:v>
                </c:pt>
                <c:pt idx="5">
                  <c:v>44460</c:v>
                </c:pt>
                <c:pt idx="6">
                  <c:v>44461</c:v>
                </c:pt>
                <c:pt idx="7">
                  <c:v>44462</c:v>
                </c:pt>
                <c:pt idx="8">
                  <c:v>44463</c:v>
                </c:pt>
                <c:pt idx="9">
                  <c:v>44464</c:v>
                </c:pt>
                <c:pt idx="10">
                  <c:v>44465</c:v>
                </c:pt>
                <c:pt idx="11">
                  <c:v>44466</c:v>
                </c:pt>
                <c:pt idx="12">
                  <c:v>44467</c:v>
                </c:pt>
                <c:pt idx="13">
                  <c:v>44468</c:v>
                </c:pt>
                <c:pt idx="14">
                  <c:v>44469</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26F4-4030-A1CA-778AD8D67F1A}"/>
            </c:ext>
          </c:extLst>
        </c:ser>
        <c:dLbls>
          <c:showLegendKey val="0"/>
          <c:showVal val="0"/>
          <c:showCatName val="0"/>
          <c:showSerName val="0"/>
          <c:showPercent val="0"/>
          <c:showBubbleSize val="0"/>
        </c:dLbls>
        <c:smooth val="0"/>
        <c:axId val="522397624"/>
        <c:axId val="522399920"/>
      </c:lineChart>
      <c:dateAx>
        <c:axId val="52239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399920"/>
        <c:crosses val="autoZero"/>
        <c:auto val="1"/>
        <c:lblOffset val="100"/>
        <c:baseTimeUnit val="days"/>
      </c:dateAx>
      <c:valAx>
        <c:axId val="52239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239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78958-384B-47DE-A46B-FD5C6F85035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74F209C-C758-4934-8C46-D8D5DE959B4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37733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B583-D549-44C6-8463-D0A7FA978623}"/>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23CBACCF-BD6B-4CD6-96D8-D58849ACC51A}"/>
              </a:ext>
            </a:extLst>
          </p:cNvPr>
          <p:cNvGraphicFramePr>
            <a:graphicFrameLocks noGrp="1"/>
          </p:cNvGraphicFramePr>
          <p:nvPr>
            <p:ph type="tbl" sz="quarter" idx="13"/>
            <p:extLst>
              <p:ext uri="{D42A27DB-BD31-4B8C-83A1-F6EECF244321}">
                <p14:modId xmlns:p14="http://schemas.microsoft.com/office/powerpoint/2010/main" val="2460451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64876828"/>
                    </a:ext>
                  </a:extLst>
                </a:gridCol>
                <a:gridCol w="740664">
                  <a:extLst>
                    <a:ext uri="{9D8B030D-6E8A-4147-A177-3AD203B41FA5}">
                      <a16:colId xmlns:a16="http://schemas.microsoft.com/office/drawing/2014/main" val="1869163144"/>
                    </a:ext>
                  </a:extLst>
                </a:gridCol>
                <a:gridCol w="740664">
                  <a:extLst>
                    <a:ext uri="{9D8B030D-6E8A-4147-A177-3AD203B41FA5}">
                      <a16:colId xmlns:a16="http://schemas.microsoft.com/office/drawing/2014/main" val="2862563922"/>
                    </a:ext>
                  </a:extLst>
                </a:gridCol>
                <a:gridCol w="740664">
                  <a:extLst>
                    <a:ext uri="{9D8B030D-6E8A-4147-A177-3AD203B41FA5}">
                      <a16:colId xmlns:a16="http://schemas.microsoft.com/office/drawing/2014/main" val="1985898900"/>
                    </a:ext>
                  </a:extLst>
                </a:gridCol>
                <a:gridCol w="740664">
                  <a:extLst>
                    <a:ext uri="{9D8B030D-6E8A-4147-A177-3AD203B41FA5}">
                      <a16:colId xmlns:a16="http://schemas.microsoft.com/office/drawing/2014/main" val="2735954085"/>
                    </a:ext>
                  </a:extLst>
                </a:gridCol>
                <a:gridCol w="740664">
                  <a:extLst>
                    <a:ext uri="{9D8B030D-6E8A-4147-A177-3AD203B41FA5}">
                      <a16:colId xmlns:a16="http://schemas.microsoft.com/office/drawing/2014/main" val="1220169367"/>
                    </a:ext>
                  </a:extLst>
                </a:gridCol>
                <a:gridCol w="740664">
                  <a:extLst>
                    <a:ext uri="{9D8B030D-6E8A-4147-A177-3AD203B41FA5}">
                      <a16:colId xmlns:a16="http://schemas.microsoft.com/office/drawing/2014/main" val="4193359255"/>
                    </a:ext>
                  </a:extLst>
                </a:gridCol>
                <a:gridCol w="740664">
                  <a:extLst>
                    <a:ext uri="{9D8B030D-6E8A-4147-A177-3AD203B41FA5}">
                      <a16:colId xmlns:a16="http://schemas.microsoft.com/office/drawing/2014/main" val="1451440097"/>
                    </a:ext>
                  </a:extLst>
                </a:gridCol>
                <a:gridCol w="740664">
                  <a:extLst>
                    <a:ext uri="{9D8B030D-6E8A-4147-A177-3AD203B41FA5}">
                      <a16:colId xmlns:a16="http://schemas.microsoft.com/office/drawing/2014/main" val="27796904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024654097"/>
                  </a:ext>
                </a:extLst>
              </a:tr>
              <a:tr h="370840">
                <a:tc>
                  <a:txBody>
                    <a:bodyPr/>
                    <a:lstStyle/>
                    <a:p>
                      <a:r>
                        <a:rPr lang="en-US" sz="1000"/>
                        <a:t>Jorge Macri</a:t>
                      </a:r>
                    </a:p>
                  </a:txBody>
                  <a:tcPr/>
                </a:tc>
                <a:tc>
                  <a:txBody>
                    <a:bodyPr/>
                    <a:lstStyle/>
                    <a:p>
                      <a:r>
                        <a:rPr lang="en-US" sz="1000"/>
                        <a:t>294388</a:t>
                      </a:r>
                    </a:p>
                  </a:txBody>
                  <a:tcPr/>
                </a:tc>
                <a:tc>
                  <a:txBody>
                    <a:bodyPr/>
                    <a:lstStyle/>
                    <a:p>
                      <a:r>
                        <a:rPr lang="en-US" sz="1000"/>
                        <a:t>28</a:t>
                      </a:r>
                    </a:p>
                  </a:txBody>
                  <a:tcPr/>
                </a:tc>
                <a:tc>
                  <a:txBody>
                    <a:bodyPr/>
                    <a:lstStyle/>
                    <a:p>
                      <a:r>
                        <a:rPr lang="en-US" sz="1000"/>
                        <a:t>21</a:t>
                      </a:r>
                    </a:p>
                  </a:txBody>
                  <a:tcPr/>
                </a:tc>
                <a:tc>
                  <a:txBody>
                    <a:bodyPr/>
                    <a:lstStyle/>
                    <a:p>
                      <a:r>
                        <a:rPr lang="en-US" sz="1000"/>
                        <a:t>27155</a:t>
                      </a:r>
                    </a:p>
                  </a:txBody>
                  <a:tcPr/>
                </a:tc>
                <a:tc>
                  <a:txBody>
                    <a:bodyPr/>
                    <a:lstStyle/>
                    <a:p>
                      <a:r>
                        <a:rPr lang="en-US" sz="1000"/>
                        <a:t>1820</a:t>
                      </a:r>
                    </a:p>
                  </a:txBody>
                  <a:tcPr/>
                </a:tc>
                <a:tc>
                  <a:txBody>
                    <a:bodyPr/>
                    <a:lstStyle/>
                    <a:p>
                      <a:r>
                        <a:rPr lang="en-US" sz="1000"/>
                        <a:t>2624</a:t>
                      </a:r>
                    </a:p>
                  </a:txBody>
                  <a:tcPr/>
                </a:tc>
                <a:tc>
                  <a:txBody>
                    <a:bodyPr/>
                    <a:lstStyle/>
                    <a:p>
                      <a:r>
                        <a:rPr lang="en-US" sz="1000"/>
                        <a:t>0</a:t>
                      </a:r>
                    </a:p>
                  </a:txBody>
                  <a:tcPr/>
                </a:tc>
                <a:tc>
                  <a:txBody>
                    <a:bodyPr/>
                    <a:lstStyle/>
                    <a:p>
                      <a:r>
                        <a:rPr lang="en-US" sz="1000"/>
                        <a:t>0.5112 %</a:t>
                      </a:r>
                    </a:p>
                  </a:txBody>
                  <a:tcPr/>
                </a:tc>
                <a:extLst>
                  <a:ext uri="{0D108BD9-81ED-4DB2-BD59-A6C34878D82A}">
                    <a16:rowId xmlns:a16="http://schemas.microsoft.com/office/drawing/2014/main" val="3401393797"/>
                  </a:ext>
                </a:extLst>
              </a:tr>
              <a:tr h="370840">
                <a:tc>
                  <a:txBody>
                    <a:bodyPr/>
                    <a:lstStyle/>
                    <a:p>
                      <a:r>
                        <a:rPr lang="en-US" sz="1000"/>
                        <a:t>Gustavo Posse</a:t>
                      </a:r>
                    </a:p>
                  </a:txBody>
                  <a:tcPr/>
                </a:tc>
                <a:tc>
                  <a:txBody>
                    <a:bodyPr/>
                    <a:lstStyle/>
                    <a:p>
                      <a:r>
                        <a:rPr lang="en-US" sz="1000"/>
                        <a:t>161156</a:t>
                      </a:r>
                    </a:p>
                  </a:txBody>
                  <a:tcPr/>
                </a:tc>
                <a:tc>
                  <a:txBody>
                    <a:bodyPr/>
                    <a:lstStyle/>
                    <a:p>
                      <a:r>
                        <a:rPr lang="en-US" sz="1000"/>
                        <a:t>60</a:t>
                      </a:r>
                    </a:p>
                  </a:txBody>
                  <a:tcPr/>
                </a:tc>
                <a:tc>
                  <a:txBody>
                    <a:bodyPr/>
                    <a:lstStyle/>
                    <a:p>
                      <a:r>
                        <a:rPr lang="en-US" sz="1000"/>
                        <a:t>15</a:t>
                      </a:r>
                    </a:p>
                  </a:txBody>
                  <a:tcPr/>
                </a:tc>
                <a:tc>
                  <a:txBody>
                    <a:bodyPr/>
                    <a:lstStyle/>
                    <a:p>
                      <a:r>
                        <a:rPr lang="en-US" sz="1000"/>
                        <a:t>3206</a:t>
                      </a:r>
                    </a:p>
                  </a:txBody>
                  <a:tcPr/>
                </a:tc>
                <a:tc>
                  <a:txBody>
                    <a:bodyPr/>
                    <a:lstStyle/>
                    <a:p>
                      <a:r>
                        <a:rPr lang="en-US" sz="1000"/>
                        <a:t>223</a:t>
                      </a:r>
                    </a:p>
                  </a:txBody>
                  <a:tcPr/>
                </a:tc>
                <a:tc>
                  <a:txBody>
                    <a:bodyPr/>
                    <a:lstStyle/>
                    <a:p>
                      <a:r>
                        <a:rPr lang="en-US" sz="1000"/>
                        <a:t>573</a:t>
                      </a:r>
                    </a:p>
                  </a:txBody>
                  <a:tcPr/>
                </a:tc>
                <a:tc>
                  <a:txBody>
                    <a:bodyPr/>
                    <a:lstStyle/>
                    <a:p>
                      <a:r>
                        <a:rPr lang="en-US" sz="1000"/>
                        <a:t>0</a:t>
                      </a:r>
                    </a:p>
                  </a:txBody>
                  <a:tcPr/>
                </a:tc>
                <a:tc>
                  <a:txBody>
                    <a:bodyPr/>
                    <a:lstStyle/>
                    <a:p>
                      <a:r>
                        <a:rPr lang="en-US" sz="1000"/>
                        <a:t>0.1656 %</a:t>
                      </a:r>
                    </a:p>
                  </a:txBody>
                  <a:tcPr/>
                </a:tc>
                <a:extLst>
                  <a:ext uri="{0D108BD9-81ED-4DB2-BD59-A6C34878D82A}">
                    <a16:rowId xmlns:a16="http://schemas.microsoft.com/office/drawing/2014/main" val="1662419630"/>
                  </a:ext>
                </a:extLst>
              </a:tr>
              <a:tr h="370840">
                <a:tc>
                  <a:txBody>
                    <a:bodyPr/>
                    <a:lstStyle/>
                    <a:p>
                      <a:r>
                        <a:rPr lang="en-US" sz="1000"/>
                        <a:t>Nestor Grindetti</a:t>
                      </a:r>
                    </a:p>
                  </a:txBody>
                  <a:tcPr/>
                </a:tc>
                <a:tc>
                  <a:txBody>
                    <a:bodyPr/>
                    <a:lstStyle/>
                    <a:p>
                      <a:r>
                        <a:rPr lang="en-US" sz="1000"/>
                        <a:t>75763</a:t>
                      </a:r>
                    </a:p>
                  </a:txBody>
                  <a:tcPr/>
                </a:tc>
                <a:tc>
                  <a:txBody>
                    <a:bodyPr/>
                    <a:lstStyle/>
                    <a:p>
                      <a:r>
                        <a:rPr lang="en-US" sz="1000"/>
                        <a:t>661</a:t>
                      </a:r>
                    </a:p>
                  </a:txBody>
                  <a:tcPr/>
                </a:tc>
                <a:tc>
                  <a:txBody>
                    <a:bodyPr/>
                    <a:lstStyle/>
                    <a:p>
                      <a:r>
                        <a:rPr lang="en-US" sz="1000"/>
                        <a:t>34</a:t>
                      </a:r>
                    </a:p>
                  </a:txBody>
                  <a:tcPr/>
                </a:tc>
                <a:tc>
                  <a:txBody>
                    <a:bodyPr/>
                    <a:lstStyle/>
                    <a:p>
                      <a:r>
                        <a:rPr lang="en-US" sz="1000"/>
                        <a:t>9989</a:t>
                      </a:r>
                    </a:p>
                  </a:txBody>
                  <a:tcPr/>
                </a:tc>
                <a:tc>
                  <a:txBody>
                    <a:bodyPr/>
                    <a:lstStyle/>
                    <a:p>
                      <a:r>
                        <a:rPr lang="en-US" sz="1000"/>
                        <a:t>1202</a:t>
                      </a:r>
                    </a:p>
                  </a:txBody>
                  <a:tcPr/>
                </a:tc>
                <a:tc>
                  <a:txBody>
                    <a:bodyPr/>
                    <a:lstStyle/>
                    <a:p>
                      <a:r>
                        <a:rPr lang="en-US" sz="1000"/>
                        <a:t>948</a:t>
                      </a:r>
                    </a:p>
                  </a:txBody>
                  <a:tcPr/>
                </a:tc>
                <a:tc>
                  <a:txBody>
                    <a:bodyPr/>
                    <a:lstStyle/>
                    <a:p>
                      <a:r>
                        <a:rPr lang="en-US" sz="1000"/>
                        <a:t>0</a:t>
                      </a:r>
                    </a:p>
                  </a:txBody>
                  <a:tcPr/>
                </a:tc>
                <a:tc>
                  <a:txBody>
                    <a:bodyPr/>
                    <a:lstStyle/>
                    <a:p>
                      <a:r>
                        <a:rPr lang="en-US" sz="1000"/>
                        <a:t>0.4733 %</a:t>
                      </a:r>
                    </a:p>
                  </a:txBody>
                  <a:tcPr/>
                </a:tc>
                <a:extLst>
                  <a:ext uri="{0D108BD9-81ED-4DB2-BD59-A6C34878D82A}">
                    <a16:rowId xmlns:a16="http://schemas.microsoft.com/office/drawing/2014/main" val="348691361"/>
                  </a:ext>
                </a:extLst>
              </a:tr>
            </a:tbl>
          </a:graphicData>
        </a:graphic>
      </p:graphicFrame>
      <p:sp>
        <p:nvSpPr>
          <p:cNvPr id="4" name="Text Placeholder 3">
            <a:extLst>
              <a:ext uri="{FF2B5EF4-FFF2-40B4-BE49-F238E27FC236}">
                <a16:creationId xmlns:a16="http://schemas.microsoft.com/office/drawing/2014/main" id="{199A9F8F-B00B-4C71-B2C1-4F360D99A98C}"/>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282626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AF3C8-DAAA-42D3-BADB-7663F3D452C3}"/>
              </a:ext>
            </a:extLst>
          </p:cNvPr>
          <p:cNvSpPr>
            <a:spLocks noGrp="1"/>
          </p:cNvSpPr>
          <p:nvPr>
            <p:ph type="title"/>
          </p:nvPr>
        </p:nvSpPr>
        <p:spPr/>
        <p:txBody>
          <a:bodyPr/>
          <a:lstStyle/>
          <a:p>
            <a:r>
              <a:rPr lang="en-US"/>
              <a:t>Facebook Fan Distribution | POSSE</a:t>
            </a:r>
          </a:p>
        </p:txBody>
      </p:sp>
      <p:graphicFrame>
        <p:nvGraphicFramePr>
          <p:cNvPr id="6" name="Chart Placeholder 5">
            <a:extLst>
              <a:ext uri="{FF2B5EF4-FFF2-40B4-BE49-F238E27FC236}">
                <a16:creationId xmlns:a16="http://schemas.microsoft.com/office/drawing/2014/main" id="{C8A898D7-B62C-4DAD-A90A-B94DED5BA94D}"/>
              </a:ext>
            </a:extLst>
          </p:cNvPr>
          <p:cNvGraphicFramePr>
            <a:graphicFrameLocks noGrp="1"/>
          </p:cNvGraphicFramePr>
          <p:nvPr>
            <p:ph type="chart" sz="quarter" idx="13"/>
            <p:extLst>
              <p:ext uri="{D42A27DB-BD31-4B8C-83A1-F6EECF244321}">
                <p14:modId xmlns:p14="http://schemas.microsoft.com/office/powerpoint/2010/main" val="1843513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BD2B80-1D70-4787-8645-E942F45F67FD}"/>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DBA4D702-9B97-4EAB-B225-247F95EDF4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8866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1C718-B61B-4C4E-9C08-224D20490365}"/>
              </a:ext>
            </a:extLst>
          </p:cNvPr>
          <p:cNvSpPr>
            <a:spLocks noGrp="1"/>
          </p:cNvSpPr>
          <p:nvPr>
            <p:ph type="title"/>
          </p:nvPr>
        </p:nvSpPr>
        <p:spPr/>
        <p:txBody>
          <a:bodyPr/>
          <a:lstStyle/>
          <a:p>
            <a:r>
              <a:rPr lang="en-US"/>
              <a:t>Facebook +/- Fan Distribution | POSSE</a:t>
            </a:r>
          </a:p>
        </p:txBody>
      </p:sp>
      <p:graphicFrame>
        <p:nvGraphicFramePr>
          <p:cNvPr id="6" name="Chart Placeholder 5">
            <a:extLst>
              <a:ext uri="{FF2B5EF4-FFF2-40B4-BE49-F238E27FC236}">
                <a16:creationId xmlns:a16="http://schemas.microsoft.com/office/drawing/2014/main" id="{D8BBD685-FCD7-4FF3-BA24-64B8C1C2C2D0}"/>
              </a:ext>
            </a:extLst>
          </p:cNvPr>
          <p:cNvGraphicFramePr>
            <a:graphicFrameLocks noGrp="1"/>
          </p:cNvGraphicFramePr>
          <p:nvPr>
            <p:ph type="chart" sz="quarter" idx="13"/>
            <p:extLst>
              <p:ext uri="{D42A27DB-BD31-4B8C-83A1-F6EECF244321}">
                <p14:modId xmlns:p14="http://schemas.microsoft.com/office/powerpoint/2010/main" val="3986483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2EB6CC-7B45-4777-9302-29B7C56B2E08}"/>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A8A4564E-A2A5-479F-B7FA-1893EDF356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91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B23E2-4E37-4019-AC41-911FA413A862}"/>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4CF51EFF-1EDF-484C-BD93-724742E88BDB}"/>
              </a:ext>
            </a:extLst>
          </p:cNvPr>
          <p:cNvGraphicFramePr>
            <a:graphicFrameLocks noGrp="1"/>
          </p:cNvGraphicFramePr>
          <p:nvPr>
            <p:ph type="chart" sz="quarter" idx="13"/>
            <p:extLst>
              <p:ext uri="{D42A27DB-BD31-4B8C-83A1-F6EECF244321}">
                <p14:modId xmlns:p14="http://schemas.microsoft.com/office/powerpoint/2010/main" val="2141885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A3D828-C767-42FF-BFD4-E8CD074AFA13}"/>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547C2ADB-C1FB-4FE3-BF41-7E20C23A12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3340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6A6CB-1FD0-441E-BF4D-0EBC83BEBCFB}"/>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0224771A-5D54-41EB-BF52-FAE34B93ABD9}"/>
              </a:ext>
            </a:extLst>
          </p:cNvPr>
          <p:cNvGraphicFramePr>
            <a:graphicFrameLocks noGrp="1"/>
          </p:cNvGraphicFramePr>
          <p:nvPr>
            <p:ph type="chart" sz="quarter" idx="13"/>
            <p:extLst>
              <p:ext uri="{D42A27DB-BD31-4B8C-83A1-F6EECF244321}">
                <p14:modId xmlns:p14="http://schemas.microsoft.com/office/powerpoint/2010/main" val="3702276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32F1A-0D50-44F4-A0D1-B0AD345B9AD6}"/>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7DB0DB87-4BE5-4368-9B9A-5C76AAE22B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591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18ED5-AE4D-4DE8-8E65-E0EDDC567CA9}"/>
              </a:ext>
            </a:extLst>
          </p:cNvPr>
          <p:cNvSpPr>
            <a:spLocks noGrp="1"/>
          </p:cNvSpPr>
          <p:nvPr>
            <p:ph type="title"/>
          </p:nvPr>
        </p:nvSpPr>
        <p:spPr/>
        <p:txBody>
          <a:bodyPr/>
          <a:lstStyle/>
          <a:p>
            <a:r>
              <a:rPr lang="en-US"/>
              <a:t>Facebook Posts Distribution | POSSE</a:t>
            </a:r>
          </a:p>
        </p:txBody>
      </p:sp>
      <p:graphicFrame>
        <p:nvGraphicFramePr>
          <p:cNvPr id="6" name="Chart Placeholder 5">
            <a:extLst>
              <a:ext uri="{FF2B5EF4-FFF2-40B4-BE49-F238E27FC236}">
                <a16:creationId xmlns:a16="http://schemas.microsoft.com/office/drawing/2014/main" id="{C09AA2FC-34C4-45EE-9452-610C72EC438F}"/>
              </a:ext>
            </a:extLst>
          </p:cNvPr>
          <p:cNvGraphicFramePr>
            <a:graphicFrameLocks noGrp="1"/>
          </p:cNvGraphicFramePr>
          <p:nvPr>
            <p:ph type="chart" sz="quarter" idx="13"/>
            <p:extLst>
              <p:ext uri="{D42A27DB-BD31-4B8C-83A1-F6EECF244321}">
                <p14:modId xmlns:p14="http://schemas.microsoft.com/office/powerpoint/2010/main" val="23707296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6E5397-F256-4AC0-A4CF-6293F8E6388A}"/>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586477A5-ECED-4736-B80E-A01F5F2B0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4183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14024-099A-44C0-84E7-939771F07180}"/>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37249F05-63F4-46BB-BF64-1A353E8E33F7}"/>
              </a:ext>
            </a:extLst>
          </p:cNvPr>
          <p:cNvGraphicFramePr>
            <a:graphicFrameLocks noGrp="1"/>
          </p:cNvGraphicFramePr>
          <p:nvPr>
            <p:ph type="chart" sz="quarter" idx="13"/>
            <p:extLst>
              <p:ext uri="{D42A27DB-BD31-4B8C-83A1-F6EECF244321}">
                <p14:modId xmlns:p14="http://schemas.microsoft.com/office/powerpoint/2010/main" val="2471377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E17D20-5667-46CB-B400-8404A9CB97A8}"/>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A091F4CF-F09B-478E-9D13-19F9DF8BC7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9408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AC65A-C68E-4357-8EE4-B09CB6BD67D3}"/>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1239E3E7-40D0-4098-8486-54C2FAD356BE}"/>
              </a:ext>
            </a:extLst>
          </p:cNvPr>
          <p:cNvGraphicFramePr>
            <a:graphicFrameLocks noGrp="1"/>
          </p:cNvGraphicFramePr>
          <p:nvPr>
            <p:ph type="chart" sz="quarter" idx="13"/>
            <p:extLst>
              <p:ext uri="{D42A27DB-BD31-4B8C-83A1-F6EECF244321}">
                <p14:modId xmlns:p14="http://schemas.microsoft.com/office/powerpoint/2010/main" val="4422440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8FF23-8016-44A9-97E8-CB7B7FF5C8D1}"/>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28117E08-FBED-4789-A9BC-7AED4795C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89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75C5B-3181-41E3-B58E-DC7AFC0DB227}"/>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E6893D4F-F908-40B6-AB62-9D59AD187775}"/>
              </a:ext>
            </a:extLst>
          </p:cNvPr>
          <p:cNvGraphicFramePr>
            <a:graphicFrameLocks noGrp="1"/>
          </p:cNvGraphicFramePr>
          <p:nvPr>
            <p:ph type="chart" sz="quarter" idx="13"/>
            <p:extLst>
              <p:ext uri="{D42A27DB-BD31-4B8C-83A1-F6EECF244321}">
                <p14:modId xmlns:p14="http://schemas.microsoft.com/office/powerpoint/2010/main" val="1226929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FCF24A-9F63-416C-AD42-440099CD93C8}"/>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5FCCBF8E-F683-4120-8A0B-4B3DF7B985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83907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39EBA-938A-4007-ADA4-D39F3D40FFD9}"/>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6475317F-5C8B-461A-98F9-1E13957CF98C}"/>
              </a:ext>
            </a:extLst>
          </p:cNvPr>
          <p:cNvGraphicFramePr>
            <a:graphicFrameLocks noGrp="1"/>
          </p:cNvGraphicFramePr>
          <p:nvPr>
            <p:ph type="chart" sz="quarter" idx="13"/>
            <p:extLst>
              <p:ext uri="{D42A27DB-BD31-4B8C-83A1-F6EECF244321}">
                <p14:modId xmlns:p14="http://schemas.microsoft.com/office/powerpoint/2010/main" val="1743561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DEA37B-870D-40DF-993C-835403BB5746}"/>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17A0EBD0-58A1-4663-BC69-5335DFB6BA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941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44F2-3685-4B96-B333-C53B22BC977F}"/>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F9936308-6188-4791-8F68-BF3908398171}"/>
              </a:ext>
            </a:extLst>
          </p:cNvPr>
          <p:cNvGraphicFramePr>
            <a:graphicFrameLocks noGrp="1"/>
          </p:cNvGraphicFramePr>
          <p:nvPr>
            <p:ph type="chart" sz="quarter" idx="13"/>
            <p:extLst>
              <p:ext uri="{D42A27DB-BD31-4B8C-83A1-F6EECF244321}">
                <p14:modId xmlns:p14="http://schemas.microsoft.com/office/powerpoint/2010/main" val="18650188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1D93B3-AFA2-4C17-A6CD-1282244326D7}"/>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DBA842DB-6890-49B9-A8C1-1F0E950512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7288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6E4A1-4C21-4847-9124-E72FF274282F}"/>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F2E566B5-220A-4758-A444-12E1B6815083}"/>
              </a:ext>
            </a:extLst>
          </p:cNvPr>
          <p:cNvGraphicFramePr>
            <a:graphicFrameLocks noGrp="1"/>
          </p:cNvGraphicFramePr>
          <p:nvPr>
            <p:ph type="chart" sz="quarter" idx="13"/>
            <p:extLst>
              <p:ext uri="{D42A27DB-BD31-4B8C-83A1-F6EECF244321}">
                <p14:modId xmlns:p14="http://schemas.microsoft.com/office/powerpoint/2010/main" val="3959347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35AC7E-4DFD-4483-90DE-F32197FE7F23}"/>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A900F8F6-BAA0-4BB5-88B8-1B3A1FCBBB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0251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DEA49-E0FE-4717-94C8-BFB489E928A9}"/>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36F89478-5E29-48F5-8FF3-D50007A66708}"/>
              </a:ext>
            </a:extLst>
          </p:cNvPr>
          <p:cNvGraphicFramePr>
            <a:graphicFrameLocks noGrp="1"/>
          </p:cNvGraphicFramePr>
          <p:nvPr>
            <p:ph type="chart" sz="quarter" idx="13"/>
            <p:extLst>
              <p:ext uri="{D42A27DB-BD31-4B8C-83A1-F6EECF244321}">
                <p14:modId xmlns:p14="http://schemas.microsoft.com/office/powerpoint/2010/main" val="3246671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2B89CE-E06C-4178-A01D-05191038E7AB}"/>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EBB8A63F-F2B3-48DF-A908-6E14E80834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083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BA2B7-ABDB-44B4-967F-33506347DE23}"/>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9A9DA1C3-605D-4007-A7E1-1BF61A4E7BD8}"/>
              </a:ext>
            </a:extLst>
          </p:cNvPr>
          <p:cNvGraphicFramePr>
            <a:graphicFrameLocks noGrp="1"/>
          </p:cNvGraphicFramePr>
          <p:nvPr>
            <p:ph type="chart" sz="quarter" idx="13"/>
            <p:extLst>
              <p:ext uri="{D42A27DB-BD31-4B8C-83A1-F6EECF244321}">
                <p14:modId xmlns:p14="http://schemas.microsoft.com/office/powerpoint/2010/main" val="3715682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D652C0-EF3C-41BC-91F4-BE014AB46292}"/>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E2CAD9A5-308D-408F-9A73-B2B88F77B6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29206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F27B1-0D07-4711-B652-0AC9959B7F33}"/>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3286A551-E96E-488E-9DAC-CE4345A7FE44}"/>
              </a:ext>
            </a:extLst>
          </p:cNvPr>
          <p:cNvGraphicFramePr>
            <a:graphicFrameLocks noGrp="1"/>
          </p:cNvGraphicFramePr>
          <p:nvPr>
            <p:ph type="chart" sz="quarter" idx="13"/>
            <p:extLst>
              <p:ext uri="{D42A27DB-BD31-4B8C-83A1-F6EECF244321}">
                <p14:modId xmlns:p14="http://schemas.microsoft.com/office/powerpoint/2010/main" val="3422895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53DBAD-86D6-438C-8FE6-FE1FD4902F10}"/>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9F32D903-3D47-4799-ACA7-82E1CA0519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8020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CB1C9-50CD-4433-8D88-B67A169734E6}"/>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2C37571D-DE16-44FA-85AC-DFD646911B43}"/>
              </a:ext>
            </a:extLst>
          </p:cNvPr>
          <p:cNvGraphicFramePr>
            <a:graphicFrameLocks noGrp="1"/>
          </p:cNvGraphicFramePr>
          <p:nvPr>
            <p:ph type="chart" sz="quarter" idx="13"/>
            <p:extLst>
              <p:ext uri="{D42A27DB-BD31-4B8C-83A1-F6EECF244321}">
                <p14:modId xmlns:p14="http://schemas.microsoft.com/office/powerpoint/2010/main" val="3452071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398FE1-96EF-4EE1-BE26-5C94A878C186}"/>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280E864F-F68C-4867-B1F7-15A1FCDA53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4606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BF009-3C92-4983-82D9-BB784586F068}"/>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F93C4661-A544-4FB2-A385-D811B422C052}"/>
              </a:ext>
            </a:extLst>
          </p:cNvPr>
          <p:cNvGraphicFramePr>
            <a:graphicFrameLocks noGrp="1"/>
          </p:cNvGraphicFramePr>
          <p:nvPr>
            <p:ph type="chart" sz="quarter" idx="13"/>
            <p:extLst>
              <p:ext uri="{D42A27DB-BD31-4B8C-83A1-F6EECF244321}">
                <p14:modId xmlns:p14="http://schemas.microsoft.com/office/powerpoint/2010/main" val="2339508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7E508A-02CF-4201-B797-9FD3D779FAE1}"/>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D0F717AA-3955-4145-850A-9BB7902EC1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042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07E2B-7D69-43A7-8274-068B9869C880}"/>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F9ABD36F-935E-465B-9184-73BEF2E43D1B}"/>
              </a:ext>
            </a:extLst>
          </p:cNvPr>
          <p:cNvGraphicFramePr>
            <a:graphicFrameLocks noGrp="1"/>
          </p:cNvGraphicFramePr>
          <p:nvPr>
            <p:ph type="chart" sz="quarter" idx="13"/>
            <p:extLst>
              <p:ext uri="{D42A27DB-BD31-4B8C-83A1-F6EECF244321}">
                <p14:modId xmlns:p14="http://schemas.microsoft.com/office/powerpoint/2010/main" val="12850376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19C76E-531D-4112-BBF9-1865886F071A}"/>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A974E4BE-AFE3-444A-8C9C-5A8A471E3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0844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2C10-A156-47CA-922A-B2AE08F13C00}"/>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B1C57FF9-E9C7-4C03-82CA-8A34346AA6BA}"/>
              </a:ext>
            </a:extLst>
          </p:cNvPr>
          <p:cNvGraphicFramePr>
            <a:graphicFrameLocks noGrp="1"/>
          </p:cNvGraphicFramePr>
          <p:nvPr>
            <p:ph type="chart" sz="quarter" idx="13"/>
            <p:extLst>
              <p:ext uri="{D42A27DB-BD31-4B8C-83A1-F6EECF244321}">
                <p14:modId xmlns:p14="http://schemas.microsoft.com/office/powerpoint/2010/main" val="6635948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98E1E8-61B1-48C7-9609-A7B8CEB0A76C}"/>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1892FD86-1970-41D1-A43B-648EC0BB7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1143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DB03-F326-4A56-A40D-FC51A1B3B464}"/>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387B391C-1A53-4ECD-98F3-34795627F6BC}"/>
              </a:ext>
            </a:extLst>
          </p:cNvPr>
          <p:cNvGraphicFramePr>
            <a:graphicFrameLocks noGrp="1"/>
          </p:cNvGraphicFramePr>
          <p:nvPr>
            <p:ph type="tbl" sz="quarter" idx="13"/>
            <p:extLst>
              <p:ext uri="{D42A27DB-BD31-4B8C-83A1-F6EECF244321}">
                <p14:modId xmlns:p14="http://schemas.microsoft.com/office/powerpoint/2010/main" val="1741878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20543955"/>
                    </a:ext>
                  </a:extLst>
                </a:gridCol>
                <a:gridCol w="1152144">
                  <a:extLst>
                    <a:ext uri="{9D8B030D-6E8A-4147-A177-3AD203B41FA5}">
                      <a16:colId xmlns:a16="http://schemas.microsoft.com/office/drawing/2014/main" val="190500700"/>
                    </a:ext>
                  </a:extLst>
                </a:gridCol>
                <a:gridCol w="1152144">
                  <a:extLst>
                    <a:ext uri="{9D8B030D-6E8A-4147-A177-3AD203B41FA5}">
                      <a16:colId xmlns:a16="http://schemas.microsoft.com/office/drawing/2014/main" val="15439930"/>
                    </a:ext>
                  </a:extLst>
                </a:gridCol>
                <a:gridCol w="1152144">
                  <a:extLst>
                    <a:ext uri="{9D8B030D-6E8A-4147-A177-3AD203B41FA5}">
                      <a16:colId xmlns:a16="http://schemas.microsoft.com/office/drawing/2014/main" val="207147048"/>
                    </a:ext>
                  </a:extLst>
                </a:gridCol>
                <a:gridCol w="1152144">
                  <a:extLst>
                    <a:ext uri="{9D8B030D-6E8A-4147-A177-3AD203B41FA5}">
                      <a16:colId xmlns:a16="http://schemas.microsoft.com/office/drawing/2014/main" val="3663278281"/>
                    </a:ext>
                  </a:extLst>
                </a:gridCol>
                <a:gridCol w="1152144">
                  <a:extLst>
                    <a:ext uri="{9D8B030D-6E8A-4147-A177-3AD203B41FA5}">
                      <a16:colId xmlns:a16="http://schemas.microsoft.com/office/drawing/2014/main" val="403992485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749506142"/>
                  </a:ext>
                </a:extLst>
              </a:tr>
              <a:tr h="370840">
                <a:tc>
                  <a:txBody>
                    <a:bodyPr/>
                    <a:lstStyle/>
                    <a:p>
                      <a:r>
                        <a:rPr lang="en-US" sz="1000"/>
                        <a:t>#sanisidro</a:t>
                      </a:r>
                    </a:p>
                  </a:txBody>
                  <a:tcPr/>
                </a:tc>
                <a:tc>
                  <a:txBody>
                    <a:bodyPr/>
                    <a:lstStyle/>
                    <a:p>
                      <a:r>
                        <a:rPr lang="en-US" sz="1000"/>
                        <a:t>8</a:t>
                      </a:r>
                    </a:p>
                  </a:txBody>
                  <a:tcPr/>
                </a:tc>
                <a:tc>
                  <a:txBody>
                    <a:bodyPr/>
                    <a:lstStyle/>
                    <a:p>
                      <a:r>
                        <a:rPr lang="en-US" sz="1000"/>
                        <a:t>256</a:t>
                      </a:r>
                    </a:p>
                  </a:txBody>
                  <a:tcPr/>
                </a:tc>
                <a:tc>
                  <a:txBody>
                    <a:bodyPr/>
                    <a:lstStyle/>
                    <a:p>
                      <a:r>
                        <a:rPr lang="en-US" sz="1000"/>
                        <a:t>13.625</a:t>
                      </a:r>
                    </a:p>
                  </a:txBody>
                  <a:tcPr/>
                </a:tc>
                <a:tc>
                  <a:txBody>
                    <a:bodyPr/>
                    <a:lstStyle/>
                    <a:p>
                      <a:r>
                        <a:rPr lang="en-US" sz="1000"/>
                        <a:t>42.625</a:t>
                      </a:r>
                    </a:p>
                  </a:txBody>
                  <a:tcPr/>
                </a:tc>
                <a:tc>
                  <a:txBody>
                    <a:bodyPr/>
                    <a:lstStyle/>
                    <a:p>
                      <a:r>
                        <a:rPr lang="en-US" sz="1000"/>
                        <a:t>312.25</a:t>
                      </a:r>
                    </a:p>
                  </a:txBody>
                  <a:tcPr/>
                </a:tc>
                <a:extLst>
                  <a:ext uri="{0D108BD9-81ED-4DB2-BD59-A6C34878D82A}">
                    <a16:rowId xmlns:a16="http://schemas.microsoft.com/office/drawing/2014/main" val="2988936771"/>
                  </a:ext>
                </a:extLst>
              </a:tr>
              <a:tr h="370840">
                <a:tc>
                  <a:txBody>
                    <a:bodyPr/>
                    <a:lstStyle/>
                    <a:p>
                      <a:r>
                        <a:rPr lang="en-US" sz="1000"/>
                        <a:t>#salud</a:t>
                      </a:r>
                    </a:p>
                  </a:txBody>
                  <a:tcPr/>
                </a:tc>
                <a:tc>
                  <a:txBody>
                    <a:bodyPr/>
                    <a:lstStyle/>
                    <a:p>
                      <a:r>
                        <a:rPr lang="en-US" sz="1000"/>
                        <a:t>3</a:t>
                      </a:r>
                    </a:p>
                  </a:txBody>
                  <a:tcPr/>
                </a:tc>
                <a:tc>
                  <a:txBody>
                    <a:bodyPr/>
                    <a:lstStyle/>
                    <a:p>
                      <a:r>
                        <a:rPr lang="en-US" sz="1000"/>
                        <a:t>427.33333333333</a:t>
                      </a:r>
                    </a:p>
                  </a:txBody>
                  <a:tcPr/>
                </a:tc>
                <a:tc>
                  <a:txBody>
                    <a:bodyPr/>
                    <a:lstStyle/>
                    <a:p>
                      <a:r>
                        <a:rPr lang="en-US" sz="1000"/>
                        <a:t>21</a:t>
                      </a:r>
                    </a:p>
                  </a:txBody>
                  <a:tcPr/>
                </a:tc>
                <a:tc>
                  <a:txBody>
                    <a:bodyPr/>
                    <a:lstStyle/>
                    <a:p>
                      <a:r>
                        <a:rPr lang="en-US" sz="1000"/>
                        <a:t>65.333333333333</a:t>
                      </a:r>
                    </a:p>
                  </a:txBody>
                  <a:tcPr/>
                </a:tc>
                <a:tc>
                  <a:txBody>
                    <a:bodyPr/>
                    <a:lstStyle/>
                    <a:p>
                      <a:r>
                        <a:rPr lang="en-US" sz="1000"/>
                        <a:t>513.66666666667</a:t>
                      </a:r>
                    </a:p>
                  </a:txBody>
                  <a:tcPr/>
                </a:tc>
                <a:extLst>
                  <a:ext uri="{0D108BD9-81ED-4DB2-BD59-A6C34878D82A}">
                    <a16:rowId xmlns:a16="http://schemas.microsoft.com/office/drawing/2014/main" val="2747563440"/>
                  </a:ext>
                </a:extLst>
              </a:tr>
              <a:tr h="370840">
                <a:tc>
                  <a:txBody>
                    <a:bodyPr/>
                    <a:lstStyle/>
                    <a:p>
                      <a:r>
                        <a:rPr lang="en-US" sz="1000"/>
                        <a:t>#YoFiscalizo</a:t>
                      </a:r>
                    </a:p>
                  </a:txBody>
                  <a:tcPr/>
                </a:tc>
                <a:tc>
                  <a:txBody>
                    <a:bodyPr/>
                    <a:lstStyle/>
                    <a:p>
                      <a:r>
                        <a:rPr lang="en-US" sz="1000"/>
                        <a:t>2</a:t>
                      </a:r>
                    </a:p>
                  </a:txBody>
                  <a:tcPr/>
                </a:tc>
                <a:tc>
                  <a:txBody>
                    <a:bodyPr/>
                    <a:lstStyle/>
                    <a:p>
                      <a:r>
                        <a:rPr lang="en-US" sz="1000"/>
                        <a:t>1360.5</a:t>
                      </a:r>
                    </a:p>
                  </a:txBody>
                  <a:tcPr/>
                </a:tc>
                <a:tc>
                  <a:txBody>
                    <a:bodyPr/>
                    <a:lstStyle/>
                    <a:p>
                      <a:r>
                        <a:rPr lang="en-US" sz="1000"/>
                        <a:t>114.5</a:t>
                      </a:r>
                    </a:p>
                  </a:txBody>
                  <a:tcPr/>
                </a:tc>
                <a:tc>
                  <a:txBody>
                    <a:bodyPr/>
                    <a:lstStyle/>
                    <a:p>
                      <a:r>
                        <a:rPr lang="en-US" sz="1000"/>
                        <a:t>153.5</a:t>
                      </a:r>
                    </a:p>
                  </a:txBody>
                  <a:tcPr/>
                </a:tc>
                <a:tc>
                  <a:txBody>
                    <a:bodyPr/>
                    <a:lstStyle/>
                    <a:p>
                      <a:r>
                        <a:rPr lang="en-US" sz="1000"/>
                        <a:t>1628.5</a:t>
                      </a:r>
                    </a:p>
                  </a:txBody>
                  <a:tcPr/>
                </a:tc>
                <a:extLst>
                  <a:ext uri="{0D108BD9-81ED-4DB2-BD59-A6C34878D82A}">
                    <a16:rowId xmlns:a16="http://schemas.microsoft.com/office/drawing/2014/main" val="3843224129"/>
                  </a:ext>
                </a:extLst>
              </a:tr>
              <a:tr h="370840">
                <a:tc>
                  <a:txBody>
                    <a:bodyPr/>
                    <a:lstStyle/>
                    <a:p>
                      <a:r>
                        <a:rPr lang="en-US" sz="1000"/>
                        <a:t>#corazonsaludable</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71777812"/>
                  </a:ext>
                </a:extLst>
              </a:tr>
              <a:tr h="370840">
                <a:tc>
                  <a:txBody>
                    <a:bodyPr/>
                    <a:lstStyle/>
                    <a:p>
                      <a:r>
                        <a:rPr lang="en-US" sz="1000"/>
                        <a:t>#colesterol</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3720502982"/>
                  </a:ext>
                </a:extLst>
              </a:tr>
              <a:tr h="370840">
                <a:tc>
                  <a:txBody>
                    <a:bodyPr/>
                    <a:lstStyle/>
                    <a:p>
                      <a:r>
                        <a:rPr lang="en-US" sz="1000"/>
                        <a:t>#glucemia</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845631059"/>
                  </a:ext>
                </a:extLst>
              </a:tr>
              <a:tr h="370840">
                <a:tc>
                  <a:txBody>
                    <a:bodyPr/>
                    <a:lstStyle/>
                    <a:p>
                      <a:r>
                        <a:rPr lang="en-US" sz="1000"/>
                        <a:t>#presiónarterial</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2460616335"/>
                  </a:ext>
                </a:extLst>
              </a:tr>
              <a:tr h="370840">
                <a:tc>
                  <a:txBody>
                    <a:bodyPr/>
                    <a:lstStyle/>
                    <a:p>
                      <a:r>
                        <a:rPr lang="en-US" sz="1000"/>
                        <a:t>#nutrición</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1839523967"/>
                  </a:ext>
                </a:extLst>
              </a:tr>
              <a:tr h="370840">
                <a:tc>
                  <a:txBody>
                    <a:bodyPr/>
                    <a:lstStyle/>
                    <a:p>
                      <a:r>
                        <a:rPr lang="en-US" sz="1000"/>
                        <a:t>#vacunaantigripal</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1736926475"/>
                  </a:ext>
                </a:extLst>
              </a:tr>
              <a:tr h="370840">
                <a:tc>
                  <a:txBody>
                    <a:bodyPr/>
                    <a:lstStyle/>
                    <a:p>
                      <a:r>
                        <a:rPr lang="en-US" sz="1000"/>
                        <a:t>#VacunaObligatoria</a:t>
                      </a:r>
                    </a:p>
                  </a:txBody>
                  <a:tcPr/>
                </a:tc>
                <a:tc>
                  <a:txBody>
                    <a:bodyPr/>
                    <a:lstStyle/>
                    <a:p>
                      <a:r>
                        <a:rPr lang="en-US" sz="1000"/>
                        <a:t>2</a:t>
                      </a:r>
                    </a:p>
                  </a:txBody>
                  <a:tcPr/>
                </a:tc>
                <a:tc>
                  <a:txBody>
                    <a:bodyPr/>
                    <a:lstStyle/>
                    <a:p>
                      <a:r>
                        <a:rPr lang="en-US" sz="1000"/>
                        <a:t>533</a:t>
                      </a:r>
                    </a:p>
                  </a:txBody>
                  <a:tcPr/>
                </a:tc>
                <a:tc>
                  <a:txBody>
                    <a:bodyPr/>
                    <a:lstStyle/>
                    <a:p>
                      <a:r>
                        <a:rPr lang="en-US" sz="1000"/>
                        <a:t>28.5</a:t>
                      </a:r>
                    </a:p>
                  </a:txBody>
                  <a:tcPr/>
                </a:tc>
                <a:tc>
                  <a:txBody>
                    <a:bodyPr/>
                    <a:lstStyle/>
                    <a:p>
                      <a:r>
                        <a:rPr lang="en-US" sz="1000"/>
                        <a:t>88</a:t>
                      </a:r>
                    </a:p>
                  </a:txBody>
                  <a:tcPr/>
                </a:tc>
                <a:tc>
                  <a:txBody>
                    <a:bodyPr/>
                    <a:lstStyle/>
                    <a:p>
                      <a:r>
                        <a:rPr lang="en-US" sz="1000"/>
                        <a:t>649.5</a:t>
                      </a:r>
                    </a:p>
                  </a:txBody>
                  <a:tcPr/>
                </a:tc>
                <a:extLst>
                  <a:ext uri="{0D108BD9-81ED-4DB2-BD59-A6C34878D82A}">
                    <a16:rowId xmlns:a16="http://schemas.microsoft.com/office/drawing/2014/main" val="636185798"/>
                  </a:ext>
                </a:extLst>
              </a:tr>
            </a:tbl>
          </a:graphicData>
        </a:graphic>
      </p:graphicFrame>
      <p:sp>
        <p:nvSpPr>
          <p:cNvPr id="4" name="Text Placeholder 3">
            <a:extLst>
              <a:ext uri="{FF2B5EF4-FFF2-40B4-BE49-F238E27FC236}">
                <a16:creationId xmlns:a16="http://schemas.microsoft.com/office/drawing/2014/main" id="{4F95E8C5-DC66-4AAA-AFB5-94A32DCEF09C}"/>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697238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5A7C8-FB9B-4A08-8D2C-FFF12BEFA2C6}"/>
              </a:ext>
            </a:extLst>
          </p:cNvPr>
          <p:cNvSpPr>
            <a:spLocks noGrp="1"/>
          </p:cNvSpPr>
          <p:nvPr>
            <p:ph type="title"/>
          </p:nvPr>
        </p:nvSpPr>
        <p:spPr/>
        <p:txBody>
          <a:bodyPr/>
          <a:lstStyle/>
          <a:p>
            <a:r>
              <a:rPr lang="en-US"/>
              <a:t>Facebook Post Table + Reactions | POSSE - 1 of 21</a:t>
            </a:r>
          </a:p>
        </p:txBody>
      </p:sp>
      <p:graphicFrame>
        <p:nvGraphicFramePr>
          <p:cNvPr id="5" name="Table Placeholder 4">
            <a:extLst>
              <a:ext uri="{FF2B5EF4-FFF2-40B4-BE49-F238E27FC236}">
                <a16:creationId xmlns:a16="http://schemas.microsoft.com/office/drawing/2014/main" id="{DC87BA91-A04C-4F76-8F05-61CA78E55446}"/>
              </a:ext>
            </a:extLst>
          </p:cNvPr>
          <p:cNvGraphicFramePr>
            <a:graphicFrameLocks noGrp="1"/>
          </p:cNvGraphicFramePr>
          <p:nvPr>
            <p:ph type="tbl" sz="quarter" idx="13"/>
            <p:extLst>
              <p:ext uri="{D42A27DB-BD31-4B8C-83A1-F6EECF244321}">
                <p14:modId xmlns:p14="http://schemas.microsoft.com/office/powerpoint/2010/main" val="205179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22320745"/>
                    </a:ext>
                  </a:extLst>
                </a:gridCol>
                <a:gridCol w="493776">
                  <a:extLst>
                    <a:ext uri="{9D8B030D-6E8A-4147-A177-3AD203B41FA5}">
                      <a16:colId xmlns:a16="http://schemas.microsoft.com/office/drawing/2014/main" val="3277960055"/>
                    </a:ext>
                  </a:extLst>
                </a:gridCol>
                <a:gridCol w="493776">
                  <a:extLst>
                    <a:ext uri="{9D8B030D-6E8A-4147-A177-3AD203B41FA5}">
                      <a16:colId xmlns:a16="http://schemas.microsoft.com/office/drawing/2014/main" val="3093369323"/>
                    </a:ext>
                  </a:extLst>
                </a:gridCol>
                <a:gridCol w="493776">
                  <a:extLst>
                    <a:ext uri="{9D8B030D-6E8A-4147-A177-3AD203B41FA5}">
                      <a16:colId xmlns:a16="http://schemas.microsoft.com/office/drawing/2014/main" val="660535508"/>
                    </a:ext>
                  </a:extLst>
                </a:gridCol>
                <a:gridCol w="493776">
                  <a:extLst>
                    <a:ext uri="{9D8B030D-6E8A-4147-A177-3AD203B41FA5}">
                      <a16:colId xmlns:a16="http://schemas.microsoft.com/office/drawing/2014/main" val="4083162598"/>
                    </a:ext>
                  </a:extLst>
                </a:gridCol>
                <a:gridCol w="493776">
                  <a:extLst>
                    <a:ext uri="{9D8B030D-6E8A-4147-A177-3AD203B41FA5}">
                      <a16:colId xmlns:a16="http://schemas.microsoft.com/office/drawing/2014/main" val="2995724745"/>
                    </a:ext>
                  </a:extLst>
                </a:gridCol>
                <a:gridCol w="493776">
                  <a:extLst>
                    <a:ext uri="{9D8B030D-6E8A-4147-A177-3AD203B41FA5}">
                      <a16:colId xmlns:a16="http://schemas.microsoft.com/office/drawing/2014/main" val="2250763326"/>
                    </a:ext>
                  </a:extLst>
                </a:gridCol>
                <a:gridCol w="493776">
                  <a:extLst>
                    <a:ext uri="{9D8B030D-6E8A-4147-A177-3AD203B41FA5}">
                      <a16:colId xmlns:a16="http://schemas.microsoft.com/office/drawing/2014/main" val="3399586261"/>
                    </a:ext>
                  </a:extLst>
                </a:gridCol>
                <a:gridCol w="493776">
                  <a:extLst>
                    <a:ext uri="{9D8B030D-6E8A-4147-A177-3AD203B41FA5}">
                      <a16:colId xmlns:a16="http://schemas.microsoft.com/office/drawing/2014/main" val="254747783"/>
                    </a:ext>
                  </a:extLst>
                </a:gridCol>
                <a:gridCol w="493776">
                  <a:extLst>
                    <a:ext uri="{9D8B030D-6E8A-4147-A177-3AD203B41FA5}">
                      <a16:colId xmlns:a16="http://schemas.microsoft.com/office/drawing/2014/main" val="936378045"/>
                    </a:ext>
                  </a:extLst>
                </a:gridCol>
                <a:gridCol w="493776">
                  <a:extLst>
                    <a:ext uri="{9D8B030D-6E8A-4147-A177-3AD203B41FA5}">
                      <a16:colId xmlns:a16="http://schemas.microsoft.com/office/drawing/2014/main" val="1274688162"/>
                    </a:ext>
                  </a:extLst>
                </a:gridCol>
                <a:gridCol w="493776">
                  <a:extLst>
                    <a:ext uri="{9D8B030D-6E8A-4147-A177-3AD203B41FA5}">
                      <a16:colId xmlns:a16="http://schemas.microsoft.com/office/drawing/2014/main" val="4144949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5383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- 2021-09-21 17:32:57</a:t>
                      </a:r>
                      <a:r>
                        <a:rPr kumimoji="0" lang="es-ES" sz="1000" b="0" i="0" u="none" strike="noStrike" kern="1200" cap="none" spc="0" normalizeH="0" baseline="0" noProof="0">
                          <a:ln>
                            <a:noFill/>
                          </a:ln>
                          <a:solidFill>
                            <a:prstClr val="black"/>
                          </a:solidFill>
                          <a:effectLst/>
                          <a:uLnTx/>
                          <a:uFillTx/>
                          <a:latin typeface="+mn-lt"/>
                          <a:ea typeface="+mn-ea"/>
                          <a:cs typeface="+mn-cs"/>
                        </a:rPr>
                        <a:t>
 El 12 de septiembre ganó en las urnas la idea de porvenir que Juntos por el Cambio logró representar, ese proyecto de país al que todos aspiramos donde el que trabaje pueda lograr que el fruto de su esfuerzo le permita crecer y ser libres. #MesaNacional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1860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- 2021-09-24 10:46:04</a:t>
                      </a:r>
                      <a:r>
                        <a:rPr kumimoji="0" lang="es-ES" sz="1000" b="0" i="0" u="none" strike="noStrike" kern="1200" cap="none" spc="0" normalizeH="0" baseline="0" noProof="0">
                          <a:ln>
                            <a:noFill/>
                          </a:ln>
                          <a:solidFill>
                            <a:prstClr val="black"/>
                          </a:solidFill>
                          <a:effectLst/>
                          <a:uLnTx/>
                          <a:uFillTx/>
                          <a:latin typeface="+mn-lt"/>
                          <a:ea typeface="+mn-ea"/>
                          <a:cs typeface="+mn-cs"/>
                        </a:rPr>
                        <a:t>
 En el #DíaDelColectivero saludamos especialmente a nuestras queridas choferes del Transporte del Bicentenario que cada día se desafían para seguir mejorando el servicio y se destacan por su enorme calidez humana. Son un orgullo para nuestro municipio ❤️ ¡Feliz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6899805"/>
                  </a:ext>
                </a:extLst>
              </a:tr>
            </a:tbl>
          </a:graphicData>
        </a:graphic>
      </p:graphicFrame>
      <p:sp>
        <p:nvSpPr>
          <p:cNvPr id="4" name="Text Placeholder 3">
            <a:extLst>
              <a:ext uri="{FF2B5EF4-FFF2-40B4-BE49-F238E27FC236}">
                <a16:creationId xmlns:a16="http://schemas.microsoft.com/office/drawing/2014/main" id="{71A5C4A2-3CCB-4341-B379-9C444E7BA969}"/>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411178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D9F79-CFAD-4E6B-9ED8-A9060E0EE04D}"/>
              </a:ext>
            </a:extLst>
          </p:cNvPr>
          <p:cNvSpPr>
            <a:spLocks noGrp="1"/>
          </p:cNvSpPr>
          <p:nvPr>
            <p:ph type="title"/>
          </p:nvPr>
        </p:nvSpPr>
        <p:spPr/>
        <p:txBody>
          <a:bodyPr/>
          <a:lstStyle/>
          <a:p>
            <a:r>
              <a:rPr lang="en-US"/>
              <a:t>Facebook Post Table + Reactions | POSSE - 2 of 21</a:t>
            </a:r>
          </a:p>
        </p:txBody>
      </p:sp>
      <p:graphicFrame>
        <p:nvGraphicFramePr>
          <p:cNvPr id="5" name="Table Placeholder 4">
            <a:extLst>
              <a:ext uri="{FF2B5EF4-FFF2-40B4-BE49-F238E27FC236}">
                <a16:creationId xmlns:a16="http://schemas.microsoft.com/office/drawing/2014/main" id="{1B6B258F-BE17-49AD-9557-95D6E4AA1BB7}"/>
              </a:ext>
            </a:extLst>
          </p:cNvPr>
          <p:cNvGraphicFramePr>
            <a:graphicFrameLocks noGrp="1"/>
          </p:cNvGraphicFramePr>
          <p:nvPr>
            <p:ph type="tbl" sz="quarter" idx="13"/>
            <p:extLst>
              <p:ext uri="{D42A27DB-BD31-4B8C-83A1-F6EECF244321}">
                <p14:modId xmlns:p14="http://schemas.microsoft.com/office/powerpoint/2010/main" val="1546394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6699567"/>
                    </a:ext>
                  </a:extLst>
                </a:gridCol>
                <a:gridCol w="493776">
                  <a:extLst>
                    <a:ext uri="{9D8B030D-6E8A-4147-A177-3AD203B41FA5}">
                      <a16:colId xmlns:a16="http://schemas.microsoft.com/office/drawing/2014/main" val="3993988317"/>
                    </a:ext>
                  </a:extLst>
                </a:gridCol>
                <a:gridCol w="493776">
                  <a:extLst>
                    <a:ext uri="{9D8B030D-6E8A-4147-A177-3AD203B41FA5}">
                      <a16:colId xmlns:a16="http://schemas.microsoft.com/office/drawing/2014/main" val="741723556"/>
                    </a:ext>
                  </a:extLst>
                </a:gridCol>
                <a:gridCol w="493776">
                  <a:extLst>
                    <a:ext uri="{9D8B030D-6E8A-4147-A177-3AD203B41FA5}">
                      <a16:colId xmlns:a16="http://schemas.microsoft.com/office/drawing/2014/main" val="4022411905"/>
                    </a:ext>
                  </a:extLst>
                </a:gridCol>
                <a:gridCol w="493776">
                  <a:extLst>
                    <a:ext uri="{9D8B030D-6E8A-4147-A177-3AD203B41FA5}">
                      <a16:colId xmlns:a16="http://schemas.microsoft.com/office/drawing/2014/main" val="4091419313"/>
                    </a:ext>
                  </a:extLst>
                </a:gridCol>
                <a:gridCol w="493776">
                  <a:extLst>
                    <a:ext uri="{9D8B030D-6E8A-4147-A177-3AD203B41FA5}">
                      <a16:colId xmlns:a16="http://schemas.microsoft.com/office/drawing/2014/main" val="3540920784"/>
                    </a:ext>
                  </a:extLst>
                </a:gridCol>
                <a:gridCol w="493776">
                  <a:extLst>
                    <a:ext uri="{9D8B030D-6E8A-4147-A177-3AD203B41FA5}">
                      <a16:colId xmlns:a16="http://schemas.microsoft.com/office/drawing/2014/main" val="3517677466"/>
                    </a:ext>
                  </a:extLst>
                </a:gridCol>
                <a:gridCol w="493776">
                  <a:extLst>
                    <a:ext uri="{9D8B030D-6E8A-4147-A177-3AD203B41FA5}">
                      <a16:colId xmlns:a16="http://schemas.microsoft.com/office/drawing/2014/main" val="1470955714"/>
                    </a:ext>
                  </a:extLst>
                </a:gridCol>
                <a:gridCol w="493776">
                  <a:extLst>
                    <a:ext uri="{9D8B030D-6E8A-4147-A177-3AD203B41FA5}">
                      <a16:colId xmlns:a16="http://schemas.microsoft.com/office/drawing/2014/main" val="2187636511"/>
                    </a:ext>
                  </a:extLst>
                </a:gridCol>
                <a:gridCol w="493776">
                  <a:extLst>
                    <a:ext uri="{9D8B030D-6E8A-4147-A177-3AD203B41FA5}">
                      <a16:colId xmlns:a16="http://schemas.microsoft.com/office/drawing/2014/main" val="2472616081"/>
                    </a:ext>
                  </a:extLst>
                </a:gridCol>
                <a:gridCol w="493776">
                  <a:extLst>
                    <a:ext uri="{9D8B030D-6E8A-4147-A177-3AD203B41FA5}">
                      <a16:colId xmlns:a16="http://schemas.microsoft.com/office/drawing/2014/main" val="3146895681"/>
                    </a:ext>
                  </a:extLst>
                </a:gridCol>
                <a:gridCol w="493776">
                  <a:extLst>
                    <a:ext uri="{9D8B030D-6E8A-4147-A177-3AD203B41FA5}">
                      <a16:colId xmlns:a16="http://schemas.microsoft.com/office/drawing/2014/main" val="240050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991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- 2021-09-22 17:33:43</a:t>
                      </a:r>
                      <a:r>
                        <a:rPr kumimoji="0" lang="es-ES" sz="1000" b="0" i="0" u="none" strike="noStrike" kern="1200" cap="none" spc="0" normalizeH="0" baseline="0" noProof="0">
                          <a:ln>
                            <a:noFill/>
                          </a:ln>
                          <a:solidFill>
                            <a:prstClr val="black"/>
                          </a:solidFill>
                          <a:effectLst/>
                          <a:uLnTx/>
                          <a:uFillTx/>
                          <a:latin typeface="+mn-lt"/>
                          <a:ea typeface="+mn-ea"/>
                          <a:cs typeface="+mn-cs"/>
                        </a:rPr>
                        <a:t>
 Con Diego Santilli recorrimos el Centro Comercial de La Lucila, charlamos con vecinos y comerciantes de la zona que todos los días levantan las persianas y la pelean con mucho esfuerzo para estar cada día un poco mejor. Visitamos a Nicolás de Astor Café, a Pablo de la heladería artesanal La Flor de Venezia, a Mario de La Farolita de La Lucila y a Matías de Nino's Fiambrería.
Seguiremos trabajando JUNTOS para consolidarnos como una alternativa para todos los vecinos de la Provincia de cara a las elecciones de noviembre. #EsJuntos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62969881"/>
                  </a:ext>
                </a:extLst>
              </a:tr>
            </a:tbl>
          </a:graphicData>
        </a:graphic>
      </p:graphicFrame>
      <p:sp>
        <p:nvSpPr>
          <p:cNvPr id="4" name="Text Placeholder 3">
            <a:extLst>
              <a:ext uri="{FF2B5EF4-FFF2-40B4-BE49-F238E27FC236}">
                <a16:creationId xmlns:a16="http://schemas.microsoft.com/office/drawing/2014/main" id="{D6609E68-9C56-4EE9-992E-63582B9C36AA}"/>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812241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936C6-93B7-49E6-A06F-6A908C3B9196}"/>
              </a:ext>
            </a:extLst>
          </p:cNvPr>
          <p:cNvSpPr>
            <a:spLocks noGrp="1"/>
          </p:cNvSpPr>
          <p:nvPr>
            <p:ph type="title"/>
          </p:nvPr>
        </p:nvSpPr>
        <p:spPr/>
        <p:txBody>
          <a:bodyPr/>
          <a:lstStyle/>
          <a:p>
            <a:r>
              <a:rPr lang="en-US"/>
              <a:t>Facebook Post Table + Reactions | POSSE - 3 of 21</a:t>
            </a:r>
          </a:p>
        </p:txBody>
      </p:sp>
      <p:graphicFrame>
        <p:nvGraphicFramePr>
          <p:cNvPr id="5" name="Table Placeholder 4">
            <a:extLst>
              <a:ext uri="{FF2B5EF4-FFF2-40B4-BE49-F238E27FC236}">
                <a16:creationId xmlns:a16="http://schemas.microsoft.com/office/drawing/2014/main" id="{2D9D4794-A5D1-4C00-A498-F8F714D567A3}"/>
              </a:ext>
            </a:extLst>
          </p:cNvPr>
          <p:cNvGraphicFramePr>
            <a:graphicFrameLocks noGrp="1"/>
          </p:cNvGraphicFramePr>
          <p:nvPr>
            <p:ph type="tbl" sz="quarter" idx="13"/>
            <p:extLst>
              <p:ext uri="{D42A27DB-BD31-4B8C-83A1-F6EECF244321}">
                <p14:modId xmlns:p14="http://schemas.microsoft.com/office/powerpoint/2010/main" val="2312008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1238725"/>
                    </a:ext>
                  </a:extLst>
                </a:gridCol>
                <a:gridCol w="493776">
                  <a:extLst>
                    <a:ext uri="{9D8B030D-6E8A-4147-A177-3AD203B41FA5}">
                      <a16:colId xmlns:a16="http://schemas.microsoft.com/office/drawing/2014/main" val="1958917858"/>
                    </a:ext>
                  </a:extLst>
                </a:gridCol>
                <a:gridCol w="493776">
                  <a:extLst>
                    <a:ext uri="{9D8B030D-6E8A-4147-A177-3AD203B41FA5}">
                      <a16:colId xmlns:a16="http://schemas.microsoft.com/office/drawing/2014/main" val="1035275931"/>
                    </a:ext>
                  </a:extLst>
                </a:gridCol>
                <a:gridCol w="493776">
                  <a:extLst>
                    <a:ext uri="{9D8B030D-6E8A-4147-A177-3AD203B41FA5}">
                      <a16:colId xmlns:a16="http://schemas.microsoft.com/office/drawing/2014/main" val="2770049170"/>
                    </a:ext>
                  </a:extLst>
                </a:gridCol>
                <a:gridCol w="493776">
                  <a:extLst>
                    <a:ext uri="{9D8B030D-6E8A-4147-A177-3AD203B41FA5}">
                      <a16:colId xmlns:a16="http://schemas.microsoft.com/office/drawing/2014/main" val="1439237099"/>
                    </a:ext>
                  </a:extLst>
                </a:gridCol>
                <a:gridCol w="493776">
                  <a:extLst>
                    <a:ext uri="{9D8B030D-6E8A-4147-A177-3AD203B41FA5}">
                      <a16:colId xmlns:a16="http://schemas.microsoft.com/office/drawing/2014/main" val="3147262393"/>
                    </a:ext>
                  </a:extLst>
                </a:gridCol>
                <a:gridCol w="493776">
                  <a:extLst>
                    <a:ext uri="{9D8B030D-6E8A-4147-A177-3AD203B41FA5}">
                      <a16:colId xmlns:a16="http://schemas.microsoft.com/office/drawing/2014/main" val="143310793"/>
                    </a:ext>
                  </a:extLst>
                </a:gridCol>
                <a:gridCol w="493776">
                  <a:extLst>
                    <a:ext uri="{9D8B030D-6E8A-4147-A177-3AD203B41FA5}">
                      <a16:colId xmlns:a16="http://schemas.microsoft.com/office/drawing/2014/main" val="3656723529"/>
                    </a:ext>
                  </a:extLst>
                </a:gridCol>
                <a:gridCol w="493776">
                  <a:extLst>
                    <a:ext uri="{9D8B030D-6E8A-4147-A177-3AD203B41FA5}">
                      <a16:colId xmlns:a16="http://schemas.microsoft.com/office/drawing/2014/main" val="2017823496"/>
                    </a:ext>
                  </a:extLst>
                </a:gridCol>
                <a:gridCol w="493776">
                  <a:extLst>
                    <a:ext uri="{9D8B030D-6E8A-4147-A177-3AD203B41FA5}">
                      <a16:colId xmlns:a16="http://schemas.microsoft.com/office/drawing/2014/main" val="1545154921"/>
                    </a:ext>
                  </a:extLst>
                </a:gridCol>
                <a:gridCol w="493776">
                  <a:extLst>
                    <a:ext uri="{9D8B030D-6E8A-4147-A177-3AD203B41FA5}">
                      <a16:colId xmlns:a16="http://schemas.microsoft.com/office/drawing/2014/main" val="13027913"/>
                    </a:ext>
                  </a:extLst>
                </a:gridCol>
                <a:gridCol w="493776">
                  <a:extLst>
                    <a:ext uri="{9D8B030D-6E8A-4147-A177-3AD203B41FA5}">
                      <a16:colId xmlns:a16="http://schemas.microsoft.com/office/drawing/2014/main" val="2165749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21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- 2021-09-18 13:33:18</a:t>
                      </a:r>
                      <a:r>
                        <a:rPr kumimoji="0" lang="es-ES" sz="1000" b="0" i="0" u="none" strike="noStrike" kern="1200" cap="none" spc="0" normalizeH="0" baseline="0" noProof="0">
                          <a:ln>
                            <a:noFill/>
                          </a:ln>
                          <a:solidFill>
                            <a:prstClr val="black"/>
                          </a:solidFill>
                          <a:effectLst/>
                          <a:uLnTx/>
                          <a:uFillTx/>
                          <a:latin typeface="+mn-lt"/>
                          <a:ea typeface="+mn-ea"/>
                          <a:cs typeface="+mn-cs"/>
                        </a:rPr>
                        <a:t>
 Con María Belén Ludueña participamos del festejo por el Día Internacional del Ford A. Estamos muy contentos de poder compartir con ellos este día tan especial. Muchas gracias por su aporte para mantener viva la historia y la cultura de nuestro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45143641"/>
                  </a:ext>
                </a:extLst>
              </a:tr>
            </a:tbl>
          </a:graphicData>
        </a:graphic>
      </p:graphicFrame>
      <p:sp>
        <p:nvSpPr>
          <p:cNvPr id="4" name="Text Placeholder 3">
            <a:extLst>
              <a:ext uri="{FF2B5EF4-FFF2-40B4-BE49-F238E27FC236}">
                <a16:creationId xmlns:a16="http://schemas.microsoft.com/office/drawing/2014/main" id="{FDB4C755-4564-4028-9C52-10EC72163098}"/>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353936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3480C-35CE-4967-8EF1-9A4915270925}"/>
              </a:ext>
            </a:extLst>
          </p:cNvPr>
          <p:cNvSpPr>
            <a:spLocks noGrp="1"/>
          </p:cNvSpPr>
          <p:nvPr>
            <p:ph type="title"/>
          </p:nvPr>
        </p:nvSpPr>
        <p:spPr/>
        <p:txBody>
          <a:bodyPr/>
          <a:lstStyle/>
          <a:p>
            <a:r>
              <a:rPr lang="en-US"/>
              <a:t>Facebook Post Table + Reactions | POSSE - 4 of 21</a:t>
            </a:r>
          </a:p>
        </p:txBody>
      </p:sp>
      <p:graphicFrame>
        <p:nvGraphicFramePr>
          <p:cNvPr id="5" name="Table Placeholder 4">
            <a:extLst>
              <a:ext uri="{FF2B5EF4-FFF2-40B4-BE49-F238E27FC236}">
                <a16:creationId xmlns:a16="http://schemas.microsoft.com/office/drawing/2014/main" id="{3000B496-EF2B-4319-B014-B37A8DCF2317}"/>
              </a:ext>
            </a:extLst>
          </p:cNvPr>
          <p:cNvGraphicFramePr>
            <a:graphicFrameLocks noGrp="1"/>
          </p:cNvGraphicFramePr>
          <p:nvPr>
            <p:ph type="tbl" sz="quarter" idx="13"/>
            <p:extLst>
              <p:ext uri="{D42A27DB-BD31-4B8C-83A1-F6EECF244321}">
                <p14:modId xmlns:p14="http://schemas.microsoft.com/office/powerpoint/2010/main" val="32178993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3299426"/>
                    </a:ext>
                  </a:extLst>
                </a:gridCol>
                <a:gridCol w="493776">
                  <a:extLst>
                    <a:ext uri="{9D8B030D-6E8A-4147-A177-3AD203B41FA5}">
                      <a16:colId xmlns:a16="http://schemas.microsoft.com/office/drawing/2014/main" val="413292860"/>
                    </a:ext>
                  </a:extLst>
                </a:gridCol>
                <a:gridCol w="493776">
                  <a:extLst>
                    <a:ext uri="{9D8B030D-6E8A-4147-A177-3AD203B41FA5}">
                      <a16:colId xmlns:a16="http://schemas.microsoft.com/office/drawing/2014/main" val="1715572272"/>
                    </a:ext>
                  </a:extLst>
                </a:gridCol>
                <a:gridCol w="493776">
                  <a:extLst>
                    <a:ext uri="{9D8B030D-6E8A-4147-A177-3AD203B41FA5}">
                      <a16:colId xmlns:a16="http://schemas.microsoft.com/office/drawing/2014/main" val="114860643"/>
                    </a:ext>
                  </a:extLst>
                </a:gridCol>
                <a:gridCol w="493776">
                  <a:extLst>
                    <a:ext uri="{9D8B030D-6E8A-4147-A177-3AD203B41FA5}">
                      <a16:colId xmlns:a16="http://schemas.microsoft.com/office/drawing/2014/main" val="1612384518"/>
                    </a:ext>
                  </a:extLst>
                </a:gridCol>
                <a:gridCol w="493776">
                  <a:extLst>
                    <a:ext uri="{9D8B030D-6E8A-4147-A177-3AD203B41FA5}">
                      <a16:colId xmlns:a16="http://schemas.microsoft.com/office/drawing/2014/main" val="1639909039"/>
                    </a:ext>
                  </a:extLst>
                </a:gridCol>
                <a:gridCol w="493776">
                  <a:extLst>
                    <a:ext uri="{9D8B030D-6E8A-4147-A177-3AD203B41FA5}">
                      <a16:colId xmlns:a16="http://schemas.microsoft.com/office/drawing/2014/main" val="403931369"/>
                    </a:ext>
                  </a:extLst>
                </a:gridCol>
                <a:gridCol w="493776">
                  <a:extLst>
                    <a:ext uri="{9D8B030D-6E8A-4147-A177-3AD203B41FA5}">
                      <a16:colId xmlns:a16="http://schemas.microsoft.com/office/drawing/2014/main" val="2093717255"/>
                    </a:ext>
                  </a:extLst>
                </a:gridCol>
                <a:gridCol w="493776">
                  <a:extLst>
                    <a:ext uri="{9D8B030D-6E8A-4147-A177-3AD203B41FA5}">
                      <a16:colId xmlns:a16="http://schemas.microsoft.com/office/drawing/2014/main" val="2739480961"/>
                    </a:ext>
                  </a:extLst>
                </a:gridCol>
                <a:gridCol w="493776">
                  <a:extLst>
                    <a:ext uri="{9D8B030D-6E8A-4147-A177-3AD203B41FA5}">
                      <a16:colId xmlns:a16="http://schemas.microsoft.com/office/drawing/2014/main" val="2090302488"/>
                    </a:ext>
                  </a:extLst>
                </a:gridCol>
                <a:gridCol w="493776">
                  <a:extLst>
                    <a:ext uri="{9D8B030D-6E8A-4147-A177-3AD203B41FA5}">
                      <a16:colId xmlns:a16="http://schemas.microsoft.com/office/drawing/2014/main" val="1705717374"/>
                    </a:ext>
                  </a:extLst>
                </a:gridCol>
                <a:gridCol w="493776">
                  <a:extLst>
                    <a:ext uri="{9D8B030D-6E8A-4147-A177-3AD203B41FA5}">
                      <a16:colId xmlns:a16="http://schemas.microsoft.com/office/drawing/2014/main" val="4078425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2463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- 2021-09-28 18:38:53</a:t>
                      </a:r>
                      <a:r>
                        <a:rPr kumimoji="0" lang="es-ES" sz="1000" b="0" i="0" u="none" strike="noStrike" kern="1200" cap="none" spc="0" normalizeH="0" baseline="0" noProof="0">
                          <a:ln>
                            <a:noFill/>
                          </a:ln>
                          <a:solidFill>
                            <a:prstClr val="black"/>
                          </a:solidFill>
                          <a:effectLst/>
                          <a:uLnTx/>
                          <a:uFillTx/>
                          <a:latin typeface="+mn-lt"/>
                          <a:ea typeface="+mn-ea"/>
                          <a:cs typeface="+mn-cs"/>
                        </a:rPr>
                        <a:t>
 Reunión de la Mesa Provincial de Juntos por el Cambio para conformar una mesa de campaña en común entre los equipos de Diego Santilli y de Facundo Manes con el objetivo de reforzar el espacio, manteniendo la unidad en vista a las elecciones generales de noviembre.
  Los resultados de las PASO demostraron que la gente reconoció el valor de la diversidad de identidad que existe dentro del espacio y que cada uno de nosotros tiene algo importante para aportar. 
Tenemos un gran desafío por delante: redoblar nuestros esfuerzos para lograr que todos los que nos votaron vuelvan a hacerlo y que muchas más personas se sumen a este proyecto en conjunto, en el que defendemos los valores del trabajo, el esfuerzo, la honestidad y la educación.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9710376"/>
                  </a:ext>
                </a:extLst>
              </a:tr>
            </a:tbl>
          </a:graphicData>
        </a:graphic>
      </p:graphicFrame>
      <p:sp>
        <p:nvSpPr>
          <p:cNvPr id="4" name="Text Placeholder 3">
            <a:extLst>
              <a:ext uri="{FF2B5EF4-FFF2-40B4-BE49-F238E27FC236}">
                <a16:creationId xmlns:a16="http://schemas.microsoft.com/office/drawing/2014/main" id="{2FAF764E-85FC-4E59-849B-377323088F92}"/>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750374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2877F-4CAC-4694-8123-B9C33F013A1B}"/>
              </a:ext>
            </a:extLst>
          </p:cNvPr>
          <p:cNvSpPr>
            <a:spLocks noGrp="1"/>
          </p:cNvSpPr>
          <p:nvPr>
            <p:ph type="title"/>
          </p:nvPr>
        </p:nvSpPr>
        <p:spPr/>
        <p:txBody>
          <a:bodyPr/>
          <a:lstStyle/>
          <a:p>
            <a:r>
              <a:rPr lang="en-US"/>
              <a:t>Facebook Post Table + Reactions | POSSE - 5 of 21</a:t>
            </a:r>
          </a:p>
        </p:txBody>
      </p:sp>
      <p:graphicFrame>
        <p:nvGraphicFramePr>
          <p:cNvPr id="5" name="Table Placeholder 4">
            <a:extLst>
              <a:ext uri="{FF2B5EF4-FFF2-40B4-BE49-F238E27FC236}">
                <a16:creationId xmlns:a16="http://schemas.microsoft.com/office/drawing/2014/main" id="{5442F458-0D5A-4A24-9EA1-115B18625F21}"/>
              </a:ext>
            </a:extLst>
          </p:cNvPr>
          <p:cNvGraphicFramePr>
            <a:graphicFrameLocks noGrp="1"/>
          </p:cNvGraphicFramePr>
          <p:nvPr>
            <p:ph type="tbl" sz="quarter" idx="13"/>
            <p:extLst>
              <p:ext uri="{D42A27DB-BD31-4B8C-83A1-F6EECF244321}">
                <p14:modId xmlns:p14="http://schemas.microsoft.com/office/powerpoint/2010/main" val="2203956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43939915"/>
                    </a:ext>
                  </a:extLst>
                </a:gridCol>
                <a:gridCol w="493776">
                  <a:extLst>
                    <a:ext uri="{9D8B030D-6E8A-4147-A177-3AD203B41FA5}">
                      <a16:colId xmlns:a16="http://schemas.microsoft.com/office/drawing/2014/main" val="2317222431"/>
                    </a:ext>
                  </a:extLst>
                </a:gridCol>
                <a:gridCol w="493776">
                  <a:extLst>
                    <a:ext uri="{9D8B030D-6E8A-4147-A177-3AD203B41FA5}">
                      <a16:colId xmlns:a16="http://schemas.microsoft.com/office/drawing/2014/main" val="3745797562"/>
                    </a:ext>
                  </a:extLst>
                </a:gridCol>
                <a:gridCol w="493776">
                  <a:extLst>
                    <a:ext uri="{9D8B030D-6E8A-4147-A177-3AD203B41FA5}">
                      <a16:colId xmlns:a16="http://schemas.microsoft.com/office/drawing/2014/main" val="2525153139"/>
                    </a:ext>
                  </a:extLst>
                </a:gridCol>
                <a:gridCol w="493776">
                  <a:extLst>
                    <a:ext uri="{9D8B030D-6E8A-4147-A177-3AD203B41FA5}">
                      <a16:colId xmlns:a16="http://schemas.microsoft.com/office/drawing/2014/main" val="3163332905"/>
                    </a:ext>
                  </a:extLst>
                </a:gridCol>
                <a:gridCol w="493776">
                  <a:extLst>
                    <a:ext uri="{9D8B030D-6E8A-4147-A177-3AD203B41FA5}">
                      <a16:colId xmlns:a16="http://schemas.microsoft.com/office/drawing/2014/main" val="364831256"/>
                    </a:ext>
                  </a:extLst>
                </a:gridCol>
                <a:gridCol w="493776">
                  <a:extLst>
                    <a:ext uri="{9D8B030D-6E8A-4147-A177-3AD203B41FA5}">
                      <a16:colId xmlns:a16="http://schemas.microsoft.com/office/drawing/2014/main" val="1686223765"/>
                    </a:ext>
                  </a:extLst>
                </a:gridCol>
                <a:gridCol w="493776">
                  <a:extLst>
                    <a:ext uri="{9D8B030D-6E8A-4147-A177-3AD203B41FA5}">
                      <a16:colId xmlns:a16="http://schemas.microsoft.com/office/drawing/2014/main" val="4263334427"/>
                    </a:ext>
                  </a:extLst>
                </a:gridCol>
                <a:gridCol w="493776">
                  <a:extLst>
                    <a:ext uri="{9D8B030D-6E8A-4147-A177-3AD203B41FA5}">
                      <a16:colId xmlns:a16="http://schemas.microsoft.com/office/drawing/2014/main" val="395682766"/>
                    </a:ext>
                  </a:extLst>
                </a:gridCol>
                <a:gridCol w="493776">
                  <a:extLst>
                    <a:ext uri="{9D8B030D-6E8A-4147-A177-3AD203B41FA5}">
                      <a16:colId xmlns:a16="http://schemas.microsoft.com/office/drawing/2014/main" val="663077862"/>
                    </a:ext>
                  </a:extLst>
                </a:gridCol>
                <a:gridCol w="493776">
                  <a:extLst>
                    <a:ext uri="{9D8B030D-6E8A-4147-A177-3AD203B41FA5}">
                      <a16:colId xmlns:a16="http://schemas.microsoft.com/office/drawing/2014/main" val="3085609525"/>
                    </a:ext>
                  </a:extLst>
                </a:gridCol>
                <a:gridCol w="493776">
                  <a:extLst>
                    <a:ext uri="{9D8B030D-6E8A-4147-A177-3AD203B41FA5}">
                      <a16:colId xmlns:a16="http://schemas.microsoft.com/office/drawing/2014/main" val="88239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9855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- 2021-09-17 16:52:05</a:t>
                      </a:r>
                      <a:r>
                        <a:rPr kumimoji="0" lang="es-ES" sz="1000" b="0" i="0" u="none" strike="noStrike" kern="1200" cap="none" spc="0" normalizeH="0" baseline="0" noProof="0">
                          <a:ln>
                            <a:noFill/>
                          </a:ln>
                          <a:solidFill>
                            <a:prstClr val="black"/>
                          </a:solidFill>
                          <a:effectLst/>
                          <a:uLnTx/>
                          <a:uFillTx/>
                          <a:latin typeface="+mn-lt"/>
                          <a:ea typeface="+mn-ea"/>
                          <a:cs typeface="+mn-cs"/>
                        </a:rPr>
                        <a:t>
 ¡VUELVE EL TRANSPORTE DEL BICENTENARIO! 
Visitamos al equipo del Transporte del Bicentenario que vuelve este lunes 20 de septiembre con tres nuevos colectivos que se suman a la flota. Nos mostraron cómo están equipadas las unidades, con sus protocolos correspondientes, para cuidar a las trabajadoras y a los vecinos. 
Estamos muy contentos que el Transporte del Bicentenario, muy querido por los vecinos, vuelva a funcionar después de tantos meses para seguir ofreciendo este servicio gratuito y de calidad. Muchas gracias a todas las conductoras y trabajadores, que con su enorme compromiso y dedicación hicieron que esto sea posible. 
Para más información sobre horarios y recorridos 👉  https://www.vicentelopez.gov.ar/transporte-del-bicentenario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501083"/>
                  </a:ext>
                </a:extLst>
              </a:tr>
            </a:tbl>
          </a:graphicData>
        </a:graphic>
      </p:graphicFrame>
      <p:sp>
        <p:nvSpPr>
          <p:cNvPr id="4" name="Text Placeholder 3">
            <a:extLst>
              <a:ext uri="{FF2B5EF4-FFF2-40B4-BE49-F238E27FC236}">
                <a16:creationId xmlns:a16="http://schemas.microsoft.com/office/drawing/2014/main" id="{8BF1BB0D-25A1-4F58-B813-2D5B5DE48824}"/>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082067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C4FA0-8781-4751-A473-1A107BE94DE2}"/>
              </a:ext>
            </a:extLst>
          </p:cNvPr>
          <p:cNvSpPr>
            <a:spLocks noGrp="1"/>
          </p:cNvSpPr>
          <p:nvPr>
            <p:ph type="title"/>
          </p:nvPr>
        </p:nvSpPr>
        <p:spPr/>
        <p:txBody>
          <a:bodyPr/>
          <a:lstStyle/>
          <a:p>
            <a:r>
              <a:rPr lang="en-US"/>
              <a:t>Facebook Post Table + Reactions | POSSE - 6 of 21</a:t>
            </a:r>
          </a:p>
        </p:txBody>
      </p:sp>
      <p:graphicFrame>
        <p:nvGraphicFramePr>
          <p:cNvPr id="5" name="Table Placeholder 4">
            <a:extLst>
              <a:ext uri="{FF2B5EF4-FFF2-40B4-BE49-F238E27FC236}">
                <a16:creationId xmlns:a16="http://schemas.microsoft.com/office/drawing/2014/main" id="{65802541-E3BE-4060-B1CE-7DA147DF83F4}"/>
              </a:ext>
            </a:extLst>
          </p:cNvPr>
          <p:cNvGraphicFramePr>
            <a:graphicFrameLocks noGrp="1"/>
          </p:cNvGraphicFramePr>
          <p:nvPr>
            <p:ph type="tbl" sz="quarter" idx="13"/>
            <p:extLst>
              <p:ext uri="{D42A27DB-BD31-4B8C-83A1-F6EECF244321}">
                <p14:modId xmlns:p14="http://schemas.microsoft.com/office/powerpoint/2010/main" val="589150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6812614"/>
                    </a:ext>
                  </a:extLst>
                </a:gridCol>
                <a:gridCol w="493776">
                  <a:extLst>
                    <a:ext uri="{9D8B030D-6E8A-4147-A177-3AD203B41FA5}">
                      <a16:colId xmlns:a16="http://schemas.microsoft.com/office/drawing/2014/main" val="229442334"/>
                    </a:ext>
                  </a:extLst>
                </a:gridCol>
                <a:gridCol w="493776">
                  <a:extLst>
                    <a:ext uri="{9D8B030D-6E8A-4147-A177-3AD203B41FA5}">
                      <a16:colId xmlns:a16="http://schemas.microsoft.com/office/drawing/2014/main" val="1752120249"/>
                    </a:ext>
                  </a:extLst>
                </a:gridCol>
                <a:gridCol w="493776">
                  <a:extLst>
                    <a:ext uri="{9D8B030D-6E8A-4147-A177-3AD203B41FA5}">
                      <a16:colId xmlns:a16="http://schemas.microsoft.com/office/drawing/2014/main" val="2886254451"/>
                    </a:ext>
                  </a:extLst>
                </a:gridCol>
                <a:gridCol w="493776">
                  <a:extLst>
                    <a:ext uri="{9D8B030D-6E8A-4147-A177-3AD203B41FA5}">
                      <a16:colId xmlns:a16="http://schemas.microsoft.com/office/drawing/2014/main" val="1882881303"/>
                    </a:ext>
                  </a:extLst>
                </a:gridCol>
                <a:gridCol w="493776">
                  <a:extLst>
                    <a:ext uri="{9D8B030D-6E8A-4147-A177-3AD203B41FA5}">
                      <a16:colId xmlns:a16="http://schemas.microsoft.com/office/drawing/2014/main" val="511646911"/>
                    </a:ext>
                  </a:extLst>
                </a:gridCol>
                <a:gridCol w="493776">
                  <a:extLst>
                    <a:ext uri="{9D8B030D-6E8A-4147-A177-3AD203B41FA5}">
                      <a16:colId xmlns:a16="http://schemas.microsoft.com/office/drawing/2014/main" val="2791541863"/>
                    </a:ext>
                  </a:extLst>
                </a:gridCol>
                <a:gridCol w="493776">
                  <a:extLst>
                    <a:ext uri="{9D8B030D-6E8A-4147-A177-3AD203B41FA5}">
                      <a16:colId xmlns:a16="http://schemas.microsoft.com/office/drawing/2014/main" val="2108430479"/>
                    </a:ext>
                  </a:extLst>
                </a:gridCol>
                <a:gridCol w="493776">
                  <a:extLst>
                    <a:ext uri="{9D8B030D-6E8A-4147-A177-3AD203B41FA5}">
                      <a16:colId xmlns:a16="http://schemas.microsoft.com/office/drawing/2014/main" val="310162587"/>
                    </a:ext>
                  </a:extLst>
                </a:gridCol>
                <a:gridCol w="493776">
                  <a:extLst>
                    <a:ext uri="{9D8B030D-6E8A-4147-A177-3AD203B41FA5}">
                      <a16:colId xmlns:a16="http://schemas.microsoft.com/office/drawing/2014/main" val="2438607800"/>
                    </a:ext>
                  </a:extLst>
                </a:gridCol>
                <a:gridCol w="493776">
                  <a:extLst>
                    <a:ext uri="{9D8B030D-6E8A-4147-A177-3AD203B41FA5}">
                      <a16:colId xmlns:a16="http://schemas.microsoft.com/office/drawing/2014/main" val="3450501595"/>
                    </a:ext>
                  </a:extLst>
                </a:gridCol>
                <a:gridCol w="493776">
                  <a:extLst>
                    <a:ext uri="{9D8B030D-6E8A-4147-A177-3AD203B41FA5}">
                      <a16:colId xmlns:a16="http://schemas.microsoft.com/office/drawing/2014/main" val="294198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0415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- 2021-09-26 11:00:05</a:t>
                      </a:r>
                      <a:r>
                        <a:rPr kumimoji="0" lang="es-ES" sz="1000" b="0" i="0" u="none" strike="noStrike" kern="1200" cap="none" spc="0" normalizeH="0" baseline="0" noProof="0">
                          <a:ln>
                            <a:noFill/>
                          </a:ln>
                          <a:solidFill>
                            <a:prstClr val="black"/>
                          </a:solidFill>
                          <a:effectLst/>
                          <a:uLnTx/>
                          <a:uFillTx/>
                          <a:latin typeface="+mn-lt"/>
                          <a:ea typeface="+mn-ea"/>
                          <a:cs typeface="+mn-cs"/>
                        </a:rPr>
                        <a:t>
 En el #DiaDelEmpleadoDeComercio saludamos a todos los trabajadores que ocupan un rol fundamental en la actividad económica de nuestro municipio. Muchas gracias por su compromiso y dedicación ¡Felicidades! 
👉Sigamos promoviendo el consumo en los comercios de barrio para ayudar a quienes siempre están cerca y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5729193"/>
                  </a:ext>
                </a:extLst>
              </a:tr>
            </a:tbl>
          </a:graphicData>
        </a:graphic>
      </p:graphicFrame>
      <p:sp>
        <p:nvSpPr>
          <p:cNvPr id="4" name="Text Placeholder 3">
            <a:extLst>
              <a:ext uri="{FF2B5EF4-FFF2-40B4-BE49-F238E27FC236}">
                <a16:creationId xmlns:a16="http://schemas.microsoft.com/office/drawing/2014/main" id="{F597C786-9502-4EBD-A0A0-749D21E1B7EC}"/>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420750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F9630-DD28-4A13-A1BF-7FC659DC25C5}"/>
              </a:ext>
            </a:extLst>
          </p:cNvPr>
          <p:cNvSpPr>
            <a:spLocks noGrp="1"/>
          </p:cNvSpPr>
          <p:nvPr>
            <p:ph type="title"/>
          </p:nvPr>
        </p:nvSpPr>
        <p:spPr/>
        <p:txBody>
          <a:bodyPr/>
          <a:lstStyle/>
          <a:p>
            <a:r>
              <a:rPr lang="en-US"/>
              <a:t>Facebook Post Table + Reactions | POSSE - 7 of 21</a:t>
            </a:r>
          </a:p>
        </p:txBody>
      </p:sp>
      <p:graphicFrame>
        <p:nvGraphicFramePr>
          <p:cNvPr id="5" name="Table Placeholder 4">
            <a:extLst>
              <a:ext uri="{FF2B5EF4-FFF2-40B4-BE49-F238E27FC236}">
                <a16:creationId xmlns:a16="http://schemas.microsoft.com/office/drawing/2014/main" id="{18AB3DB9-838F-4716-AED2-699EAF7C6BEB}"/>
              </a:ext>
            </a:extLst>
          </p:cNvPr>
          <p:cNvGraphicFramePr>
            <a:graphicFrameLocks noGrp="1"/>
          </p:cNvGraphicFramePr>
          <p:nvPr>
            <p:ph type="tbl" sz="quarter" idx="13"/>
            <p:extLst>
              <p:ext uri="{D42A27DB-BD31-4B8C-83A1-F6EECF244321}">
                <p14:modId xmlns:p14="http://schemas.microsoft.com/office/powerpoint/2010/main" val="273794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03371582"/>
                    </a:ext>
                  </a:extLst>
                </a:gridCol>
                <a:gridCol w="493776">
                  <a:extLst>
                    <a:ext uri="{9D8B030D-6E8A-4147-A177-3AD203B41FA5}">
                      <a16:colId xmlns:a16="http://schemas.microsoft.com/office/drawing/2014/main" val="3836287907"/>
                    </a:ext>
                  </a:extLst>
                </a:gridCol>
                <a:gridCol w="493776">
                  <a:extLst>
                    <a:ext uri="{9D8B030D-6E8A-4147-A177-3AD203B41FA5}">
                      <a16:colId xmlns:a16="http://schemas.microsoft.com/office/drawing/2014/main" val="2682328744"/>
                    </a:ext>
                  </a:extLst>
                </a:gridCol>
                <a:gridCol w="493776">
                  <a:extLst>
                    <a:ext uri="{9D8B030D-6E8A-4147-A177-3AD203B41FA5}">
                      <a16:colId xmlns:a16="http://schemas.microsoft.com/office/drawing/2014/main" val="4280940495"/>
                    </a:ext>
                  </a:extLst>
                </a:gridCol>
                <a:gridCol w="493776">
                  <a:extLst>
                    <a:ext uri="{9D8B030D-6E8A-4147-A177-3AD203B41FA5}">
                      <a16:colId xmlns:a16="http://schemas.microsoft.com/office/drawing/2014/main" val="711122781"/>
                    </a:ext>
                  </a:extLst>
                </a:gridCol>
                <a:gridCol w="493776">
                  <a:extLst>
                    <a:ext uri="{9D8B030D-6E8A-4147-A177-3AD203B41FA5}">
                      <a16:colId xmlns:a16="http://schemas.microsoft.com/office/drawing/2014/main" val="2734535737"/>
                    </a:ext>
                  </a:extLst>
                </a:gridCol>
                <a:gridCol w="493776">
                  <a:extLst>
                    <a:ext uri="{9D8B030D-6E8A-4147-A177-3AD203B41FA5}">
                      <a16:colId xmlns:a16="http://schemas.microsoft.com/office/drawing/2014/main" val="1909984743"/>
                    </a:ext>
                  </a:extLst>
                </a:gridCol>
                <a:gridCol w="493776">
                  <a:extLst>
                    <a:ext uri="{9D8B030D-6E8A-4147-A177-3AD203B41FA5}">
                      <a16:colId xmlns:a16="http://schemas.microsoft.com/office/drawing/2014/main" val="3964849243"/>
                    </a:ext>
                  </a:extLst>
                </a:gridCol>
                <a:gridCol w="493776">
                  <a:extLst>
                    <a:ext uri="{9D8B030D-6E8A-4147-A177-3AD203B41FA5}">
                      <a16:colId xmlns:a16="http://schemas.microsoft.com/office/drawing/2014/main" val="1870527475"/>
                    </a:ext>
                  </a:extLst>
                </a:gridCol>
                <a:gridCol w="493776">
                  <a:extLst>
                    <a:ext uri="{9D8B030D-6E8A-4147-A177-3AD203B41FA5}">
                      <a16:colId xmlns:a16="http://schemas.microsoft.com/office/drawing/2014/main" val="326672312"/>
                    </a:ext>
                  </a:extLst>
                </a:gridCol>
                <a:gridCol w="493776">
                  <a:extLst>
                    <a:ext uri="{9D8B030D-6E8A-4147-A177-3AD203B41FA5}">
                      <a16:colId xmlns:a16="http://schemas.microsoft.com/office/drawing/2014/main" val="875988839"/>
                    </a:ext>
                  </a:extLst>
                </a:gridCol>
                <a:gridCol w="493776">
                  <a:extLst>
                    <a:ext uri="{9D8B030D-6E8A-4147-A177-3AD203B41FA5}">
                      <a16:colId xmlns:a16="http://schemas.microsoft.com/office/drawing/2014/main" val="2292839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7925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- 2021-09-30 19:01:43</a:t>
                      </a:r>
                      <a:r>
                        <a:rPr kumimoji="0" lang="es-ES" sz="1000" b="0" i="0" u="none" strike="noStrike" kern="1200" cap="none" spc="0" normalizeH="0" baseline="0" noProof="0">
                          <a:ln>
                            <a:noFill/>
                          </a:ln>
                          <a:solidFill>
                            <a:prstClr val="black"/>
                          </a:solidFill>
                          <a:effectLst/>
                          <a:uLnTx/>
                          <a:uFillTx/>
                          <a:latin typeface="+mn-lt"/>
                          <a:ea typeface="+mn-ea"/>
                          <a:cs typeface="+mn-cs"/>
                        </a:rPr>
                        <a:t>
 #YoFiscalizo El 12 de septiembre dijimos BASTA 🤚 en las urnas a este modelo de país que nos quieren imponer. Por eso, el 14 de noviembre tenemos que redoblar los esfuerzos. Es clave que seamos muchos más, fiscalicemos y cuidemos cada voto. 
Sumate en https://sumate.jxc.com.ar/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03538073"/>
                  </a:ext>
                </a:extLst>
              </a:tr>
            </a:tbl>
          </a:graphicData>
        </a:graphic>
      </p:graphicFrame>
      <p:sp>
        <p:nvSpPr>
          <p:cNvPr id="4" name="Text Placeholder 3">
            <a:extLst>
              <a:ext uri="{FF2B5EF4-FFF2-40B4-BE49-F238E27FC236}">
                <a16:creationId xmlns:a16="http://schemas.microsoft.com/office/drawing/2014/main" id="{C6F92470-2B5D-44F7-BCB9-32ED829B05DA}"/>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0812211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F33C3-3A59-4934-9235-1CAEF87DE076}"/>
              </a:ext>
            </a:extLst>
          </p:cNvPr>
          <p:cNvSpPr>
            <a:spLocks noGrp="1"/>
          </p:cNvSpPr>
          <p:nvPr>
            <p:ph type="title"/>
          </p:nvPr>
        </p:nvSpPr>
        <p:spPr/>
        <p:txBody>
          <a:bodyPr/>
          <a:lstStyle/>
          <a:p>
            <a:r>
              <a:rPr lang="en-US"/>
              <a:t>Facebook Post Table + Reactions | POSSE - 8 of 21</a:t>
            </a:r>
          </a:p>
        </p:txBody>
      </p:sp>
      <p:graphicFrame>
        <p:nvGraphicFramePr>
          <p:cNvPr id="5" name="Table Placeholder 4">
            <a:extLst>
              <a:ext uri="{FF2B5EF4-FFF2-40B4-BE49-F238E27FC236}">
                <a16:creationId xmlns:a16="http://schemas.microsoft.com/office/drawing/2014/main" id="{EA8A5B5F-F628-422C-B3FD-ADC5C53F1D3C}"/>
              </a:ext>
            </a:extLst>
          </p:cNvPr>
          <p:cNvGraphicFramePr>
            <a:graphicFrameLocks noGrp="1"/>
          </p:cNvGraphicFramePr>
          <p:nvPr>
            <p:ph type="tbl" sz="quarter" idx="13"/>
            <p:extLst>
              <p:ext uri="{D42A27DB-BD31-4B8C-83A1-F6EECF244321}">
                <p14:modId xmlns:p14="http://schemas.microsoft.com/office/powerpoint/2010/main" val="2636029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1102413"/>
                    </a:ext>
                  </a:extLst>
                </a:gridCol>
                <a:gridCol w="493776">
                  <a:extLst>
                    <a:ext uri="{9D8B030D-6E8A-4147-A177-3AD203B41FA5}">
                      <a16:colId xmlns:a16="http://schemas.microsoft.com/office/drawing/2014/main" val="2257168767"/>
                    </a:ext>
                  </a:extLst>
                </a:gridCol>
                <a:gridCol w="493776">
                  <a:extLst>
                    <a:ext uri="{9D8B030D-6E8A-4147-A177-3AD203B41FA5}">
                      <a16:colId xmlns:a16="http://schemas.microsoft.com/office/drawing/2014/main" val="3078224767"/>
                    </a:ext>
                  </a:extLst>
                </a:gridCol>
                <a:gridCol w="493776">
                  <a:extLst>
                    <a:ext uri="{9D8B030D-6E8A-4147-A177-3AD203B41FA5}">
                      <a16:colId xmlns:a16="http://schemas.microsoft.com/office/drawing/2014/main" val="2465258503"/>
                    </a:ext>
                  </a:extLst>
                </a:gridCol>
                <a:gridCol w="493776">
                  <a:extLst>
                    <a:ext uri="{9D8B030D-6E8A-4147-A177-3AD203B41FA5}">
                      <a16:colId xmlns:a16="http://schemas.microsoft.com/office/drawing/2014/main" val="3614636417"/>
                    </a:ext>
                  </a:extLst>
                </a:gridCol>
                <a:gridCol w="493776">
                  <a:extLst>
                    <a:ext uri="{9D8B030D-6E8A-4147-A177-3AD203B41FA5}">
                      <a16:colId xmlns:a16="http://schemas.microsoft.com/office/drawing/2014/main" val="773457622"/>
                    </a:ext>
                  </a:extLst>
                </a:gridCol>
                <a:gridCol w="493776">
                  <a:extLst>
                    <a:ext uri="{9D8B030D-6E8A-4147-A177-3AD203B41FA5}">
                      <a16:colId xmlns:a16="http://schemas.microsoft.com/office/drawing/2014/main" val="3773528931"/>
                    </a:ext>
                  </a:extLst>
                </a:gridCol>
                <a:gridCol w="493776">
                  <a:extLst>
                    <a:ext uri="{9D8B030D-6E8A-4147-A177-3AD203B41FA5}">
                      <a16:colId xmlns:a16="http://schemas.microsoft.com/office/drawing/2014/main" val="1938364179"/>
                    </a:ext>
                  </a:extLst>
                </a:gridCol>
                <a:gridCol w="493776">
                  <a:extLst>
                    <a:ext uri="{9D8B030D-6E8A-4147-A177-3AD203B41FA5}">
                      <a16:colId xmlns:a16="http://schemas.microsoft.com/office/drawing/2014/main" val="373417337"/>
                    </a:ext>
                  </a:extLst>
                </a:gridCol>
                <a:gridCol w="493776">
                  <a:extLst>
                    <a:ext uri="{9D8B030D-6E8A-4147-A177-3AD203B41FA5}">
                      <a16:colId xmlns:a16="http://schemas.microsoft.com/office/drawing/2014/main" val="258417014"/>
                    </a:ext>
                  </a:extLst>
                </a:gridCol>
                <a:gridCol w="493776">
                  <a:extLst>
                    <a:ext uri="{9D8B030D-6E8A-4147-A177-3AD203B41FA5}">
                      <a16:colId xmlns:a16="http://schemas.microsoft.com/office/drawing/2014/main" val="3762061614"/>
                    </a:ext>
                  </a:extLst>
                </a:gridCol>
                <a:gridCol w="493776">
                  <a:extLst>
                    <a:ext uri="{9D8B030D-6E8A-4147-A177-3AD203B41FA5}">
                      <a16:colId xmlns:a16="http://schemas.microsoft.com/office/drawing/2014/main" val="2752715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326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- 2021-09-23 16:56:32</a:t>
                      </a:r>
                      <a:r>
                        <a:rPr kumimoji="0" lang="es-ES" sz="1000" b="0" i="0" u="none" strike="noStrike" kern="1200" cap="none" spc="0" normalizeH="0" baseline="0" noProof="0">
                          <a:ln>
                            <a:noFill/>
                          </a:ln>
                          <a:solidFill>
                            <a:prstClr val="black"/>
                          </a:solidFill>
                          <a:effectLst/>
                          <a:uLnTx/>
                          <a:uFillTx/>
                          <a:latin typeface="+mn-lt"/>
                          <a:ea typeface="+mn-ea"/>
                          <a:cs typeface="+mn-cs"/>
                        </a:rPr>
                        <a:t>
 PLAN DE RENOVACIÓN DE PLAZAS 🌳
Gracias al Plan de Renovación de Plazas que llevamos adelante este año, todos los vecinos van a contar con espacios renovados para disfrutar del aire libre en todos los barrios.
Junto a los vecinos de Villa Martelli participamos de la inauguración de la Plaza Los Intendentes que fue completamente renovada, donde sumamos nuevos senderos, mesas y equipamiento urbano, juegos infantiles con pisos antigolpes, nuevas luminarias LED y un nuevo mural que realizó el artista Bernardo Ezcurra. Seguimos construyendo un municipio más sustentable y amigable con la naturaleza.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05620287"/>
                  </a:ext>
                </a:extLst>
              </a:tr>
            </a:tbl>
          </a:graphicData>
        </a:graphic>
      </p:graphicFrame>
      <p:sp>
        <p:nvSpPr>
          <p:cNvPr id="4" name="Text Placeholder 3">
            <a:extLst>
              <a:ext uri="{FF2B5EF4-FFF2-40B4-BE49-F238E27FC236}">
                <a16:creationId xmlns:a16="http://schemas.microsoft.com/office/drawing/2014/main" id="{4FDAA011-91E4-4CE6-BE1B-10327EB06457}"/>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4203839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3A349-1C81-43EB-B0CE-E418087ABBB3}"/>
              </a:ext>
            </a:extLst>
          </p:cNvPr>
          <p:cNvSpPr>
            <a:spLocks noGrp="1"/>
          </p:cNvSpPr>
          <p:nvPr>
            <p:ph type="title"/>
          </p:nvPr>
        </p:nvSpPr>
        <p:spPr/>
        <p:txBody>
          <a:bodyPr/>
          <a:lstStyle/>
          <a:p>
            <a:r>
              <a:rPr lang="en-US"/>
              <a:t>Facebook Post Table + Reactions | POSSE - 9 of 21</a:t>
            </a:r>
          </a:p>
        </p:txBody>
      </p:sp>
      <p:graphicFrame>
        <p:nvGraphicFramePr>
          <p:cNvPr id="5" name="Table Placeholder 4">
            <a:extLst>
              <a:ext uri="{FF2B5EF4-FFF2-40B4-BE49-F238E27FC236}">
                <a16:creationId xmlns:a16="http://schemas.microsoft.com/office/drawing/2014/main" id="{C7BEEC85-10C3-4EBC-9A22-CE1221216548}"/>
              </a:ext>
            </a:extLst>
          </p:cNvPr>
          <p:cNvGraphicFramePr>
            <a:graphicFrameLocks noGrp="1"/>
          </p:cNvGraphicFramePr>
          <p:nvPr>
            <p:ph type="tbl" sz="quarter" idx="13"/>
            <p:extLst>
              <p:ext uri="{D42A27DB-BD31-4B8C-83A1-F6EECF244321}">
                <p14:modId xmlns:p14="http://schemas.microsoft.com/office/powerpoint/2010/main" val="3040451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2876158"/>
                    </a:ext>
                  </a:extLst>
                </a:gridCol>
                <a:gridCol w="493776">
                  <a:extLst>
                    <a:ext uri="{9D8B030D-6E8A-4147-A177-3AD203B41FA5}">
                      <a16:colId xmlns:a16="http://schemas.microsoft.com/office/drawing/2014/main" val="3978300750"/>
                    </a:ext>
                  </a:extLst>
                </a:gridCol>
                <a:gridCol w="493776">
                  <a:extLst>
                    <a:ext uri="{9D8B030D-6E8A-4147-A177-3AD203B41FA5}">
                      <a16:colId xmlns:a16="http://schemas.microsoft.com/office/drawing/2014/main" val="2004974087"/>
                    </a:ext>
                  </a:extLst>
                </a:gridCol>
                <a:gridCol w="493776">
                  <a:extLst>
                    <a:ext uri="{9D8B030D-6E8A-4147-A177-3AD203B41FA5}">
                      <a16:colId xmlns:a16="http://schemas.microsoft.com/office/drawing/2014/main" val="1963906973"/>
                    </a:ext>
                  </a:extLst>
                </a:gridCol>
                <a:gridCol w="493776">
                  <a:extLst>
                    <a:ext uri="{9D8B030D-6E8A-4147-A177-3AD203B41FA5}">
                      <a16:colId xmlns:a16="http://schemas.microsoft.com/office/drawing/2014/main" val="129791051"/>
                    </a:ext>
                  </a:extLst>
                </a:gridCol>
                <a:gridCol w="493776">
                  <a:extLst>
                    <a:ext uri="{9D8B030D-6E8A-4147-A177-3AD203B41FA5}">
                      <a16:colId xmlns:a16="http://schemas.microsoft.com/office/drawing/2014/main" val="2989121025"/>
                    </a:ext>
                  </a:extLst>
                </a:gridCol>
                <a:gridCol w="493776">
                  <a:extLst>
                    <a:ext uri="{9D8B030D-6E8A-4147-A177-3AD203B41FA5}">
                      <a16:colId xmlns:a16="http://schemas.microsoft.com/office/drawing/2014/main" val="1045600197"/>
                    </a:ext>
                  </a:extLst>
                </a:gridCol>
                <a:gridCol w="493776">
                  <a:extLst>
                    <a:ext uri="{9D8B030D-6E8A-4147-A177-3AD203B41FA5}">
                      <a16:colId xmlns:a16="http://schemas.microsoft.com/office/drawing/2014/main" val="3818072605"/>
                    </a:ext>
                  </a:extLst>
                </a:gridCol>
                <a:gridCol w="493776">
                  <a:extLst>
                    <a:ext uri="{9D8B030D-6E8A-4147-A177-3AD203B41FA5}">
                      <a16:colId xmlns:a16="http://schemas.microsoft.com/office/drawing/2014/main" val="717657832"/>
                    </a:ext>
                  </a:extLst>
                </a:gridCol>
                <a:gridCol w="493776">
                  <a:extLst>
                    <a:ext uri="{9D8B030D-6E8A-4147-A177-3AD203B41FA5}">
                      <a16:colId xmlns:a16="http://schemas.microsoft.com/office/drawing/2014/main" val="263148075"/>
                    </a:ext>
                  </a:extLst>
                </a:gridCol>
                <a:gridCol w="493776">
                  <a:extLst>
                    <a:ext uri="{9D8B030D-6E8A-4147-A177-3AD203B41FA5}">
                      <a16:colId xmlns:a16="http://schemas.microsoft.com/office/drawing/2014/main" val="3094902013"/>
                    </a:ext>
                  </a:extLst>
                </a:gridCol>
                <a:gridCol w="493776">
                  <a:extLst>
                    <a:ext uri="{9D8B030D-6E8A-4147-A177-3AD203B41FA5}">
                      <a16:colId xmlns:a16="http://schemas.microsoft.com/office/drawing/2014/main" val="293042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601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- 2021-09-29 14:32:49</a:t>
                      </a:r>
                      <a:r>
                        <a:rPr kumimoji="0" lang="es-ES" sz="1000" b="0" i="0" u="none" strike="noStrike" kern="1200" cap="none" spc="0" normalizeH="0" baseline="0" noProof="0">
                          <a:ln>
                            <a:noFill/>
                          </a:ln>
                          <a:solidFill>
                            <a:prstClr val="black"/>
                          </a:solidFill>
                          <a:effectLst/>
                          <a:uLnTx/>
                          <a:uFillTx/>
                          <a:latin typeface="+mn-lt"/>
                          <a:ea typeface="+mn-ea"/>
                          <a:cs typeface="+mn-cs"/>
                        </a:rPr>
                        <a:t>
 🇦🇷RECONOCIMIENTO A DEPORTISTAS DE LOS JUEGOS OLÍMPICOS 🏅
Nos llena de orgullo que tantos deportistas que crecieron y se desarrollaron en Vicente López hayan representado tan bien a nuestro país en los Juegos Olimpicos, consiguiendo logros muy importantes. Por eso, los acompañamos con una ayuda económica para que puedan continuar con sus prácticas y comprar los equipos necesarios para entrenar. Es una forma de alentarlos a que se sigan superando y que se conviertan en un ejemplo de dedicación y esfuerzo para miles de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52664634"/>
                  </a:ext>
                </a:extLst>
              </a:tr>
            </a:tbl>
          </a:graphicData>
        </a:graphic>
      </p:graphicFrame>
      <p:sp>
        <p:nvSpPr>
          <p:cNvPr id="4" name="Text Placeholder 3">
            <a:extLst>
              <a:ext uri="{FF2B5EF4-FFF2-40B4-BE49-F238E27FC236}">
                <a16:creationId xmlns:a16="http://schemas.microsoft.com/office/drawing/2014/main" id="{A093974E-15FF-41EB-B296-4DA9D52E0280}"/>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7402716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76631-26B1-43F1-BBD1-0377D2806895}"/>
              </a:ext>
            </a:extLst>
          </p:cNvPr>
          <p:cNvSpPr>
            <a:spLocks noGrp="1"/>
          </p:cNvSpPr>
          <p:nvPr>
            <p:ph type="title"/>
          </p:nvPr>
        </p:nvSpPr>
        <p:spPr/>
        <p:txBody>
          <a:bodyPr/>
          <a:lstStyle/>
          <a:p>
            <a:r>
              <a:rPr lang="en-US"/>
              <a:t>Facebook Post Table + Reactions | POSSE - 10 of 21</a:t>
            </a:r>
          </a:p>
        </p:txBody>
      </p:sp>
      <p:graphicFrame>
        <p:nvGraphicFramePr>
          <p:cNvPr id="5" name="Table Placeholder 4">
            <a:extLst>
              <a:ext uri="{FF2B5EF4-FFF2-40B4-BE49-F238E27FC236}">
                <a16:creationId xmlns:a16="http://schemas.microsoft.com/office/drawing/2014/main" id="{2EC0FBD4-E931-4DC6-B394-FEA7548058D1}"/>
              </a:ext>
            </a:extLst>
          </p:cNvPr>
          <p:cNvGraphicFramePr>
            <a:graphicFrameLocks noGrp="1"/>
          </p:cNvGraphicFramePr>
          <p:nvPr>
            <p:ph type="tbl" sz="quarter" idx="13"/>
            <p:extLst>
              <p:ext uri="{D42A27DB-BD31-4B8C-83A1-F6EECF244321}">
                <p14:modId xmlns:p14="http://schemas.microsoft.com/office/powerpoint/2010/main" val="2604772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1448578"/>
                    </a:ext>
                  </a:extLst>
                </a:gridCol>
                <a:gridCol w="493776">
                  <a:extLst>
                    <a:ext uri="{9D8B030D-6E8A-4147-A177-3AD203B41FA5}">
                      <a16:colId xmlns:a16="http://schemas.microsoft.com/office/drawing/2014/main" val="1594028782"/>
                    </a:ext>
                  </a:extLst>
                </a:gridCol>
                <a:gridCol w="493776">
                  <a:extLst>
                    <a:ext uri="{9D8B030D-6E8A-4147-A177-3AD203B41FA5}">
                      <a16:colId xmlns:a16="http://schemas.microsoft.com/office/drawing/2014/main" val="1905538818"/>
                    </a:ext>
                  </a:extLst>
                </a:gridCol>
                <a:gridCol w="493776">
                  <a:extLst>
                    <a:ext uri="{9D8B030D-6E8A-4147-A177-3AD203B41FA5}">
                      <a16:colId xmlns:a16="http://schemas.microsoft.com/office/drawing/2014/main" val="599280978"/>
                    </a:ext>
                  </a:extLst>
                </a:gridCol>
                <a:gridCol w="493776">
                  <a:extLst>
                    <a:ext uri="{9D8B030D-6E8A-4147-A177-3AD203B41FA5}">
                      <a16:colId xmlns:a16="http://schemas.microsoft.com/office/drawing/2014/main" val="834594146"/>
                    </a:ext>
                  </a:extLst>
                </a:gridCol>
                <a:gridCol w="493776">
                  <a:extLst>
                    <a:ext uri="{9D8B030D-6E8A-4147-A177-3AD203B41FA5}">
                      <a16:colId xmlns:a16="http://schemas.microsoft.com/office/drawing/2014/main" val="2025000264"/>
                    </a:ext>
                  </a:extLst>
                </a:gridCol>
                <a:gridCol w="493776">
                  <a:extLst>
                    <a:ext uri="{9D8B030D-6E8A-4147-A177-3AD203B41FA5}">
                      <a16:colId xmlns:a16="http://schemas.microsoft.com/office/drawing/2014/main" val="3895229257"/>
                    </a:ext>
                  </a:extLst>
                </a:gridCol>
                <a:gridCol w="493776">
                  <a:extLst>
                    <a:ext uri="{9D8B030D-6E8A-4147-A177-3AD203B41FA5}">
                      <a16:colId xmlns:a16="http://schemas.microsoft.com/office/drawing/2014/main" val="3960139575"/>
                    </a:ext>
                  </a:extLst>
                </a:gridCol>
                <a:gridCol w="493776">
                  <a:extLst>
                    <a:ext uri="{9D8B030D-6E8A-4147-A177-3AD203B41FA5}">
                      <a16:colId xmlns:a16="http://schemas.microsoft.com/office/drawing/2014/main" val="3138158338"/>
                    </a:ext>
                  </a:extLst>
                </a:gridCol>
                <a:gridCol w="493776">
                  <a:extLst>
                    <a:ext uri="{9D8B030D-6E8A-4147-A177-3AD203B41FA5}">
                      <a16:colId xmlns:a16="http://schemas.microsoft.com/office/drawing/2014/main" val="4151506700"/>
                    </a:ext>
                  </a:extLst>
                </a:gridCol>
                <a:gridCol w="493776">
                  <a:extLst>
                    <a:ext uri="{9D8B030D-6E8A-4147-A177-3AD203B41FA5}">
                      <a16:colId xmlns:a16="http://schemas.microsoft.com/office/drawing/2014/main" val="1877717138"/>
                    </a:ext>
                  </a:extLst>
                </a:gridCol>
                <a:gridCol w="493776">
                  <a:extLst>
                    <a:ext uri="{9D8B030D-6E8A-4147-A177-3AD203B41FA5}">
                      <a16:colId xmlns:a16="http://schemas.microsoft.com/office/drawing/2014/main" val="188604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8155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- 2021-09-30 18:00:08</a:t>
                      </a:r>
                      <a:r>
                        <a:rPr kumimoji="0" lang="es-ES" sz="1000" b="0" i="0" u="none" strike="noStrike" kern="1200" cap="none" spc="0" normalizeH="0" baseline="0" noProof="0">
                          <a:ln>
                            <a:noFill/>
                          </a:ln>
                          <a:solidFill>
                            <a:prstClr val="black"/>
                          </a:solidFill>
                          <a:effectLst/>
                          <a:uLnTx/>
                          <a:uFillTx/>
                          <a:latin typeface="+mn-lt"/>
                          <a:ea typeface="+mn-ea"/>
                          <a:cs typeface="+mn-cs"/>
                        </a:rPr>
                        <a:t>
 Este 14 de noviembre está en juego nuestra provincia y nuestro país, por eso #YoFiscalizo
Tenemos que estar en cada escuela contando y cuidando cada voto. 
¡Es importante que estés, ES AHORA! 
Sumate en https://sumate.jxc.com.ar/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8549763"/>
                  </a:ext>
                </a:extLst>
              </a:tr>
            </a:tbl>
          </a:graphicData>
        </a:graphic>
      </p:graphicFrame>
      <p:sp>
        <p:nvSpPr>
          <p:cNvPr id="4" name="Text Placeholder 3">
            <a:extLst>
              <a:ext uri="{FF2B5EF4-FFF2-40B4-BE49-F238E27FC236}">
                <a16:creationId xmlns:a16="http://schemas.microsoft.com/office/drawing/2014/main" id="{3F51780F-526E-4734-AFF1-FE32752B90DE}"/>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579163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81819-48CA-4359-A556-9A72D76672DC}"/>
              </a:ext>
            </a:extLst>
          </p:cNvPr>
          <p:cNvSpPr>
            <a:spLocks noGrp="1"/>
          </p:cNvSpPr>
          <p:nvPr>
            <p:ph type="title"/>
          </p:nvPr>
        </p:nvSpPr>
        <p:spPr/>
        <p:txBody>
          <a:bodyPr/>
          <a:lstStyle/>
          <a:p>
            <a:r>
              <a:rPr lang="en-US"/>
              <a:t>Facebook Post Table + Reactions | POSSE - 11 of 21</a:t>
            </a:r>
          </a:p>
        </p:txBody>
      </p:sp>
      <p:graphicFrame>
        <p:nvGraphicFramePr>
          <p:cNvPr id="5" name="Table Placeholder 4">
            <a:extLst>
              <a:ext uri="{FF2B5EF4-FFF2-40B4-BE49-F238E27FC236}">
                <a16:creationId xmlns:a16="http://schemas.microsoft.com/office/drawing/2014/main" id="{7774D5C4-C3FC-4C30-944B-7D956754C3B9}"/>
              </a:ext>
            </a:extLst>
          </p:cNvPr>
          <p:cNvGraphicFramePr>
            <a:graphicFrameLocks noGrp="1"/>
          </p:cNvGraphicFramePr>
          <p:nvPr>
            <p:ph type="tbl" sz="quarter" idx="13"/>
            <p:extLst>
              <p:ext uri="{D42A27DB-BD31-4B8C-83A1-F6EECF244321}">
                <p14:modId xmlns:p14="http://schemas.microsoft.com/office/powerpoint/2010/main" val="155324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5282574"/>
                    </a:ext>
                  </a:extLst>
                </a:gridCol>
                <a:gridCol w="493776">
                  <a:extLst>
                    <a:ext uri="{9D8B030D-6E8A-4147-A177-3AD203B41FA5}">
                      <a16:colId xmlns:a16="http://schemas.microsoft.com/office/drawing/2014/main" val="1350632052"/>
                    </a:ext>
                  </a:extLst>
                </a:gridCol>
                <a:gridCol w="493776">
                  <a:extLst>
                    <a:ext uri="{9D8B030D-6E8A-4147-A177-3AD203B41FA5}">
                      <a16:colId xmlns:a16="http://schemas.microsoft.com/office/drawing/2014/main" val="1871984030"/>
                    </a:ext>
                  </a:extLst>
                </a:gridCol>
                <a:gridCol w="493776">
                  <a:extLst>
                    <a:ext uri="{9D8B030D-6E8A-4147-A177-3AD203B41FA5}">
                      <a16:colId xmlns:a16="http://schemas.microsoft.com/office/drawing/2014/main" val="3650633297"/>
                    </a:ext>
                  </a:extLst>
                </a:gridCol>
                <a:gridCol w="493776">
                  <a:extLst>
                    <a:ext uri="{9D8B030D-6E8A-4147-A177-3AD203B41FA5}">
                      <a16:colId xmlns:a16="http://schemas.microsoft.com/office/drawing/2014/main" val="3891100915"/>
                    </a:ext>
                  </a:extLst>
                </a:gridCol>
                <a:gridCol w="493776">
                  <a:extLst>
                    <a:ext uri="{9D8B030D-6E8A-4147-A177-3AD203B41FA5}">
                      <a16:colId xmlns:a16="http://schemas.microsoft.com/office/drawing/2014/main" val="1278832783"/>
                    </a:ext>
                  </a:extLst>
                </a:gridCol>
                <a:gridCol w="493776">
                  <a:extLst>
                    <a:ext uri="{9D8B030D-6E8A-4147-A177-3AD203B41FA5}">
                      <a16:colId xmlns:a16="http://schemas.microsoft.com/office/drawing/2014/main" val="839154606"/>
                    </a:ext>
                  </a:extLst>
                </a:gridCol>
                <a:gridCol w="493776">
                  <a:extLst>
                    <a:ext uri="{9D8B030D-6E8A-4147-A177-3AD203B41FA5}">
                      <a16:colId xmlns:a16="http://schemas.microsoft.com/office/drawing/2014/main" val="2951217471"/>
                    </a:ext>
                  </a:extLst>
                </a:gridCol>
                <a:gridCol w="493776">
                  <a:extLst>
                    <a:ext uri="{9D8B030D-6E8A-4147-A177-3AD203B41FA5}">
                      <a16:colId xmlns:a16="http://schemas.microsoft.com/office/drawing/2014/main" val="1000957232"/>
                    </a:ext>
                  </a:extLst>
                </a:gridCol>
                <a:gridCol w="493776">
                  <a:extLst>
                    <a:ext uri="{9D8B030D-6E8A-4147-A177-3AD203B41FA5}">
                      <a16:colId xmlns:a16="http://schemas.microsoft.com/office/drawing/2014/main" val="1144294612"/>
                    </a:ext>
                  </a:extLst>
                </a:gridCol>
                <a:gridCol w="493776">
                  <a:extLst>
                    <a:ext uri="{9D8B030D-6E8A-4147-A177-3AD203B41FA5}">
                      <a16:colId xmlns:a16="http://schemas.microsoft.com/office/drawing/2014/main" val="1273096799"/>
                    </a:ext>
                  </a:extLst>
                </a:gridCol>
                <a:gridCol w="493776">
                  <a:extLst>
                    <a:ext uri="{9D8B030D-6E8A-4147-A177-3AD203B41FA5}">
                      <a16:colId xmlns:a16="http://schemas.microsoft.com/office/drawing/2014/main" val="16440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0602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- 2021-09-21 20:02:51</a:t>
                      </a:r>
                      <a:r>
                        <a:rPr kumimoji="0" lang="es-ES" sz="1000" b="0" i="0" u="none" strike="noStrike" kern="1200" cap="none" spc="0" normalizeH="0" baseline="0" noProof="0">
                          <a:ln>
                            <a:noFill/>
                          </a:ln>
                          <a:solidFill>
                            <a:prstClr val="black"/>
                          </a:solidFill>
                          <a:effectLst/>
                          <a:uLnTx/>
                          <a:uFillTx/>
                          <a:latin typeface="+mn-lt"/>
                          <a:ea typeface="+mn-ea"/>
                          <a:cs typeface="+mn-cs"/>
                        </a:rPr>
                        <a:t>
 MURAL EN CONMEMORACIÓN DE LAS VÍCTIMAS DE ACCIDENTES DE TRÁNSITO ⭐
En el marco de la Campaña Nacional de “Primavera sin Estrellas Amarillas”, acompañamos a distintas organizaciones de familiares de víctimas de accidentes de tránsito en la inauguración del nuevo mural que fue pintado por el artista Claudio Baldrich en memoria de las víctimas de accidentes de tránsito. Este mural, mantiene vivo su recuerdo y nos ayuda a generar conciencia sobre la importancia de conducir con mucho cuidado y responsabilidad para prevenir accidentes.
Nos comprometemos a seguir estando junto ellos en el camino que recorren desde hace tantos años y a sostener el esfuerzo conjunto que venimos haciendo para que la imprudencia no se lleve ni una sola vida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04847771"/>
                  </a:ext>
                </a:extLst>
              </a:tr>
            </a:tbl>
          </a:graphicData>
        </a:graphic>
      </p:graphicFrame>
      <p:sp>
        <p:nvSpPr>
          <p:cNvPr id="4" name="Text Placeholder 3">
            <a:extLst>
              <a:ext uri="{FF2B5EF4-FFF2-40B4-BE49-F238E27FC236}">
                <a16:creationId xmlns:a16="http://schemas.microsoft.com/office/drawing/2014/main" id="{356AC97D-DF6F-4796-8BC0-609D4E4FE24A}"/>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0236163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52C2F-CB8C-42AE-AED5-39F32839BE26}"/>
              </a:ext>
            </a:extLst>
          </p:cNvPr>
          <p:cNvSpPr>
            <a:spLocks noGrp="1"/>
          </p:cNvSpPr>
          <p:nvPr>
            <p:ph type="title"/>
          </p:nvPr>
        </p:nvSpPr>
        <p:spPr/>
        <p:txBody>
          <a:bodyPr/>
          <a:lstStyle/>
          <a:p>
            <a:r>
              <a:rPr lang="en-US"/>
              <a:t>Facebook Post Table + Reactions | POSSE - 12 of 21</a:t>
            </a:r>
          </a:p>
        </p:txBody>
      </p:sp>
      <p:graphicFrame>
        <p:nvGraphicFramePr>
          <p:cNvPr id="5" name="Table Placeholder 4">
            <a:extLst>
              <a:ext uri="{FF2B5EF4-FFF2-40B4-BE49-F238E27FC236}">
                <a16:creationId xmlns:a16="http://schemas.microsoft.com/office/drawing/2014/main" id="{DEB82BC1-C56C-45ED-886F-8C1C237B04C8}"/>
              </a:ext>
            </a:extLst>
          </p:cNvPr>
          <p:cNvGraphicFramePr>
            <a:graphicFrameLocks noGrp="1"/>
          </p:cNvGraphicFramePr>
          <p:nvPr>
            <p:ph type="tbl" sz="quarter" idx="13"/>
            <p:extLst>
              <p:ext uri="{D42A27DB-BD31-4B8C-83A1-F6EECF244321}">
                <p14:modId xmlns:p14="http://schemas.microsoft.com/office/powerpoint/2010/main" val="22903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91833956"/>
                    </a:ext>
                  </a:extLst>
                </a:gridCol>
                <a:gridCol w="493776">
                  <a:extLst>
                    <a:ext uri="{9D8B030D-6E8A-4147-A177-3AD203B41FA5}">
                      <a16:colId xmlns:a16="http://schemas.microsoft.com/office/drawing/2014/main" val="2012353457"/>
                    </a:ext>
                  </a:extLst>
                </a:gridCol>
                <a:gridCol w="493776">
                  <a:extLst>
                    <a:ext uri="{9D8B030D-6E8A-4147-A177-3AD203B41FA5}">
                      <a16:colId xmlns:a16="http://schemas.microsoft.com/office/drawing/2014/main" val="3300172460"/>
                    </a:ext>
                  </a:extLst>
                </a:gridCol>
                <a:gridCol w="493776">
                  <a:extLst>
                    <a:ext uri="{9D8B030D-6E8A-4147-A177-3AD203B41FA5}">
                      <a16:colId xmlns:a16="http://schemas.microsoft.com/office/drawing/2014/main" val="4023322414"/>
                    </a:ext>
                  </a:extLst>
                </a:gridCol>
                <a:gridCol w="493776">
                  <a:extLst>
                    <a:ext uri="{9D8B030D-6E8A-4147-A177-3AD203B41FA5}">
                      <a16:colId xmlns:a16="http://schemas.microsoft.com/office/drawing/2014/main" val="4142779828"/>
                    </a:ext>
                  </a:extLst>
                </a:gridCol>
                <a:gridCol w="493776">
                  <a:extLst>
                    <a:ext uri="{9D8B030D-6E8A-4147-A177-3AD203B41FA5}">
                      <a16:colId xmlns:a16="http://schemas.microsoft.com/office/drawing/2014/main" val="41571497"/>
                    </a:ext>
                  </a:extLst>
                </a:gridCol>
                <a:gridCol w="493776">
                  <a:extLst>
                    <a:ext uri="{9D8B030D-6E8A-4147-A177-3AD203B41FA5}">
                      <a16:colId xmlns:a16="http://schemas.microsoft.com/office/drawing/2014/main" val="1277247850"/>
                    </a:ext>
                  </a:extLst>
                </a:gridCol>
                <a:gridCol w="493776">
                  <a:extLst>
                    <a:ext uri="{9D8B030D-6E8A-4147-A177-3AD203B41FA5}">
                      <a16:colId xmlns:a16="http://schemas.microsoft.com/office/drawing/2014/main" val="3783813473"/>
                    </a:ext>
                  </a:extLst>
                </a:gridCol>
                <a:gridCol w="493776">
                  <a:extLst>
                    <a:ext uri="{9D8B030D-6E8A-4147-A177-3AD203B41FA5}">
                      <a16:colId xmlns:a16="http://schemas.microsoft.com/office/drawing/2014/main" val="3595989073"/>
                    </a:ext>
                  </a:extLst>
                </a:gridCol>
                <a:gridCol w="493776">
                  <a:extLst>
                    <a:ext uri="{9D8B030D-6E8A-4147-A177-3AD203B41FA5}">
                      <a16:colId xmlns:a16="http://schemas.microsoft.com/office/drawing/2014/main" val="1328200859"/>
                    </a:ext>
                  </a:extLst>
                </a:gridCol>
                <a:gridCol w="493776">
                  <a:extLst>
                    <a:ext uri="{9D8B030D-6E8A-4147-A177-3AD203B41FA5}">
                      <a16:colId xmlns:a16="http://schemas.microsoft.com/office/drawing/2014/main" val="2603838222"/>
                    </a:ext>
                  </a:extLst>
                </a:gridCol>
                <a:gridCol w="493776">
                  <a:extLst>
                    <a:ext uri="{9D8B030D-6E8A-4147-A177-3AD203B41FA5}">
                      <a16:colId xmlns:a16="http://schemas.microsoft.com/office/drawing/2014/main" val="1255431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283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- 2021-09-27 19:25:31</a:t>
                      </a:r>
                      <a:r>
                        <a:rPr kumimoji="0" lang="es-ES" sz="1000" b="0" i="0" u="none" strike="noStrike" kern="1200" cap="none" spc="0" normalizeH="0" baseline="0" noProof="0">
                          <a:ln>
                            <a:noFill/>
                          </a:ln>
                          <a:solidFill>
                            <a:prstClr val="black"/>
                          </a:solidFill>
                          <a:effectLst/>
                          <a:uLnTx/>
                          <a:uFillTx/>
                          <a:latin typeface="+mn-lt"/>
                          <a:ea typeface="+mn-ea"/>
                          <a:cs typeface="+mn-cs"/>
                        </a:rPr>
                        <a:t>
 La campaña Corazón Saludable vuelve a San Isidro, más saludable que nunca❤️🩺
Salimos a la calle con postas sanitarias para realizar chequeos de salud con especialistas del Municipio. Harán controles de glucemia, colesterol, presión arterial, nutrición y aplicarán la vacuna antigripal y de calendario nacional.
En el marco del Día Mundial del Corazón arrancamos el miércoles de 10:00 a 14:00 en el Mástil de San Isidro (9 de Julio y Belgrano).
Hasta el 6 de noviembre estaremos todos los sábados de 10:00 a 14:00 en el mástil.
No te pierdas la ocasión de hacerte un control. Gratis y sin turno previo.
#corazonsaludable #colesterol #glucemia #presiónarterial #nutrición #vacunaantigripal #VacunaObligatoria #salud #vidasana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20441580"/>
                  </a:ext>
                </a:extLst>
              </a:tr>
            </a:tbl>
          </a:graphicData>
        </a:graphic>
      </p:graphicFrame>
      <p:sp>
        <p:nvSpPr>
          <p:cNvPr id="4" name="Text Placeholder 3">
            <a:extLst>
              <a:ext uri="{FF2B5EF4-FFF2-40B4-BE49-F238E27FC236}">
                <a16:creationId xmlns:a16="http://schemas.microsoft.com/office/drawing/2014/main" id="{5A9CED3A-B2E8-4817-95A8-5488178B7F56}"/>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6498041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D6487-E973-4483-B385-34C5B80EEAF1}"/>
              </a:ext>
            </a:extLst>
          </p:cNvPr>
          <p:cNvSpPr>
            <a:spLocks noGrp="1"/>
          </p:cNvSpPr>
          <p:nvPr>
            <p:ph type="title"/>
          </p:nvPr>
        </p:nvSpPr>
        <p:spPr/>
        <p:txBody>
          <a:bodyPr/>
          <a:lstStyle/>
          <a:p>
            <a:r>
              <a:rPr lang="en-US"/>
              <a:t>Facebook Post Table + Reactions | POSSE - 13 of 21</a:t>
            </a:r>
          </a:p>
        </p:txBody>
      </p:sp>
      <p:graphicFrame>
        <p:nvGraphicFramePr>
          <p:cNvPr id="5" name="Table Placeholder 4">
            <a:extLst>
              <a:ext uri="{FF2B5EF4-FFF2-40B4-BE49-F238E27FC236}">
                <a16:creationId xmlns:a16="http://schemas.microsoft.com/office/drawing/2014/main" id="{955A6042-10D1-43B1-8D04-ECBCD425701A}"/>
              </a:ext>
            </a:extLst>
          </p:cNvPr>
          <p:cNvGraphicFramePr>
            <a:graphicFrameLocks noGrp="1"/>
          </p:cNvGraphicFramePr>
          <p:nvPr>
            <p:ph type="tbl" sz="quarter" idx="13"/>
            <p:extLst>
              <p:ext uri="{D42A27DB-BD31-4B8C-83A1-F6EECF244321}">
                <p14:modId xmlns:p14="http://schemas.microsoft.com/office/powerpoint/2010/main" val="425881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34149896"/>
                    </a:ext>
                  </a:extLst>
                </a:gridCol>
                <a:gridCol w="493776">
                  <a:extLst>
                    <a:ext uri="{9D8B030D-6E8A-4147-A177-3AD203B41FA5}">
                      <a16:colId xmlns:a16="http://schemas.microsoft.com/office/drawing/2014/main" val="437172742"/>
                    </a:ext>
                  </a:extLst>
                </a:gridCol>
                <a:gridCol w="493776">
                  <a:extLst>
                    <a:ext uri="{9D8B030D-6E8A-4147-A177-3AD203B41FA5}">
                      <a16:colId xmlns:a16="http://schemas.microsoft.com/office/drawing/2014/main" val="849646578"/>
                    </a:ext>
                  </a:extLst>
                </a:gridCol>
                <a:gridCol w="493776">
                  <a:extLst>
                    <a:ext uri="{9D8B030D-6E8A-4147-A177-3AD203B41FA5}">
                      <a16:colId xmlns:a16="http://schemas.microsoft.com/office/drawing/2014/main" val="1929620129"/>
                    </a:ext>
                  </a:extLst>
                </a:gridCol>
                <a:gridCol w="493776">
                  <a:extLst>
                    <a:ext uri="{9D8B030D-6E8A-4147-A177-3AD203B41FA5}">
                      <a16:colId xmlns:a16="http://schemas.microsoft.com/office/drawing/2014/main" val="20747180"/>
                    </a:ext>
                  </a:extLst>
                </a:gridCol>
                <a:gridCol w="493776">
                  <a:extLst>
                    <a:ext uri="{9D8B030D-6E8A-4147-A177-3AD203B41FA5}">
                      <a16:colId xmlns:a16="http://schemas.microsoft.com/office/drawing/2014/main" val="3135633283"/>
                    </a:ext>
                  </a:extLst>
                </a:gridCol>
                <a:gridCol w="493776">
                  <a:extLst>
                    <a:ext uri="{9D8B030D-6E8A-4147-A177-3AD203B41FA5}">
                      <a16:colId xmlns:a16="http://schemas.microsoft.com/office/drawing/2014/main" val="784410355"/>
                    </a:ext>
                  </a:extLst>
                </a:gridCol>
                <a:gridCol w="493776">
                  <a:extLst>
                    <a:ext uri="{9D8B030D-6E8A-4147-A177-3AD203B41FA5}">
                      <a16:colId xmlns:a16="http://schemas.microsoft.com/office/drawing/2014/main" val="2384174526"/>
                    </a:ext>
                  </a:extLst>
                </a:gridCol>
                <a:gridCol w="493776">
                  <a:extLst>
                    <a:ext uri="{9D8B030D-6E8A-4147-A177-3AD203B41FA5}">
                      <a16:colId xmlns:a16="http://schemas.microsoft.com/office/drawing/2014/main" val="1631285730"/>
                    </a:ext>
                  </a:extLst>
                </a:gridCol>
                <a:gridCol w="493776">
                  <a:extLst>
                    <a:ext uri="{9D8B030D-6E8A-4147-A177-3AD203B41FA5}">
                      <a16:colId xmlns:a16="http://schemas.microsoft.com/office/drawing/2014/main" val="3302139995"/>
                    </a:ext>
                  </a:extLst>
                </a:gridCol>
                <a:gridCol w="493776">
                  <a:extLst>
                    <a:ext uri="{9D8B030D-6E8A-4147-A177-3AD203B41FA5}">
                      <a16:colId xmlns:a16="http://schemas.microsoft.com/office/drawing/2014/main" val="2057668901"/>
                    </a:ext>
                  </a:extLst>
                </a:gridCol>
                <a:gridCol w="493776">
                  <a:extLst>
                    <a:ext uri="{9D8B030D-6E8A-4147-A177-3AD203B41FA5}">
                      <a16:colId xmlns:a16="http://schemas.microsoft.com/office/drawing/2014/main" val="674658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6842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- 2021-09-20 14:25:54</a:t>
                      </a:r>
                      <a:r>
                        <a:rPr kumimoji="0" lang="es-ES" sz="1000" b="0" i="0" u="none" strike="noStrike" kern="1200" cap="none" spc="0" normalizeH="0" baseline="0" noProof="0">
                          <a:ln>
                            <a:noFill/>
                          </a:ln>
                          <a:solidFill>
                            <a:prstClr val="black"/>
                          </a:solidFill>
                          <a:effectLst/>
                          <a:uLnTx/>
                          <a:uFillTx/>
                          <a:latin typeface="+mn-lt"/>
                          <a:ea typeface="+mn-ea"/>
                          <a:cs typeface="+mn-cs"/>
                        </a:rPr>
                        <a:t>
 PLAN DE COLOCACIÓN DE RAMPAS
Para que nuestros vecinos puedan transitar de forma más accesible y segura. Seguimos trabajando en el plan de colocación y renovación de rampas en todos los barrios del municipio. Esto se lleva adelante con el equipo de Espacio Público en conjunto con las delegaciones, quienes se encargan de gestionar los pedidos de rampas de los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17913932"/>
                  </a:ext>
                </a:extLst>
              </a:tr>
            </a:tbl>
          </a:graphicData>
        </a:graphic>
      </p:graphicFrame>
      <p:sp>
        <p:nvSpPr>
          <p:cNvPr id="4" name="Text Placeholder 3">
            <a:extLst>
              <a:ext uri="{FF2B5EF4-FFF2-40B4-BE49-F238E27FC236}">
                <a16:creationId xmlns:a16="http://schemas.microsoft.com/office/drawing/2014/main" id="{F8D5BC3E-5538-4A2B-8A07-8020AFF49A6B}"/>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578648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6148A-1695-48D1-9C61-FFEC7964F2A0}"/>
              </a:ext>
            </a:extLst>
          </p:cNvPr>
          <p:cNvSpPr>
            <a:spLocks noGrp="1"/>
          </p:cNvSpPr>
          <p:nvPr>
            <p:ph type="title"/>
          </p:nvPr>
        </p:nvSpPr>
        <p:spPr/>
        <p:txBody>
          <a:bodyPr/>
          <a:lstStyle/>
          <a:p>
            <a:r>
              <a:rPr lang="en-US"/>
              <a:t>Facebook Post Table + Reactions | POSSE - 14 of 21</a:t>
            </a:r>
          </a:p>
        </p:txBody>
      </p:sp>
      <p:graphicFrame>
        <p:nvGraphicFramePr>
          <p:cNvPr id="5" name="Table Placeholder 4">
            <a:extLst>
              <a:ext uri="{FF2B5EF4-FFF2-40B4-BE49-F238E27FC236}">
                <a16:creationId xmlns:a16="http://schemas.microsoft.com/office/drawing/2014/main" id="{1AD1E351-DA2E-4214-8A61-D66EDBDE993F}"/>
              </a:ext>
            </a:extLst>
          </p:cNvPr>
          <p:cNvGraphicFramePr>
            <a:graphicFrameLocks noGrp="1"/>
          </p:cNvGraphicFramePr>
          <p:nvPr>
            <p:ph type="tbl" sz="quarter" idx="13"/>
            <p:extLst>
              <p:ext uri="{D42A27DB-BD31-4B8C-83A1-F6EECF244321}">
                <p14:modId xmlns:p14="http://schemas.microsoft.com/office/powerpoint/2010/main" val="3949252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9735131"/>
                    </a:ext>
                  </a:extLst>
                </a:gridCol>
                <a:gridCol w="493776">
                  <a:extLst>
                    <a:ext uri="{9D8B030D-6E8A-4147-A177-3AD203B41FA5}">
                      <a16:colId xmlns:a16="http://schemas.microsoft.com/office/drawing/2014/main" val="293715647"/>
                    </a:ext>
                  </a:extLst>
                </a:gridCol>
                <a:gridCol w="493776">
                  <a:extLst>
                    <a:ext uri="{9D8B030D-6E8A-4147-A177-3AD203B41FA5}">
                      <a16:colId xmlns:a16="http://schemas.microsoft.com/office/drawing/2014/main" val="3315156350"/>
                    </a:ext>
                  </a:extLst>
                </a:gridCol>
                <a:gridCol w="493776">
                  <a:extLst>
                    <a:ext uri="{9D8B030D-6E8A-4147-A177-3AD203B41FA5}">
                      <a16:colId xmlns:a16="http://schemas.microsoft.com/office/drawing/2014/main" val="2300273590"/>
                    </a:ext>
                  </a:extLst>
                </a:gridCol>
                <a:gridCol w="493776">
                  <a:extLst>
                    <a:ext uri="{9D8B030D-6E8A-4147-A177-3AD203B41FA5}">
                      <a16:colId xmlns:a16="http://schemas.microsoft.com/office/drawing/2014/main" val="2427065861"/>
                    </a:ext>
                  </a:extLst>
                </a:gridCol>
                <a:gridCol w="493776">
                  <a:extLst>
                    <a:ext uri="{9D8B030D-6E8A-4147-A177-3AD203B41FA5}">
                      <a16:colId xmlns:a16="http://schemas.microsoft.com/office/drawing/2014/main" val="1217397542"/>
                    </a:ext>
                  </a:extLst>
                </a:gridCol>
                <a:gridCol w="493776">
                  <a:extLst>
                    <a:ext uri="{9D8B030D-6E8A-4147-A177-3AD203B41FA5}">
                      <a16:colId xmlns:a16="http://schemas.microsoft.com/office/drawing/2014/main" val="585706942"/>
                    </a:ext>
                  </a:extLst>
                </a:gridCol>
                <a:gridCol w="493776">
                  <a:extLst>
                    <a:ext uri="{9D8B030D-6E8A-4147-A177-3AD203B41FA5}">
                      <a16:colId xmlns:a16="http://schemas.microsoft.com/office/drawing/2014/main" val="603607074"/>
                    </a:ext>
                  </a:extLst>
                </a:gridCol>
                <a:gridCol w="493776">
                  <a:extLst>
                    <a:ext uri="{9D8B030D-6E8A-4147-A177-3AD203B41FA5}">
                      <a16:colId xmlns:a16="http://schemas.microsoft.com/office/drawing/2014/main" val="1821310020"/>
                    </a:ext>
                  </a:extLst>
                </a:gridCol>
                <a:gridCol w="493776">
                  <a:extLst>
                    <a:ext uri="{9D8B030D-6E8A-4147-A177-3AD203B41FA5}">
                      <a16:colId xmlns:a16="http://schemas.microsoft.com/office/drawing/2014/main" val="1068809266"/>
                    </a:ext>
                  </a:extLst>
                </a:gridCol>
                <a:gridCol w="493776">
                  <a:extLst>
                    <a:ext uri="{9D8B030D-6E8A-4147-A177-3AD203B41FA5}">
                      <a16:colId xmlns:a16="http://schemas.microsoft.com/office/drawing/2014/main" val="1363941373"/>
                    </a:ext>
                  </a:extLst>
                </a:gridCol>
                <a:gridCol w="493776">
                  <a:extLst>
                    <a:ext uri="{9D8B030D-6E8A-4147-A177-3AD203B41FA5}">
                      <a16:colId xmlns:a16="http://schemas.microsoft.com/office/drawing/2014/main" val="355187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1156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- 2021-09-22 15:40:18</a:t>
                      </a:r>
                      <a:r>
                        <a:rPr kumimoji="0" lang="es-ES" sz="1000" b="0" i="0" u="none" strike="noStrike" kern="1200" cap="none" spc="0" normalizeH="0" baseline="0" noProof="0">
                          <a:ln>
                            <a:noFill/>
                          </a:ln>
                          <a:solidFill>
                            <a:prstClr val="black"/>
                          </a:solidFill>
                          <a:effectLst/>
                          <a:uLnTx/>
                          <a:uFillTx/>
                          <a:latin typeface="+mn-lt"/>
                          <a:ea typeface="+mn-ea"/>
                          <a:cs typeface="+mn-cs"/>
                        </a:rPr>
                        <a:t>
 Estuvimos en AVAPEA compartiendo un almuerzo con referentes de centros de jubilados de Munro, Carapachay, Villa Adelina y Villa Martelli. Muchas gracias por estar junto a nuestros adultos mayores cuando más lo necesitaban, y también pedirles que sigan adelante con la misma pasión que los trajo hasta acá. Por eso, desde el municipio los acompañaremos con una ayuda económica para que sigan adelante y devolverles a nuestros abuelos un poco de todo el cariño que nos dan.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06038631"/>
                  </a:ext>
                </a:extLst>
              </a:tr>
            </a:tbl>
          </a:graphicData>
        </a:graphic>
      </p:graphicFrame>
      <p:sp>
        <p:nvSpPr>
          <p:cNvPr id="4" name="Text Placeholder 3">
            <a:extLst>
              <a:ext uri="{FF2B5EF4-FFF2-40B4-BE49-F238E27FC236}">
                <a16:creationId xmlns:a16="http://schemas.microsoft.com/office/drawing/2014/main" id="{47487FAE-3616-48E8-A612-15DD5EE0507E}"/>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3978371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38E35-C456-4872-84F3-364D5ACD1EB2}"/>
              </a:ext>
            </a:extLst>
          </p:cNvPr>
          <p:cNvSpPr>
            <a:spLocks noGrp="1"/>
          </p:cNvSpPr>
          <p:nvPr>
            <p:ph type="title"/>
          </p:nvPr>
        </p:nvSpPr>
        <p:spPr/>
        <p:txBody>
          <a:bodyPr/>
          <a:lstStyle/>
          <a:p>
            <a:r>
              <a:rPr lang="en-US"/>
              <a:t>Facebook Post Table + Reactions | POSSE - 15 of 21</a:t>
            </a:r>
          </a:p>
        </p:txBody>
      </p:sp>
      <p:graphicFrame>
        <p:nvGraphicFramePr>
          <p:cNvPr id="5" name="Table Placeholder 4">
            <a:extLst>
              <a:ext uri="{FF2B5EF4-FFF2-40B4-BE49-F238E27FC236}">
                <a16:creationId xmlns:a16="http://schemas.microsoft.com/office/drawing/2014/main" id="{90801BF2-A1DE-40D7-AAA2-E399EA14D52D}"/>
              </a:ext>
            </a:extLst>
          </p:cNvPr>
          <p:cNvGraphicFramePr>
            <a:graphicFrameLocks noGrp="1"/>
          </p:cNvGraphicFramePr>
          <p:nvPr>
            <p:ph type="tbl" sz="quarter" idx="13"/>
            <p:extLst>
              <p:ext uri="{D42A27DB-BD31-4B8C-83A1-F6EECF244321}">
                <p14:modId xmlns:p14="http://schemas.microsoft.com/office/powerpoint/2010/main" val="1607150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018685"/>
                    </a:ext>
                  </a:extLst>
                </a:gridCol>
                <a:gridCol w="493776">
                  <a:extLst>
                    <a:ext uri="{9D8B030D-6E8A-4147-A177-3AD203B41FA5}">
                      <a16:colId xmlns:a16="http://schemas.microsoft.com/office/drawing/2014/main" val="3449793702"/>
                    </a:ext>
                  </a:extLst>
                </a:gridCol>
                <a:gridCol w="493776">
                  <a:extLst>
                    <a:ext uri="{9D8B030D-6E8A-4147-A177-3AD203B41FA5}">
                      <a16:colId xmlns:a16="http://schemas.microsoft.com/office/drawing/2014/main" val="529541243"/>
                    </a:ext>
                  </a:extLst>
                </a:gridCol>
                <a:gridCol w="493776">
                  <a:extLst>
                    <a:ext uri="{9D8B030D-6E8A-4147-A177-3AD203B41FA5}">
                      <a16:colId xmlns:a16="http://schemas.microsoft.com/office/drawing/2014/main" val="2185979116"/>
                    </a:ext>
                  </a:extLst>
                </a:gridCol>
                <a:gridCol w="493776">
                  <a:extLst>
                    <a:ext uri="{9D8B030D-6E8A-4147-A177-3AD203B41FA5}">
                      <a16:colId xmlns:a16="http://schemas.microsoft.com/office/drawing/2014/main" val="790432383"/>
                    </a:ext>
                  </a:extLst>
                </a:gridCol>
                <a:gridCol w="493776">
                  <a:extLst>
                    <a:ext uri="{9D8B030D-6E8A-4147-A177-3AD203B41FA5}">
                      <a16:colId xmlns:a16="http://schemas.microsoft.com/office/drawing/2014/main" val="1501133468"/>
                    </a:ext>
                  </a:extLst>
                </a:gridCol>
                <a:gridCol w="493776">
                  <a:extLst>
                    <a:ext uri="{9D8B030D-6E8A-4147-A177-3AD203B41FA5}">
                      <a16:colId xmlns:a16="http://schemas.microsoft.com/office/drawing/2014/main" val="3805797739"/>
                    </a:ext>
                  </a:extLst>
                </a:gridCol>
                <a:gridCol w="493776">
                  <a:extLst>
                    <a:ext uri="{9D8B030D-6E8A-4147-A177-3AD203B41FA5}">
                      <a16:colId xmlns:a16="http://schemas.microsoft.com/office/drawing/2014/main" val="1455182812"/>
                    </a:ext>
                  </a:extLst>
                </a:gridCol>
                <a:gridCol w="493776">
                  <a:extLst>
                    <a:ext uri="{9D8B030D-6E8A-4147-A177-3AD203B41FA5}">
                      <a16:colId xmlns:a16="http://schemas.microsoft.com/office/drawing/2014/main" val="4119237901"/>
                    </a:ext>
                  </a:extLst>
                </a:gridCol>
                <a:gridCol w="493776">
                  <a:extLst>
                    <a:ext uri="{9D8B030D-6E8A-4147-A177-3AD203B41FA5}">
                      <a16:colId xmlns:a16="http://schemas.microsoft.com/office/drawing/2014/main" val="3725455147"/>
                    </a:ext>
                  </a:extLst>
                </a:gridCol>
                <a:gridCol w="493776">
                  <a:extLst>
                    <a:ext uri="{9D8B030D-6E8A-4147-A177-3AD203B41FA5}">
                      <a16:colId xmlns:a16="http://schemas.microsoft.com/office/drawing/2014/main" val="1505836643"/>
                    </a:ext>
                  </a:extLst>
                </a:gridCol>
                <a:gridCol w="493776">
                  <a:extLst>
                    <a:ext uri="{9D8B030D-6E8A-4147-A177-3AD203B41FA5}">
                      <a16:colId xmlns:a16="http://schemas.microsoft.com/office/drawing/2014/main" val="3230051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1574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- 2021-09-24 14:24:50</a:t>
                      </a:r>
                      <a:r>
                        <a:rPr kumimoji="0" lang="es-ES" sz="1000" b="0" i="0" u="none" strike="noStrike" kern="1200" cap="none" spc="0" normalizeH="0" baseline="0" noProof="0">
                          <a:ln>
                            <a:noFill/>
                          </a:ln>
                          <a:solidFill>
                            <a:prstClr val="black"/>
                          </a:solidFill>
                          <a:effectLst/>
                          <a:uLnTx/>
                          <a:uFillTx/>
                          <a:latin typeface="+mn-lt"/>
                          <a:ea typeface="+mn-ea"/>
                          <a:cs typeface="+mn-cs"/>
                        </a:rPr>
                        <a:t>
 Hoy visité el nuevo Mostaza de Lanús Este junto a Damián Sala 🍔
Quiero agradecer a Mostaza por apostar nuevamente a nuestra ciudad y generar más empleos para los jóvenes lanusenses.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51170994"/>
                  </a:ext>
                </a:extLst>
              </a:tr>
            </a:tbl>
          </a:graphicData>
        </a:graphic>
      </p:graphicFrame>
      <p:sp>
        <p:nvSpPr>
          <p:cNvPr id="4" name="Text Placeholder 3">
            <a:extLst>
              <a:ext uri="{FF2B5EF4-FFF2-40B4-BE49-F238E27FC236}">
                <a16:creationId xmlns:a16="http://schemas.microsoft.com/office/drawing/2014/main" id="{C78E2DE7-1365-4245-8F32-7012FA3BBEE6}"/>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40973733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14719-DF64-4125-840E-945B06877F8A}"/>
              </a:ext>
            </a:extLst>
          </p:cNvPr>
          <p:cNvSpPr>
            <a:spLocks noGrp="1"/>
          </p:cNvSpPr>
          <p:nvPr>
            <p:ph type="title"/>
          </p:nvPr>
        </p:nvSpPr>
        <p:spPr/>
        <p:txBody>
          <a:bodyPr/>
          <a:lstStyle/>
          <a:p>
            <a:r>
              <a:rPr lang="en-US"/>
              <a:t>Facebook Post Table + Reactions | POSSE - 16 of 21</a:t>
            </a:r>
          </a:p>
        </p:txBody>
      </p:sp>
      <p:graphicFrame>
        <p:nvGraphicFramePr>
          <p:cNvPr id="5" name="Table Placeholder 4">
            <a:extLst>
              <a:ext uri="{FF2B5EF4-FFF2-40B4-BE49-F238E27FC236}">
                <a16:creationId xmlns:a16="http://schemas.microsoft.com/office/drawing/2014/main" id="{7B24E139-EBAB-4AD8-BBDE-B9D0BDD64F4D}"/>
              </a:ext>
            </a:extLst>
          </p:cNvPr>
          <p:cNvGraphicFramePr>
            <a:graphicFrameLocks noGrp="1"/>
          </p:cNvGraphicFramePr>
          <p:nvPr>
            <p:ph type="tbl" sz="quarter" idx="13"/>
            <p:extLst>
              <p:ext uri="{D42A27DB-BD31-4B8C-83A1-F6EECF244321}">
                <p14:modId xmlns:p14="http://schemas.microsoft.com/office/powerpoint/2010/main" val="3730019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92682312"/>
                    </a:ext>
                  </a:extLst>
                </a:gridCol>
                <a:gridCol w="493776">
                  <a:extLst>
                    <a:ext uri="{9D8B030D-6E8A-4147-A177-3AD203B41FA5}">
                      <a16:colId xmlns:a16="http://schemas.microsoft.com/office/drawing/2014/main" val="1442191759"/>
                    </a:ext>
                  </a:extLst>
                </a:gridCol>
                <a:gridCol w="493776">
                  <a:extLst>
                    <a:ext uri="{9D8B030D-6E8A-4147-A177-3AD203B41FA5}">
                      <a16:colId xmlns:a16="http://schemas.microsoft.com/office/drawing/2014/main" val="2797679627"/>
                    </a:ext>
                  </a:extLst>
                </a:gridCol>
                <a:gridCol w="493776">
                  <a:extLst>
                    <a:ext uri="{9D8B030D-6E8A-4147-A177-3AD203B41FA5}">
                      <a16:colId xmlns:a16="http://schemas.microsoft.com/office/drawing/2014/main" val="2822176885"/>
                    </a:ext>
                  </a:extLst>
                </a:gridCol>
                <a:gridCol w="493776">
                  <a:extLst>
                    <a:ext uri="{9D8B030D-6E8A-4147-A177-3AD203B41FA5}">
                      <a16:colId xmlns:a16="http://schemas.microsoft.com/office/drawing/2014/main" val="4269887770"/>
                    </a:ext>
                  </a:extLst>
                </a:gridCol>
                <a:gridCol w="493776">
                  <a:extLst>
                    <a:ext uri="{9D8B030D-6E8A-4147-A177-3AD203B41FA5}">
                      <a16:colId xmlns:a16="http://schemas.microsoft.com/office/drawing/2014/main" val="1731890716"/>
                    </a:ext>
                  </a:extLst>
                </a:gridCol>
                <a:gridCol w="493776">
                  <a:extLst>
                    <a:ext uri="{9D8B030D-6E8A-4147-A177-3AD203B41FA5}">
                      <a16:colId xmlns:a16="http://schemas.microsoft.com/office/drawing/2014/main" val="2397881639"/>
                    </a:ext>
                  </a:extLst>
                </a:gridCol>
                <a:gridCol w="493776">
                  <a:extLst>
                    <a:ext uri="{9D8B030D-6E8A-4147-A177-3AD203B41FA5}">
                      <a16:colId xmlns:a16="http://schemas.microsoft.com/office/drawing/2014/main" val="3195233512"/>
                    </a:ext>
                  </a:extLst>
                </a:gridCol>
                <a:gridCol w="493776">
                  <a:extLst>
                    <a:ext uri="{9D8B030D-6E8A-4147-A177-3AD203B41FA5}">
                      <a16:colId xmlns:a16="http://schemas.microsoft.com/office/drawing/2014/main" val="1751934931"/>
                    </a:ext>
                  </a:extLst>
                </a:gridCol>
                <a:gridCol w="493776">
                  <a:extLst>
                    <a:ext uri="{9D8B030D-6E8A-4147-A177-3AD203B41FA5}">
                      <a16:colId xmlns:a16="http://schemas.microsoft.com/office/drawing/2014/main" val="4266160453"/>
                    </a:ext>
                  </a:extLst>
                </a:gridCol>
                <a:gridCol w="493776">
                  <a:extLst>
                    <a:ext uri="{9D8B030D-6E8A-4147-A177-3AD203B41FA5}">
                      <a16:colId xmlns:a16="http://schemas.microsoft.com/office/drawing/2014/main" val="879143243"/>
                    </a:ext>
                  </a:extLst>
                </a:gridCol>
                <a:gridCol w="493776">
                  <a:extLst>
                    <a:ext uri="{9D8B030D-6E8A-4147-A177-3AD203B41FA5}">
                      <a16:colId xmlns:a16="http://schemas.microsoft.com/office/drawing/2014/main" val="2906336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4306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- 2021-09-21 16:43:40</a:t>
                      </a:r>
                      <a:r>
                        <a:rPr kumimoji="0" lang="es-ES" sz="1000" b="0" i="0" u="none" strike="noStrike" kern="1200" cap="none" spc="0" normalizeH="0" baseline="0" noProof="0">
                          <a:ln>
                            <a:noFill/>
                          </a:ln>
                          <a:solidFill>
                            <a:prstClr val="black"/>
                          </a:solidFill>
                          <a:effectLst/>
                          <a:uLnTx/>
                          <a:uFillTx/>
                          <a:latin typeface="+mn-lt"/>
                          <a:ea typeface="+mn-ea"/>
                          <a:cs typeface="+mn-cs"/>
                        </a:rPr>
                        <a:t>
 PLAN DE OBRAS HIDRÁULICAS
Desde que comenzamos nuestra gestión estamos avanzando en forma constante con obras hidráulicas en todos los rincones del municipio. Hoy finalizamos la segunda etapa de saneamiento hidráulico en Florida Oeste y seguimos avanzando con las obras hidráulicas en Villa Martelli, Olivos, Munro, Vicente López y Villa Adelina que benefician a más de 70 mil vecinos.
Estas obras marcan un antes y un después para nuestros vecinos, porque les permiten estar tranquilos cada vez que llueve. Nos confirma que el trabajo que venimos haciendo vale la pena y nos impulsa a seguir por este camino.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4736185"/>
                  </a:ext>
                </a:extLst>
              </a:tr>
            </a:tbl>
          </a:graphicData>
        </a:graphic>
      </p:graphicFrame>
      <p:sp>
        <p:nvSpPr>
          <p:cNvPr id="4" name="Text Placeholder 3">
            <a:extLst>
              <a:ext uri="{FF2B5EF4-FFF2-40B4-BE49-F238E27FC236}">
                <a16:creationId xmlns:a16="http://schemas.microsoft.com/office/drawing/2014/main" id="{B74021E1-49C9-40AA-9E39-77F17830EE90}"/>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4196505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94AD-7428-48CD-9516-FDED0AA2F3E3}"/>
              </a:ext>
            </a:extLst>
          </p:cNvPr>
          <p:cNvSpPr>
            <a:spLocks noGrp="1"/>
          </p:cNvSpPr>
          <p:nvPr>
            <p:ph type="title"/>
          </p:nvPr>
        </p:nvSpPr>
        <p:spPr/>
        <p:txBody>
          <a:bodyPr/>
          <a:lstStyle/>
          <a:p>
            <a:r>
              <a:rPr lang="en-US"/>
              <a:t>Facebook Post Table + Reactions | POSSE - 17 of 21</a:t>
            </a:r>
          </a:p>
        </p:txBody>
      </p:sp>
      <p:graphicFrame>
        <p:nvGraphicFramePr>
          <p:cNvPr id="5" name="Table Placeholder 4">
            <a:extLst>
              <a:ext uri="{FF2B5EF4-FFF2-40B4-BE49-F238E27FC236}">
                <a16:creationId xmlns:a16="http://schemas.microsoft.com/office/drawing/2014/main" id="{45D33185-D923-458C-9324-209FF7E5ADD7}"/>
              </a:ext>
            </a:extLst>
          </p:cNvPr>
          <p:cNvGraphicFramePr>
            <a:graphicFrameLocks noGrp="1"/>
          </p:cNvGraphicFramePr>
          <p:nvPr>
            <p:ph type="tbl" sz="quarter" idx="13"/>
            <p:extLst>
              <p:ext uri="{D42A27DB-BD31-4B8C-83A1-F6EECF244321}">
                <p14:modId xmlns:p14="http://schemas.microsoft.com/office/powerpoint/2010/main" val="1024383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1086310"/>
                    </a:ext>
                  </a:extLst>
                </a:gridCol>
                <a:gridCol w="493776">
                  <a:extLst>
                    <a:ext uri="{9D8B030D-6E8A-4147-A177-3AD203B41FA5}">
                      <a16:colId xmlns:a16="http://schemas.microsoft.com/office/drawing/2014/main" val="1734637612"/>
                    </a:ext>
                  </a:extLst>
                </a:gridCol>
                <a:gridCol w="493776">
                  <a:extLst>
                    <a:ext uri="{9D8B030D-6E8A-4147-A177-3AD203B41FA5}">
                      <a16:colId xmlns:a16="http://schemas.microsoft.com/office/drawing/2014/main" val="2837674985"/>
                    </a:ext>
                  </a:extLst>
                </a:gridCol>
                <a:gridCol w="493776">
                  <a:extLst>
                    <a:ext uri="{9D8B030D-6E8A-4147-A177-3AD203B41FA5}">
                      <a16:colId xmlns:a16="http://schemas.microsoft.com/office/drawing/2014/main" val="4227475059"/>
                    </a:ext>
                  </a:extLst>
                </a:gridCol>
                <a:gridCol w="493776">
                  <a:extLst>
                    <a:ext uri="{9D8B030D-6E8A-4147-A177-3AD203B41FA5}">
                      <a16:colId xmlns:a16="http://schemas.microsoft.com/office/drawing/2014/main" val="2409913758"/>
                    </a:ext>
                  </a:extLst>
                </a:gridCol>
                <a:gridCol w="493776">
                  <a:extLst>
                    <a:ext uri="{9D8B030D-6E8A-4147-A177-3AD203B41FA5}">
                      <a16:colId xmlns:a16="http://schemas.microsoft.com/office/drawing/2014/main" val="2064374449"/>
                    </a:ext>
                  </a:extLst>
                </a:gridCol>
                <a:gridCol w="493776">
                  <a:extLst>
                    <a:ext uri="{9D8B030D-6E8A-4147-A177-3AD203B41FA5}">
                      <a16:colId xmlns:a16="http://schemas.microsoft.com/office/drawing/2014/main" val="2279130002"/>
                    </a:ext>
                  </a:extLst>
                </a:gridCol>
                <a:gridCol w="493776">
                  <a:extLst>
                    <a:ext uri="{9D8B030D-6E8A-4147-A177-3AD203B41FA5}">
                      <a16:colId xmlns:a16="http://schemas.microsoft.com/office/drawing/2014/main" val="806552270"/>
                    </a:ext>
                  </a:extLst>
                </a:gridCol>
                <a:gridCol w="493776">
                  <a:extLst>
                    <a:ext uri="{9D8B030D-6E8A-4147-A177-3AD203B41FA5}">
                      <a16:colId xmlns:a16="http://schemas.microsoft.com/office/drawing/2014/main" val="1634045641"/>
                    </a:ext>
                  </a:extLst>
                </a:gridCol>
                <a:gridCol w="493776">
                  <a:extLst>
                    <a:ext uri="{9D8B030D-6E8A-4147-A177-3AD203B41FA5}">
                      <a16:colId xmlns:a16="http://schemas.microsoft.com/office/drawing/2014/main" val="928861822"/>
                    </a:ext>
                  </a:extLst>
                </a:gridCol>
                <a:gridCol w="493776">
                  <a:extLst>
                    <a:ext uri="{9D8B030D-6E8A-4147-A177-3AD203B41FA5}">
                      <a16:colId xmlns:a16="http://schemas.microsoft.com/office/drawing/2014/main" val="3193713602"/>
                    </a:ext>
                  </a:extLst>
                </a:gridCol>
                <a:gridCol w="493776">
                  <a:extLst>
                    <a:ext uri="{9D8B030D-6E8A-4147-A177-3AD203B41FA5}">
                      <a16:colId xmlns:a16="http://schemas.microsoft.com/office/drawing/2014/main" val="3164307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98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- 2021-09-24 11:09:09</a:t>
                      </a:r>
                      <a:r>
                        <a:rPr kumimoji="0" lang="es-ES" sz="1000" b="0" i="0" u="none" strike="noStrike" kern="1200" cap="none" spc="0" normalizeH="0" baseline="0" noProof="0">
                          <a:ln>
                            <a:noFill/>
                          </a:ln>
                          <a:solidFill>
                            <a:prstClr val="black"/>
                          </a:solidFill>
                          <a:effectLst/>
                          <a:uLnTx/>
                          <a:uFillTx/>
                          <a:latin typeface="+mn-lt"/>
                          <a:ea typeface="+mn-ea"/>
                          <a:cs typeface="+mn-cs"/>
                        </a:rPr>
                        <a:t>
 Siempre del lado de los clubes, del deporte y de los chicos y chicas de Lanús.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148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- 2021-09-29 11:54:04</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especial para todos los lanusenses. El lugar en el que crecí, me críe y tengo el honor de ser intendente, cumple 77 años. 
A pesar de los tiempos difíciles que nos tocó vivir, esta ciudad supo salir adelante. Con trabajo, dedicación y esfuerzo, siempre demostramos ser una ciudad única. 
Sigamos transformando Lanús ¡Felicitaciones!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8732512"/>
                  </a:ext>
                </a:extLst>
              </a:tr>
            </a:tbl>
          </a:graphicData>
        </a:graphic>
      </p:graphicFrame>
      <p:sp>
        <p:nvSpPr>
          <p:cNvPr id="4" name="Text Placeholder 3">
            <a:extLst>
              <a:ext uri="{FF2B5EF4-FFF2-40B4-BE49-F238E27FC236}">
                <a16:creationId xmlns:a16="http://schemas.microsoft.com/office/drawing/2014/main" id="{E59636E8-5F12-4447-BB9B-3C008EBE7869}"/>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72153883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8521-CBED-49A0-BA96-F53A7CD6E60E}"/>
              </a:ext>
            </a:extLst>
          </p:cNvPr>
          <p:cNvSpPr>
            <a:spLocks noGrp="1"/>
          </p:cNvSpPr>
          <p:nvPr>
            <p:ph type="title"/>
          </p:nvPr>
        </p:nvSpPr>
        <p:spPr/>
        <p:txBody>
          <a:bodyPr/>
          <a:lstStyle/>
          <a:p>
            <a:r>
              <a:rPr lang="en-US"/>
              <a:t>Facebook Post Table + Reactions | POSSE - 18 of 21</a:t>
            </a:r>
          </a:p>
        </p:txBody>
      </p:sp>
      <p:graphicFrame>
        <p:nvGraphicFramePr>
          <p:cNvPr id="5" name="Table Placeholder 4">
            <a:extLst>
              <a:ext uri="{FF2B5EF4-FFF2-40B4-BE49-F238E27FC236}">
                <a16:creationId xmlns:a16="http://schemas.microsoft.com/office/drawing/2014/main" id="{8E53772D-577C-4848-B8C8-EB17DF4B3837}"/>
              </a:ext>
            </a:extLst>
          </p:cNvPr>
          <p:cNvGraphicFramePr>
            <a:graphicFrameLocks noGrp="1"/>
          </p:cNvGraphicFramePr>
          <p:nvPr>
            <p:ph type="tbl" sz="quarter" idx="13"/>
            <p:extLst>
              <p:ext uri="{D42A27DB-BD31-4B8C-83A1-F6EECF244321}">
                <p14:modId xmlns:p14="http://schemas.microsoft.com/office/powerpoint/2010/main" val="1820559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6639865"/>
                    </a:ext>
                  </a:extLst>
                </a:gridCol>
                <a:gridCol w="493776">
                  <a:extLst>
                    <a:ext uri="{9D8B030D-6E8A-4147-A177-3AD203B41FA5}">
                      <a16:colId xmlns:a16="http://schemas.microsoft.com/office/drawing/2014/main" val="1817766337"/>
                    </a:ext>
                  </a:extLst>
                </a:gridCol>
                <a:gridCol w="493776">
                  <a:extLst>
                    <a:ext uri="{9D8B030D-6E8A-4147-A177-3AD203B41FA5}">
                      <a16:colId xmlns:a16="http://schemas.microsoft.com/office/drawing/2014/main" val="1336886822"/>
                    </a:ext>
                  </a:extLst>
                </a:gridCol>
                <a:gridCol w="493776">
                  <a:extLst>
                    <a:ext uri="{9D8B030D-6E8A-4147-A177-3AD203B41FA5}">
                      <a16:colId xmlns:a16="http://schemas.microsoft.com/office/drawing/2014/main" val="3399029405"/>
                    </a:ext>
                  </a:extLst>
                </a:gridCol>
                <a:gridCol w="493776">
                  <a:extLst>
                    <a:ext uri="{9D8B030D-6E8A-4147-A177-3AD203B41FA5}">
                      <a16:colId xmlns:a16="http://schemas.microsoft.com/office/drawing/2014/main" val="3332031777"/>
                    </a:ext>
                  </a:extLst>
                </a:gridCol>
                <a:gridCol w="493776">
                  <a:extLst>
                    <a:ext uri="{9D8B030D-6E8A-4147-A177-3AD203B41FA5}">
                      <a16:colId xmlns:a16="http://schemas.microsoft.com/office/drawing/2014/main" val="1139707532"/>
                    </a:ext>
                  </a:extLst>
                </a:gridCol>
                <a:gridCol w="493776">
                  <a:extLst>
                    <a:ext uri="{9D8B030D-6E8A-4147-A177-3AD203B41FA5}">
                      <a16:colId xmlns:a16="http://schemas.microsoft.com/office/drawing/2014/main" val="2653518484"/>
                    </a:ext>
                  </a:extLst>
                </a:gridCol>
                <a:gridCol w="493776">
                  <a:extLst>
                    <a:ext uri="{9D8B030D-6E8A-4147-A177-3AD203B41FA5}">
                      <a16:colId xmlns:a16="http://schemas.microsoft.com/office/drawing/2014/main" val="1796263418"/>
                    </a:ext>
                  </a:extLst>
                </a:gridCol>
                <a:gridCol w="493776">
                  <a:extLst>
                    <a:ext uri="{9D8B030D-6E8A-4147-A177-3AD203B41FA5}">
                      <a16:colId xmlns:a16="http://schemas.microsoft.com/office/drawing/2014/main" val="4228848498"/>
                    </a:ext>
                  </a:extLst>
                </a:gridCol>
                <a:gridCol w="493776">
                  <a:extLst>
                    <a:ext uri="{9D8B030D-6E8A-4147-A177-3AD203B41FA5}">
                      <a16:colId xmlns:a16="http://schemas.microsoft.com/office/drawing/2014/main" val="3802738367"/>
                    </a:ext>
                  </a:extLst>
                </a:gridCol>
                <a:gridCol w="493776">
                  <a:extLst>
                    <a:ext uri="{9D8B030D-6E8A-4147-A177-3AD203B41FA5}">
                      <a16:colId xmlns:a16="http://schemas.microsoft.com/office/drawing/2014/main" val="1535216104"/>
                    </a:ext>
                  </a:extLst>
                </a:gridCol>
                <a:gridCol w="493776">
                  <a:extLst>
                    <a:ext uri="{9D8B030D-6E8A-4147-A177-3AD203B41FA5}">
                      <a16:colId xmlns:a16="http://schemas.microsoft.com/office/drawing/2014/main" val="187113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6061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- 2021-09-27 16:00:01</a:t>
                      </a:r>
                      <a:r>
                        <a:rPr kumimoji="0" lang="es-ES" sz="1000" b="0" i="0" u="none" strike="noStrike" kern="1200" cap="none" spc="0" normalizeH="0" baseline="0" noProof="0">
                          <a:ln>
                            <a:noFill/>
                          </a:ln>
                          <a:solidFill>
                            <a:prstClr val="black"/>
                          </a:solidFill>
                          <a:effectLst/>
                          <a:uLnTx/>
                          <a:uFillTx/>
                          <a:latin typeface="+mn-lt"/>
                          <a:ea typeface="+mn-ea"/>
                          <a:cs typeface="+mn-cs"/>
                        </a:rPr>
                        <a:t>
 Continuamos llevando adelante operativos de desinfección de los espacios públicos en todo el municipio. En esta ocasión, nuestros equipos de Higiene Urbana, estuvieron desinfectando e higienizando en las paradas del Metrobús. Seguimos cuidándote como el primer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26593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- 2021-09-29 13:56:36</a:t>
                      </a:r>
                      <a:r>
                        <a:rPr kumimoji="0" lang="es-ES" sz="1000" b="0" i="0" u="none" strike="noStrike" kern="1200" cap="none" spc="0" normalizeH="0" baseline="0" noProof="0">
                          <a:ln>
                            <a:noFill/>
                          </a:ln>
                          <a:solidFill>
                            <a:prstClr val="black"/>
                          </a:solidFill>
                          <a:effectLst/>
                          <a:uLnTx/>
                          <a:uFillTx/>
                          <a:latin typeface="+mn-lt"/>
                          <a:ea typeface="+mn-ea"/>
                          <a:cs typeface="+mn-cs"/>
                        </a:rPr>
                        <a:t>
 Hoy estuve en la parroquia Santa Teresa celebrando la misa por el día de Lanús. Me acompañaron funcionarios y candidatos de nuestro distrito.
También estuvieron Valentín y Martín, parientes de Anacarsis Lanús, uno de los padres fundadores de nuestro hermosa ciudad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68173651"/>
                  </a:ext>
                </a:extLst>
              </a:tr>
            </a:tbl>
          </a:graphicData>
        </a:graphic>
      </p:graphicFrame>
      <p:sp>
        <p:nvSpPr>
          <p:cNvPr id="4" name="Text Placeholder 3">
            <a:extLst>
              <a:ext uri="{FF2B5EF4-FFF2-40B4-BE49-F238E27FC236}">
                <a16:creationId xmlns:a16="http://schemas.microsoft.com/office/drawing/2014/main" id="{73E90835-F343-4EA4-888A-6CC7959410A6}"/>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3245427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E5E39-0E35-4739-8015-637EB7705B0E}"/>
              </a:ext>
            </a:extLst>
          </p:cNvPr>
          <p:cNvSpPr>
            <a:spLocks noGrp="1"/>
          </p:cNvSpPr>
          <p:nvPr>
            <p:ph type="title"/>
          </p:nvPr>
        </p:nvSpPr>
        <p:spPr/>
        <p:txBody>
          <a:bodyPr/>
          <a:lstStyle/>
          <a:p>
            <a:r>
              <a:rPr lang="en-US"/>
              <a:t>Facebook Post Table + Reactions | POSSE - 19 of 21</a:t>
            </a:r>
          </a:p>
        </p:txBody>
      </p:sp>
      <p:graphicFrame>
        <p:nvGraphicFramePr>
          <p:cNvPr id="5" name="Table Placeholder 4">
            <a:extLst>
              <a:ext uri="{FF2B5EF4-FFF2-40B4-BE49-F238E27FC236}">
                <a16:creationId xmlns:a16="http://schemas.microsoft.com/office/drawing/2014/main" id="{5AA89E4A-DD4F-479A-A24A-9C9BEB4B8D75}"/>
              </a:ext>
            </a:extLst>
          </p:cNvPr>
          <p:cNvGraphicFramePr>
            <a:graphicFrameLocks noGrp="1"/>
          </p:cNvGraphicFramePr>
          <p:nvPr>
            <p:ph type="tbl" sz="quarter" idx="13"/>
            <p:extLst>
              <p:ext uri="{D42A27DB-BD31-4B8C-83A1-F6EECF244321}">
                <p14:modId xmlns:p14="http://schemas.microsoft.com/office/powerpoint/2010/main" val="4212392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90150464"/>
                    </a:ext>
                  </a:extLst>
                </a:gridCol>
                <a:gridCol w="493776">
                  <a:extLst>
                    <a:ext uri="{9D8B030D-6E8A-4147-A177-3AD203B41FA5}">
                      <a16:colId xmlns:a16="http://schemas.microsoft.com/office/drawing/2014/main" val="2736895030"/>
                    </a:ext>
                  </a:extLst>
                </a:gridCol>
                <a:gridCol w="493776">
                  <a:extLst>
                    <a:ext uri="{9D8B030D-6E8A-4147-A177-3AD203B41FA5}">
                      <a16:colId xmlns:a16="http://schemas.microsoft.com/office/drawing/2014/main" val="2621962901"/>
                    </a:ext>
                  </a:extLst>
                </a:gridCol>
                <a:gridCol w="493776">
                  <a:extLst>
                    <a:ext uri="{9D8B030D-6E8A-4147-A177-3AD203B41FA5}">
                      <a16:colId xmlns:a16="http://schemas.microsoft.com/office/drawing/2014/main" val="3105391904"/>
                    </a:ext>
                  </a:extLst>
                </a:gridCol>
                <a:gridCol w="493776">
                  <a:extLst>
                    <a:ext uri="{9D8B030D-6E8A-4147-A177-3AD203B41FA5}">
                      <a16:colId xmlns:a16="http://schemas.microsoft.com/office/drawing/2014/main" val="1730295463"/>
                    </a:ext>
                  </a:extLst>
                </a:gridCol>
                <a:gridCol w="493776">
                  <a:extLst>
                    <a:ext uri="{9D8B030D-6E8A-4147-A177-3AD203B41FA5}">
                      <a16:colId xmlns:a16="http://schemas.microsoft.com/office/drawing/2014/main" val="2277251500"/>
                    </a:ext>
                  </a:extLst>
                </a:gridCol>
                <a:gridCol w="493776">
                  <a:extLst>
                    <a:ext uri="{9D8B030D-6E8A-4147-A177-3AD203B41FA5}">
                      <a16:colId xmlns:a16="http://schemas.microsoft.com/office/drawing/2014/main" val="1494483002"/>
                    </a:ext>
                  </a:extLst>
                </a:gridCol>
                <a:gridCol w="493776">
                  <a:extLst>
                    <a:ext uri="{9D8B030D-6E8A-4147-A177-3AD203B41FA5}">
                      <a16:colId xmlns:a16="http://schemas.microsoft.com/office/drawing/2014/main" val="313101170"/>
                    </a:ext>
                  </a:extLst>
                </a:gridCol>
                <a:gridCol w="493776">
                  <a:extLst>
                    <a:ext uri="{9D8B030D-6E8A-4147-A177-3AD203B41FA5}">
                      <a16:colId xmlns:a16="http://schemas.microsoft.com/office/drawing/2014/main" val="2577851691"/>
                    </a:ext>
                  </a:extLst>
                </a:gridCol>
                <a:gridCol w="493776">
                  <a:extLst>
                    <a:ext uri="{9D8B030D-6E8A-4147-A177-3AD203B41FA5}">
                      <a16:colId xmlns:a16="http://schemas.microsoft.com/office/drawing/2014/main" val="2138559486"/>
                    </a:ext>
                  </a:extLst>
                </a:gridCol>
                <a:gridCol w="493776">
                  <a:extLst>
                    <a:ext uri="{9D8B030D-6E8A-4147-A177-3AD203B41FA5}">
                      <a16:colId xmlns:a16="http://schemas.microsoft.com/office/drawing/2014/main" val="3235851787"/>
                    </a:ext>
                  </a:extLst>
                </a:gridCol>
                <a:gridCol w="493776">
                  <a:extLst>
                    <a:ext uri="{9D8B030D-6E8A-4147-A177-3AD203B41FA5}">
                      <a16:colId xmlns:a16="http://schemas.microsoft.com/office/drawing/2014/main" val="28763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75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Nestor Grindetti - 2021-09-20 15:57:27</a:t>
                      </a:r>
                      <a:r>
                        <a:rPr kumimoji="0" lang="es-ES" sz="1000" b="0" i="0" u="none" strike="noStrike" kern="1200" cap="none" spc="0" normalizeH="0" baseline="0" noProof="0">
                          <a:ln>
                            <a:noFill/>
                          </a:ln>
                          <a:solidFill>
                            <a:prstClr val="black"/>
                          </a:solidFill>
                          <a:effectLst/>
                          <a:uLnTx/>
                          <a:uFillTx/>
                          <a:latin typeface="+mn-lt"/>
                          <a:ea typeface="+mn-ea"/>
                          <a:cs typeface="+mn-cs"/>
                        </a:rPr>
                        <a:t>
 Hoy quiero desearles un feliz día a todas y todos los jubilados lanusenses. 
Que esta etapa sea sinónimo de disfrute y plenitud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3345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- 2021-09-16 12:40:05</a:t>
                      </a:r>
                      <a:r>
                        <a:rPr kumimoji="0" lang="es-ES" sz="1000" b="0" i="0" u="none" strike="noStrike" kern="1200" cap="none" spc="0" normalizeH="0" baseline="0" noProof="0">
                          <a:ln>
                            <a:noFill/>
                          </a:ln>
                          <a:solidFill>
                            <a:prstClr val="black"/>
                          </a:solidFill>
                          <a:effectLst/>
                          <a:uLnTx/>
                          <a:uFillTx/>
                          <a:latin typeface="+mn-lt"/>
                          <a:ea typeface="+mn-ea"/>
                          <a:cs typeface="+mn-cs"/>
                        </a:rPr>
                        <a:t>
 Cumpliendo con las solicitudes que realizaron los vecinos, para mantener y mejorar el espacio público. Seguimos llevando a cabo los trabajos del Plan de Poda y Arbolado 2021. En esta ocasión, nuestro equipo de Poda y Arbolado estuvo trabajando en el barrio de Carapachay.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23352100"/>
                  </a:ext>
                </a:extLst>
              </a:tr>
            </a:tbl>
          </a:graphicData>
        </a:graphic>
      </p:graphicFrame>
      <p:sp>
        <p:nvSpPr>
          <p:cNvPr id="4" name="Text Placeholder 3">
            <a:extLst>
              <a:ext uri="{FF2B5EF4-FFF2-40B4-BE49-F238E27FC236}">
                <a16:creationId xmlns:a16="http://schemas.microsoft.com/office/drawing/2014/main" id="{77F9772E-09E9-42BC-A42B-EF0F2559936F}"/>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25890085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C0604-B279-4C61-8EA4-5418CD07CA3F}"/>
              </a:ext>
            </a:extLst>
          </p:cNvPr>
          <p:cNvSpPr>
            <a:spLocks noGrp="1"/>
          </p:cNvSpPr>
          <p:nvPr>
            <p:ph type="title"/>
          </p:nvPr>
        </p:nvSpPr>
        <p:spPr/>
        <p:txBody>
          <a:bodyPr/>
          <a:lstStyle/>
          <a:p>
            <a:r>
              <a:rPr lang="en-US"/>
              <a:t>Facebook Post Table + Reactions | POSSE - 20 of 21</a:t>
            </a:r>
          </a:p>
        </p:txBody>
      </p:sp>
      <p:graphicFrame>
        <p:nvGraphicFramePr>
          <p:cNvPr id="5" name="Table Placeholder 4">
            <a:extLst>
              <a:ext uri="{FF2B5EF4-FFF2-40B4-BE49-F238E27FC236}">
                <a16:creationId xmlns:a16="http://schemas.microsoft.com/office/drawing/2014/main" id="{92C8A3AE-01C8-4E80-B9E8-E12E355EC686}"/>
              </a:ext>
            </a:extLst>
          </p:cNvPr>
          <p:cNvGraphicFramePr>
            <a:graphicFrameLocks noGrp="1"/>
          </p:cNvGraphicFramePr>
          <p:nvPr>
            <p:ph type="tbl" sz="quarter" idx="13"/>
            <p:extLst>
              <p:ext uri="{D42A27DB-BD31-4B8C-83A1-F6EECF244321}">
                <p14:modId xmlns:p14="http://schemas.microsoft.com/office/powerpoint/2010/main" val="332468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2338498"/>
                    </a:ext>
                  </a:extLst>
                </a:gridCol>
                <a:gridCol w="493776">
                  <a:extLst>
                    <a:ext uri="{9D8B030D-6E8A-4147-A177-3AD203B41FA5}">
                      <a16:colId xmlns:a16="http://schemas.microsoft.com/office/drawing/2014/main" val="1343695276"/>
                    </a:ext>
                  </a:extLst>
                </a:gridCol>
                <a:gridCol w="493776">
                  <a:extLst>
                    <a:ext uri="{9D8B030D-6E8A-4147-A177-3AD203B41FA5}">
                      <a16:colId xmlns:a16="http://schemas.microsoft.com/office/drawing/2014/main" val="753140830"/>
                    </a:ext>
                  </a:extLst>
                </a:gridCol>
                <a:gridCol w="493776">
                  <a:extLst>
                    <a:ext uri="{9D8B030D-6E8A-4147-A177-3AD203B41FA5}">
                      <a16:colId xmlns:a16="http://schemas.microsoft.com/office/drawing/2014/main" val="3787316219"/>
                    </a:ext>
                  </a:extLst>
                </a:gridCol>
                <a:gridCol w="493776">
                  <a:extLst>
                    <a:ext uri="{9D8B030D-6E8A-4147-A177-3AD203B41FA5}">
                      <a16:colId xmlns:a16="http://schemas.microsoft.com/office/drawing/2014/main" val="1850088406"/>
                    </a:ext>
                  </a:extLst>
                </a:gridCol>
                <a:gridCol w="493776">
                  <a:extLst>
                    <a:ext uri="{9D8B030D-6E8A-4147-A177-3AD203B41FA5}">
                      <a16:colId xmlns:a16="http://schemas.microsoft.com/office/drawing/2014/main" val="3551409372"/>
                    </a:ext>
                  </a:extLst>
                </a:gridCol>
                <a:gridCol w="493776">
                  <a:extLst>
                    <a:ext uri="{9D8B030D-6E8A-4147-A177-3AD203B41FA5}">
                      <a16:colId xmlns:a16="http://schemas.microsoft.com/office/drawing/2014/main" val="1432996721"/>
                    </a:ext>
                  </a:extLst>
                </a:gridCol>
                <a:gridCol w="493776">
                  <a:extLst>
                    <a:ext uri="{9D8B030D-6E8A-4147-A177-3AD203B41FA5}">
                      <a16:colId xmlns:a16="http://schemas.microsoft.com/office/drawing/2014/main" val="2660028898"/>
                    </a:ext>
                  </a:extLst>
                </a:gridCol>
                <a:gridCol w="493776">
                  <a:extLst>
                    <a:ext uri="{9D8B030D-6E8A-4147-A177-3AD203B41FA5}">
                      <a16:colId xmlns:a16="http://schemas.microsoft.com/office/drawing/2014/main" val="570403803"/>
                    </a:ext>
                  </a:extLst>
                </a:gridCol>
                <a:gridCol w="493776">
                  <a:extLst>
                    <a:ext uri="{9D8B030D-6E8A-4147-A177-3AD203B41FA5}">
                      <a16:colId xmlns:a16="http://schemas.microsoft.com/office/drawing/2014/main" val="3771995327"/>
                    </a:ext>
                  </a:extLst>
                </a:gridCol>
                <a:gridCol w="493776">
                  <a:extLst>
                    <a:ext uri="{9D8B030D-6E8A-4147-A177-3AD203B41FA5}">
                      <a16:colId xmlns:a16="http://schemas.microsoft.com/office/drawing/2014/main" val="395126960"/>
                    </a:ext>
                  </a:extLst>
                </a:gridCol>
                <a:gridCol w="493776">
                  <a:extLst>
                    <a:ext uri="{9D8B030D-6E8A-4147-A177-3AD203B41FA5}">
                      <a16:colId xmlns:a16="http://schemas.microsoft.com/office/drawing/2014/main" val="1828040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5575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- 2021-09-28 15:20:50</a:t>
                      </a:r>
                      <a:r>
                        <a:rPr kumimoji="0" lang="es-ES" sz="1000" b="0" i="0" u="none" strike="noStrike" kern="1200" cap="none" spc="0" normalizeH="0" baseline="0" noProof="0">
                          <a:ln>
                            <a:noFill/>
                          </a:ln>
                          <a:solidFill>
                            <a:prstClr val="black"/>
                          </a:solidFill>
                          <a:effectLst/>
                          <a:uLnTx/>
                          <a:uFillTx/>
                          <a:latin typeface="+mn-lt"/>
                          <a:ea typeface="+mn-ea"/>
                          <a:cs typeface="+mn-cs"/>
                        </a:rPr>
                        <a:t>
 JORNADA DE VACUNACIÓN ANTIRRÁBICA🐈 🐶
Este jueves 30 de septiembre de 8 a 13 hs, nuestro equipo de Zoonosis realizará una jornada de vacunación antirrábica gratuita para perros y gatos en la esquina de las calles Melo y Habana. Se estará vacunando por orden de llegada.
🌧 Se suspende por lluvia.
👉 Para conocer las próximas jornadas ingresa a nuestra web 🔗 www.vicentelopez.gov.ar/bienestar-animal
📝 Si queres recibir todas las novedades sobre bienestar animal anotándote en 🔗 bit.ly/2TNzCf0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0787355"/>
                  </a:ext>
                </a:extLst>
              </a:tr>
            </a:tbl>
          </a:graphicData>
        </a:graphic>
      </p:graphicFrame>
      <p:sp>
        <p:nvSpPr>
          <p:cNvPr id="4" name="Text Placeholder 3">
            <a:extLst>
              <a:ext uri="{FF2B5EF4-FFF2-40B4-BE49-F238E27FC236}">
                <a16:creationId xmlns:a16="http://schemas.microsoft.com/office/drawing/2014/main" id="{468F26BD-8B78-4189-99C5-1861CD6E5C8C}"/>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83990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CE848-F4F0-45A5-82DC-4A1388869697}"/>
              </a:ext>
            </a:extLst>
          </p:cNvPr>
          <p:cNvSpPr>
            <a:spLocks noGrp="1"/>
          </p:cNvSpPr>
          <p:nvPr>
            <p:ph type="title"/>
          </p:nvPr>
        </p:nvSpPr>
        <p:spPr/>
        <p:txBody>
          <a:bodyPr/>
          <a:lstStyle/>
          <a:p>
            <a:r>
              <a:rPr lang="en-US"/>
              <a:t>Facebook Post Table + Reactions | POSSE - 21 of 21</a:t>
            </a:r>
          </a:p>
        </p:txBody>
      </p:sp>
      <p:graphicFrame>
        <p:nvGraphicFramePr>
          <p:cNvPr id="5" name="Table Placeholder 4">
            <a:extLst>
              <a:ext uri="{FF2B5EF4-FFF2-40B4-BE49-F238E27FC236}">
                <a16:creationId xmlns:a16="http://schemas.microsoft.com/office/drawing/2014/main" id="{9CB8119A-568E-4CC3-8CD6-E9F5AD265DDD}"/>
              </a:ext>
            </a:extLst>
          </p:cNvPr>
          <p:cNvGraphicFramePr>
            <a:graphicFrameLocks noGrp="1"/>
          </p:cNvGraphicFramePr>
          <p:nvPr>
            <p:ph type="tbl" sz="quarter" idx="13"/>
            <p:extLst>
              <p:ext uri="{D42A27DB-BD31-4B8C-83A1-F6EECF244321}">
                <p14:modId xmlns:p14="http://schemas.microsoft.com/office/powerpoint/2010/main" val="4142850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4984171"/>
                    </a:ext>
                  </a:extLst>
                </a:gridCol>
                <a:gridCol w="493776">
                  <a:extLst>
                    <a:ext uri="{9D8B030D-6E8A-4147-A177-3AD203B41FA5}">
                      <a16:colId xmlns:a16="http://schemas.microsoft.com/office/drawing/2014/main" val="837943744"/>
                    </a:ext>
                  </a:extLst>
                </a:gridCol>
                <a:gridCol w="493776">
                  <a:extLst>
                    <a:ext uri="{9D8B030D-6E8A-4147-A177-3AD203B41FA5}">
                      <a16:colId xmlns:a16="http://schemas.microsoft.com/office/drawing/2014/main" val="2675638678"/>
                    </a:ext>
                  </a:extLst>
                </a:gridCol>
                <a:gridCol w="493776">
                  <a:extLst>
                    <a:ext uri="{9D8B030D-6E8A-4147-A177-3AD203B41FA5}">
                      <a16:colId xmlns:a16="http://schemas.microsoft.com/office/drawing/2014/main" val="699443621"/>
                    </a:ext>
                  </a:extLst>
                </a:gridCol>
                <a:gridCol w="493776">
                  <a:extLst>
                    <a:ext uri="{9D8B030D-6E8A-4147-A177-3AD203B41FA5}">
                      <a16:colId xmlns:a16="http://schemas.microsoft.com/office/drawing/2014/main" val="3293728434"/>
                    </a:ext>
                  </a:extLst>
                </a:gridCol>
                <a:gridCol w="493776">
                  <a:extLst>
                    <a:ext uri="{9D8B030D-6E8A-4147-A177-3AD203B41FA5}">
                      <a16:colId xmlns:a16="http://schemas.microsoft.com/office/drawing/2014/main" val="254362484"/>
                    </a:ext>
                  </a:extLst>
                </a:gridCol>
                <a:gridCol w="493776">
                  <a:extLst>
                    <a:ext uri="{9D8B030D-6E8A-4147-A177-3AD203B41FA5}">
                      <a16:colId xmlns:a16="http://schemas.microsoft.com/office/drawing/2014/main" val="1279693355"/>
                    </a:ext>
                  </a:extLst>
                </a:gridCol>
                <a:gridCol w="493776">
                  <a:extLst>
                    <a:ext uri="{9D8B030D-6E8A-4147-A177-3AD203B41FA5}">
                      <a16:colId xmlns:a16="http://schemas.microsoft.com/office/drawing/2014/main" val="3698379869"/>
                    </a:ext>
                  </a:extLst>
                </a:gridCol>
                <a:gridCol w="493776">
                  <a:extLst>
                    <a:ext uri="{9D8B030D-6E8A-4147-A177-3AD203B41FA5}">
                      <a16:colId xmlns:a16="http://schemas.microsoft.com/office/drawing/2014/main" val="2879139400"/>
                    </a:ext>
                  </a:extLst>
                </a:gridCol>
                <a:gridCol w="493776">
                  <a:extLst>
                    <a:ext uri="{9D8B030D-6E8A-4147-A177-3AD203B41FA5}">
                      <a16:colId xmlns:a16="http://schemas.microsoft.com/office/drawing/2014/main" val="3028616738"/>
                    </a:ext>
                  </a:extLst>
                </a:gridCol>
                <a:gridCol w="493776">
                  <a:extLst>
                    <a:ext uri="{9D8B030D-6E8A-4147-A177-3AD203B41FA5}">
                      <a16:colId xmlns:a16="http://schemas.microsoft.com/office/drawing/2014/main" val="3517894814"/>
                    </a:ext>
                  </a:extLst>
                </a:gridCol>
                <a:gridCol w="493776">
                  <a:extLst>
                    <a:ext uri="{9D8B030D-6E8A-4147-A177-3AD203B41FA5}">
                      <a16:colId xmlns:a16="http://schemas.microsoft.com/office/drawing/2014/main" val="332117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2751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Jorge Macri - 2021-09-16 15:02:32</a:t>
                      </a:r>
                      <a:r>
                        <a:rPr kumimoji="0" lang="es-ES" sz="1000" b="0" i="0" u="none" strike="noStrike" kern="1200" cap="none" spc="0" normalizeH="0" baseline="0" noProof="0">
                          <a:ln>
                            <a:noFill/>
                          </a:ln>
                          <a:solidFill>
                            <a:prstClr val="black"/>
                          </a:solidFill>
                          <a:effectLst/>
                          <a:uLnTx/>
                          <a:uFillTx/>
                          <a:latin typeface="+mn-lt"/>
                          <a:ea typeface="+mn-ea"/>
                          <a:cs typeface="+mn-cs"/>
                        </a:rPr>
                        <a:t>
 En Vicente López, estamos llevando adelante el Plan Integral de Renovación de las Plazas del municipio. En estos espacios incorporamos nuevos senderos, mesas, sillas, juegos, pisos antigolpes, equipamiento urbano y luminarias. Las plazas son puntos de encuentro fundamentales en los que se reúnen grupos de amigos y familias, por eso seguimos trabajando para que estén cada día más lindas.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97660238"/>
                  </a:ext>
                </a:extLst>
              </a:tr>
            </a:tbl>
          </a:graphicData>
        </a:graphic>
      </p:graphicFrame>
      <p:sp>
        <p:nvSpPr>
          <p:cNvPr id="4" name="Text Placeholder 3">
            <a:extLst>
              <a:ext uri="{FF2B5EF4-FFF2-40B4-BE49-F238E27FC236}">
                <a16:creationId xmlns:a16="http://schemas.microsoft.com/office/drawing/2014/main" id="{3AE29B30-DB89-4E35-A4C0-C61EEE343A68}"/>
              </a:ext>
            </a:extLst>
          </p:cNvPr>
          <p:cNvSpPr>
            <a:spLocks noGrp="1"/>
          </p:cNvSpPr>
          <p:nvPr>
            <p:ph type="body" sz="quarter" idx="14"/>
          </p:nvPr>
        </p:nvSpPr>
        <p:spPr/>
        <p:txBody>
          <a:bodyPr/>
          <a:lstStyle/>
          <a:p>
            <a:r>
              <a:rPr lang="en-US"/>
              <a:t>09/16/2021 - 09/30/2021</a:t>
            </a:r>
          </a:p>
        </p:txBody>
      </p:sp>
    </p:spTree>
    <p:extLst>
      <p:ext uri="{BB962C8B-B14F-4D97-AF65-F5344CB8AC3E}">
        <p14:creationId xmlns:p14="http://schemas.microsoft.com/office/powerpoint/2010/main" val="12461692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313EB-E1A0-4CA3-A67A-407FF9DC8998}"/>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5BDEEF46-55B9-4116-9248-79EC265A760C}"/>
              </a:ext>
            </a:extLst>
          </p:cNvPr>
          <p:cNvGraphicFramePr>
            <a:graphicFrameLocks noGrp="1"/>
          </p:cNvGraphicFramePr>
          <p:nvPr>
            <p:ph type="chart" sz="quarter" idx="13"/>
            <p:extLst>
              <p:ext uri="{D42A27DB-BD31-4B8C-83A1-F6EECF244321}">
                <p14:modId xmlns:p14="http://schemas.microsoft.com/office/powerpoint/2010/main" val="4035971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987470-D673-4216-B7B3-C3037A6C452C}"/>
              </a:ext>
            </a:extLst>
          </p:cNvPr>
          <p:cNvSpPr>
            <a:spLocks noGrp="1"/>
          </p:cNvSpPr>
          <p:nvPr>
            <p:ph type="body" sz="quarter" idx="14"/>
          </p:nvPr>
        </p:nvSpPr>
        <p:spPr/>
        <p:txBody>
          <a:bodyPr/>
          <a:lstStyle/>
          <a:p>
            <a:r>
              <a:rPr lang="en-US"/>
              <a:t>09/16/2021 - 09/30/2021</a:t>
            </a:r>
          </a:p>
        </p:txBody>
      </p:sp>
      <p:sp>
        <p:nvSpPr>
          <p:cNvPr id="5" name="Footer Placeholder 4">
            <a:extLst>
              <a:ext uri="{FF2B5EF4-FFF2-40B4-BE49-F238E27FC236}">
                <a16:creationId xmlns:a16="http://schemas.microsoft.com/office/drawing/2014/main" id="{C73AA330-8798-466D-8730-64CF1D41F4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42426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1380</Words>
  <Application>Microsoft Office PowerPoint</Application>
  <PresentationFormat>On-screen Show (4:3)</PresentationFormat>
  <Paragraphs>759</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quintly_template</vt:lpstr>
      <vt:lpstr>FACEBOOK NUEVO - La emilia usar</vt:lpstr>
      <vt:lpstr>Facebook Key Metrics Table | POSSE</vt:lpstr>
      <vt:lpstr>Facebook Fan Distribution | POSSE</vt:lpstr>
      <vt:lpstr>Facebook +/- Fan Distribution | POSSE</vt:lpstr>
      <vt:lpstr>Facebook Key Metrics Radar | POSSE</vt:lpstr>
      <vt:lpstr>Facebook Page Likes Total | POSSE</vt:lpstr>
      <vt:lpstr>Facebook Posts Distribution | POSSE</vt:lpstr>
      <vt:lpstr>Facebook Interactions Distribution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21</vt:lpstr>
      <vt:lpstr>Facebook Post Table + Reactions | POSSE - 2 of 21</vt:lpstr>
      <vt:lpstr>Facebook Post Table + Reactions | POSSE - 3 of 21</vt:lpstr>
      <vt:lpstr>Facebook Post Table + Reactions | POSSE - 4 of 21</vt:lpstr>
      <vt:lpstr>Facebook Post Table + Reactions | POSSE - 5 of 21</vt:lpstr>
      <vt:lpstr>Facebook Post Table + Reactions | POSSE - 6 of 21</vt:lpstr>
      <vt:lpstr>Facebook Post Table + Reactions | POSSE - 7 of 21</vt:lpstr>
      <vt:lpstr>Facebook Post Table + Reactions | POSSE - 8 of 21</vt:lpstr>
      <vt:lpstr>Facebook Post Table + Reactions | POSSE - 9 of 21</vt:lpstr>
      <vt:lpstr>Facebook Post Table + Reactions | POSSE - 10 of 21</vt:lpstr>
      <vt:lpstr>Facebook Post Table + Reactions | POSSE - 11 of 21</vt:lpstr>
      <vt:lpstr>Facebook Post Table + Reactions | POSSE - 12 of 21</vt:lpstr>
      <vt:lpstr>Facebook Post Table + Reactions | POSSE - 13 of 21</vt:lpstr>
      <vt:lpstr>Facebook Post Table + Reactions | POSSE - 14 of 21</vt:lpstr>
      <vt:lpstr>Facebook Post Table + Reactions | POSSE - 15 of 21</vt:lpstr>
      <vt:lpstr>Facebook Post Table + Reactions | POSSE - 16 of 21</vt:lpstr>
      <vt:lpstr>Facebook Post Table + Reactions | POSSE - 17 of 21</vt:lpstr>
      <vt:lpstr>Facebook Post Table + Reactions | POSSE - 18 of 21</vt:lpstr>
      <vt:lpstr>Facebook Post Table + Reactions | POSSE - 19 of 21</vt:lpstr>
      <vt:lpstr>Facebook Post Table + Reactions | POSSE - 20 of 21</vt:lpstr>
      <vt:lpstr>Facebook Post Table + Reactions | POSSE - 21 of 21</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2021-10-01T08:17:07Z</dcterms:created>
  <dcterms:modified xsi:type="dcterms:W3CDTF">2021-10-01T08:18:19Z</dcterms:modified>
</cp:coreProperties>
</file>