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olmobikes</c:v>
                </c:pt>
                <c:pt idx="1">
                  <c:v>venzoarg</c:v>
                </c:pt>
                <c:pt idx="2">
                  <c:v>topmega_oficial</c:v>
                </c:pt>
                <c:pt idx="3">
                  <c:v>teknialbikes</c:v>
                </c:pt>
                <c:pt idx="4">
                  <c:v>raleigh.bicicletas</c:v>
                </c:pt>
                <c:pt idx="5">
                  <c:v>motomelbicicletas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190079</c:v>
                </c:pt>
                <c:pt idx="1">
                  <c:v>85546</c:v>
                </c:pt>
                <c:pt idx="2">
                  <c:v>68403</c:v>
                </c:pt>
                <c:pt idx="3">
                  <c:v>11040</c:v>
                </c:pt>
                <c:pt idx="4">
                  <c:v>7572</c:v>
                </c:pt>
                <c:pt idx="5">
                  <c:v>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E8-46CE-BB88-70F6B777F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5.8080999999999996</c:v>
                </c:pt>
                <c:pt idx="1">
                  <c:v>28.571400000000001</c:v>
                </c:pt>
                <c:pt idx="2">
                  <c:v>25</c:v>
                </c:pt>
                <c:pt idx="3">
                  <c:v>100</c:v>
                </c:pt>
                <c:pt idx="4">
                  <c:v>64.285700000000006</c:v>
                </c:pt>
                <c:pt idx="5">
                  <c:v>0.47320000000000001</c:v>
                </c:pt>
                <c:pt idx="6">
                  <c:v>3.2967</c:v>
                </c:pt>
                <c:pt idx="7">
                  <c:v>-6.7417999999999996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B8-4979-98D6-DED623B31E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2.8403999999999998</c:v>
                </c:pt>
                <c:pt idx="1">
                  <c:v>57.142899999999997</c:v>
                </c:pt>
                <c:pt idx="2">
                  <c:v>12.5</c:v>
                </c:pt>
                <c:pt idx="3">
                  <c:v>33.333300000000001</c:v>
                </c:pt>
                <c:pt idx="4">
                  <c:v>71.428600000000003</c:v>
                </c:pt>
                <c:pt idx="5">
                  <c:v>1.1000000000000001</c:v>
                </c:pt>
                <c:pt idx="6">
                  <c:v>16.478100000000001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B8-4979-98D6-DED623B31E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35.986600000000003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98.720100000000002</c:v>
                </c:pt>
                <c:pt idx="6">
                  <c:v>78.881</c:v>
                </c:pt>
                <c:pt idx="7">
                  <c:v>46.003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B8-4979-98D6-DED623B31E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45.005499999999998</c:v>
                </c:pt>
                <c:pt idx="1">
                  <c:v>0</c:v>
                </c:pt>
                <c:pt idx="2">
                  <c:v>100</c:v>
                </c:pt>
                <c:pt idx="3">
                  <c:v>66.666700000000006</c:v>
                </c:pt>
                <c:pt idx="4">
                  <c:v>71.428600000000003</c:v>
                </c:pt>
                <c:pt idx="5">
                  <c:v>10.9305</c:v>
                </c:pt>
                <c:pt idx="6">
                  <c:v>3.3822999999999999</c:v>
                </c:pt>
                <c:pt idx="7">
                  <c:v>9.0342000000000002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B8-4979-98D6-DED623B31E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28.571400000000001</c:v>
                </c:pt>
                <c:pt idx="2">
                  <c:v>0</c:v>
                </c:pt>
                <c:pt idx="3">
                  <c:v>0</c:v>
                </c:pt>
                <c:pt idx="4">
                  <c:v>28.571400000000001</c:v>
                </c:pt>
                <c:pt idx="5">
                  <c:v>100</c:v>
                </c:pt>
                <c:pt idx="6">
                  <c:v>100</c:v>
                </c:pt>
                <c:pt idx="7">
                  <c:v>36.620800000000003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B8-4979-98D6-DED623B31E1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3.9836</c:v>
                </c:pt>
                <c:pt idx="1">
                  <c:v>0</c:v>
                </c:pt>
                <c:pt idx="2">
                  <c:v>75</c:v>
                </c:pt>
                <c:pt idx="3">
                  <c:v>0</c:v>
                </c:pt>
                <c:pt idx="4">
                  <c:v>42.857100000000003</c:v>
                </c:pt>
                <c:pt idx="5">
                  <c:v>1.788</c:v>
                </c:pt>
                <c:pt idx="6">
                  <c:v>0</c:v>
                </c:pt>
                <c:pt idx="7">
                  <c:v>41.014699999999998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B8-4979-98D6-DED623B31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6057952"/>
        <c:axId val="396055656"/>
      </c:radarChart>
      <c:catAx>
        <c:axId val="39605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55656"/>
        <c:crosses val="autoZero"/>
        <c:auto val="1"/>
        <c:lblAlgn val="ctr"/>
        <c:lblOffset val="100"/>
        <c:noMultiLvlLbl val="0"/>
      </c:catAx>
      <c:valAx>
        <c:axId val="39605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5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11145</c:v>
                </c:pt>
                <c:pt idx="1">
                  <c:v>11131</c:v>
                </c:pt>
                <c:pt idx="2">
                  <c:v>11130</c:v>
                </c:pt>
                <c:pt idx="3">
                  <c:v>11130</c:v>
                </c:pt>
                <c:pt idx="4">
                  <c:v>11127</c:v>
                </c:pt>
                <c:pt idx="5">
                  <c:v>11123</c:v>
                </c:pt>
                <c:pt idx="6">
                  <c:v>11122</c:v>
                </c:pt>
                <c:pt idx="7">
                  <c:v>11119</c:v>
                </c:pt>
                <c:pt idx="8">
                  <c:v>11119</c:v>
                </c:pt>
                <c:pt idx="9">
                  <c:v>11110</c:v>
                </c:pt>
                <c:pt idx="10">
                  <c:v>11103</c:v>
                </c:pt>
                <c:pt idx="11">
                  <c:v>11099</c:v>
                </c:pt>
                <c:pt idx="12">
                  <c:v>11095</c:v>
                </c:pt>
                <c:pt idx="13">
                  <c:v>11091</c:v>
                </c:pt>
                <c:pt idx="14">
                  <c:v>11089</c:v>
                </c:pt>
                <c:pt idx="15">
                  <c:v>11078</c:v>
                </c:pt>
                <c:pt idx="16">
                  <c:v>11076</c:v>
                </c:pt>
                <c:pt idx="17">
                  <c:v>11072</c:v>
                </c:pt>
                <c:pt idx="18">
                  <c:v>11072</c:v>
                </c:pt>
                <c:pt idx="19">
                  <c:v>11069</c:v>
                </c:pt>
                <c:pt idx="20">
                  <c:v>11071</c:v>
                </c:pt>
                <c:pt idx="21">
                  <c:v>11066</c:v>
                </c:pt>
                <c:pt idx="22">
                  <c:v>11059</c:v>
                </c:pt>
                <c:pt idx="23">
                  <c:v>11061</c:v>
                </c:pt>
                <c:pt idx="24">
                  <c:v>11059</c:v>
                </c:pt>
                <c:pt idx="25">
                  <c:v>11057</c:v>
                </c:pt>
                <c:pt idx="26">
                  <c:v>11053</c:v>
                </c:pt>
                <c:pt idx="27">
                  <c:v>11049</c:v>
                </c:pt>
                <c:pt idx="28">
                  <c:v>11045</c:v>
                </c:pt>
                <c:pt idx="29">
                  <c:v>11040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57-43F1-9BE4-AACFA62DEF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4703</c:v>
                </c:pt>
                <c:pt idx="1">
                  <c:v>4744</c:v>
                </c:pt>
                <c:pt idx="2">
                  <c:v>4808</c:v>
                </c:pt>
                <c:pt idx="3">
                  <c:v>4863</c:v>
                </c:pt>
                <c:pt idx="4">
                  <c:v>4881</c:v>
                </c:pt>
                <c:pt idx="5">
                  <c:v>4905</c:v>
                </c:pt>
                <c:pt idx="6">
                  <c:v>5183</c:v>
                </c:pt>
                <c:pt idx="7">
                  <c:v>5329</c:v>
                </c:pt>
                <c:pt idx="8">
                  <c:v>5367</c:v>
                </c:pt>
                <c:pt idx="9">
                  <c:v>5366</c:v>
                </c:pt>
                <c:pt idx="10">
                  <c:v>5364</c:v>
                </c:pt>
                <c:pt idx="11">
                  <c:v>5355</c:v>
                </c:pt>
                <c:pt idx="12">
                  <c:v>5359</c:v>
                </c:pt>
                <c:pt idx="13">
                  <c:v>5358</c:v>
                </c:pt>
                <c:pt idx="14">
                  <c:v>5357</c:v>
                </c:pt>
                <c:pt idx="15">
                  <c:v>5354</c:v>
                </c:pt>
                <c:pt idx="16">
                  <c:v>5356</c:v>
                </c:pt>
                <c:pt idx="17">
                  <c:v>5356</c:v>
                </c:pt>
                <c:pt idx="18">
                  <c:v>5358</c:v>
                </c:pt>
                <c:pt idx="19">
                  <c:v>5362</c:v>
                </c:pt>
                <c:pt idx="20">
                  <c:v>5367</c:v>
                </c:pt>
                <c:pt idx="21">
                  <c:v>5365</c:v>
                </c:pt>
                <c:pt idx="22">
                  <c:v>5366</c:v>
                </c:pt>
                <c:pt idx="23">
                  <c:v>5371</c:v>
                </c:pt>
                <c:pt idx="24">
                  <c:v>5371</c:v>
                </c:pt>
                <c:pt idx="25">
                  <c:v>5373</c:v>
                </c:pt>
                <c:pt idx="26">
                  <c:v>5382</c:v>
                </c:pt>
                <c:pt idx="27">
                  <c:v>5385</c:v>
                </c:pt>
                <c:pt idx="28">
                  <c:v>5391</c:v>
                </c:pt>
                <c:pt idx="29">
                  <c:v>5399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57-43F1-9BE4-AACFA62DEF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64020</c:v>
                </c:pt>
                <c:pt idx="1">
                  <c:v>64017</c:v>
                </c:pt>
                <c:pt idx="2">
                  <c:v>64026</c:v>
                </c:pt>
                <c:pt idx="3">
                  <c:v>64028</c:v>
                </c:pt>
                <c:pt idx="4">
                  <c:v>64028</c:v>
                </c:pt>
                <c:pt idx="5">
                  <c:v>64024</c:v>
                </c:pt>
                <c:pt idx="6">
                  <c:v>64046</c:v>
                </c:pt>
                <c:pt idx="7">
                  <c:v>64682</c:v>
                </c:pt>
                <c:pt idx="8">
                  <c:v>65135</c:v>
                </c:pt>
                <c:pt idx="9">
                  <c:v>65269</c:v>
                </c:pt>
                <c:pt idx="10">
                  <c:v>65352</c:v>
                </c:pt>
                <c:pt idx="11">
                  <c:v>65431</c:v>
                </c:pt>
                <c:pt idx="12">
                  <c:v>65513</c:v>
                </c:pt>
                <c:pt idx="13">
                  <c:v>65606</c:v>
                </c:pt>
                <c:pt idx="14">
                  <c:v>65664</c:v>
                </c:pt>
                <c:pt idx="15">
                  <c:v>65711</c:v>
                </c:pt>
                <c:pt idx="16">
                  <c:v>65739</c:v>
                </c:pt>
                <c:pt idx="17">
                  <c:v>66265</c:v>
                </c:pt>
                <c:pt idx="18">
                  <c:v>66929</c:v>
                </c:pt>
                <c:pt idx="19">
                  <c:v>67043</c:v>
                </c:pt>
                <c:pt idx="20">
                  <c:v>67144</c:v>
                </c:pt>
                <c:pt idx="21">
                  <c:v>67106</c:v>
                </c:pt>
                <c:pt idx="22">
                  <c:v>67123</c:v>
                </c:pt>
                <c:pt idx="23">
                  <c:v>67122</c:v>
                </c:pt>
                <c:pt idx="24">
                  <c:v>67128</c:v>
                </c:pt>
                <c:pt idx="25">
                  <c:v>67816</c:v>
                </c:pt>
                <c:pt idx="26">
                  <c:v>68329</c:v>
                </c:pt>
                <c:pt idx="27">
                  <c:v>68358</c:v>
                </c:pt>
                <c:pt idx="28">
                  <c:v>68385</c:v>
                </c:pt>
                <c:pt idx="29">
                  <c:v>68403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57-43F1-9BE4-AACFA62DEF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84516</c:v>
                </c:pt>
                <c:pt idx="1">
                  <c:v>84544</c:v>
                </c:pt>
                <c:pt idx="2">
                  <c:v>84579</c:v>
                </c:pt>
                <c:pt idx="3">
                  <c:v>84615</c:v>
                </c:pt>
                <c:pt idx="4">
                  <c:v>84661</c:v>
                </c:pt>
                <c:pt idx="5">
                  <c:v>84695</c:v>
                </c:pt>
                <c:pt idx="6">
                  <c:v>84726</c:v>
                </c:pt>
                <c:pt idx="7">
                  <c:v>84763</c:v>
                </c:pt>
                <c:pt idx="8">
                  <c:v>84807</c:v>
                </c:pt>
                <c:pt idx="9">
                  <c:v>84848</c:v>
                </c:pt>
                <c:pt idx="10">
                  <c:v>84869</c:v>
                </c:pt>
                <c:pt idx="11">
                  <c:v>84891</c:v>
                </c:pt>
                <c:pt idx="12">
                  <c:v>84904</c:v>
                </c:pt>
                <c:pt idx="13">
                  <c:v>84940</c:v>
                </c:pt>
                <c:pt idx="14">
                  <c:v>84971</c:v>
                </c:pt>
                <c:pt idx="15">
                  <c:v>85010</c:v>
                </c:pt>
                <c:pt idx="16">
                  <c:v>85058</c:v>
                </c:pt>
                <c:pt idx="17">
                  <c:v>85103</c:v>
                </c:pt>
                <c:pt idx="18">
                  <c:v>85110</c:v>
                </c:pt>
                <c:pt idx="19">
                  <c:v>85142</c:v>
                </c:pt>
                <c:pt idx="20">
                  <c:v>85164</c:v>
                </c:pt>
                <c:pt idx="21">
                  <c:v>85195</c:v>
                </c:pt>
                <c:pt idx="22">
                  <c:v>85294</c:v>
                </c:pt>
                <c:pt idx="23">
                  <c:v>85318</c:v>
                </c:pt>
                <c:pt idx="24">
                  <c:v>85341</c:v>
                </c:pt>
                <c:pt idx="25">
                  <c:v>85366</c:v>
                </c:pt>
                <c:pt idx="26">
                  <c:v>85424</c:v>
                </c:pt>
                <c:pt idx="27">
                  <c:v>85474</c:v>
                </c:pt>
                <c:pt idx="28">
                  <c:v>85513</c:v>
                </c:pt>
                <c:pt idx="29">
                  <c:v>85546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57-43F1-9BE4-AACFA62DEF8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180212</c:v>
                </c:pt>
                <c:pt idx="1">
                  <c:v>180181</c:v>
                </c:pt>
                <c:pt idx="2">
                  <c:v>180146</c:v>
                </c:pt>
                <c:pt idx="3">
                  <c:v>180109</c:v>
                </c:pt>
                <c:pt idx="4">
                  <c:v>180076</c:v>
                </c:pt>
                <c:pt idx="5">
                  <c:v>180039</c:v>
                </c:pt>
                <c:pt idx="6">
                  <c:v>179999</c:v>
                </c:pt>
                <c:pt idx="7">
                  <c:v>179954</c:v>
                </c:pt>
                <c:pt idx="8">
                  <c:v>179904</c:v>
                </c:pt>
                <c:pt idx="9">
                  <c:v>179862</c:v>
                </c:pt>
                <c:pt idx="10">
                  <c:v>179829</c:v>
                </c:pt>
                <c:pt idx="11">
                  <c:v>179790</c:v>
                </c:pt>
                <c:pt idx="12">
                  <c:v>179744</c:v>
                </c:pt>
                <c:pt idx="13">
                  <c:v>179692</c:v>
                </c:pt>
                <c:pt idx="14">
                  <c:v>179643</c:v>
                </c:pt>
                <c:pt idx="15">
                  <c:v>179608</c:v>
                </c:pt>
                <c:pt idx="16">
                  <c:v>180764</c:v>
                </c:pt>
                <c:pt idx="17">
                  <c:v>181514</c:v>
                </c:pt>
                <c:pt idx="18">
                  <c:v>181828</c:v>
                </c:pt>
                <c:pt idx="19">
                  <c:v>182430</c:v>
                </c:pt>
                <c:pt idx="20">
                  <c:v>184906</c:v>
                </c:pt>
                <c:pt idx="21">
                  <c:v>186763</c:v>
                </c:pt>
                <c:pt idx="22">
                  <c:v>189228</c:v>
                </c:pt>
                <c:pt idx="23">
                  <c:v>190651</c:v>
                </c:pt>
                <c:pt idx="24">
                  <c:v>190493</c:v>
                </c:pt>
                <c:pt idx="25">
                  <c:v>190425</c:v>
                </c:pt>
                <c:pt idx="26">
                  <c:v>190348</c:v>
                </c:pt>
                <c:pt idx="27">
                  <c:v>190297</c:v>
                </c:pt>
                <c:pt idx="28">
                  <c:v>190185</c:v>
                </c:pt>
                <c:pt idx="29">
                  <c:v>190079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57-43F1-9BE4-AACFA62DEF8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7156</c:v>
                </c:pt>
                <c:pt idx="1">
                  <c:v>7172</c:v>
                </c:pt>
                <c:pt idx="2">
                  <c:v>7186</c:v>
                </c:pt>
                <c:pt idx="3">
                  <c:v>7207</c:v>
                </c:pt>
                <c:pt idx="4">
                  <c:v>7216</c:v>
                </c:pt>
                <c:pt idx="5">
                  <c:v>7233</c:v>
                </c:pt>
                <c:pt idx="6">
                  <c:v>7244</c:v>
                </c:pt>
                <c:pt idx="7">
                  <c:v>7256</c:v>
                </c:pt>
                <c:pt idx="8">
                  <c:v>7269</c:v>
                </c:pt>
                <c:pt idx="9">
                  <c:v>7278</c:v>
                </c:pt>
                <c:pt idx="10">
                  <c:v>7277</c:v>
                </c:pt>
                <c:pt idx="11">
                  <c:v>7284</c:v>
                </c:pt>
                <c:pt idx="12">
                  <c:v>7294</c:v>
                </c:pt>
                <c:pt idx="13">
                  <c:v>7308</c:v>
                </c:pt>
                <c:pt idx="14">
                  <c:v>7327</c:v>
                </c:pt>
                <c:pt idx="15">
                  <c:v>7340</c:v>
                </c:pt>
                <c:pt idx="16">
                  <c:v>7356</c:v>
                </c:pt>
                <c:pt idx="17">
                  <c:v>7363</c:v>
                </c:pt>
                <c:pt idx="18">
                  <c:v>7377</c:v>
                </c:pt>
                <c:pt idx="19">
                  <c:v>7395</c:v>
                </c:pt>
                <c:pt idx="20">
                  <c:v>7421</c:v>
                </c:pt>
                <c:pt idx="21">
                  <c:v>7438</c:v>
                </c:pt>
                <c:pt idx="22">
                  <c:v>7447</c:v>
                </c:pt>
                <c:pt idx="23">
                  <c:v>7466</c:v>
                </c:pt>
                <c:pt idx="24">
                  <c:v>7478</c:v>
                </c:pt>
                <c:pt idx="25">
                  <c:v>7487</c:v>
                </c:pt>
                <c:pt idx="26">
                  <c:v>7497</c:v>
                </c:pt>
                <c:pt idx="27">
                  <c:v>7510</c:v>
                </c:pt>
                <c:pt idx="28">
                  <c:v>7539</c:v>
                </c:pt>
                <c:pt idx="29">
                  <c:v>7572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157-43F1-9BE4-AACFA62DE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059592"/>
        <c:axId val="396053032"/>
      </c:lineChart>
      <c:dateAx>
        <c:axId val="396059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53032"/>
        <c:crosses val="autoZero"/>
        <c:auto val="1"/>
        <c:lblOffset val="100"/>
        <c:baseTimeUnit val="days"/>
      </c:dateAx>
      <c:valAx>
        <c:axId val="39605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5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-7</c:v>
                </c:pt>
                <c:pt idx="1">
                  <c:v>-14</c:v>
                </c:pt>
                <c:pt idx="2">
                  <c:v>-1</c:v>
                </c:pt>
                <c:pt idx="3">
                  <c:v>0</c:v>
                </c:pt>
                <c:pt idx="4">
                  <c:v>-3</c:v>
                </c:pt>
                <c:pt idx="5">
                  <c:v>-4</c:v>
                </c:pt>
                <c:pt idx="6">
                  <c:v>-1</c:v>
                </c:pt>
                <c:pt idx="7">
                  <c:v>-3</c:v>
                </c:pt>
                <c:pt idx="8">
                  <c:v>0</c:v>
                </c:pt>
                <c:pt idx="9">
                  <c:v>-9</c:v>
                </c:pt>
                <c:pt idx="10">
                  <c:v>-7</c:v>
                </c:pt>
                <c:pt idx="11">
                  <c:v>-4</c:v>
                </c:pt>
                <c:pt idx="12">
                  <c:v>-4</c:v>
                </c:pt>
                <c:pt idx="13">
                  <c:v>-4</c:v>
                </c:pt>
                <c:pt idx="14">
                  <c:v>-2</c:v>
                </c:pt>
                <c:pt idx="15">
                  <c:v>-11</c:v>
                </c:pt>
                <c:pt idx="16">
                  <c:v>-2</c:v>
                </c:pt>
                <c:pt idx="17">
                  <c:v>-4</c:v>
                </c:pt>
                <c:pt idx="18">
                  <c:v>0</c:v>
                </c:pt>
                <c:pt idx="19">
                  <c:v>-3</c:v>
                </c:pt>
                <c:pt idx="20">
                  <c:v>2</c:v>
                </c:pt>
                <c:pt idx="21">
                  <c:v>-5</c:v>
                </c:pt>
                <c:pt idx="22">
                  <c:v>-7</c:v>
                </c:pt>
                <c:pt idx="23">
                  <c:v>2</c:v>
                </c:pt>
                <c:pt idx="24">
                  <c:v>-2</c:v>
                </c:pt>
                <c:pt idx="25">
                  <c:v>-2</c:v>
                </c:pt>
                <c:pt idx="26">
                  <c:v>-4</c:v>
                </c:pt>
                <c:pt idx="27">
                  <c:v>-4</c:v>
                </c:pt>
                <c:pt idx="28">
                  <c:v>-4</c:v>
                </c:pt>
                <c:pt idx="29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34-47EC-A942-D288F36FC1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</c:v>
                </c:pt>
                <c:pt idx="1">
                  <c:v>41</c:v>
                </c:pt>
                <c:pt idx="2">
                  <c:v>64</c:v>
                </c:pt>
                <c:pt idx="3">
                  <c:v>55</c:v>
                </c:pt>
                <c:pt idx="4">
                  <c:v>18</c:v>
                </c:pt>
                <c:pt idx="5">
                  <c:v>24</c:v>
                </c:pt>
                <c:pt idx="6">
                  <c:v>278</c:v>
                </c:pt>
                <c:pt idx="7">
                  <c:v>146</c:v>
                </c:pt>
                <c:pt idx="8">
                  <c:v>38</c:v>
                </c:pt>
                <c:pt idx="9">
                  <c:v>-1</c:v>
                </c:pt>
                <c:pt idx="10">
                  <c:v>-2</c:v>
                </c:pt>
                <c:pt idx="11">
                  <c:v>-9</c:v>
                </c:pt>
                <c:pt idx="12">
                  <c:v>4</c:v>
                </c:pt>
                <c:pt idx="13">
                  <c:v>-1</c:v>
                </c:pt>
                <c:pt idx="14">
                  <c:v>-1</c:v>
                </c:pt>
                <c:pt idx="15">
                  <c:v>-3</c:v>
                </c:pt>
                <c:pt idx="16">
                  <c:v>2</c:v>
                </c:pt>
                <c:pt idx="17">
                  <c:v>0</c:v>
                </c:pt>
                <c:pt idx="18">
                  <c:v>2</c:v>
                </c:pt>
                <c:pt idx="19">
                  <c:v>4</c:v>
                </c:pt>
                <c:pt idx="20">
                  <c:v>5</c:v>
                </c:pt>
                <c:pt idx="21">
                  <c:v>-2</c:v>
                </c:pt>
                <c:pt idx="22">
                  <c:v>1</c:v>
                </c:pt>
                <c:pt idx="23">
                  <c:v>5</c:v>
                </c:pt>
                <c:pt idx="24">
                  <c:v>0</c:v>
                </c:pt>
                <c:pt idx="25">
                  <c:v>2</c:v>
                </c:pt>
                <c:pt idx="26">
                  <c:v>9</c:v>
                </c:pt>
                <c:pt idx="27">
                  <c:v>3</c:v>
                </c:pt>
                <c:pt idx="28">
                  <c:v>6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34-47EC-A942-D288F36FC1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</c:v>
                </c:pt>
                <c:pt idx="1">
                  <c:v>-3</c:v>
                </c:pt>
                <c:pt idx="2">
                  <c:v>9</c:v>
                </c:pt>
                <c:pt idx="3">
                  <c:v>2</c:v>
                </c:pt>
                <c:pt idx="4">
                  <c:v>0</c:v>
                </c:pt>
                <c:pt idx="5">
                  <c:v>-4</c:v>
                </c:pt>
                <c:pt idx="6">
                  <c:v>22</c:v>
                </c:pt>
                <c:pt idx="7">
                  <c:v>636</c:v>
                </c:pt>
                <c:pt idx="8">
                  <c:v>453</c:v>
                </c:pt>
                <c:pt idx="9">
                  <c:v>134</c:v>
                </c:pt>
                <c:pt idx="10">
                  <c:v>83</c:v>
                </c:pt>
                <c:pt idx="11">
                  <c:v>79</c:v>
                </c:pt>
                <c:pt idx="12">
                  <c:v>82</c:v>
                </c:pt>
                <c:pt idx="13">
                  <c:v>93</c:v>
                </c:pt>
                <c:pt idx="14">
                  <c:v>58</c:v>
                </c:pt>
                <c:pt idx="15">
                  <c:v>47</c:v>
                </c:pt>
                <c:pt idx="16">
                  <c:v>28</c:v>
                </c:pt>
                <c:pt idx="17">
                  <c:v>526</c:v>
                </c:pt>
                <c:pt idx="18">
                  <c:v>664</c:v>
                </c:pt>
                <c:pt idx="19">
                  <c:v>114</c:v>
                </c:pt>
                <c:pt idx="20">
                  <c:v>101</c:v>
                </c:pt>
                <c:pt idx="21">
                  <c:v>-38</c:v>
                </c:pt>
                <c:pt idx="22">
                  <c:v>17</c:v>
                </c:pt>
                <c:pt idx="23">
                  <c:v>-1</c:v>
                </c:pt>
                <c:pt idx="24">
                  <c:v>6</c:v>
                </c:pt>
                <c:pt idx="25">
                  <c:v>688</c:v>
                </c:pt>
                <c:pt idx="26">
                  <c:v>513</c:v>
                </c:pt>
                <c:pt idx="27">
                  <c:v>29</c:v>
                </c:pt>
                <c:pt idx="28">
                  <c:v>27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34-47EC-A942-D288F36FC1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106</c:v>
                </c:pt>
                <c:pt idx="1">
                  <c:v>28</c:v>
                </c:pt>
                <c:pt idx="2">
                  <c:v>35</c:v>
                </c:pt>
                <c:pt idx="3">
                  <c:v>36</c:v>
                </c:pt>
                <c:pt idx="4">
                  <c:v>46</c:v>
                </c:pt>
                <c:pt idx="5">
                  <c:v>34</c:v>
                </c:pt>
                <c:pt idx="6">
                  <c:v>31</c:v>
                </c:pt>
                <c:pt idx="7">
                  <c:v>37</c:v>
                </c:pt>
                <c:pt idx="8">
                  <c:v>44</c:v>
                </c:pt>
                <c:pt idx="9">
                  <c:v>41</c:v>
                </c:pt>
                <c:pt idx="10">
                  <c:v>21</c:v>
                </c:pt>
                <c:pt idx="11">
                  <c:v>22</c:v>
                </c:pt>
                <c:pt idx="12">
                  <c:v>13</c:v>
                </c:pt>
                <c:pt idx="13">
                  <c:v>36</c:v>
                </c:pt>
                <c:pt idx="14">
                  <c:v>31</c:v>
                </c:pt>
                <c:pt idx="15">
                  <c:v>39</c:v>
                </c:pt>
                <c:pt idx="16">
                  <c:v>48</c:v>
                </c:pt>
                <c:pt idx="17">
                  <c:v>45</c:v>
                </c:pt>
                <c:pt idx="18">
                  <c:v>7</c:v>
                </c:pt>
                <c:pt idx="19">
                  <c:v>32</c:v>
                </c:pt>
                <c:pt idx="20">
                  <c:v>22</c:v>
                </c:pt>
                <c:pt idx="21">
                  <c:v>31</c:v>
                </c:pt>
                <c:pt idx="22">
                  <c:v>99</c:v>
                </c:pt>
                <c:pt idx="23">
                  <c:v>24</c:v>
                </c:pt>
                <c:pt idx="24">
                  <c:v>23</c:v>
                </c:pt>
                <c:pt idx="25">
                  <c:v>25</c:v>
                </c:pt>
                <c:pt idx="26">
                  <c:v>58</c:v>
                </c:pt>
                <c:pt idx="27">
                  <c:v>50</c:v>
                </c:pt>
                <c:pt idx="28">
                  <c:v>39</c:v>
                </c:pt>
                <c:pt idx="29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34-47EC-A942-D288F36FC1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-34</c:v>
                </c:pt>
                <c:pt idx="1">
                  <c:v>-31</c:v>
                </c:pt>
                <c:pt idx="2">
                  <c:v>-35</c:v>
                </c:pt>
                <c:pt idx="3">
                  <c:v>-37</c:v>
                </c:pt>
                <c:pt idx="4">
                  <c:v>-33</c:v>
                </c:pt>
                <c:pt idx="5">
                  <c:v>-37</c:v>
                </c:pt>
                <c:pt idx="6">
                  <c:v>-40</c:v>
                </c:pt>
                <c:pt idx="7">
                  <c:v>-45</c:v>
                </c:pt>
                <c:pt idx="8">
                  <c:v>-50</c:v>
                </c:pt>
                <c:pt idx="9">
                  <c:v>-42</c:v>
                </c:pt>
                <c:pt idx="10">
                  <c:v>-33</c:v>
                </c:pt>
                <c:pt idx="11">
                  <c:v>-39</c:v>
                </c:pt>
                <c:pt idx="12">
                  <c:v>-46</c:v>
                </c:pt>
                <c:pt idx="13">
                  <c:v>-52</c:v>
                </c:pt>
                <c:pt idx="14">
                  <c:v>-49</c:v>
                </c:pt>
                <c:pt idx="15">
                  <c:v>-35</c:v>
                </c:pt>
                <c:pt idx="16">
                  <c:v>1156</c:v>
                </c:pt>
                <c:pt idx="17">
                  <c:v>750</c:v>
                </c:pt>
                <c:pt idx="18">
                  <c:v>314</c:v>
                </c:pt>
                <c:pt idx="19">
                  <c:v>602</c:v>
                </c:pt>
                <c:pt idx="20">
                  <c:v>2476</c:v>
                </c:pt>
                <c:pt idx="21">
                  <c:v>1857</c:v>
                </c:pt>
                <c:pt idx="22">
                  <c:v>2465</c:v>
                </c:pt>
                <c:pt idx="23">
                  <c:v>1423</c:v>
                </c:pt>
                <c:pt idx="24">
                  <c:v>-158</c:v>
                </c:pt>
                <c:pt idx="25">
                  <c:v>-68</c:v>
                </c:pt>
                <c:pt idx="26">
                  <c:v>-77</c:v>
                </c:pt>
                <c:pt idx="27">
                  <c:v>-51</c:v>
                </c:pt>
                <c:pt idx="28">
                  <c:v>-112</c:v>
                </c:pt>
                <c:pt idx="29">
                  <c:v>-106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34-47EC-A942-D288F36FC1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20</c:v>
                </c:pt>
                <c:pt idx="1">
                  <c:v>16</c:v>
                </c:pt>
                <c:pt idx="2">
                  <c:v>14</c:v>
                </c:pt>
                <c:pt idx="3">
                  <c:v>21</c:v>
                </c:pt>
                <c:pt idx="4">
                  <c:v>9</c:v>
                </c:pt>
                <c:pt idx="5">
                  <c:v>17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  <c:pt idx="9">
                  <c:v>9</c:v>
                </c:pt>
                <c:pt idx="10">
                  <c:v>-1</c:v>
                </c:pt>
                <c:pt idx="11">
                  <c:v>7</c:v>
                </c:pt>
                <c:pt idx="12">
                  <c:v>10</c:v>
                </c:pt>
                <c:pt idx="13">
                  <c:v>14</c:v>
                </c:pt>
                <c:pt idx="14">
                  <c:v>19</c:v>
                </c:pt>
                <c:pt idx="15">
                  <c:v>13</c:v>
                </c:pt>
                <c:pt idx="16">
                  <c:v>16</c:v>
                </c:pt>
                <c:pt idx="17">
                  <c:v>7</c:v>
                </c:pt>
                <c:pt idx="18">
                  <c:v>14</c:v>
                </c:pt>
                <c:pt idx="19">
                  <c:v>18</c:v>
                </c:pt>
                <c:pt idx="20">
                  <c:v>26</c:v>
                </c:pt>
                <c:pt idx="21">
                  <c:v>17</c:v>
                </c:pt>
                <c:pt idx="22">
                  <c:v>9</c:v>
                </c:pt>
                <c:pt idx="23">
                  <c:v>19</c:v>
                </c:pt>
                <c:pt idx="24">
                  <c:v>12</c:v>
                </c:pt>
                <c:pt idx="25">
                  <c:v>9</c:v>
                </c:pt>
                <c:pt idx="26">
                  <c:v>10</c:v>
                </c:pt>
                <c:pt idx="27">
                  <c:v>13</c:v>
                </c:pt>
                <c:pt idx="28">
                  <c:v>29</c:v>
                </c:pt>
                <c:pt idx="29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E34-47EC-A942-D288F36FC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054016"/>
        <c:axId val="396068448"/>
      </c:lineChart>
      <c:dateAx>
        <c:axId val="396054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68448"/>
        <c:crosses val="autoZero"/>
        <c:auto val="1"/>
        <c:lblOffset val="100"/>
        <c:baseTimeUnit val="days"/>
      </c:dateAx>
      <c:valAx>
        <c:axId val="39606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5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B-47EE-AC6A-9078EDCC43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FB-47EE-AC6A-9078EDCC43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FB-47EE-AC6A-9078EDCC43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FB-47EE-AC6A-9078EDCC43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FB-47EE-AC6A-9078EDCC43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7FB-47EE-AC6A-9078EDCC43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165736"/>
        <c:axId val="401166064"/>
      </c:barChart>
      <c:catAx>
        <c:axId val="40116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166064"/>
        <c:crosses val="autoZero"/>
        <c:auto val="1"/>
        <c:lblAlgn val="ctr"/>
        <c:lblOffset val="100"/>
        <c:noMultiLvlLbl val="0"/>
      </c:catAx>
      <c:valAx>
        <c:axId val="40116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16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-4</c:v>
                </c:pt>
                <c:pt idx="1">
                  <c:v>-2</c:v>
                </c:pt>
                <c:pt idx="2">
                  <c:v>-4</c:v>
                </c:pt>
                <c:pt idx="3">
                  <c:v>-7</c:v>
                </c:pt>
                <c:pt idx="4">
                  <c:v>-3</c:v>
                </c:pt>
                <c:pt idx="5">
                  <c:v>-3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39-4264-9A10-176DA30027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71</c:v>
                </c:pt>
                <c:pt idx="2">
                  <c:v>31</c:v>
                </c:pt>
                <c:pt idx="3">
                  <c:v>17</c:v>
                </c:pt>
                <c:pt idx="4">
                  <c:v>18</c:v>
                </c:pt>
                <c:pt idx="5">
                  <c:v>13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39-4264-9A10-176DA30027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176</c:v>
                </c:pt>
                <c:pt idx="1">
                  <c:v>61</c:v>
                </c:pt>
                <c:pt idx="2">
                  <c:v>137</c:v>
                </c:pt>
                <c:pt idx="3">
                  <c:v>106</c:v>
                </c:pt>
                <c:pt idx="4">
                  <c:v>43</c:v>
                </c:pt>
                <c:pt idx="5">
                  <c:v>154</c:v>
                </c:pt>
                <c:pt idx="6">
                  <c:v>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39-4264-9A10-176DA30027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34</c:v>
                </c:pt>
                <c:pt idx="1">
                  <c:v>35</c:v>
                </c:pt>
                <c:pt idx="2">
                  <c:v>49</c:v>
                </c:pt>
                <c:pt idx="3">
                  <c:v>49</c:v>
                </c:pt>
                <c:pt idx="4">
                  <c:v>37</c:v>
                </c:pt>
                <c:pt idx="5">
                  <c:v>31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39-4264-9A10-176DA30027E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111</c:v>
                </c:pt>
                <c:pt idx="1">
                  <c:v>583</c:v>
                </c:pt>
                <c:pt idx="2">
                  <c:v>323</c:v>
                </c:pt>
                <c:pt idx="3">
                  <c:v>449</c:v>
                </c:pt>
                <c:pt idx="4">
                  <c:v>626</c:v>
                </c:pt>
                <c:pt idx="5">
                  <c:v>131</c:v>
                </c:pt>
                <c:pt idx="6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39-4264-9A10-176DA30027E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14</c:v>
                </c:pt>
                <c:pt idx="1">
                  <c:v>16</c:v>
                </c:pt>
                <c:pt idx="2">
                  <c:v>19</c:v>
                </c:pt>
                <c:pt idx="3">
                  <c:v>17</c:v>
                </c:pt>
                <c:pt idx="4">
                  <c:v>15</c:v>
                </c:pt>
                <c:pt idx="5">
                  <c:v>10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A39-4264-9A10-176DA3002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162784"/>
        <c:axId val="401164752"/>
      </c:barChart>
      <c:catAx>
        <c:axId val="40116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164752"/>
        <c:crosses val="autoZero"/>
        <c:auto val="1"/>
        <c:lblAlgn val="ctr"/>
        <c:lblOffset val="100"/>
        <c:noMultiLvlLbl val="0"/>
      </c:catAx>
      <c:valAx>
        <c:axId val="40116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16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C0-4C19-9CB4-9F839777C9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C0-4C19-9CB4-9F839777C9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C0-4C19-9CB4-9F839777C9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C0-4C19-9CB4-9F839777C9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C0-4C19-9CB4-9F839777C9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8C0-4C19-9CB4-9F839777C9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067792"/>
        <c:axId val="396068120"/>
      </c:lineChart>
      <c:catAx>
        <c:axId val="39606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68120"/>
        <c:crosses val="autoZero"/>
        <c:auto val="1"/>
        <c:lblAlgn val="ctr"/>
        <c:lblOffset val="100"/>
        <c:noMultiLvlLbl val="0"/>
      </c:catAx>
      <c:valAx>
        <c:axId val="39606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6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0.24341868012982301</c:v>
                </c:pt>
                <c:pt idx="1">
                  <c:v>0.25243418680129798</c:v>
                </c:pt>
                <c:pt idx="2">
                  <c:v>0.27948070681572301</c:v>
                </c:pt>
                <c:pt idx="3">
                  <c:v>0.29075009015506698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A7-4FCA-BB04-F047438F28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1.2126311621461101</c:v>
                </c:pt>
                <c:pt idx="2">
                  <c:v>2.2173826964957399</c:v>
                </c:pt>
                <c:pt idx="3">
                  <c:v>0.87111463076618501</c:v>
                </c:pt>
                <c:pt idx="4">
                  <c:v>0.57414373391407603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A7-4FCA-BB04-F047438F28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0.27450121581006198</c:v>
                </c:pt>
                <c:pt idx="2">
                  <c:v>16.560994396701499</c:v>
                </c:pt>
                <c:pt idx="3">
                  <c:v>0.30961622691093599</c:v>
                </c:pt>
                <c:pt idx="5">
                  <c:v>0.29451299632991501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A7-4FCA-BB04-F047438F28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0.53745104726511495</c:v>
                </c:pt>
                <c:pt idx="1">
                  <c:v>0.33125173956164999</c:v>
                </c:pt>
                <c:pt idx="2">
                  <c:v>0.81029271677388204</c:v>
                </c:pt>
                <c:pt idx="3">
                  <c:v>0.620067975209041</c:v>
                </c:pt>
                <c:pt idx="4">
                  <c:v>0.51981042208135897</c:v>
                </c:pt>
                <c:pt idx="5">
                  <c:v>0.24932083593042501</c:v>
                </c:pt>
                <c:pt idx="6">
                  <c:v>2.1227552304453701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A7-4FCA-BB04-F047438F280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2">
                  <c:v>0.27870047800372699</c:v>
                </c:pt>
                <c:pt idx="4">
                  <c:v>30.096951038375298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A7-4FCA-BB04-F047438F280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0.78761542639869597</c:v>
                </c:pt>
                <c:pt idx="1">
                  <c:v>2.6480173818576902</c:v>
                </c:pt>
                <c:pt idx="2">
                  <c:v>2.5258011950027202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A7-4FCA-BB04-F047438F2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038176"/>
        <c:axId val="334038504"/>
      </c:barChart>
      <c:catAx>
        <c:axId val="33403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38504"/>
        <c:crosses val="autoZero"/>
        <c:auto val="1"/>
        <c:lblAlgn val="ctr"/>
        <c:lblOffset val="100"/>
        <c:noMultiLvlLbl val="0"/>
      </c:catAx>
      <c:valAx>
        <c:axId val="33403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3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0.23436091581034799</c:v>
                </c:pt>
                <c:pt idx="11">
                  <c:v>0</c:v>
                </c:pt>
                <c:pt idx="12">
                  <c:v>0.29745808545159502</c:v>
                </c:pt>
                <c:pt idx="13">
                  <c:v>0.42365242473408998</c:v>
                </c:pt>
                <c:pt idx="14">
                  <c:v>0.243374797187669</c:v>
                </c:pt>
                <c:pt idx="15">
                  <c:v>0</c:v>
                </c:pt>
                <c:pt idx="16">
                  <c:v>0.18027762754642099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10-4B9B-95D5-BDCF88E383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0.49504950495049499</c:v>
                </c:pt>
                <c:pt idx="11">
                  <c:v>0.53465346534653502</c:v>
                </c:pt>
                <c:pt idx="12">
                  <c:v>0.316831683168317</c:v>
                </c:pt>
                <c:pt idx="13">
                  <c:v>0</c:v>
                </c:pt>
                <c:pt idx="14">
                  <c:v>1.08415841584158</c:v>
                </c:pt>
                <c:pt idx="15">
                  <c:v>1.06930693069307</c:v>
                </c:pt>
                <c:pt idx="16">
                  <c:v>0</c:v>
                </c:pt>
                <c:pt idx="17">
                  <c:v>2.8613861386138599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10-4B9B-95D5-BDCF88E383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0.28730568687372099</c:v>
                </c:pt>
                <c:pt idx="11">
                  <c:v>0</c:v>
                </c:pt>
                <c:pt idx="12">
                  <c:v>0.44706912957452899</c:v>
                </c:pt>
                <c:pt idx="13">
                  <c:v>81.710945641831202</c:v>
                </c:pt>
                <c:pt idx="14">
                  <c:v>0</c:v>
                </c:pt>
                <c:pt idx="15">
                  <c:v>0.163875001887961</c:v>
                </c:pt>
                <c:pt idx="16">
                  <c:v>0.32170852905194203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10-4B9B-95D5-BDCF88E383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0.104715737951807</c:v>
                </c:pt>
                <c:pt idx="10">
                  <c:v>0.33414909638554202</c:v>
                </c:pt>
                <c:pt idx="11">
                  <c:v>0.444747740963855</c:v>
                </c:pt>
                <c:pt idx="12">
                  <c:v>0.249435240963855</c:v>
                </c:pt>
                <c:pt idx="13">
                  <c:v>0</c:v>
                </c:pt>
                <c:pt idx="14">
                  <c:v>0.52004894578313299</c:v>
                </c:pt>
                <c:pt idx="15">
                  <c:v>0</c:v>
                </c:pt>
                <c:pt idx="16">
                  <c:v>0</c:v>
                </c:pt>
                <c:pt idx="17">
                  <c:v>1.2330572289156601</c:v>
                </c:pt>
                <c:pt idx="18">
                  <c:v>1.66839231927711</c:v>
                </c:pt>
                <c:pt idx="19">
                  <c:v>0</c:v>
                </c:pt>
                <c:pt idx="20">
                  <c:v>0</c:v>
                </c:pt>
                <c:pt idx="21">
                  <c:v>0.52887330572289204</c:v>
                </c:pt>
                <c:pt idx="22">
                  <c:v>0.53769766566265098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10-4B9B-95D5-BDCF88E383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0.18687045988496101</c:v>
                </c:pt>
                <c:pt idx="12">
                  <c:v>0</c:v>
                </c:pt>
                <c:pt idx="13">
                  <c:v>0</c:v>
                </c:pt>
                <c:pt idx="14">
                  <c:v>30.095325538062699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0.37536118387297102</c:v>
                </c:pt>
                <c:pt idx="20">
                  <c:v>0.27382463341524699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910-4B9B-95D5-BDCF88E383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1.89666893269884</c:v>
                </c:pt>
                <c:pt idx="9">
                  <c:v>3.2358939496940899</c:v>
                </c:pt>
                <c:pt idx="10">
                  <c:v>0</c:v>
                </c:pt>
                <c:pt idx="11">
                  <c:v>3.5757987763426198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0.78857919782460895</c:v>
                </c:pt>
                <c:pt idx="16">
                  <c:v>0</c:v>
                </c:pt>
                <c:pt idx="17">
                  <c:v>2.5288919102651302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910-4B9B-95D5-BDCF88E38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222016"/>
        <c:axId val="401224640"/>
      </c:lineChart>
      <c:catAx>
        <c:axId val="40122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224640"/>
        <c:crosses val="autoZero"/>
        <c:auto val="1"/>
        <c:lblAlgn val="ctr"/>
        <c:lblOffset val="100"/>
        <c:noMultiLvlLbl val="0"/>
      </c:catAx>
      <c:valAx>
        <c:axId val="40122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22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84-4951-8520-EB5D471100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8</c:v>
                </c:pt>
                <c:pt idx="2">
                  <c:v>14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84-4951-8520-EB5D471100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84-4951-8520-EB5D471100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222344"/>
        <c:axId val="401222672"/>
      </c:barChart>
      <c:catAx>
        <c:axId val="40122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222672"/>
        <c:crosses val="autoZero"/>
        <c:auto val="1"/>
        <c:lblAlgn val="ctr"/>
        <c:lblOffset val="100"/>
        <c:noMultiLvlLbl val="0"/>
      </c:catAx>
      <c:valAx>
        <c:axId val="40122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22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150</c:v>
                </c:pt>
                <c:pt idx="1">
                  <c:v>552</c:v>
                </c:pt>
                <c:pt idx="2">
                  <c:v>56538</c:v>
                </c:pt>
                <c:pt idx="3">
                  <c:v>0</c:v>
                </c:pt>
                <c:pt idx="4">
                  <c:v>57271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3A-4F29-8CC6-86CB8173DE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48</c:v>
                </c:pt>
                <c:pt idx="1">
                  <c:v>27</c:v>
                </c:pt>
                <c:pt idx="2">
                  <c:v>0</c:v>
                </c:pt>
                <c:pt idx="3">
                  <c:v>889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3A-4F29-8CC6-86CB8173DE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73</c:v>
                </c:pt>
                <c:pt idx="1">
                  <c:v>51</c:v>
                </c:pt>
                <c:pt idx="2">
                  <c:v>0</c:v>
                </c:pt>
                <c:pt idx="3">
                  <c:v>5670</c:v>
                </c:pt>
                <c:pt idx="4">
                  <c:v>0</c:v>
                </c:pt>
                <c:pt idx="5">
                  <c:v>1024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3A-4F29-8CC6-86CB8173D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6055328"/>
        <c:axId val="396062544"/>
      </c:barChart>
      <c:catAx>
        <c:axId val="39605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62544"/>
        <c:crosses val="autoZero"/>
        <c:auto val="1"/>
        <c:lblAlgn val="ctr"/>
        <c:lblOffset val="100"/>
        <c:noMultiLvlLbl val="0"/>
      </c:catAx>
      <c:valAx>
        <c:axId val="39606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5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0.32909907119943499</c:v>
                </c:pt>
                <c:pt idx="1">
                  <c:v>0.33772737573036499</c:v>
                </c:pt>
                <c:pt idx="2">
                  <c:v>0.14448922548693799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EE-4D04-8401-0D54F35F20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0.95025153717160005</c:v>
                </c:pt>
                <c:pt idx="1">
                  <c:v>1.31173989199089</c:v>
                </c:pt>
                <c:pt idx="2">
                  <c:v>0.50429585356743001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EE-4D04-8401-0D54F35F20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6.2390874174168198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EE-4D04-8401-0D54F35F20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0.83453817258960294</c:v>
                </c:pt>
                <c:pt idx="1">
                  <c:v>0</c:v>
                </c:pt>
                <c:pt idx="2">
                  <c:v>0.347064958123115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EE-4D04-8401-0D54F35F20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7.9165394757409704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EE-4D04-8401-0D54F35F20E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2.3110021642506702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8EE-4D04-8401-0D54F35F2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326880"/>
        <c:axId val="437319992"/>
      </c:barChart>
      <c:catAx>
        <c:axId val="43732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19992"/>
        <c:crosses val="autoZero"/>
        <c:auto val="1"/>
        <c:lblAlgn val="ctr"/>
        <c:lblOffset val="100"/>
        <c:noMultiLvlLbl val="0"/>
      </c:catAx>
      <c:valAx>
        <c:axId val="43731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2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267</c:v>
                </c:pt>
                <c:pt idx="1">
                  <c:v>596</c:v>
                </c:pt>
                <c:pt idx="2">
                  <c:v>11035</c:v>
                </c:pt>
                <c:pt idx="3">
                  <c:v>6368</c:v>
                </c:pt>
                <c:pt idx="4">
                  <c:v>19027</c:v>
                </c:pt>
                <c:pt idx="5">
                  <c:v>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08-4CB9-87B9-0AFF49AF90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34</c:v>
                </c:pt>
                <c:pt idx="2">
                  <c:v>45503</c:v>
                </c:pt>
                <c:pt idx="3">
                  <c:v>191</c:v>
                </c:pt>
                <c:pt idx="4">
                  <c:v>38244</c:v>
                </c:pt>
                <c:pt idx="5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08-4CB9-87B9-0AFF49AF9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7318024"/>
        <c:axId val="437318352"/>
      </c:barChart>
      <c:catAx>
        <c:axId val="437318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18352"/>
        <c:crosses val="autoZero"/>
        <c:auto val="1"/>
        <c:lblAlgn val="ctr"/>
        <c:lblOffset val="100"/>
        <c:noMultiLvlLbl val="0"/>
      </c:catAx>
      <c:valAx>
        <c:axId val="43731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1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D5F58-F4E3-4938-852F-CD2A320328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C5B81F-9A42-401B-8C78-980252DD8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551931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1429F-6B76-49C0-968D-2542184FF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2F0ECF-990B-48F8-A477-3DBF634062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024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9036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88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4880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185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845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74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254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1286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7822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8840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37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7.7326 %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00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88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6.0995 %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562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83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2.3207 %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194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1.2478 %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046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6C0C2-47BC-4BA5-8BF0-5150AD436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759164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BEB76-E28A-44AB-9428-CBA21E06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16C326-2754-47B4-8F2B-D7A34C4651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7181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66CD2-0014-489E-B280-BAD1CF3E6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FF949-C94A-4177-B4B8-F8087CC08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267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97AC1-F80F-473C-BD8D-77A30C637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1D6391-7A14-48DB-BC13-6FEBF96CFA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8269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F3E99-889A-42D8-8625-552B018B7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D62E1-140D-4278-ABF0-81D919284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099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1848-D06A-43DC-BA70-D7355FCB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EC65EF-B28E-447C-A294-625EC1E2CC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5321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DFBE3-0985-412D-9A87-7FF3642E0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9C214-D2AA-451B-8D6C-54C724706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6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3991F-EC47-4022-BC64-E47EB8089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F6E340-DC6F-4C26-8667-54E81CC9F7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055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2C5CE-FC5C-4B64-A4D8-8D4634172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6B6D0-02C5-482F-9ABA-20C80DEE6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312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6CEDD-EBF1-447C-8141-36209A361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C9013B-3D30-4765-96F5-F2C52C8D38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9825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6A740-C366-4D7D-91AB-B3A9172B0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FA5E2-21C4-473E-9B3C-1FC29E453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929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C4220-F53B-4F65-993A-16A6904DF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8E4A55-C2AF-49B9-BB48-4D7E7B3AB4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3656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CA048-E87A-41AC-9F4A-8360C5B71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4E160-596B-46DA-9170-CCE97B4B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50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B102-92CB-4D85-9B05-C95F84030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8481B4-DF29-4B83-BA66-FF00923060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3770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59CE9-F5C4-4FFA-8D38-CF214FEAEF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A105A-694C-4DCD-BA9E-FCD5CE35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281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28B87-168E-49D8-8DEF-DBCCE2694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56ED02-ABFA-40E3-9668-1E92EBA9CD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4357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B97AE-9906-4706-A54B-B2C988D81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61869-EF05-4E75-8F06-82AF83AA4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401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D5567-1ACD-4983-83FD-98044B380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61763D-8CDC-4F4A-9A56-33F904717C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915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6F94C-DABB-4881-8958-36A5C12C2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3F186-B080-4D56-96E5-7795FFB6C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049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5D521-F74E-4633-96C5-36F8F0D0E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D44667-92B3-4611-B0C9-0DCA9C08F8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9285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9FDE1-B867-4678-A81C-8F2515061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D438E-5488-466D-BB61-DA756D2DE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377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E5522-1AA6-4815-94CB-F2972D236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5F9AB3-6984-485B-AB13-54D6C30FAC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3310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BB9BD-2E3D-4B61-A305-382FE758C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66ED8-840F-48BC-91B6-96EBDE64A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628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CF9FB-8C2E-46C2-A0AF-F7721924A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61715F-F6AC-47DB-AB17-C41D8D6A9F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508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05A98-B2ED-46D1-8623-CDC6E677D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7B3ED-B4DF-4533-8E1D-BF481D2ED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294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1BAA-982A-43E7-A453-8B3C9CBCD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CB48C0-6E5E-4941-9BB5-1AABE231D7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5523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CB66F-6415-498B-9E26-8833EF5FE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80F56-ACE8-48DD-A56C-9CE87DB80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151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2D3C9-A42D-4500-B9C5-3E4E35052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6F72C-C3C4-4648-AD3E-4AAA9FA4AB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5910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860840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9432773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111009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043505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29864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24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2520.32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66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1984.9130434783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2589.9130434783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05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762.05882352941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2681.7058823529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3443.7647058824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58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754.86666666667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3033.7333333333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09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765.93333333333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3033.7333333333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3799.6666666667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03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3250.2142857143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4038.4285714286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07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3250.2142857143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4038.4285714286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41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3250.2142857143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4038.4285714286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78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3250.2142857143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4038.4285714286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85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3250.2142857143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4038.4285714286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832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4166F-AD75-426A-B910-164EED78D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197526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9D2A7-44F5-4186-82DC-58D1AF521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F32394-00C1-425E-BF14-9A8473FE8C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4726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243140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102527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452260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850796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79079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71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3250.2142857143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4038.4285714286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27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3250.2142857143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4038.4285714286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99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326.35714285714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339.92857142857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3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#ecofriendly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187.53846153846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14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#biciecofriendly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187.53846153846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10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#beneficiosbici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187.53846153846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874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#beneficiosandarenbici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187.53846153846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08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#beneficiosciclismo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187.53846153846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180.90909090909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62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141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36BE5-D173-4740-942A-465C9CE17A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157205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F6147-655C-4E51-995A-96377C925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FE9732-478E-4FC5-AB32-66B843D584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2190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853307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72378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3214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0531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75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203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7570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77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- 2021-09-17 14:38:19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¡Se viene la primavera, se viene la temporada alta de bicis! 🚵‍♀️🌻 Si querés participar por esta bici todoterreno, sólo tenés que hacer dos cosas:
1️⃣ Seguirnos en olmobikes 
2️⃣ Etiquetar al menos 3 amigxs en este post, para que también puedan participar.
¡Dale, sorteamos el viernes 24! 🤞💥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242032152_274310417868993_6510015834197783179_n.jpg?_nc_cat=110&amp;ccb=1-5&amp;_nc_sid=8ae9d6&amp;_nc_ohc=BAzwAPJh9pwAX8W176J&amp;_nc_ht=scontent-bos3-1.cdninstagram.com&amp;edm=AL-3X8kEAAAA&amp;oh=d26caa61d142b2ec9379041c67149c91&amp;oe=615B9200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30.8264 %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603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3E7CA-EB97-4C20-9110-423038945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773933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6B8EE-C731-41F5-AC57-F70FF0ED0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1431BF-2A16-4CDE-8CB8-BB8AA5856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7355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454112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03706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4359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968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2528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311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6356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56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- 2021-09-08 13:00:43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[SORTEO FINALIZADO] ᴀʀʀᴀɴᴄᴀɴ ʟᴏs ᴅíᴀs ᴍás ᴄáʟɪᴅᴏs ʏ ʟᴀs ɢᴀɴᴀs ᴅᴇ ᴘᴇᴅᴀʟᴇᴀʀ ᴀᴜᴍᴇɴᴛᴀɴ. 🌞🚴
.
&gt;&gt;Por eso, junto a sebastianpollovignolo 𝙨𝙤𝙧𝙩𝙚𝙖𝙢𝙤𝙨 una 𝙏𝙤𝙥𝙢𝙚𝙜𝙖 𝙎𝙪𝙣𝙨𝙝𝙞𝙣𝙚 🤩 y ¡𝘱𝘶𝘦𝘥𝘦 𝘴𝘦𝘳 𝘵𝘶𝘺𝘢! 🥳
.
¿ᴄóᴍᴏ ᴘᴀʀᴛɪᴄɪᴘᴀʀ?👇
𝟏) Seguí nuestra cuenta y la de sebastianpollovignolo
𝟐) Dale like a esta publicación
𝟑) Mencioná a tus amigos en comentarios. Más comentas, más chances tenés! 🎉
.
⚠ 𝘌𝘴 𝘪𝘮𝘱𝘰𝘳𝘵𝘢𝘯𝘵𝘦 𝘤𝘶𝘮𝘱𝘭𝘪𝘳 𝘵𝘰𝘥𝘰𝘴 𝘭𝘰𝘴 𝘳𝘦𝘲𝘶𝘪𝘴𝘪𝘵𝘰𝘴.
✅Sorteo válido para todo el país. 🇦🇷
✅El ganador será anunciado el 21/9 a través de nuestras historias. 
.
¡𝗠𝘂𝗰𝗵𝗮 𝘀𝘂𝗲𝗿𝘁𝗲! 🍀 
.
.
.
#topmega #tubicitumundo #sorteo #sorteobici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241370960_1299799687118719_6156574356215829442_n.jpg?_nc_cat=110&amp;ccb=1-5&amp;_nc_sid=8ae9d6&amp;_nc_ohc=Yw0Fd2J5PXoAX-1xlOf&amp;_nc_ht=scontent-iad3-2.cdninstagram.com&amp;edm=AL-3X8kEAAAA&amp;oh=929c92a7a9eff4ec8d7316ce2da9e99a&amp;oe=615C4A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83.6400 %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110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F4C71-7B39-4C3D-A6BF-D08147FEB1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917757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632E1-46E1-4689-9734-CB25FEDE4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393D27-78ED-4247-9CDE-7C175F3491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8919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2588627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13278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812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985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4696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032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99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86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- 2021-09-12 17:38:02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💓GRACIAS PEQUE💓
.
.
Orgullosos de presentar a esta nueva miembro de la #familiavenzo
.
Una gran #deportista que representó los valores de la #disciplina, el #esfuerzo y la #dedicación como una verdadera #campeona.
.
Una gran persona que nos enseñó a lo largo de muchos años que por los #sueños se lucha y que nada es imposible si se trabaja con #pasión para conseguirlos.
.
Una gran #profesional que dejó a todo nuestro país en lo más alto del deporte #olímpico y nos sacó muchas lágrimas de #alegría.
.
.
Bienvenida paupareto a esta enorme familia de #bikers de todo el país.
Que en esta nueva etapa de tu vida, la #venzobike sea tu nueva compañera de alegrías y aventuras!
.
Gracias por inspirarnos a seguir nuestros sueños! 🔥
.
.
#somosvenzo #venzo #venzobikes #ciclismo #cycling #bike #biker #ciclismoargentino #pareto #pequepareto #olimpicgames #olimpic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241799684_3011586595774715_1537563629362781500_n.jpg?_nc_cat=103&amp;ccb=1-5&amp;_nc_sid=8ae9d6&amp;_nc_ohc=vmoBcWPQqfwAX-fVsll&amp;_nc_ht=scontent-bos3-1.cdninstagram.com&amp;edm=AL-3X8kEAAAA&amp;oh=ac1a38f5e9fda22c1062e2d2730dbe44&amp;oe=615B0248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221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43D76-7567-4686-B97C-E74DD0751B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431693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8050E-7088-4A65-88A1-1A44BFD2A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BE638A-7F80-49EB-89BD-EBD086053B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25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807602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49313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46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518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293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261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927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47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- 2021-09-02 18:32:31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🔥Donde hay unión, existe la victoria🔥
.
Llegar más lejos, ir más rápido, descubrir nuevos lugares o plantearse nuevos #desafíos no será dificil si se hace con #pasión.
.
Y es que todo fluye y sale mejor si estamos unidos y amamos lo que hacemos.
Por eso en #Venzo disfrutamos de cada paso y cada proceso que nos vinculan a las #venzobikes.
Desde el inicio del armado, hasta disfrutar de cada kilometro pedaleado.
.
.
Te invitamos a conocernos mejor en el #Shimanofest este 03/09 a las 20hs Arg.
Shimanofest Shimanoargentina
.
#SOMOSVENZO
#vivivenzo #ciclismo #bike  #cycling #cyclinglifestyle #cyclinglife #biker #ciclismoargentino #mtb #mountainbike #mtblife #mtblifestyle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241096152_607887603555944_5643496307197269710_n.jpg?_nc_cat=110&amp;ccb=1-5&amp;_nc_sid=8ae9d6&amp;_nc_ohc=tVBl_P2vOjwAX9zquSs&amp;_nc_ht=scontent-bos3-1.cdninstagram.com&amp;edm=AL-3X8kEAAAA&amp;oh=96d47c638c7b6c3916add0a353d3208f&amp;oe=615B7613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911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012FE-6E72-41BE-909D-9EB1792B4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141491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C5899-A724-4815-B1E4-63CC54FC8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789B92-542B-497E-9AA5-20A3FAFDF3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5166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31934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10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5738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5252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3288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1995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798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445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- 2021-09-29 21:54:07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#MUJERESVENZO
.
Cada vez son más las #mujeres que se suman a pedalear.
.
El #ciclismo fue siempre un deporte considerado de hombres, pero las mujeres han demostrado gran avidez!
.
En #venzo apostamos a que el ciclismo femenino crezca, desde el diseño exclusivo de nuestros productos hasta eventos únicos para ellas.
.
Vas a riopinto ? La carrera más convocante del país… 🤩❤️
Te invitamos a pedalear con las chicas del teamvenzo.arg
.
Un momento único para homenajear a todas las #mujeresfuertes que siempre van más allá de los límites.
.
Habrá sorteos y regalos para las inscriptas.
Buscá el link de inscripción en nuestras historias destacadas.
.
Te esperamos!! 💪🏻🔥
.
#SOMOSVENZO
#venzobike #vivivenzo #teamvenzo #venzobikes #riopinto
.
📸 lugommg cristiandiazfotodeportiva 
.
fmclubpatagonia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243586625_386005463075373_7465829204098064536_n.jpg?_nc_cat=101&amp;ccb=1-5&amp;_nc_sid=8ae9d6&amp;_nc_ohc=ZAFX_UPJIlQAX_V_RhD&amp;_nc_ht=scontent-bos3-1.cdninstagram.com&amp;edm=AL-3X8kEAAAA&amp;oh=2c846801d436b8978d7ea592d9362bee&amp;oe=615AC6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293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7E3D0-6CB6-433F-9D7A-63C1EBB11A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95694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184C6-F3EA-45BC-A569-DD9E0719E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F40FF3-5D25-49C5-8057-6AE94E8FDE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797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965798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33254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655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6811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346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8700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390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01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- 2021-09-29 19:37:42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casa también podés entrenar. Dale, ponete en modo primavera. 💥🌻💪
¡Gracias totales rodrigoguirao may_ariadna!
#fitness #fitnessencasa #gymencasa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243257508_401780281519829_524275307723892461_n.jpg?_nc_cat=111&amp;ccb=1-5&amp;_nc_sid=8ae9d6&amp;_nc_ohc=WjiynQ9DOeUAX-qumr-&amp;_nc_ht=scontent-bos3-1.cdninstagram.com&amp;edm=AL-3X8kEAAAA&amp;oh=24238de6eff5d9a389808ebacf8957b7&amp;oe=615C6B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895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1964B-1118-4DA7-A840-4DC571704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64972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AC38-AF26-46DC-925A-A7EB29182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C0B62-BD7F-467C-96F0-55D2214C0A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953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0932193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02127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1446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997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151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747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1155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56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- 2021-09-08 20:42:19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Lluvia, no te tenemos miedo.
barbiepucheta #bicicleta #flash #lluvia #urbanbike #mtb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241405945_178136151059799_9102553053443696143_n.jpg?_nc_cat=108&amp;ccb=1-5&amp;_nc_sid=8ae9d6&amp;_nc_ohc=LtqO795y_WgAX9ovV1e&amp;_nc_ht=scontent-bos3-1.cdninstagram.com&amp;edm=AL-3X8kEAAAA&amp;oh=ba868a07b69f27c3eb2469d09da640b2&amp;oe=615C5C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061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C5F4A-1722-41FF-947C-2C56157C0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48048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ECFD5-537C-4E83-8416-17494A766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39BACD-3F28-410E-A94E-994BE959BD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380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5709088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98510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4496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0787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026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407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8301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051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- 2021-09-27 22:19:21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 estuvimos presentes en el Campeonato Argentino de #XCO y #XCE en Chilecito, La Rioja.
.
Apoyando a este gran proyecto que es el teamvenzo.arg con corredores de primer nivel de todas las provincias de #Argentina consiguiendo títulos de campeones, subcampeones y muchos podios!!! 🏆🥇
.
También estuvimos acompañando a las escuelas de #ciclismo que apadrinamos de #BuenosAires #Neuquen y #LaRioja apostando al deporte y al desarrollo de las nuevas generaciones. 🔥💪🏻
.
Junto a nosotros están presentes grandes marcas que caminan en la misma dirección, y suman su apoyo, formando parte de esta gran familia… renaultarg renaultsportarg superb_biketool weldtite
.
Ofrecimos como siempre, mecánica neutra en el evento de la mano de grupocarloskarabitian  para que todos los #ciclistas que competían pudieran solucionar cualquier inconveniente con sus #bicicletas
.
La pasión nos mueve ❤️
El ciclismo nos llena ✨
.
#SOMOSVENZO #VENZO #VENZOARG #VENZOARGENTINA #VENZOBIKES #VENZOBIKE #MTB #MTBLIFE #MOUNTAINBIKE  #CICLISMOARGENTINO #CYCLING #BIKE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243321577_146395544366709_3843778069347998398_n.jpg?_nc_cat=107&amp;ccb=1-5&amp;_nc_sid=8ae9d6&amp;_nc_ohc=WVXQzga5O3gAX_AtdVW&amp;_nc_ht=scontent-bos3-1.cdninstagram.com&amp;edm=AL-3X8kEAAAA&amp;oh=46d13f5d06dc2ffaf0de779ffe34af39&amp;oe=615C25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614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E4F74-C5F3-4FB8-8518-397DF63F9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322580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D994A-5F9A-4E34-AB3F-EF9B1C64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BFAD82-3E99-4217-85CF-44671D98B6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791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760101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20939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8631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7389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7542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7097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13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20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- 2021-09-03 14:56:36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🔥Hoy será un gran día 🔥
.
Ir juntos es comenzar…
Mantenerse juntos es progresar…
Trabajar juntos es triunfar!!
.
Asi como cada componente del armado de la #venzobike es imprescindible para conformar su todo. Así como cada pieza tiene su función y es esencial para poder salir a la calle y brillar…
Cada área de nuestra empresa y cada persona de esta gran #familia es imprescindible para que hoy estemos acá.
.
Gracias a todos ustedes por formar parte de esta gran #comunidad.
.
#SomosFamilia #SomosVenzo #FamiliaVenzo
.
.
Los esperamos hoy 20hs en el streaming de shimanofest shimanoargentina
.
.
#venzo #venzobikes #ciclismo #cycling #mtb #shimano #shimanofest #ciclismoargentino #argentina #comunidadvenzo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241266320_209301961232750_6658179580477880113_n.jpg?_nc_cat=101&amp;ccb=1-5&amp;_nc_sid=8ae9d6&amp;_nc_ohc=v2hjXYZwIpoAX8bN-EY&amp;_nc_ht=scontent-bos3-1.cdninstagram.com&amp;edm=AL-3X8kEAAAA&amp;oh=3201e20c895636e966ce3d4bdf9d27a7&amp;oe=615C3863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739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7ABD7-28AB-4F1A-8918-BBDA93308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272391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54311-71FC-4BCA-A2F8-23D0DED49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151D18-B130-4C4D-9824-4F91543A5C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3342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017648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93768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9579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817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2242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5408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1311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25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- 2021-09-14 11:56:08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🔥RAPTOR EXO🔥
.
A donde vayas, vas con tu #venzobike
.
.
Mirá más en:
http://venzoargentina.com.ar/bicicleta/venzo-raptor-exo-rodado-29/
.
.
#SOMOSVENZO
#venzo #vivivenzo #ciclismo #bike  #cycling #cyclinglifestyle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241894023_590912388602444_4574148928445733741_n.jpg?_nc_ht=scontent.cdninstagram.com&amp;_nc_cat=108&amp;_nc_ohc=NR8KD9rIxc4AX9f00tI&amp;edm=AMO9-JQAAAAA&amp;ccb=7-4&amp;oh=0d636b1767616229487aa30e4b257b31&amp;oe=6158C334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961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B4CC1-BC1D-4383-86C5-297EEA9D8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3619754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DD8CA-7F94-46BB-9293-435D03CAD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BF942D-1C90-4ED6-9CCE-3C91B3A220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4255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551359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7392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046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0030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738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380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1022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99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- 2021-09-15 11:42:42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Aunque parezca que no, siempre estás avanzando.
#fitness #entrenaencasa #fitnessolmo #siempreavanzar #movete #training #trainingathome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241996304_4633637400004054_9036730153837424659_n.jpg?_nc_cat=102&amp;ccb=1-5&amp;_nc_sid=8ae9d6&amp;_nc_ohc=LMkPqBioWC0AX_KqE1T&amp;_nc_ht=scontent-bos3-1.cdninstagram.com&amp;edm=AL-3X8kEAAAA&amp;oh=fb46b12960ba016b614a4f508928a374&amp;oe=615C51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376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B15C8-1871-4B09-9A91-E3B4064B6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98521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48D85-F066-45D7-9E13-C6CD62CEB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B5ABC0-2568-4F41-AB1F-C744564348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422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5983490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82765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1721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349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655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7382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1076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2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- 2021-09-23 10:27:17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acerca el mes de #Mamá y en #Venzo tenemos el mejor regalo!!
.
Para aquellas #mujeres todoterreno, para las aventureras y para las que deciden utilizar un medio de movilidad #sustentable, la #RaptorExo es la mejor compañera!! ❤️🔥
.
.
Mirá todas las características de la #venzobike en nuestro sitio web 👇🏻
www.venzo argentina.com.ar
.
.
Recordá que #VenzoArgentina sólo distribuye a través de #bicicleteriasvenzo oficiales en todo el país.
.
.
#SomosVenzo #MujeresVenzo
.
#ciclismo #cycling #bike #biker #ciclismoargentino #mtb #mountainbike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242675441_4976854648995693_2627828866520086171_n.jpg?_nc_cat=107&amp;ccb=1-5&amp;_nc_sid=8ae9d6&amp;_nc_ohc=e1jK3Y5OprsAX90wl1X&amp;_nc_ht=scontent-bos3-1.cdninstagram.com&amp;edm=AL-3X8kEAAAA&amp;oh=1d0a56abec0df968696ad177e8d4fcc2&amp;oe=615C7E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599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848E8-B95C-481B-8199-A722F34FA3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9077685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E2ECA-9242-49CD-A942-6A06B7610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9044C4-4CE4-4BDA-A96B-2BE974B689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3451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8756966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02734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806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875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984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2875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178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0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- 2021-09-09 17:41:32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fin de semana estuvimos junto al equipo Renault Argentina de #SuperTC200 compartiendo momentos de recreación y de pura adrenalina competitiva.
.
Esta nueva #alianza ganadora de los dos equipos más importantes de Argentina renaultarg y teamvenzo.arg traerán nuevas sorpresas y novedades a los amantes de las ruedas... Ya sean 4, o 2!! 🏁🔥
.
La #velocidad, la #adrenalina y la #pasión por lo que hacemos juntan nuestros caminos hacia grandes aventuras!
.
.
renaultsportarg grupocarloskarabitian 
#HighSensation #forDriversOnly #Renault #renaultargentina #venzo #somosvenzo #ciclismo #cycling #ciclismoargentino #argentina #showcar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241363243_2001062990058642_10169828837284185_n.jpg?_nc_cat=104&amp;ccb=1-5&amp;_nc_sid=8ae9d6&amp;_nc_ohc=PpiGmK30wugAX-aad-g&amp;_nc_ht=scontent-bos3-1.cdninstagram.com&amp;edm=AL-3X8kEAAAA&amp;oh=4470822d0032a441873cc4f42278ddb4&amp;oe=615C4C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578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02EC4-669A-4D50-A46F-434144C29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7613011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DF80B-0808-4D55-95D7-77DBC3ACC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BF5207-74CA-41AC-A93C-3CB2E64423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7258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740115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2541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4088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63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2194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46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870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93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- 2021-09-08 12:30:15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👉Estamos todos de acuerdo con que 𝗹𝗮 𝗯𝗶𝗰𝗶𝗰𝗹𝗲𝘁𝗮 𝗲𝘀 𝗹𝗮 𝗻𝘂𝗲𝘃𝗮 𝗲𝘀𝘁𝗿𝗲𝗹𝗹𝗮 𝗱𝗲 𝗹𝗮𝘀 𝗰𝗶𝘂𝗱𝗮𝗱𝗲𝘀. ⭐👏
.
𝙋𝙖𝙨𝙖𝙩𝙚 𝙔𝘼 al mundo de las dos ruedas, 𝙙𝙚 𝙡𝙖 𝙢𝙖𝙣𝙤 𝙙𝙚 𝙣𝙪𝙚𝙨𝙩𝙧𝙖𝙨 𝙗𝙞𝙘𝙞𝙨. 🚀 🚀 Mirá todos los modelos en 𝙣𝙪𝙚𝙨𝙩𝙧𝙖 𝙬𝙚𝙗 🌐 [link en bio] y encontranos también en las mejores bicicleterías del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241260883_391608005649175_7532335627937332098_n.jpg?_nc_cat=107&amp;ccb=1-5&amp;_nc_sid=8ae9d6&amp;_nc_ohc=lvTpdnPGV9MAX8NMOQe&amp;_nc_ht=scontent-iad3-2.cdninstagram.com&amp;edm=AL-3X8kEAAAA&amp;oh=f7a539f433fd36e20696fd817bdd894b&amp;oe=615AD48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3100F-C8EB-4DCA-B223-56908A0F78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558004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9F48E-0843-425C-AEC4-97B58D63A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B64639-DF9F-4CD1-9B76-4EDA504752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230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673527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64604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3346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803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857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3451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0099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25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- 2021-09-25 10:00:26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ᴘɪᴇʀɴᴀs ᴅᴇ ᴀᴄᴇʀᴏ ʏ ʜᴜᴇsᴏs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ᴜᴇʀᴛᴇs. 💪
.
&gt;Sumale a esto una actitud 𝟭𝟬𝟬% 𝙏𝙤𝙥𝙢𝙚𝙜𝙖 😎 y sᴀʟí ᴀ ᴄᴏᴍᴇʀᴛᴇ ᴇʟ ᴍᴜɴᴅᴏ ᴇɴ ᴛᴜ ʙɪᴄɪ 😉👊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242796455_902388137032332_7732966004671882935_n.jpg?_nc_cat=104&amp;ccb=1-5&amp;_nc_sid=8ae9d6&amp;_nc_ohc=aUausqQraFQAX91klFa&amp;_nc_ht=scontent-iad3-2.cdninstagram.com&amp;edm=AL-3X8kEAAAA&amp;oh=9b728b0f3ba2949ef538b68abda52226&amp;oe=615BB69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695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16111-BAF2-4E8E-B19C-BF132B8559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263294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DBF31-65EA-44C9-A089-517E70795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F342A3-B1AB-4864-B104-02CD7A0402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93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626652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22535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132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669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556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455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379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781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- 2021-09-21 10:17:08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🌸Bienvenida Primavera🌸
.
.
Felices de la llegada de la época más linda del año.
Las flores, los árboles y los pajaritos toman fuerza para acompañarnos en cada recorrido en nuestras #venzobikes
.
.
Nuevos sonidos, colores y aromas son protagonistas en cada pedaleada.
.
.
#felizdia de la #primavera 🌺
.
#somosvenzo
#venzobike #bike #vivivenzo #venzo #spring #springday #diadelaprimavera #ciclismo #cycling #mtb 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242360084_233953448698624_8493774789240827768_n.jpg?_nc_cat=104&amp;ccb=1-5&amp;_nc_sid=8ae9d6&amp;_nc_ohc=lAHwvvMmxcgAX8PSqrI&amp;_nc_ht=scontent-bos3-1.cdninstagram.com&amp;edm=AL-3X8kEAAAA&amp;oh=97bf25e3bbfc33a9d5b56de9f6d033c6&amp;oe=615C8766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93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89626-095C-48F5-9313-1FE03ED02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7106638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FD2F-0AFF-4888-BA98-75BBBBC69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11CE5-3FDE-44AC-9F9A-4326479F4A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543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118137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29269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44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5634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341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1221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7049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12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- 2021-09-28 11:19:01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7.0 / MMXXI
¿Ya la conoces?
.
🚲 M-7.0
» Cuadro de Aluminio
» 17”, 19”, 21”
» Ruedas 29” MTB Vuelta Pro
» Horquilla Suntour XCR
» Transmisión Shimano Deore - M6100 - 12v
» Plato y palanca LTWOO
» Frenos a disco
» Asiento Selle Italia XR Flow
.
» En bicicleterías de todo el país
.
🚲 #SomosRaleigh
.
.
.
#Mojave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243211594_536093521020587_6653242993130170908_n.webp.jpg?_nc_cat=111&amp;ccb=1-5&amp;_nc_sid=8ae9d6&amp;_nc_ohc=X-diR0m_AYMAX-eiT9h&amp;_nc_ht=scontent-iad3-1.cdninstagram.com&amp;edm=AL-3X8kEAAAA&amp;oh=3874d3120b3b15b6b49787a1f43a347c&amp;oe=615AC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019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D5919-2C74-4F4F-B771-33382C9D7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646563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C3C20-3455-4829-BA9C-92161A0A8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5CD95B-4C69-4191-920D-1D1BA48FF9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3598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0809770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92189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647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334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673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663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704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96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- 2021-09-13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&gt;Qué copado saber que ᴇʟ úɴɪᴄᴏ ᴄᴏᴍʙᴜsᴛɪʙʟᴇ ǫᴜᴇ ɴᴇᴄᴇsɪᴛᴀ ᴛᴜ ʙɪᴄɪ es 𝗹𝗮 𝗲𝗻𝗲𝗿𝗴í𝗮 𝘆 𝗳𝘂𝗲𝗿𝘇𝗮 𝗱𝗲 𝘁𝘂 𝗰𝘂𝗲𝗿𝗽𝗼. 🔋♻
.
Pasate a #Topmega y ᴠɪᴠí ʟᴀ ᴠɪᴅᴀ ᴇɴ ᴅᴏs ʀᴜᴇᴅᴀs 🙌🚲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241731375_569676947614267_2614989094010395805_n.jpg?_nc_cat=110&amp;ccb=1-5&amp;_nc_sid=8ae9d6&amp;_nc_ohc=ff3vHXNcCKEAX85u7ad&amp;_nc_ht=scontent-iad3-2.cdninstagram.com&amp;edm=AL-3X8kEAAAA&amp;oh=b63de72e95cbca0929a15fe771150fa9&amp;oe=615BB55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44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32DCC-7452-4693-83E6-763BAC115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9209513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9EC0F-2449-478D-8E25-D02C8132B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496A6D-C3D9-464D-90D3-80D8E865D7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3583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451621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13804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6620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768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0873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307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11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163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- 2021-09-18 12:47:32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🔥Compartimos la misma pasión🔥
.
Referentes de la adrenalina sobre ruedas.
Se potencian nuestras ganas de ir más allá, más lejos, más rápido.
.
Excelente finde compartido junto a renaultarg renaultsportarg 👊🏻🔥
.
.
#somosvenzo #renault #venzoargentina #renaultargentina #ciclismo #bike #biker #cycling #mtb #mountainbike #supertc2000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e35/242373755_237267798361626_3770418000732911285_n.jpg?_nc_ht=scontent.cdninstagram.com&amp;_nc_cat=106&amp;_nc_ohc=uvr7VbdZhjkAX-AzCkD&amp;edm=AMO9-JQAAAAA&amp;ccb=7-4&amp;oh=401d1bd21057423eca49927a5a96f03d&amp;oe=615919C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514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3FAC5-D5F1-4DD1-90F7-65CB7E412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590445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E8C29-6929-4E58-85A3-EF2F626C6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7CFD2C-31D2-41C4-B9C2-2CACBFF8D3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6145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7366993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80917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284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2242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8026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427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8976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75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- 2021-09-14 09:41:04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
» Línea RALEIGH MMXXI
.
Aluminio | 15” 17” 19” 21”
.
» M-2.0
» M-2.0D
» M-4.5
» M-4.0
» M-5.5
» M-4.0
.
En bicicleterías de todo el país 🚲 #SomosRaleigh
.
.
.
.
.
🔵 #RaleighMMXXI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241972242_366573871871758_4443333095734769704_n.jpg?_nc_cat=105&amp;ccb=1-5&amp;_nc_sid=8ae9d6&amp;_nc_ohc=Ob1P_6_wI90AX8Ml8i_&amp;_nc_oc=AQlEcoOZxUxVymJ0s52yT5eDc-wozq6_jhatQIgJk9X2uFIG0-Keeoenx2FVZagdw24&amp;_nc_ht=scontent-iad3-1.cdninstagram.com&amp;edm=AL-3X8kEAAAA&amp;oh=a13d2b321b1986fb6334cf3a9c046834&amp;oe=615B0362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721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9126A-6DB3-4FE4-8BA0-FBD1E887D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848252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26DB2-FAE7-4485-AD0D-E8D4D4F51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9077B6-AFD2-4E94-9DA8-AD12B9F6E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3753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0574315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41986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6336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111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5544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9992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080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58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- 2021-09-18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Arrancan los días más cálidos☀, 𝙖𝙧𝙧𝙖𝙣𝙘𝙖 𝙡𝙖 𝙩𝙚𝙢𝙥𝙤𝙧𝙖𝙙𝙖 𝙖𝙡𝙩𝙖 𝙙𝙚 𝙥𝙚𝙙𝙖𝙡𝙚𝙤. 😍🙌
.
&gt;Pasate a las dos ruedas, pasate a #Topmega 😉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242481642_389968269415417_9002036780425237024_n.jpg?_nc_cat=100&amp;ccb=1-5&amp;_nc_sid=8ae9d6&amp;_nc_ohc=7AgmsqD3htAAX-AXg3E&amp;_nc_ht=scontent-iad3-2.cdninstagram.com&amp;edm=AL-3X8kEAAAA&amp;oh=8e1a4cb04201bd5483bcbd0a291cf9e6&amp;oe=615B248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558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7F980-9676-49D7-8C77-6CCFD91D8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5136374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97DA-A773-4FA0-B8BF-05829754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C06E11-D3B9-44FA-BEEF-04E8F2DFE6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1649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35780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39329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521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5822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8273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2436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6769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49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- 2021-09-02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ᴄᴇʀᴏ ᴄᴏɴᴛᴀᴍɪɴᴀᴄɪóɴ, ᴄᴇʀᴏ ᴇᴍʙᴏᴛᴇʟʟᴀᴍɪᴇɴᴛᴏs ʏ ᴄᴇʀᴏ ᴘʀᴏʙʟᴇᴍᴀs ᴘᴀʀᴀ ᴇsᴛᴀᴄɪᴏɴᴀʀ. 👌 Sumale que nuestras bicis son un fuego🔥¿El resultado?: 𝗲𝗹 𝗺𝗲𝗱𝗶𝗼 𝗱𝗲 𝘁𝗿𝗮𝗻𝘀𝗽𝗼𝗿𝘁𝗲 𝗶𝗱𝗲𝗮𝗹. 🙌
.
𝙋𝙖𝙨𝙖𝙩𝙚 𝙖 𝙡𝙖𝙨 𝙙𝙤𝙨 𝙧𝙪𝙚𝙙𝙖𝙨 con #Topmega y movete rápido y seguro.
.
Conocé todos los modelos en nuestra tienda online 🛒 [link en bio] y en las mejores bicicleterías de todo 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241082274_167264775531928_6673885323010195823_n.jpg?_nc_cat=109&amp;ccb=1-5&amp;_nc_sid=8ae9d6&amp;_nc_ohc=3SK5ZLlstzkAX_ZMD4L&amp;_nc_ht=scontent-iad3-2.cdninstagram.com&amp;edm=AL-3X8kEAAAA&amp;oh=c40828948b30bd207df81e99bb3cbb84&amp;oe=615ADB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067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6C2F2-31D1-4EB9-8302-A233DA541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3879829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E567F-633F-4E3A-BAA1-02C1E7D9D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B9ACE4-DD91-4E7F-A7EB-9FF5DB2DC6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0986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227719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28834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751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2637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3176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894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3507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591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- 2021-09-15 16:00:27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&gt;Oxigená tu cerebro y combatí el estrés: 𝘀𝘂𝗯í 𝗮 𝘁𝘂 𝗧𝗼𝗽𝗺𝗲𝗴𝗮 ✅
.
𝘿𝙖𝙡𝙚 𝙖 𝙩𝙪 𝙘𝙪𝙚𝙧𝙥𝙤 𝙗𝙞𝙘𝙞, 𝙙𝙖𝙡𝙚 𝙏𝙤𝙥𝙢𝙚𝙜𝙖. 🔥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242192986_127588262956142_772075959105300295_n.jpg?_nc_cat=100&amp;ccb=1-5&amp;_nc_sid=8ae9d6&amp;_nc_ohc=D1b3-ybphyAAX_eTEBZ&amp;_nc_ht=scontent-iad3-2.cdninstagram.com&amp;edm=AL-3X8kEAAAA&amp;oh=f3ba8cec4d7553bbbc3229896201e3e3&amp;oe=615BF62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061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B5B32-E8D2-45FA-8887-3BC6E19E7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7629626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80A0A-07DA-403B-9D78-D1A13A87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111E3A-5B70-4F87-B681-62AA3E69B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075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660923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97371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070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5009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9379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3824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158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28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motomelbicicletas - 2021-09-22 17:32:12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ustedes el Pulga Rodríguez, elegido como el #JugadorMotomel del mes, con su nueva bicicleta #biciMotomel
Bancamos el fútbol argentino.⁣⁣⁣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242403293_831082150897512_4474383188423316873_n.jpg?_nc_cat=104&amp;ccb=1-5&amp;_nc_sid=8ae9d6&amp;_nc_ohc=WKXUg3f78wIAX8jm9L9&amp;_nc_ht=scontent-iad3-1.cdninstagram.com&amp;edm=AL-3X8kEAAAA&amp;oh=9678f5a7b55202ad2320d0c4c606812d&amp;oe=615ABF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95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11A2B-55C5-4325-86E3-3258729DE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3121136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CA4A2-B8C6-44BA-A490-891FCCD03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72E631-ADFA-49C7-BBD3-726C7A372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686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224449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89707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361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908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9646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4699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65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1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- 2021-09-20 10:00:27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Pedalear segrega endorfinas, más conocidas como ʟᴀs ʜᴏʀᴍᴏɴᴀs ᴅᴇ ʟᴀ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ᴇʟɪᴄɪᴅᴀᴅ: no te mentimos cuando te decimos que 𝙖𝙣𝙙𝙖𝙧 𝙚𝙣 𝙗𝙞𝙘𝙞 𝙩𝙚 𝙝𝙖𝙘𝙚 𝙛𝙚𝙡𝙞𝙯. ☺👌
.
Y todos sabemos que 𝘁𝘂 𝗳𝗲𝗹𝗶𝗰𝗶𝗱𝗮𝗱 𝗻𝗼 𝗽𝘂𝗲𝗱𝗲 𝗲𝘀𝗽𝗲𝗿𝗮𝗿 😉👉 𝗔𝗿𝗿𝗮𝗻𝗰á 𝗮𝗵𝗼𝗿𝗮. Tené tu primera #Topmega ✅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242414808_1322867901443705_5010661086072050710_n.jpg?_nc_cat=106&amp;ccb=1-5&amp;_nc_sid=8ae9d6&amp;_nc_ohc=s3W7p5yQDu8AX_PwVbd&amp;_nc_ht=scontent-iad3-2.cdninstagram.com&amp;edm=AL-3X8kEAAAA&amp;oh=6d930e2703dca8e2c11c65198785fefb&amp;oe=615AD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036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E1C46-54AD-4B2F-A20B-39FED7360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4834349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2995</Words>
  <Application>Microsoft Office PowerPoint</Application>
  <PresentationFormat>On-screen Show (4:3)</PresentationFormat>
  <Paragraphs>627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 Distribution | Teknialbikes</vt:lpstr>
      <vt:lpstr>Instagram Key Metrics Radar | Teknialbikes</vt:lpstr>
      <vt:lpstr>Instagram Followers Total | Teknialbikes</vt:lpstr>
      <vt:lpstr>Instagram Followers Change | Teknialbikes</vt:lpstr>
      <vt:lpstr>Instagram Posts By Weekday | Teknialbikes</vt:lpstr>
      <vt:lpstr>Instagram Followers Change Per Weekday | Teknialbikes</vt:lpstr>
      <vt:lpstr>Instagram Posts By Hour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25</vt:lpstr>
      <vt:lpstr>Instagram Posts Table | Teknialbikes - 2 of 25</vt:lpstr>
      <vt:lpstr>Instagram Posts Table | Teknialbikes - 3 of 25</vt:lpstr>
      <vt:lpstr>Instagram Posts Table | Teknialbikes - 4 of 25</vt:lpstr>
      <vt:lpstr>Instagram Posts Table | Teknialbikes - 5 of 25</vt:lpstr>
      <vt:lpstr>Instagram Posts Table | Teknialbikes - 6 of 25</vt:lpstr>
      <vt:lpstr>Instagram Posts Table | Teknialbikes - 7 of 25</vt:lpstr>
      <vt:lpstr>Instagram Posts Table | Teknialbikes - 8 of 25</vt:lpstr>
      <vt:lpstr>Instagram Posts Table | Teknialbikes - 9 of 25</vt:lpstr>
      <vt:lpstr>Instagram Posts Table | Teknialbikes - 10 of 25</vt:lpstr>
      <vt:lpstr>Instagram Posts Table | Teknialbikes - 11 of 25</vt:lpstr>
      <vt:lpstr>Instagram Posts Table | Teknialbikes - 12 of 25</vt:lpstr>
      <vt:lpstr>Instagram Posts Table | Teknialbikes - 13 of 25</vt:lpstr>
      <vt:lpstr>Instagram Posts Table | Teknialbikes - 14 of 25</vt:lpstr>
      <vt:lpstr>Instagram Posts Table | Teknialbikes - 15 of 25</vt:lpstr>
      <vt:lpstr>Instagram Posts Table | Teknialbikes - 16 of 25</vt:lpstr>
      <vt:lpstr>Instagram Posts Table | Teknialbikes - 17 of 25</vt:lpstr>
      <vt:lpstr>Instagram Posts Table | Teknialbikes - 18 of 25</vt:lpstr>
      <vt:lpstr>Instagram Posts Table | Teknialbikes - 19 of 25</vt:lpstr>
      <vt:lpstr>Instagram Posts Table | Teknialbikes - 20 of 25</vt:lpstr>
      <vt:lpstr>Instagram Posts Table | Teknialbikes - 21 of 25</vt:lpstr>
      <vt:lpstr>Instagram Posts Table | Teknialbikes - 22 of 25</vt:lpstr>
      <vt:lpstr>Instagram Posts Table | Teknialbikes - 23 of 25</vt:lpstr>
      <vt:lpstr>Instagram Posts Table | Teknialbikes - 24 of 25</vt:lpstr>
      <vt:lpstr>Instagram Posts Table | Teknialbikes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2021-10-01T07:05:28Z</dcterms:created>
  <dcterms:modified xsi:type="dcterms:W3CDTF">2021-10-01T07:06:40Z</dcterms:modified>
</cp:coreProperties>
</file>