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keewayargentina</c:v>
                </c:pt>
                <c:pt idx="1">
                  <c:v>kymcoargentinaoficial</c:v>
                </c:pt>
                <c:pt idx="2">
                  <c:v>symargentina</c:v>
                </c:pt>
              </c:strCache>
            </c:strRef>
          </c:cat>
          <c:val>
            <c:numRef>
              <c:f>Sheet1!$A$2:$C$2</c:f>
              <c:numCache>
                <c:formatCode>General</c:formatCode>
                <c:ptCount val="3"/>
                <c:pt idx="0">
                  <c:v>3740</c:v>
                </c:pt>
                <c:pt idx="1">
                  <c:v>3191</c:v>
                </c:pt>
                <c:pt idx="2">
                  <c:v>2332</c:v>
                </c:pt>
              </c:numCache>
            </c:numRef>
          </c:val>
          <c:extLst>
            <c:ext xmlns:c16="http://schemas.microsoft.com/office/drawing/2014/chart" uri="{C3380CC4-5D6E-409C-BE32-E72D297353CC}">
              <c16:uniqueId val="{00000000-0CB6-45C6-997B-6F25A0530B3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62.352899999999998</c:v>
                </c:pt>
                <c:pt idx="1">
                  <c:v>100</c:v>
                </c:pt>
                <c:pt idx="2">
                  <c:v>100</c:v>
                </c:pt>
                <c:pt idx="3">
                  <c:v>0</c:v>
                </c:pt>
                <c:pt idx="4">
                  <c:v>100</c:v>
                </c:pt>
                <c:pt idx="5">
                  <c:v>29.821100000000001</c:v>
                </c:pt>
                <c:pt idx="6">
                  <c:v>30.794799999999999</c:v>
                </c:pt>
                <c:pt idx="7">
                  <c:v>52.217100000000002</c:v>
                </c:pt>
              </c:numCache>
            </c:numRef>
          </c:val>
          <c:extLst>
            <c:ext xmlns:c16="http://schemas.microsoft.com/office/drawing/2014/chart" uri="{C3380CC4-5D6E-409C-BE32-E72D297353CC}">
              <c16:uniqueId val="{00000000-A9A9-4FE2-86BE-2D61DA50728C}"/>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85.320899999999995</c:v>
                </c:pt>
                <c:pt idx="1">
                  <c:v>66.666700000000006</c:v>
                </c:pt>
                <c:pt idx="2">
                  <c:v>100</c:v>
                </c:pt>
                <c:pt idx="3">
                  <c:v>0</c:v>
                </c:pt>
                <c:pt idx="4">
                  <c:v>75</c:v>
                </c:pt>
                <c:pt idx="5">
                  <c:v>25.2485</c:v>
                </c:pt>
                <c:pt idx="6">
                  <c:v>32.541200000000003</c:v>
                </c:pt>
                <c:pt idx="7">
                  <c:v>59.874899999999997</c:v>
                </c:pt>
              </c:numCache>
            </c:numRef>
          </c:val>
          <c:extLst>
            <c:ext xmlns:c16="http://schemas.microsoft.com/office/drawing/2014/chart" uri="{C3380CC4-5D6E-409C-BE32-E72D297353CC}">
              <c16:uniqueId val="{00000001-A9A9-4FE2-86BE-2D61DA50728C}"/>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66.666700000000006</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2-A9A9-4FE2-86BE-2D61DA50728C}"/>
            </c:ext>
          </c:extLst>
        </c:ser>
        <c:dLbls>
          <c:showLegendKey val="0"/>
          <c:showVal val="0"/>
          <c:showCatName val="0"/>
          <c:showSerName val="0"/>
          <c:showPercent val="0"/>
          <c:showBubbleSize val="0"/>
        </c:dLbls>
        <c:axId val="399342824"/>
        <c:axId val="399343808"/>
      </c:radarChart>
      <c:catAx>
        <c:axId val="39934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43808"/>
        <c:crosses val="autoZero"/>
        <c:auto val="1"/>
        <c:lblAlgn val="ctr"/>
        <c:lblOffset val="100"/>
        <c:noMultiLvlLbl val="0"/>
      </c:catAx>
      <c:valAx>
        <c:axId val="39934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4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2250</c:v>
                </c:pt>
                <c:pt idx="1">
                  <c:v>2251</c:v>
                </c:pt>
                <c:pt idx="2">
                  <c:v>2253</c:v>
                </c:pt>
                <c:pt idx="3">
                  <c:v>2255</c:v>
                </c:pt>
                <c:pt idx="4">
                  <c:v>2260</c:v>
                </c:pt>
                <c:pt idx="5">
                  <c:v>2263</c:v>
                </c:pt>
                <c:pt idx="6">
                  <c:v>2269</c:v>
                </c:pt>
                <c:pt idx="7">
                  <c:v>2272</c:v>
                </c:pt>
                <c:pt idx="8">
                  <c:v>2276</c:v>
                </c:pt>
                <c:pt idx="9">
                  <c:v>2277</c:v>
                </c:pt>
                <c:pt idx="10">
                  <c:v>2280</c:v>
                </c:pt>
                <c:pt idx="11">
                  <c:v>2285</c:v>
                </c:pt>
                <c:pt idx="12">
                  <c:v>2285</c:v>
                </c:pt>
                <c:pt idx="13">
                  <c:v>2291</c:v>
                </c:pt>
                <c:pt idx="14">
                  <c:v>2296</c:v>
                </c:pt>
                <c:pt idx="15">
                  <c:v>2297</c:v>
                </c:pt>
                <c:pt idx="16">
                  <c:v>2301</c:v>
                </c:pt>
                <c:pt idx="17">
                  <c:v>2301</c:v>
                </c:pt>
                <c:pt idx="18">
                  <c:v>2305</c:v>
                </c:pt>
                <c:pt idx="19">
                  <c:v>2305</c:v>
                </c:pt>
                <c:pt idx="20">
                  <c:v>2305</c:v>
                </c:pt>
                <c:pt idx="21">
                  <c:v>2304</c:v>
                </c:pt>
                <c:pt idx="22">
                  <c:v>2308</c:v>
                </c:pt>
                <c:pt idx="23">
                  <c:v>2310</c:v>
                </c:pt>
                <c:pt idx="24">
                  <c:v>2311</c:v>
                </c:pt>
                <c:pt idx="25">
                  <c:v>2313</c:v>
                </c:pt>
                <c:pt idx="26">
                  <c:v>2323</c:v>
                </c:pt>
                <c:pt idx="27">
                  <c:v>2326</c:v>
                </c:pt>
                <c:pt idx="28">
                  <c:v>2330</c:v>
                </c:pt>
                <c:pt idx="29">
                  <c:v>2332</c:v>
                </c:pt>
              </c:numCache>
            </c:numRef>
          </c:val>
          <c:smooth val="0"/>
          <c:extLst>
            <c:ext xmlns:c16="http://schemas.microsoft.com/office/drawing/2014/chart" uri="{C3380CC4-5D6E-409C-BE32-E72D297353CC}">
              <c16:uniqueId val="{00000000-9661-43BA-83EB-C1E42907B185}"/>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3070</c:v>
                </c:pt>
                <c:pt idx="1">
                  <c:v>3078</c:v>
                </c:pt>
                <c:pt idx="2">
                  <c:v>3082</c:v>
                </c:pt>
                <c:pt idx="3">
                  <c:v>3087</c:v>
                </c:pt>
                <c:pt idx="4">
                  <c:v>3086</c:v>
                </c:pt>
                <c:pt idx="5">
                  <c:v>3092</c:v>
                </c:pt>
                <c:pt idx="6">
                  <c:v>3098</c:v>
                </c:pt>
                <c:pt idx="7">
                  <c:v>3103</c:v>
                </c:pt>
                <c:pt idx="8">
                  <c:v>3104</c:v>
                </c:pt>
                <c:pt idx="9">
                  <c:v>3105</c:v>
                </c:pt>
                <c:pt idx="10">
                  <c:v>3107</c:v>
                </c:pt>
                <c:pt idx="11">
                  <c:v>3113</c:v>
                </c:pt>
                <c:pt idx="12">
                  <c:v>3121</c:v>
                </c:pt>
                <c:pt idx="13">
                  <c:v>3128</c:v>
                </c:pt>
                <c:pt idx="14">
                  <c:v>3131</c:v>
                </c:pt>
                <c:pt idx="15">
                  <c:v>3135</c:v>
                </c:pt>
                <c:pt idx="16">
                  <c:v>3139</c:v>
                </c:pt>
                <c:pt idx="17">
                  <c:v>3140</c:v>
                </c:pt>
                <c:pt idx="18">
                  <c:v>3146</c:v>
                </c:pt>
                <c:pt idx="19">
                  <c:v>3147</c:v>
                </c:pt>
                <c:pt idx="20">
                  <c:v>3149</c:v>
                </c:pt>
                <c:pt idx="21">
                  <c:v>3152</c:v>
                </c:pt>
                <c:pt idx="22">
                  <c:v>3158</c:v>
                </c:pt>
                <c:pt idx="23">
                  <c:v>3164</c:v>
                </c:pt>
                <c:pt idx="24">
                  <c:v>3167</c:v>
                </c:pt>
                <c:pt idx="25">
                  <c:v>3172</c:v>
                </c:pt>
                <c:pt idx="26">
                  <c:v>3179</c:v>
                </c:pt>
                <c:pt idx="27">
                  <c:v>3186</c:v>
                </c:pt>
                <c:pt idx="28">
                  <c:v>3190</c:v>
                </c:pt>
                <c:pt idx="29">
                  <c:v>3191</c:v>
                </c:pt>
              </c:numCache>
            </c:numRef>
          </c:val>
          <c:smooth val="0"/>
          <c:extLst>
            <c:ext xmlns:c16="http://schemas.microsoft.com/office/drawing/2014/chart" uri="{C3380CC4-5D6E-409C-BE32-E72D297353CC}">
              <c16:uniqueId val="{00000001-9661-43BA-83EB-C1E42907B185}"/>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3501</c:v>
                </c:pt>
                <c:pt idx="1">
                  <c:v>3506</c:v>
                </c:pt>
                <c:pt idx="2">
                  <c:v>3517</c:v>
                </c:pt>
                <c:pt idx="3">
                  <c:v>3527</c:v>
                </c:pt>
                <c:pt idx="4">
                  <c:v>3539</c:v>
                </c:pt>
                <c:pt idx="5">
                  <c:v>3557</c:v>
                </c:pt>
                <c:pt idx="6">
                  <c:v>3566</c:v>
                </c:pt>
                <c:pt idx="7">
                  <c:v>3576</c:v>
                </c:pt>
                <c:pt idx="8">
                  <c:v>3587</c:v>
                </c:pt>
                <c:pt idx="9">
                  <c:v>3594</c:v>
                </c:pt>
                <c:pt idx="10">
                  <c:v>3603</c:v>
                </c:pt>
                <c:pt idx="11">
                  <c:v>3618</c:v>
                </c:pt>
                <c:pt idx="12">
                  <c:v>3625</c:v>
                </c:pt>
                <c:pt idx="13">
                  <c:v>3635</c:v>
                </c:pt>
                <c:pt idx="14">
                  <c:v>3641</c:v>
                </c:pt>
                <c:pt idx="15">
                  <c:v>3645</c:v>
                </c:pt>
                <c:pt idx="16">
                  <c:v>3655</c:v>
                </c:pt>
                <c:pt idx="17">
                  <c:v>3660</c:v>
                </c:pt>
                <c:pt idx="18">
                  <c:v>3668</c:v>
                </c:pt>
                <c:pt idx="19">
                  <c:v>3673</c:v>
                </c:pt>
                <c:pt idx="20">
                  <c:v>3680</c:v>
                </c:pt>
                <c:pt idx="21">
                  <c:v>3680</c:v>
                </c:pt>
                <c:pt idx="22">
                  <c:v>3692</c:v>
                </c:pt>
                <c:pt idx="23">
                  <c:v>3697</c:v>
                </c:pt>
                <c:pt idx="24">
                  <c:v>3696</c:v>
                </c:pt>
                <c:pt idx="25">
                  <c:v>3698</c:v>
                </c:pt>
                <c:pt idx="26">
                  <c:v>3705</c:v>
                </c:pt>
                <c:pt idx="27">
                  <c:v>3715</c:v>
                </c:pt>
                <c:pt idx="28">
                  <c:v>3726</c:v>
                </c:pt>
                <c:pt idx="29">
                  <c:v>3740</c:v>
                </c:pt>
              </c:numCache>
            </c:numRef>
          </c:val>
          <c:smooth val="0"/>
          <c:extLst>
            <c:ext xmlns:c16="http://schemas.microsoft.com/office/drawing/2014/chart" uri="{C3380CC4-5D6E-409C-BE32-E72D297353CC}">
              <c16:uniqueId val="{00000002-9661-43BA-83EB-C1E42907B185}"/>
            </c:ext>
          </c:extLst>
        </c:ser>
        <c:dLbls>
          <c:showLegendKey val="0"/>
          <c:showVal val="0"/>
          <c:showCatName val="0"/>
          <c:showSerName val="0"/>
          <c:showPercent val="0"/>
          <c:showBubbleSize val="0"/>
        </c:dLbls>
        <c:smooth val="0"/>
        <c:axId val="399340856"/>
        <c:axId val="399341184"/>
      </c:lineChart>
      <c:dateAx>
        <c:axId val="39934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41184"/>
        <c:crosses val="autoZero"/>
        <c:auto val="1"/>
        <c:lblOffset val="100"/>
        <c:baseTimeUnit val="days"/>
      </c:dateAx>
      <c:valAx>
        <c:axId val="39934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4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1</c:v>
                </c:pt>
                <c:pt idx="2">
                  <c:v>2</c:v>
                </c:pt>
                <c:pt idx="3">
                  <c:v>2</c:v>
                </c:pt>
                <c:pt idx="4">
                  <c:v>5</c:v>
                </c:pt>
                <c:pt idx="5">
                  <c:v>3</c:v>
                </c:pt>
                <c:pt idx="6">
                  <c:v>6</c:v>
                </c:pt>
                <c:pt idx="7">
                  <c:v>3</c:v>
                </c:pt>
                <c:pt idx="8">
                  <c:v>4</c:v>
                </c:pt>
                <c:pt idx="9">
                  <c:v>1</c:v>
                </c:pt>
                <c:pt idx="10">
                  <c:v>3</c:v>
                </c:pt>
                <c:pt idx="11">
                  <c:v>5</c:v>
                </c:pt>
                <c:pt idx="12">
                  <c:v>0</c:v>
                </c:pt>
                <c:pt idx="13">
                  <c:v>6</c:v>
                </c:pt>
                <c:pt idx="14">
                  <c:v>5</c:v>
                </c:pt>
                <c:pt idx="15">
                  <c:v>1</c:v>
                </c:pt>
                <c:pt idx="16">
                  <c:v>4</c:v>
                </c:pt>
                <c:pt idx="17">
                  <c:v>0</c:v>
                </c:pt>
                <c:pt idx="18">
                  <c:v>4</c:v>
                </c:pt>
                <c:pt idx="19">
                  <c:v>0</c:v>
                </c:pt>
                <c:pt idx="20">
                  <c:v>0</c:v>
                </c:pt>
                <c:pt idx="21">
                  <c:v>-1</c:v>
                </c:pt>
                <c:pt idx="22">
                  <c:v>4</c:v>
                </c:pt>
                <c:pt idx="23">
                  <c:v>2</c:v>
                </c:pt>
                <c:pt idx="24">
                  <c:v>1</c:v>
                </c:pt>
                <c:pt idx="25">
                  <c:v>2</c:v>
                </c:pt>
                <c:pt idx="26">
                  <c:v>10</c:v>
                </c:pt>
                <c:pt idx="27">
                  <c:v>3</c:v>
                </c:pt>
                <c:pt idx="28">
                  <c:v>4</c:v>
                </c:pt>
                <c:pt idx="29">
                  <c:v>2</c:v>
                </c:pt>
              </c:numCache>
            </c:numRef>
          </c:val>
          <c:smooth val="0"/>
          <c:extLst>
            <c:ext xmlns:c16="http://schemas.microsoft.com/office/drawing/2014/chart" uri="{C3380CC4-5D6E-409C-BE32-E72D297353CC}">
              <c16:uniqueId val="{00000000-FD8F-4771-A00E-88077C65C33C}"/>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7</c:v>
                </c:pt>
                <c:pt idx="1">
                  <c:v>8</c:v>
                </c:pt>
                <c:pt idx="2">
                  <c:v>4</c:v>
                </c:pt>
                <c:pt idx="3">
                  <c:v>5</c:v>
                </c:pt>
                <c:pt idx="4">
                  <c:v>-1</c:v>
                </c:pt>
                <c:pt idx="5">
                  <c:v>6</c:v>
                </c:pt>
                <c:pt idx="6">
                  <c:v>6</c:v>
                </c:pt>
                <c:pt idx="7">
                  <c:v>5</c:v>
                </c:pt>
                <c:pt idx="8">
                  <c:v>1</c:v>
                </c:pt>
                <c:pt idx="9">
                  <c:v>1</c:v>
                </c:pt>
                <c:pt idx="10">
                  <c:v>2</c:v>
                </c:pt>
                <c:pt idx="11">
                  <c:v>6</c:v>
                </c:pt>
                <c:pt idx="12">
                  <c:v>8</c:v>
                </c:pt>
                <c:pt idx="13">
                  <c:v>7</c:v>
                </c:pt>
                <c:pt idx="14">
                  <c:v>3</c:v>
                </c:pt>
                <c:pt idx="15">
                  <c:v>4</c:v>
                </c:pt>
                <c:pt idx="16">
                  <c:v>4</c:v>
                </c:pt>
                <c:pt idx="17">
                  <c:v>1</c:v>
                </c:pt>
                <c:pt idx="18">
                  <c:v>6</c:v>
                </c:pt>
                <c:pt idx="19">
                  <c:v>1</c:v>
                </c:pt>
                <c:pt idx="20">
                  <c:v>2</c:v>
                </c:pt>
                <c:pt idx="21">
                  <c:v>3</c:v>
                </c:pt>
                <c:pt idx="22">
                  <c:v>6</c:v>
                </c:pt>
                <c:pt idx="23">
                  <c:v>6</c:v>
                </c:pt>
                <c:pt idx="24">
                  <c:v>3</c:v>
                </c:pt>
                <c:pt idx="25">
                  <c:v>5</c:v>
                </c:pt>
                <c:pt idx="26">
                  <c:v>7</c:v>
                </c:pt>
                <c:pt idx="27">
                  <c:v>7</c:v>
                </c:pt>
                <c:pt idx="28">
                  <c:v>4</c:v>
                </c:pt>
                <c:pt idx="29">
                  <c:v>1</c:v>
                </c:pt>
              </c:numCache>
            </c:numRef>
          </c:val>
          <c:smooth val="0"/>
          <c:extLst>
            <c:ext xmlns:c16="http://schemas.microsoft.com/office/drawing/2014/chart" uri="{C3380CC4-5D6E-409C-BE32-E72D297353CC}">
              <c16:uniqueId val="{00000001-FD8F-4771-A00E-88077C65C33C}"/>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5</c:v>
                </c:pt>
                <c:pt idx="1">
                  <c:v>5</c:v>
                </c:pt>
                <c:pt idx="2">
                  <c:v>11</c:v>
                </c:pt>
                <c:pt idx="3">
                  <c:v>10</c:v>
                </c:pt>
                <c:pt idx="4">
                  <c:v>12</c:v>
                </c:pt>
                <c:pt idx="5">
                  <c:v>18</c:v>
                </c:pt>
                <c:pt idx="6">
                  <c:v>9</c:v>
                </c:pt>
                <c:pt idx="7">
                  <c:v>10</c:v>
                </c:pt>
                <c:pt idx="8">
                  <c:v>11</c:v>
                </c:pt>
                <c:pt idx="9">
                  <c:v>7</c:v>
                </c:pt>
                <c:pt idx="10">
                  <c:v>9</c:v>
                </c:pt>
                <c:pt idx="11">
                  <c:v>15</c:v>
                </c:pt>
                <c:pt idx="12">
                  <c:v>7</c:v>
                </c:pt>
                <c:pt idx="13">
                  <c:v>10</c:v>
                </c:pt>
                <c:pt idx="14">
                  <c:v>6</c:v>
                </c:pt>
                <c:pt idx="15">
                  <c:v>4</c:v>
                </c:pt>
                <c:pt idx="16">
                  <c:v>10</c:v>
                </c:pt>
                <c:pt idx="17">
                  <c:v>5</c:v>
                </c:pt>
                <c:pt idx="18">
                  <c:v>8</c:v>
                </c:pt>
                <c:pt idx="19">
                  <c:v>5</c:v>
                </c:pt>
                <c:pt idx="20">
                  <c:v>7</c:v>
                </c:pt>
                <c:pt idx="21">
                  <c:v>0</c:v>
                </c:pt>
                <c:pt idx="22">
                  <c:v>12</c:v>
                </c:pt>
                <c:pt idx="23">
                  <c:v>5</c:v>
                </c:pt>
                <c:pt idx="24">
                  <c:v>-1</c:v>
                </c:pt>
                <c:pt idx="25">
                  <c:v>2</c:v>
                </c:pt>
                <c:pt idx="26">
                  <c:v>7</c:v>
                </c:pt>
                <c:pt idx="27">
                  <c:v>10</c:v>
                </c:pt>
                <c:pt idx="28">
                  <c:v>11</c:v>
                </c:pt>
                <c:pt idx="29">
                  <c:v>14</c:v>
                </c:pt>
              </c:numCache>
            </c:numRef>
          </c:val>
          <c:smooth val="0"/>
          <c:extLst>
            <c:ext xmlns:c16="http://schemas.microsoft.com/office/drawing/2014/chart" uri="{C3380CC4-5D6E-409C-BE32-E72D297353CC}">
              <c16:uniqueId val="{00000002-FD8F-4771-A00E-88077C65C33C}"/>
            </c:ext>
          </c:extLst>
        </c:ser>
        <c:dLbls>
          <c:showLegendKey val="0"/>
          <c:showVal val="0"/>
          <c:showCatName val="0"/>
          <c:showSerName val="0"/>
          <c:showPercent val="0"/>
          <c:showBubbleSize val="0"/>
        </c:dLbls>
        <c:smooth val="0"/>
        <c:axId val="393101160"/>
        <c:axId val="393097224"/>
      </c:lineChart>
      <c:dateAx>
        <c:axId val="39310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97224"/>
        <c:crosses val="autoZero"/>
        <c:auto val="1"/>
        <c:lblOffset val="100"/>
        <c:baseTimeUnit val="days"/>
      </c:dateAx>
      <c:valAx>
        <c:axId val="39309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0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1</c:v>
                </c:pt>
                <c:pt idx="4">
                  <c:v>2</c:v>
                </c:pt>
                <c:pt idx="5">
                  <c:v>0</c:v>
                </c:pt>
                <c:pt idx="6">
                  <c:v>0</c:v>
                </c:pt>
              </c:numCache>
            </c:numRef>
          </c:val>
          <c:extLst>
            <c:ext xmlns:c16="http://schemas.microsoft.com/office/drawing/2014/chart" uri="{C3380CC4-5D6E-409C-BE32-E72D297353CC}">
              <c16:uniqueId val="{00000000-02A7-426E-9850-D413D069250F}"/>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1</c:v>
                </c:pt>
                <c:pt idx="4">
                  <c:v>0</c:v>
                </c:pt>
                <c:pt idx="5">
                  <c:v>0</c:v>
                </c:pt>
                <c:pt idx="6">
                  <c:v>0</c:v>
                </c:pt>
              </c:numCache>
            </c:numRef>
          </c:val>
          <c:extLst>
            <c:ext xmlns:c16="http://schemas.microsoft.com/office/drawing/2014/chart" uri="{C3380CC4-5D6E-409C-BE32-E72D297353CC}">
              <c16:uniqueId val="{00000001-02A7-426E-9850-D413D069250F}"/>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1</c:v>
                </c:pt>
                <c:pt idx="4">
                  <c:v>2</c:v>
                </c:pt>
                <c:pt idx="5">
                  <c:v>0</c:v>
                </c:pt>
                <c:pt idx="6">
                  <c:v>0</c:v>
                </c:pt>
              </c:numCache>
            </c:numRef>
          </c:val>
          <c:extLst>
            <c:ext xmlns:c16="http://schemas.microsoft.com/office/drawing/2014/chart" uri="{C3380CC4-5D6E-409C-BE32-E72D297353CC}">
              <c16:uniqueId val="{00000002-02A7-426E-9850-D413D069250F}"/>
            </c:ext>
          </c:extLst>
        </c:ser>
        <c:dLbls>
          <c:showLegendKey val="0"/>
          <c:showVal val="0"/>
          <c:showCatName val="0"/>
          <c:showSerName val="0"/>
          <c:showPercent val="0"/>
          <c:showBubbleSize val="0"/>
        </c:dLbls>
        <c:gapWidth val="219"/>
        <c:overlap val="-27"/>
        <c:axId val="393095584"/>
        <c:axId val="393098208"/>
      </c:barChart>
      <c:catAx>
        <c:axId val="39309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98208"/>
        <c:crosses val="autoZero"/>
        <c:auto val="1"/>
        <c:lblAlgn val="ctr"/>
        <c:lblOffset val="100"/>
        <c:noMultiLvlLbl val="0"/>
      </c:catAx>
      <c:valAx>
        <c:axId val="39309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9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2</c:v>
                </c:pt>
                <c:pt idx="4">
                  <c:v>2</c:v>
                </c:pt>
                <c:pt idx="5">
                  <c:v>2</c:v>
                </c:pt>
                <c:pt idx="6">
                  <c:v>4</c:v>
                </c:pt>
              </c:numCache>
            </c:numRef>
          </c:val>
          <c:extLst>
            <c:ext xmlns:c16="http://schemas.microsoft.com/office/drawing/2014/chart" uri="{C3380CC4-5D6E-409C-BE32-E72D297353CC}">
              <c16:uniqueId val="{00000000-E2A1-46E8-9CE4-4130F23D6B47}"/>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6</c:v>
                </c:pt>
                <c:pt idx="2">
                  <c:v>4</c:v>
                </c:pt>
                <c:pt idx="3">
                  <c:v>4</c:v>
                </c:pt>
                <c:pt idx="4">
                  <c:v>4</c:v>
                </c:pt>
                <c:pt idx="5">
                  <c:v>3</c:v>
                </c:pt>
                <c:pt idx="6">
                  <c:v>4</c:v>
                </c:pt>
              </c:numCache>
            </c:numRef>
          </c:val>
          <c:extLst>
            <c:ext xmlns:c16="http://schemas.microsoft.com/office/drawing/2014/chart" uri="{C3380CC4-5D6E-409C-BE32-E72D297353CC}">
              <c16:uniqueId val="{00000001-E2A1-46E8-9CE4-4130F23D6B47}"/>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9</c:v>
                </c:pt>
                <c:pt idx="2">
                  <c:v>6</c:v>
                </c:pt>
                <c:pt idx="3">
                  <c:v>9</c:v>
                </c:pt>
                <c:pt idx="4">
                  <c:v>8</c:v>
                </c:pt>
                <c:pt idx="5">
                  <c:v>6</c:v>
                </c:pt>
                <c:pt idx="6">
                  <c:v>9</c:v>
                </c:pt>
              </c:numCache>
            </c:numRef>
          </c:val>
          <c:extLst>
            <c:ext xmlns:c16="http://schemas.microsoft.com/office/drawing/2014/chart" uri="{C3380CC4-5D6E-409C-BE32-E72D297353CC}">
              <c16:uniqueId val="{00000002-E2A1-46E8-9CE4-4130F23D6B47}"/>
            </c:ext>
          </c:extLst>
        </c:ser>
        <c:dLbls>
          <c:showLegendKey val="0"/>
          <c:showVal val="0"/>
          <c:showCatName val="0"/>
          <c:showSerName val="0"/>
          <c:showPercent val="0"/>
          <c:showBubbleSize val="0"/>
        </c:dLbls>
        <c:gapWidth val="219"/>
        <c:overlap val="-27"/>
        <c:axId val="393107392"/>
        <c:axId val="393104440"/>
      </c:barChart>
      <c:catAx>
        <c:axId val="39310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04440"/>
        <c:crosses val="autoZero"/>
        <c:auto val="1"/>
        <c:lblAlgn val="ctr"/>
        <c:lblOffset val="100"/>
        <c:noMultiLvlLbl val="0"/>
      </c:catAx>
      <c:valAx>
        <c:axId val="39310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0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E8B-4408-ACA5-5C4FE030C37D}"/>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E8B-4408-ACA5-5C4FE030C37D}"/>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E8B-4408-ACA5-5C4FE030C37D}"/>
            </c:ext>
          </c:extLst>
        </c:ser>
        <c:dLbls>
          <c:showLegendKey val="0"/>
          <c:showVal val="0"/>
          <c:showCatName val="0"/>
          <c:showSerName val="0"/>
          <c:showPercent val="0"/>
          <c:showBubbleSize val="0"/>
        </c:dLbls>
        <c:smooth val="0"/>
        <c:axId val="393108048"/>
        <c:axId val="393108376"/>
      </c:lineChart>
      <c:catAx>
        <c:axId val="39310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08376"/>
        <c:crosses val="autoZero"/>
        <c:auto val="1"/>
        <c:lblAlgn val="ctr"/>
        <c:lblOffset val="100"/>
        <c:noMultiLvlLbl val="0"/>
      </c:catAx>
      <c:valAx>
        <c:axId val="39310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10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3.1427324312527301</c:v>
                </c:pt>
                <c:pt idx="3">
                  <c:v>0.74203404626800495</c:v>
                </c:pt>
                <c:pt idx="4">
                  <c:v>1.3312963771278901</c:v>
                </c:pt>
              </c:numCache>
            </c:numRef>
          </c:val>
          <c:extLst>
            <c:ext xmlns:c16="http://schemas.microsoft.com/office/drawing/2014/chart" uri="{C3380CC4-5D6E-409C-BE32-E72D297353CC}">
              <c16:uniqueId val="{00000000-4F96-4A19-8F6F-F9FBE70C1E84}"/>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1.0223642172523999</c:v>
                </c:pt>
                <c:pt idx="3">
                  <c:v>2.0127795527156498</c:v>
                </c:pt>
              </c:numCache>
            </c:numRef>
          </c:val>
          <c:extLst>
            <c:ext xmlns:c16="http://schemas.microsoft.com/office/drawing/2014/chart" uri="{C3380CC4-5D6E-409C-BE32-E72D297353CC}">
              <c16:uniqueId val="{00000001-4F96-4A19-8F6F-F9FBE70C1E84}"/>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2.2375690607734802</c:v>
                </c:pt>
                <c:pt idx="3">
                  <c:v>2.6795580110497199</c:v>
                </c:pt>
                <c:pt idx="4">
                  <c:v>4.4889502762430897</c:v>
                </c:pt>
              </c:numCache>
            </c:numRef>
          </c:val>
          <c:extLst>
            <c:ext xmlns:c16="http://schemas.microsoft.com/office/drawing/2014/chart" uri="{C3380CC4-5D6E-409C-BE32-E72D297353CC}">
              <c16:uniqueId val="{00000002-4F96-4A19-8F6F-F9FBE70C1E84}"/>
            </c:ext>
          </c:extLst>
        </c:ser>
        <c:dLbls>
          <c:showLegendKey val="0"/>
          <c:showVal val="0"/>
          <c:showCatName val="0"/>
          <c:showSerName val="0"/>
          <c:showPercent val="0"/>
          <c:showBubbleSize val="0"/>
        </c:dLbls>
        <c:gapWidth val="219"/>
        <c:overlap val="-27"/>
        <c:axId val="72103216"/>
        <c:axId val="72103544"/>
      </c:barChart>
      <c:catAx>
        <c:axId val="7210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03544"/>
        <c:crosses val="autoZero"/>
        <c:auto val="1"/>
        <c:lblAlgn val="ctr"/>
        <c:lblOffset val="100"/>
        <c:noMultiLvlLbl val="0"/>
      </c:catAx>
      <c:valAx>
        <c:axId val="7210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0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3.1427324312527301</c:v>
                </c:pt>
                <c:pt idx="13">
                  <c:v>0</c:v>
                </c:pt>
                <c:pt idx="14">
                  <c:v>0</c:v>
                </c:pt>
                <c:pt idx="15">
                  <c:v>0.74203404626800495</c:v>
                </c:pt>
                <c:pt idx="16">
                  <c:v>1.3312963771278901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6D8-4869-8869-F332A4A632C6}"/>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2.0147105852254601</c:v>
                </c:pt>
                <c:pt idx="12">
                  <c:v>0</c:v>
                </c:pt>
                <c:pt idx="13">
                  <c:v>0</c:v>
                </c:pt>
                <c:pt idx="14">
                  <c:v>0</c:v>
                </c:pt>
                <c:pt idx="15">
                  <c:v>0</c:v>
                </c:pt>
                <c:pt idx="16">
                  <c:v>0</c:v>
                </c:pt>
                <c:pt idx="17">
                  <c:v>1.02334505916214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6D8-4869-8869-F332A4A632C6}"/>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2.68103924820343</c:v>
                </c:pt>
                <c:pt idx="16">
                  <c:v>2.5428413488114998</c:v>
                </c:pt>
                <c:pt idx="17">
                  <c:v>6.1359867330016602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6D8-4869-8869-F332A4A632C6}"/>
            </c:ext>
          </c:extLst>
        </c:ser>
        <c:dLbls>
          <c:showLegendKey val="0"/>
          <c:showVal val="0"/>
          <c:showCatName val="0"/>
          <c:showSerName val="0"/>
          <c:showPercent val="0"/>
          <c:showBubbleSize val="0"/>
        </c:dLbls>
        <c:smooth val="0"/>
        <c:axId val="72103872"/>
        <c:axId val="72096656"/>
      </c:lineChart>
      <c:catAx>
        <c:axId val="7210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096656"/>
        <c:crosses val="autoZero"/>
        <c:auto val="1"/>
        <c:lblAlgn val="ctr"/>
        <c:lblOffset val="100"/>
        <c:noMultiLvlLbl val="0"/>
      </c:catAx>
      <c:valAx>
        <c:axId val="7209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0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1</c:v>
                </c:pt>
                <c:pt idx="2">
                  <c:v>1</c:v>
                </c:pt>
              </c:numCache>
            </c:numRef>
          </c:val>
          <c:extLst>
            <c:ext xmlns:c16="http://schemas.microsoft.com/office/drawing/2014/chart" uri="{C3380CC4-5D6E-409C-BE32-E72D297353CC}">
              <c16:uniqueId val="{00000000-4F20-452D-997B-B6EC5D8D54E2}"/>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3</c:v>
                </c:pt>
                <c:pt idx="1">
                  <c:v>2</c:v>
                </c:pt>
                <c:pt idx="2">
                  <c:v>2</c:v>
                </c:pt>
              </c:numCache>
            </c:numRef>
          </c:val>
          <c:extLst>
            <c:ext xmlns:c16="http://schemas.microsoft.com/office/drawing/2014/chart" uri="{C3380CC4-5D6E-409C-BE32-E72D297353CC}">
              <c16:uniqueId val="{00000001-4F20-452D-997B-B6EC5D8D54E2}"/>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0</c:v>
                </c:pt>
                <c:pt idx="1">
                  <c:v>0</c:v>
                </c:pt>
                <c:pt idx="2">
                  <c:v>1</c:v>
                </c:pt>
              </c:numCache>
            </c:numRef>
          </c:val>
          <c:extLst>
            <c:ext xmlns:c16="http://schemas.microsoft.com/office/drawing/2014/chart" uri="{C3380CC4-5D6E-409C-BE32-E72D297353CC}">
              <c16:uniqueId val="{00000002-4F20-452D-997B-B6EC5D8D54E2}"/>
            </c:ext>
          </c:extLst>
        </c:ser>
        <c:dLbls>
          <c:showLegendKey val="0"/>
          <c:showVal val="0"/>
          <c:showCatName val="0"/>
          <c:showSerName val="0"/>
          <c:showPercent val="0"/>
          <c:showBubbleSize val="0"/>
        </c:dLbls>
        <c:gapWidth val="150"/>
        <c:overlap val="100"/>
        <c:axId val="399337248"/>
        <c:axId val="399337576"/>
      </c:barChart>
      <c:catAx>
        <c:axId val="39933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7576"/>
        <c:crosses val="autoZero"/>
        <c:auto val="1"/>
        <c:lblAlgn val="ctr"/>
        <c:lblOffset val="100"/>
        <c:noMultiLvlLbl val="0"/>
      </c:catAx>
      <c:valAx>
        <c:axId val="399337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33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78</c:v>
                </c:pt>
                <c:pt idx="1">
                  <c:v>75</c:v>
                </c:pt>
                <c:pt idx="2">
                  <c:v>303</c:v>
                </c:pt>
              </c:numCache>
            </c:numRef>
          </c:val>
          <c:extLst>
            <c:ext xmlns:c16="http://schemas.microsoft.com/office/drawing/2014/chart" uri="{C3380CC4-5D6E-409C-BE32-E72D297353CC}">
              <c16:uniqueId val="{00000000-209D-4E0C-B808-B52CEA8E875C}"/>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0</c:v>
                </c:pt>
                <c:pt idx="1">
                  <c:v>0</c:v>
                </c:pt>
                <c:pt idx="2">
                  <c:v>97</c:v>
                </c:pt>
              </c:numCache>
            </c:numRef>
          </c:val>
          <c:extLst>
            <c:ext xmlns:c16="http://schemas.microsoft.com/office/drawing/2014/chart" uri="{C3380CC4-5D6E-409C-BE32-E72D297353CC}">
              <c16:uniqueId val="{00000001-209D-4E0C-B808-B52CEA8E875C}"/>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72</c:v>
                </c:pt>
                <c:pt idx="1">
                  <c:v>52</c:v>
                </c:pt>
                <c:pt idx="2">
                  <c:v>103</c:v>
                </c:pt>
              </c:numCache>
            </c:numRef>
          </c:val>
          <c:extLst>
            <c:ext xmlns:c16="http://schemas.microsoft.com/office/drawing/2014/chart" uri="{C3380CC4-5D6E-409C-BE32-E72D297353CC}">
              <c16:uniqueId val="{00000002-209D-4E0C-B808-B52CEA8E875C}"/>
            </c:ext>
          </c:extLst>
        </c:ser>
        <c:dLbls>
          <c:showLegendKey val="0"/>
          <c:showVal val="0"/>
          <c:showCatName val="0"/>
          <c:showSerName val="0"/>
          <c:showPercent val="0"/>
          <c:showBubbleSize val="0"/>
        </c:dLbls>
        <c:gapWidth val="150"/>
        <c:overlap val="100"/>
        <c:axId val="337280456"/>
        <c:axId val="337279472"/>
      </c:barChart>
      <c:catAx>
        <c:axId val="3372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9472"/>
        <c:crosses val="autoZero"/>
        <c:auto val="1"/>
        <c:lblAlgn val="ctr"/>
        <c:lblOffset val="100"/>
        <c:noMultiLvlLbl val="0"/>
      </c:catAx>
      <c:valAx>
        <c:axId val="337279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3.0901287553648</c:v>
                </c:pt>
                <c:pt idx="1">
                  <c:v>1.14005576342967</c:v>
                </c:pt>
                <c:pt idx="2">
                  <c:v>0</c:v>
                </c:pt>
              </c:numCache>
            </c:numRef>
          </c:val>
          <c:extLst>
            <c:ext xmlns:c16="http://schemas.microsoft.com/office/drawing/2014/chart" uri="{C3380CC4-5D6E-409C-BE32-E72D297353CC}">
              <c16:uniqueId val="{00000000-0944-4A63-BA94-F9E50AD2C310}"/>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1.6785022595223</c:v>
                </c:pt>
                <c:pt idx="1">
                  <c:v>1.1984580266323801</c:v>
                </c:pt>
                <c:pt idx="2">
                  <c:v>0</c:v>
                </c:pt>
              </c:numCache>
            </c:numRef>
          </c:val>
          <c:extLst>
            <c:ext xmlns:c16="http://schemas.microsoft.com/office/drawing/2014/chart" uri="{C3380CC4-5D6E-409C-BE32-E72D297353CC}">
              <c16:uniqueId val="{00000001-0944-4A63-BA94-F9E50AD2C310}"/>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2.8180574555404001</c:v>
                </c:pt>
                <c:pt idx="1">
                  <c:v>4.2430554697061504</c:v>
                </c:pt>
                <c:pt idx="2">
                  <c:v>2.7042096459436999</c:v>
                </c:pt>
              </c:numCache>
            </c:numRef>
          </c:val>
          <c:extLst>
            <c:ext xmlns:c16="http://schemas.microsoft.com/office/drawing/2014/chart" uri="{C3380CC4-5D6E-409C-BE32-E72D297353CC}">
              <c16:uniqueId val="{00000002-0944-4A63-BA94-F9E50AD2C310}"/>
            </c:ext>
          </c:extLst>
        </c:ser>
        <c:dLbls>
          <c:showLegendKey val="0"/>
          <c:showVal val="0"/>
          <c:showCatName val="0"/>
          <c:showSerName val="0"/>
          <c:showPercent val="0"/>
          <c:showBubbleSize val="0"/>
        </c:dLbls>
        <c:gapWidth val="219"/>
        <c:overlap val="-27"/>
        <c:axId val="337275208"/>
        <c:axId val="337278488"/>
      </c:barChart>
      <c:catAx>
        <c:axId val="33727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8488"/>
        <c:crosses val="autoZero"/>
        <c:auto val="1"/>
        <c:lblAlgn val="ctr"/>
        <c:lblOffset val="100"/>
        <c:noMultiLvlLbl val="0"/>
      </c:catAx>
      <c:valAx>
        <c:axId val="33727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146</c:v>
                </c:pt>
                <c:pt idx="1">
                  <c:v>116</c:v>
                </c:pt>
                <c:pt idx="2">
                  <c:v>450</c:v>
                </c:pt>
              </c:numCache>
            </c:numRef>
          </c:val>
          <c:extLst>
            <c:ext xmlns:c16="http://schemas.microsoft.com/office/drawing/2014/chart" uri="{C3380CC4-5D6E-409C-BE32-E72D297353CC}">
              <c16:uniqueId val="{00000000-D025-442E-97E0-0F829243CC8E}"/>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4</c:v>
                </c:pt>
                <c:pt idx="1">
                  <c:v>11</c:v>
                </c:pt>
                <c:pt idx="2">
                  <c:v>53</c:v>
                </c:pt>
              </c:numCache>
            </c:numRef>
          </c:val>
          <c:extLst>
            <c:ext xmlns:c16="http://schemas.microsoft.com/office/drawing/2014/chart" uri="{C3380CC4-5D6E-409C-BE32-E72D297353CC}">
              <c16:uniqueId val="{00000001-D025-442E-97E0-0F829243CC8E}"/>
            </c:ext>
          </c:extLst>
        </c:ser>
        <c:dLbls>
          <c:showLegendKey val="0"/>
          <c:showVal val="0"/>
          <c:showCatName val="0"/>
          <c:showSerName val="0"/>
          <c:showPercent val="0"/>
          <c:showBubbleSize val="0"/>
        </c:dLbls>
        <c:gapWidth val="150"/>
        <c:overlap val="100"/>
        <c:axId val="337274552"/>
        <c:axId val="337273896"/>
      </c:barChart>
      <c:catAx>
        <c:axId val="33727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3896"/>
        <c:crosses val="autoZero"/>
        <c:auto val="1"/>
        <c:lblAlgn val="ctr"/>
        <c:lblOffset val="100"/>
        <c:noMultiLvlLbl val="0"/>
      </c:catAx>
      <c:valAx>
        <c:axId val="337273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27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3B271-653B-4623-82DB-EC82FB0AB11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E926EF3-8584-470C-BF0E-AB4844EDF2D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91313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8F2C5-F74D-49EB-A968-86DFA0F6CCF1}"/>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0F0AD933-431E-4936-9902-90269C3DD4F1}"/>
              </a:ext>
            </a:extLst>
          </p:cNvPr>
          <p:cNvGraphicFramePr>
            <a:graphicFrameLocks noGrp="1"/>
          </p:cNvGraphicFramePr>
          <p:nvPr>
            <p:ph type="tbl" sz="quarter" idx="13"/>
            <p:extLst>
              <p:ext uri="{D42A27DB-BD31-4B8C-83A1-F6EECF244321}">
                <p14:modId xmlns:p14="http://schemas.microsoft.com/office/powerpoint/2010/main" val="135993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4781427"/>
                    </a:ext>
                  </a:extLst>
                </a:gridCol>
                <a:gridCol w="658368">
                  <a:extLst>
                    <a:ext uri="{9D8B030D-6E8A-4147-A177-3AD203B41FA5}">
                      <a16:colId xmlns:a16="http://schemas.microsoft.com/office/drawing/2014/main" val="3775196324"/>
                    </a:ext>
                  </a:extLst>
                </a:gridCol>
                <a:gridCol w="658368">
                  <a:extLst>
                    <a:ext uri="{9D8B030D-6E8A-4147-A177-3AD203B41FA5}">
                      <a16:colId xmlns:a16="http://schemas.microsoft.com/office/drawing/2014/main" val="1289254108"/>
                    </a:ext>
                  </a:extLst>
                </a:gridCol>
                <a:gridCol w="658368">
                  <a:extLst>
                    <a:ext uri="{9D8B030D-6E8A-4147-A177-3AD203B41FA5}">
                      <a16:colId xmlns:a16="http://schemas.microsoft.com/office/drawing/2014/main" val="3344558481"/>
                    </a:ext>
                  </a:extLst>
                </a:gridCol>
                <a:gridCol w="658368">
                  <a:extLst>
                    <a:ext uri="{9D8B030D-6E8A-4147-A177-3AD203B41FA5}">
                      <a16:colId xmlns:a16="http://schemas.microsoft.com/office/drawing/2014/main" val="2179504612"/>
                    </a:ext>
                  </a:extLst>
                </a:gridCol>
                <a:gridCol w="658368">
                  <a:extLst>
                    <a:ext uri="{9D8B030D-6E8A-4147-A177-3AD203B41FA5}">
                      <a16:colId xmlns:a16="http://schemas.microsoft.com/office/drawing/2014/main" val="3668798744"/>
                    </a:ext>
                  </a:extLst>
                </a:gridCol>
                <a:gridCol w="658368">
                  <a:extLst>
                    <a:ext uri="{9D8B030D-6E8A-4147-A177-3AD203B41FA5}">
                      <a16:colId xmlns:a16="http://schemas.microsoft.com/office/drawing/2014/main" val="2220721542"/>
                    </a:ext>
                  </a:extLst>
                </a:gridCol>
                <a:gridCol w="658368">
                  <a:extLst>
                    <a:ext uri="{9D8B030D-6E8A-4147-A177-3AD203B41FA5}">
                      <a16:colId xmlns:a16="http://schemas.microsoft.com/office/drawing/2014/main" val="3464905688"/>
                    </a:ext>
                  </a:extLst>
                </a:gridCol>
                <a:gridCol w="658368">
                  <a:extLst>
                    <a:ext uri="{9D8B030D-6E8A-4147-A177-3AD203B41FA5}">
                      <a16:colId xmlns:a16="http://schemas.microsoft.com/office/drawing/2014/main" val="2132072231"/>
                    </a:ext>
                  </a:extLst>
                </a:gridCol>
                <a:gridCol w="658368">
                  <a:extLst>
                    <a:ext uri="{9D8B030D-6E8A-4147-A177-3AD203B41FA5}">
                      <a16:colId xmlns:a16="http://schemas.microsoft.com/office/drawing/2014/main" val="25154324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67851728"/>
                  </a:ext>
                </a:extLst>
              </a:tr>
              <a:tr h="370840">
                <a:tc>
                  <a:txBody>
                    <a:bodyPr/>
                    <a:lstStyle/>
                    <a:p>
                      <a:r>
                        <a:rPr lang="en-US" sz="1000"/>
                        <a:t>keewayargentina</a:t>
                      </a:r>
                    </a:p>
                  </a:txBody>
                  <a:tcPr/>
                </a:tc>
                <a:tc>
                  <a:txBody>
                    <a:bodyPr/>
                    <a:lstStyle/>
                    <a:p>
                      <a:r>
                        <a:rPr lang="en-US" sz="1000"/>
                        <a:t>3740</a:t>
                      </a:r>
                    </a:p>
                  </a:txBody>
                  <a:tcPr/>
                </a:tc>
                <a:tc>
                  <a:txBody>
                    <a:bodyPr/>
                    <a:lstStyle/>
                    <a:p>
                      <a:r>
                        <a:rPr lang="en-US" sz="1000"/>
                        <a:t>244</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450</a:t>
                      </a:r>
                    </a:p>
                  </a:txBody>
                  <a:tcPr/>
                </a:tc>
                <a:tc>
                  <a:txBody>
                    <a:bodyPr/>
                    <a:lstStyle/>
                    <a:p>
                      <a:r>
                        <a:rPr lang="en-US" sz="1000"/>
                        <a:t>53</a:t>
                      </a:r>
                    </a:p>
                  </a:txBody>
                  <a:tcPr/>
                </a:tc>
                <a:tc>
                  <a:txBody>
                    <a:bodyPr/>
                    <a:lstStyle/>
                    <a:p>
                      <a:r>
                        <a:rPr lang="en-US" sz="1000"/>
                        <a:t>3.4757 %</a:t>
                      </a:r>
                    </a:p>
                  </a:txBody>
                  <a:tcPr/>
                </a:tc>
                <a:extLst>
                  <a:ext uri="{0D108BD9-81ED-4DB2-BD59-A6C34878D82A}">
                    <a16:rowId xmlns:a16="http://schemas.microsoft.com/office/drawing/2014/main" val="3678204910"/>
                  </a:ext>
                </a:extLst>
              </a:tr>
              <a:tr h="370840">
                <a:tc>
                  <a:txBody>
                    <a:bodyPr/>
                    <a:lstStyle/>
                    <a:p>
                      <a:r>
                        <a:rPr lang="en-US" sz="1000"/>
                        <a:t>kymcoargentinaoficial</a:t>
                      </a:r>
                    </a:p>
                  </a:txBody>
                  <a:tcPr/>
                </a:tc>
                <a:tc>
                  <a:txBody>
                    <a:bodyPr/>
                    <a:lstStyle/>
                    <a:p>
                      <a:r>
                        <a:rPr lang="en-US" sz="1000"/>
                        <a:t>3191</a:t>
                      </a:r>
                    </a:p>
                  </a:txBody>
                  <a:tcPr/>
                </a:tc>
                <a:tc>
                  <a:txBody>
                    <a:bodyPr/>
                    <a:lstStyle/>
                    <a:p>
                      <a:r>
                        <a:rPr lang="en-US" sz="1000"/>
                        <a:t>128</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116</a:t>
                      </a:r>
                    </a:p>
                  </a:txBody>
                  <a:tcPr/>
                </a:tc>
                <a:tc>
                  <a:txBody>
                    <a:bodyPr/>
                    <a:lstStyle/>
                    <a:p>
                      <a:r>
                        <a:rPr lang="en-US" sz="1000"/>
                        <a:t>11</a:t>
                      </a:r>
                    </a:p>
                  </a:txBody>
                  <a:tcPr/>
                </a:tc>
                <a:tc>
                  <a:txBody>
                    <a:bodyPr/>
                    <a:lstStyle/>
                    <a:p>
                      <a:r>
                        <a:rPr lang="en-US" sz="1000"/>
                        <a:t>1.3538 %</a:t>
                      </a:r>
                    </a:p>
                  </a:txBody>
                  <a:tcPr/>
                </a:tc>
                <a:extLst>
                  <a:ext uri="{0D108BD9-81ED-4DB2-BD59-A6C34878D82A}">
                    <a16:rowId xmlns:a16="http://schemas.microsoft.com/office/drawing/2014/main" val="1925249443"/>
                  </a:ext>
                </a:extLst>
              </a:tr>
              <a:tr h="370840">
                <a:tc>
                  <a:txBody>
                    <a:bodyPr/>
                    <a:lstStyle/>
                    <a:p>
                      <a:r>
                        <a:rPr lang="en-US" sz="1000"/>
                        <a:t>symargentina</a:t>
                      </a:r>
                    </a:p>
                  </a:txBody>
                  <a:tcPr/>
                </a:tc>
                <a:tc>
                  <a:txBody>
                    <a:bodyPr/>
                    <a:lstStyle/>
                    <a:p>
                      <a:r>
                        <a:rPr lang="en-US" sz="1000"/>
                        <a:t>2332</a:t>
                      </a:r>
                    </a:p>
                  </a:txBody>
                  <a:tcPr/>
                </a:tc>
                <a:tc>
                  <a:txBody>
                    <a:bodyPr/>
                    <a:lstStyle/>
                    <a:p>
                      <a:r>
                        <a:rPr lang="en-US" sz="1000"/>
                        <a:t>82</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146</a:t>
                      </a:r>
                    </a:p>
                  </a:txBody>
                  <a:tcPr/>
                </a:tc>
                <a:tc>
                  <a:txBody>
                    <a:bodyPr/>
                    <a:lstStyle/>
                    <a:p>
                      <a:r>
                        <a:rPr lang="en-US" sz="1000"/>
                        <a:t>4</a:t>
                      </a:r>
                    </a:p>
                  </a:txBody>
                  <a:tcPr/>
                </a:tc>
                <a:tc>
                  <a:txBody>
                    <a:bodyPr/>
                    <a:lstStyle/>
                    <a:p>
                      <a:r>
                        <a:rPr lang="en-US" sz="1000"/>
                        <a:t>1.6368 %</a:t>
                      </a:r>
                    </a:p>
                  </a:txBody>
                  <a:tcPr/>
                </a:tc>
                <a:extLst>
                  <a:ext uri="{0D108BD9-81ED-4DB2-BD59-A6C34878D82A}">
                    <a16:rowId xmlns:a16="http://schemas.microsoft.com/office/drawing/2014/main" val="1055596426"/>
                  </a:ext>
                </a:extLst>
              </a:tr>
            </a:tbl>
          </a:graphicData>
        </a:graphic>
      </p:graphicFrame>
      <p:sp>
        <p:nvSpPr>
          <p:cNvPr id="4" name="Text Placeholder 3">
            <a:extLst>
              <a:ext uri="{FF2B5EF4-FFF2-40B4-BE49-F238E27FC236}">
                <a16:creationId xmlns:a16="http://schemas.microsoft.com/office/drawing/2014/main" id="{15C591DE-14B2-4318-A6D7-6644BE30308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5767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A7C0-9B0D-4043-A9E0-BA0CC0A35C30}"/>
              </a:ext>
            </a:extLst>
          </p:cNvPr>
          <p:cNvSpPr>
            <a:spLocks noGrp="1"/>
          </p:cNvSpPr>
          <p:nvPr>
            <p:ph type="title"/>
          </p:nvPr>
        </p:nvSpPr>
        <p:spPr/>
        <p:txBody>
          <a:bodyPr/>
          <a:lstStyle/>
          <a:p>
            <a:r>
              <a:rPr lang="en-US"/>
              <a:t>Instagram Follower Distribution | SYM</a:t>
            </a:r>
          </a:p>
        </p:txBody>
      </p:sp>
      <p:graphicFrame>
        <p:nvGraphicFramePr>
          <p:cNvPr id="6" name="Chart Placeholder 5">
            <a:extLst>
              <a:ext uri="{FF2B5EF4-FFF2-40B4-BE49-F238E27FC236}">
                <a16:creationId xmlns:a16="http://schemas.microsoft.com/office/drawing/2014/main" id="{ECBAC8D4-CFE5-4A0D-AC00-134861FCEA19}"/>
              </a:ext>
            </a:extLst>
          </p:cNvPr>
          <p:cNvGraphicFramePr>
            <a:graphicFrameLocks noGrp="1"/>
          </p:cNvGraphicFramePr>
          <p:nvPr>
            <p:ph type="chart" sz="quarter" idx="13"/>
            <p:extLst>
              <p:ext uri="{D42A27DB-BD31-4B8C-83A1-F6EECF244321}">
                <p14:modId xmlns:p14="http://schemas.microsoft.com/office/powerpoint/2010/main" val="4074342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7CAD7D-181A-47FC-B4F4-5EC86E18BAC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0A1C314-2F25-4B8E-A109-A3E10931B5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528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22813-5E4D-4A02-B805-3011624CF14D}"/>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6A0119BD-DE33-4AA8-AC67-0C1E533EC8C5}"/>
              </a:ext>
            </a:extLst>
          </p:cNvPr>
          <p:cNvGraphicFramePr>
            <a:graphicFrameLocks noGrp="1"/>
          </p:cNvGraphicFramePr>
          <p:nvPr>
            <p:ph type="chart" sz="quarter" idx="13"/>
            <p:extLst>
              <p:ext uri="{D42A27DB-BD31-4B8C-83A1-F6EECF244321}">
                <p14:modId xmlns:p14="http://schemas.microsoft.com/office/powerpoint/2010/main" val="2619108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C9E79-0359-4310-8091-F4FF82D196A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1193357-3ADA-4466-835B-499412E63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502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C1E74-6EA7-485E-8CE6-F3C080B8C2DD}"/>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9A2D3174-77BA-4FC6-BE58-79BFDA8AC705}"/>
              </a:ext>
            </a:extLst>
          </p:cNvPr>
          <p:cNvGraphicFramePr>
            <a:graphicFrameLocks noGrp="1"/>
          </p:cNvGraphicFramePr>
          <p:nvPr>
            <p:ph type="chart" sz="quarter" idx="13"/>
            <p:extLst>
              <p:ext uri="{D42A27DB-BD31-4B8C-83A1-F6EECF244321}">
                <p14:modId xmlns:p14="http://schemas.microsoft.com/office/powerpoint/2010/main" val="4090909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6A6088-4035-4504-B177-AF441B7F358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01518FC-566B-4A86-854D-85351D91EC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6517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8A26F-B2B8-443C-84C1-6246D2E0D38C}"/>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9966D4BB-65D3-44F7-917F-3134C5677553}"/>
              </a:ext>
            </a:extLst>
          </p:cNvPr>
          <p:cNvGraphicFramePr>
            <a:graphicFrameLocks noGrp="1"/>
          </p:cNvGraphicFramePr>
          <p:nvPr>
            <p:ph type="chart" sz="quarter" idx="13"/>
            <p:extLst>
              <p:ext uri="{D42A27DB-BD31-4B8C-83A1-F6EECF244321}">
                <p14:modId xmlns:p14="http://schemas.microsoft.com/office/powerpoint/2010/main" val="96761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8BBC2-6C2D-46F6-9460-BD845995DAA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09D9423-934A-406C-AF11-11B74F211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597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14495-0529-48AB-9467-1FE8E7E90E3E}"/>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ABDCF769-CFA4-4292-AFEC-3456BD38A150}"/>
              </a:ext>
            </a:extLst>
          </p:cNvPr>
          <p:cNvGraphicFramePr>
            <a:graphicFrameLocks noGrp="1"/>
          </p:cNvGraphicFramePr>
          <p:nvPr>
            <p:ph type="chart" sz="quarter" idx="13"/>
            <p:extLst>
              <p:ext uri="{D42A27DB-BD31-4B8C-83A1-F6EECF244321}">
                <p14:modId xmlns:p14="http://schemas.microsoft.com/office/powerpoint/2010/main" val="3238188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466E5F-B30E-4CDB-B99B-95AFFB446F7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1559F6F-9F9D-4216-B536-A1A517ED48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59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FFA5-422C-4D1D-BF4F-EFB9B83661DD}"/>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B4F12A53-318A-4F58-8CA0-91495104E4F2}"/>
              </a:ext>
            </a:extLst>
          </p:cNvPr>
          <p:cNvGraphicFramePr>
            <a:graphicFrameLocks noGrp="1"/>
          </p:cNvGraphicFramePr>
          <p:nvPr>
            <p:ph type="chart" sz="quarter" idx="13"/>
            <p:extLst>
              <p:ext uri="{D42A27DB-BD31-4B8C-83A1-F6EECF244321}">
                <p14:modId xmlns:p14="http://schemas.microsoft.com/office/powerpoint/2010/main" val="380308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DEEC28-6A95-47A3-B4FF-5A7A91C8F7A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02F464D-58AE-4072-9F3A-D8B9CA0776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982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8F7A-92C3-43AE-9F4C-D5B89682B96D}"/>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B70FB509-09E9-4C2D-813F-6939350FEA04}"/>
              </a:ext>
            </a:extLst>
          </p:cNvPr>
          <p:cNvGraphicFramePr>
            <a:graphicFrameLocks noGrp="1"/>
          </p:cNvGraphicFramePr>
          <p:nvPr>
            <p:ph type="chart" sz="quarter" idx="13"/>
            <p:extLst>
              <p:ext uri="{D42A27DB-BD31-4B8C-83A1-F6EECF244321}">
                <p14:modId xmlns:p14="http://schemas.microsoft.com/office/powerpoint/2010/main" val="3563136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25B4C1-58A1-4FDC-AD79-0B4FCEF42F9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15C4B63-A0F2-4925-9A53-CA2BDBC66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939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FCFA-5A46-44A0-BCC4-3B4331064CDB}"/>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E1EBAC0D-1822-45DE-99B1-171E80EB78BA}"/>
              </a:ext>
            </a:extLst>
          </p:cNvPr>
          <p:cNvGraphicFramePr>
            <a:graphicFrameLocks noGrp="1"/>
          </p:cNvGraphicFramePr>
          <p:nvPr>
            <p:ph type="chart" sz="quarter" idx="13"/>
            <p:extLst>
              <p:ext uri="{D42A27DB-BD31-4B8C-83A1-F6EECF244321}">
                <p14:modId xmlns:p14="http://schemas.microsoft.com/office/powerpoint/2010/main" val="1533791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1C20D8-3DA0-4713-AB0D-D0E7E8BCEE2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A7D61032-E2E7-4EDC-A52A-20F3EC13E8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034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D96A-2C85-4D49-AE42-EFBC7B267570}"/>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11EBD09B-27CB-402D-8B88-FE339FF131F6}"/>
              </a:ext>
            </a:extLst>
          </p:cNvPr>
          <p:cNvGraphicFramePr>
            <a:graphicFrameLocks noGrp="1"/>
          </p:cNvGraphicFramePr>
          <p:nvPr>
            <p:ph type="chart" sz="quarter" idx="13"/>
            <p:extLst>
              <p:ext uri="{D42A27DB-BD31-4B8C-83A1-F6EECF244321}">
                <p14:modId xmlns:p14="http://schemas.microsoft.com/office/powerpoint/2010/main" val="2978041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AEC7A4-EDE7-47C3-9CB4-D6E7431B1FD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AD39F50-7B7E-4A77-A22C-8962395FC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391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0F78-2909-42CE-9F45-07F9EB19D3E1}"/>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1FE051FC-E175-4F17-A67A-1BED045FE336}"/>
              </a:ext>
            </a:extLst>
          </p:cNvPr>
          <p:cNvGraphicFramePr>
            <a:graphicFrameLocks noGrp="1"/>
          </p:cNvGraphicFramePr>
          <p:nvPr>
            <p:ph type="chart" sz="quarter" idx="13"/>
            <p:extLst>
              <p:ext uri="{D42A27DB-BD31-4B8C-83A1-F6EECF244321}">
                <p14:modId xmlns:p14="http://schemas.microsoft.com/office/powerpoint/2010/main" val="741590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3A98F1-12F3-41AD-957D-C7E481E24BA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51A5958-4823-4E87-8D94-18F00ADC22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5730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2CC0F-EAB0-4186-8771-3DC08E4050CD}"/>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30863934-8C05-4531-88FF-738930190593}"/>
              </a:ext>
            </a:extLst>
          </p:cNvPr>
          <p:cNvGraphicFramePr>
            <a:graphicFrameLocks noGrp="1"/>
          </p:cNvGraphicFramePr>
          <p:nvPr>
            <p:ph type="chart" sz="quarter" idx="13"/>
            <p:extLst>
              <p:ext uri="{D42A27DB-BD31-4B8C-83A1-F6EECF244321}">
                <p14:modId xmlns:p14="http://schemas.microsoft.com/office/powerpoint/2010/main" val="4274438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73B86-E8C6-4DD7-B665-97D0D957316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8A2B840-FBC4-42FE-B6FC-77D902BD82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891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FD86-0892-4864-BF04-075AB131DDF8}"/>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D65DCA66-71A6-47A1-88CA-35C7C9C961A1}"/>
              </a:ext>
            </a:extLst>
          </p:cNvPr>
          <p:cNvGraphicFramePr>
            <a:graphicFrameLocks noGrp="1"/>
          </p:cNvGraphicFramePr>
          <p:nvPr>
            <p:ph type="chart" sz="quarter" idx="13"/>
            <p:extLst>
              <p:ext uri="{D42A27DB-BD31-4B8C-83A1-F6EECF244321}">
                <p14:modId xmlns:p14="http://schemas.microsoft.com/office/powerpoint/2010/main" val="574792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6CCE4-0706-4193-B916-31059BF0DD7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762638A-070C-4E4A-A71B-79D8C813B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417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825C-9B57-41A6-85BF-54CA2AEC1880}"/>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4A609EE6-192C-470C-84A4-F8AD456244EF}"/>
              </a:ext>
            </a:extLst>
          </p:cNvPr>
          <p:cNvGraphicFramePr>
            <a:graphicFrameLocks noGrp="1"/>
          </p:cNvGraphicFramePr>
          <p:nvPr>
            <p:ph type="chart" sz="quarter" idx="13"/>
            <p:extLst>
              <p:ext uri="{D42A27DB-BD31-4B8C-83A1-F6EECF244321}">
                <p14:modId xmlns:p14="http://schemas.microsoft.com/office/powerpoint/2010/main" val="3601441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6E2F8-825C-437E-B945-33EE2387FD6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E263EB7-C344-4FD4-9C86-4B0365579B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2818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B7E0-1FA5-48D2-A7E3-69F174C5AD82}"/>
              </a:ext>
            </a:extLst>
          </p:cNvPr>
          <p:cNvSpPr>
            <a:spLocks noGrp="1"/>
          </p:cNvSpPr>
          <p:nvPr>
            <p:ph type="title"/>
          </p:nvPr>
        </p:nvSpPr>
        <p:spPr/>
        <p:txBody>
          <a:bodyPr/>
          <a:lstStyle/>
          <a:p>
            <a:r>
              <a:rPr lang="en-US"/>
              <a:t>Instagram Hashtag Detection | SYM - 1 of 2</a:t>
            </a:r>
          </a:p>
        </p:txBody>
      </p:sp>
      <p:graphicFrame>
        <p:nvGraphicFramePr>
          <p:cNvPr id="5" name="Table Placeholder 4">
            <a:extLst>
              <a:ext uri="{FF2B5EF4-FFF2-40B4-BE49-F238E27FC236}">
                <a16:creationId xmlns:a16="http://schemas.microsoft.com/office/drawing/2014/main" id="{9133B382-0F29-4FD0-B4CA-FD7828BFF7EE}"/>
              </a:ext>
            </a:extLst>
          </p:cNvPr>
          <p:cNvGraphicFramePr>
            <a:graphicFrameLocks noGrp="1"/>
          </p:cNvGraphicFramePr>
          <p:nvPr>
            <p:ph type="tbl" sz="quarter" idx="13"/>
            <p:extLst>
              <p:ext uri="{D42A27DB-BD31-4B8C-83A1-F6EECF244321}">
                <p14:modId xmlns:p14="http://schemas.microsoft.com/office/powerpoint/2010/main" val="3528278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1689487"/>
                    </a:ext>
                  </a:extLst>
                </a:gridCol>
                <a:gridCol w="1399032">
                  <a:extLst>
                    <a:ext uri="{9D8B030D-6E8A-4147-A177-3AD203B41FA5}">
                      <a16:colId xmlns:a16="http://schemas.microsoft.com/office/drawing/2014/main" val="1956596763"/>
                    </a:ext>
                  </a:extLst>
                </a:gridCol>
                <a:gridCol w="1399032">
                  <a:extLst>
                    <a:ext uri="{9D8B030D-6E8A-4147-A177-3AD203B41FA5}">
                      <a16:colId xmlns:a16="http://schemas.microsoft.com/office/drawing/2014/main" val="1592175188"/>
                    </a:ext>
                  </a:extLst>
                </a:gridCol>
                <a:gridCol w="1399032">
                  <a:extLst>
                    <a:ext uri="{9D8B030D-6E8A-4147-A177-3AD203B41FA5}">
                      <a16:colId xmlns:a16="http://schemas.microsoft.com/office/drawing/2014/main" val="3556299444"/>
                    </a:ext>
                  </a:extLst>
                </a:gridCol>
                <a:gridCol w="1399032">
                  <a:extLst>
                    <a:ext uri="{9D8B030D-6E8A-4147-A177-3AD203B41FA5}">
                      <a16:colId xmlns:a16="http://schemas.microsoft.com/office/drawing/2014/main" val="280340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1096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42.333333333333</a:t>
                      </a:r>
                    </a:p>
                  </a:txBody>
                  <a:tcPr/>
                </a:tc>
                <a:extLst>
                  <a:ext uri="{0D108BD9-81ED-4DB2-BD59-A6C34878D82A}">
                    <a16:rowId xmlns:a16="http://schemas.microsoft.com/office/drawing/2014/main" val="94292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42.333333333333</a:t>
                      </a:r>
                    </a:p>
                  </a:txBody>
                  <a:tcPr/>
                </a:tc>
                <a:extLst>
                  <a:ext uri="{0D108BD9-81ED-4DB2-BD59-A6C34878D82A}">
                    <a16:rowId xmlns:a16="http://schemas.microsoft.com/office/drawing/2014/main" val="21273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46.333333333333</a:t>
                      </a:r>
                    </a:p>
                  </a:txBody>
                  <a:tcPr/>
                </a:tc>
                <a:extLst>
                  <a:ext uri="{0D108BD9-81ED-4DB2-BD59-A6C34878D82A}">
                    <a16:rowId xmlns:a16="http://schemas.microsoft.com/office/drawing/2014/main" val="25059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95425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14722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0045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111498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322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#banconacion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8800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68638177"/>
                  </a:ext>
                </a:extLst>
              </a:tr>
            </a:tbl>
          </a:graphicData>
        </a:graphic>
      </p:graphicFrame>
      <p:sp>
        <p:nvSpPr>
          <p:cNvPr id="4" name="Text Placeholder 3">
            <a:extLst>
              <a:ext uri="{FF2B5EF4-FFF2-40B4-BE49-F238E27FC236}">
                <a16:creationId xmlns:a16="http://schemas.microsoft.com/office/drawing/2014/main" id="{6AEA91C1-F68D-4045-95F0-BEAE2193CC2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57331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17A4-97B6-4632-8FB4-A9FD541785F9}"/>
              </a:ext>
            </a:extLst>
          </p:cNvPr>
          <p:cNvSpPr>
            <a:spLocks noGrp="1"/>
          </p:cNvSpPr>
          <p:nvPr>
            <p:ph type="title"/>
          </p:nvPr>
        </p:nvSpPr>
        <p:spPr/>
        <p:txBody>
          <a:bodyPr/>
          <a:lstStyle/>
          <a:p>
            <a:r>
              <a:rPr lang="en-US"/>
              <a:t>Instagram Hashtag Detection | SYM - 2 of 2</a:t>
            </a:r>
          </a:p>
        </p:txBody>
      </p:sp>
      <p:graphicFrame>
        <p:nvGraphicFramePr>
          <p:cNvPr id="5" name="Table Placeholder 4">
            <a:extLst>
              <a:ext uri="{FF2B5EF4-FFF2-40B4-BE49-F238E27FC236}">
                <a16:creationId xmlns:a16="http://schemas.microsoft.com/office/drawing/2014/main" id="{6AEBFE77-19D5-41FD-A420-80A3D4A0D250}"/>
              </a:ext>
            </a:extLst>
          </p:cNvPr>
          <p:cNvGraphicFramePr>
            <a:graphicFrameLocks noGrp="1"/>
          </p:cNvGraphicFramePr>
          <p:nvPr>
            <p:ph type="tbl" sz="quarter" idx="13"/>
            <p:extLst>
              <p:ext uri="{D42A27DB-BD31-4B8C-83A1-F6EECF244321}">
                <p14:modId xmlns:p14="http://schemas.microsoft.com/office/powerpoint/2010/main" val="419725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3468684"/>
                    </a:ext>
                  </a:extLst>
                </a:gridCol>
                <a:gridCol w="1399032">
                  <a:extLst>
                    <a:ext uri="{9D8B030D-6E8A-4147-A177-3AD203B41FA5}">
                      <a16:colId xmlns:a16="http://schemas.microsoft.com/office/drawing/2014/main" val="1211080037"/>
                    </a:ext>
                  </a:extLst>
                </a:gridCol>
                <a:gridCol w="1399032">
                  <a:extLst>
                    <a:ext uri="{9D8B030D-6E8A-4147-A177-3AD203B41FA5}">
                      <a16:colId xmlns:a16="http://schemas.microsoft.com/office/drawing/2014/main" val="2954892045"/>
                    </a:ext>
                  </a:extLst>
                </a:gridCol>
                <a:gridCol w="1399032">
                  <a:extLst>
                    <a:ext uri="{9D8B030D-6E8A-4147-A177-3AD203B41FA5}">
                      <a16:colId xmlns:a16="http://schemas.microsoft.com/office/drawing/2014/main" val="2305506950"/>
                    </a:ext>
                  </a:extLst>
                </a:gridCol>
                <a:gridCol w="1399032">
                  <a:extLst>
                    <a:ext uri="{9D8B030D-6E8A-4147-A177-3AD203B41FA5}">
                      <a16:colId xmlns:a16="http://schemas.microsoft.com/office/drawing/2014/main" val="218206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8758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#CentroDeServicios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48141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804558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5149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326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414045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#concesionario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96123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642679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6865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49910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528673220"/>
                  </a:ext>
                </a:extLst>
              </a:tr>
            </a:tbl>
          </a:graphicData>
        </a:graphic>
      </p:graphicFrame>
      <p:sp>
        <p:nvSpPr>
          <p:cNvPr id="4" name="Text Placeholder 3">
            <a:extLst>
              <a:ext uri="{FF2B5EF4-FFF2-40B4-BE49-F238E27FC236}">
                <a16:creationId xmlns:a16="http://schemas.microsoft.com/office/drawing/2014/main" id="{D6FAC685-6B45-4879-A6A6-5D8731C5556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02784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17FCF-4EBB-4A50-A1DA-7343DB09D5E2}"/>
              </a:ext>
            </a:extLst>
          </p:cNvPr>
          <p:cNvSpPr>
            <a:spLocks noGrp="1"/>
          </p:cNvSpPr>
          <p:nvPr>
            <p:ph type="title"/>
          </p:nvPr>
        </p:nvSpPr>
        <p:spPr/>
        <p:txBody>
          <a:bodyPr/>
          <a:lstStyle/>
          <a:p>
            <a:r>
              <a:rPr lang="en-US"/>
              <a:t>Instagram Posts Table | SYM - 1 of 10</a:t>
            </a:r>
          </a:p>
        </p:txBody>
      </p:sp>
      <p:graphicFrame>
        <p:nvGraphicFramePr>
          <p:cNvPr id="5" name="Table Placeholder 4">
            <a:extLst>
              <a:ext uri="{FF2B5EF4-FFF2-40B4-BE49-F238E27FC236}">
                <a16:creationId xmlns:a16="http://schemas.microsoft.com/office/drawing/2014/main" id="{991AAF55-5D12-4FCD-AD19-2282BF8C6470}"/>
              </a:ext>
            </a:extLst>
          </p:cNvPr>
          <p:cNvGraphicFramePr>
            <a:graphicFrameLocks noGrp="1"/>
          </p:cNvGraphicFramePr>
          <p:nvPr>
            <p:ph type="tbl" sz="quarter" idx="13"/>
            <p:extLst>
              <p:ext uri="{D42A27DB-BD31-4B8C-83A1-F6EECF244321}">
                <p14:modId xmlns:p14="http://schemas.microsoft.com/office/powerpoint/2010/main" val="350444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9282415"/>
                    </a:ext>
                  </a:extLst>
                </a:gridCol>
                <a:gridCol w="1810512">
                  <a:extLst>
                    <a:ext uri="{9D8B030D-6E8A-4147-A177-3AD203B41FA5}">
                      <a16:colId xmlns:a16="http://schemas.microsoft.com/office/drawing/2014/main" val="201640106"/>
                    </a:ext>
                  </a:extLst>
                </a:gridCol>
                <a:gridCol w="822960">
                  <a:extLst>
                    <a:ext uri="{9D8B030D-6E8A-4147-A177-3AD203B41FA5}">
                      <a16:colId xmlns:a16="http://schemas.microsoft.com/office/drawing/2014/main" val="2861661759"/>
                    </a:ext>
                  </a:extLst>
                </a:gridCol>
                <a:gridCol w="822960">
                  <a:extLst>
                    <a:ext uri="{9D8B030D-6E8A-4147-A177-3AD203B41FA5}">
                      <a16:colId xmlns:a16="http://schemas.microsoft.com/office/drawing/2014/main" val="2520726088"/>
                    </a:ext>
                  </a:extLst>
                </a:gridCol>
                <a:gridCol w="822960">
                  <a:extLst>
                    <a:ext uri="{9D8B030D-6E8A-4147-A177-3AD203B41FA5}">
                      <a16:colId xmlns:a16="http://schemas.microsoft.com/office/drawing/2014/main" val="1881645506"/>
                    </a:ext>
                  </a:extLst>
                </a:gridCol>
                <a:gridCol w="822960">
                  <a:extLst>
                    <a:ext uri="{9D8B030D-6E8A-4147-A177-3AD203B41FA5}">
                      <a16:colId xmlns:a16="http://schemas.microsoft.com/office/drawing/2014/main" val="2596650817"/>
                    </a:ext>
                  </a:extLst>
                </a:gridCol>
                <a:gridCol w="822960">
                  <a:extLst>
                    <a:ext uri="{9D8B030D-6E8A-4147-A177-3AD203B41FA5}">
                      <a16:colId xmlns:a16="http://schemas.microsoft.com/office/drawing/2014/main" val="3322852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355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- 2021-09-03 17:03:48</a:t>
                      </a:r>
                      <a:r>
                        <a:rPr kumimoji="0" lang="es-ES" sz="1000" b="0" i="0" u="none" strike="noStrike" kern="1200" cap="none" spc="0" normalizeH="0" baseline="0" noProof="0">
                          <a:ln>
                            <a:noFill/>
                          </a:ln>
                          <a:solidFill>
                            <a:prstClr val="black"/>
                          </a:solidFill>
                          <a:effectLst/>
                          <a:uLnTx/>
                          <a:uFillTx/>
                          <a:latin typeface="+mn-lt"/>
                          <a:ea typeface="+mn-ea"/>
                          <a:cs typeface="+mn-cs"/>
                        </a:rPr>
                        <a:t>
 Que tu viaje se convierta en una aventura arriba de tu K - Light 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241280219_1805121946338247_5464913251062208032_n.jpg?_nc_cat=110&amp;ccb=1-5&amp;_nc_sid=8ae9d6&amp;_nc_ohc=JZsdRAondZgAX8y7XpI&amp;_nc_ht=scontent-iad3-1.cdninstagram.com&amp;edm=AL-3X8kEAAAA&amp;oh=03ed3ee652bc57eeb1d726dd14b7ccb2&amp;oe=615AD1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3924791"/>
                  </a:ext>
                </a:extLst>
              </a:tr>
            </a:tbl>
          </a:graphicData>
        </a:graphic>
      </p:graphicFrame>
      <p:sp>
        <p:nvSpPr>
          <p:cNvPr id="4" name="Text Placeholder 3">
            <a:extLst>
              <a:ext uri="{FF2B5EF4-FFF2-40B4-BE49-F238E27FC236}">
                <a16:creationId xmlns:a16="http://schemas.microsoft.com/office/drawing/2014/main" id="{26E10749-D71B-4234-A457-55C9DC27F5C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68205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10BC2-036F-4197-8054-1105F0B929F6}"/>
              </a:ext>
            </a:extLst>
          </p:cNvPr>
          <p:cNvSpPr>
            <a:spLocks noGrp="1"/>
          </p:cNvSpPr>
          <p:nvPr>
            <p:ph type="title"/>
          </p:nvPr>
        </p:nvSpPr>
        <p:spPr/>
        <p:txBody>
          <a:bodyPr/>
          <a:lstStyle/>
          <a:p>
            <a:r>
              <a:rPr lang="en-US"/>
              <a:t>Instagram Posts Table | SYM - 2 of 10</a:t>
            </a:r>
          </a:p>
        </p:txBody>
      </p:sp>
      <p:graphicFrame>
        <p:nvGraphicFramePr>
          <p:cNvPr id="5" name="Table Placeholder 4">
            <a:extLst>
              <a:ext uri="{FF2B5EF4-FFF2-40B4-BE49-F238E27FC236}">
                <a16:creationId xmlns:a16="http://schemas.microsoft.com/office/drawing/2014/main" id="{5CDFA03F-B559-47DB-8151-D5FF6089D578}"/>
              </a:ext>
            </a:extLst>
          </p:cNvPr>
          <p:cNvGraphicFramePr>
            <a:graphicFrameLocks noGrp="1"/>
          </p:cNvGraphicFramePr>
          <p:nvPr>
            <p:ph type="tbl" sz="quarter" idx="13"/>
            <p:extLst>
              <p:ext uri="{D42A27DB-BD31-4B8C-83A1-F6EECF244321}">
                <p14:modId xmlns:p14="http://schemas.microsoft.com/office/powerpoint/2010/main" val="341878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74776773"/>
                    </a:ext>
                  </a:extLst>
                </a:gridCol>
                <a:gridCol w="1810512">
                  <a:extLst>
                    <a:ext uri="{9D8B030D-6E8A-4147-A177-3AD203B41FA5}">
                      <a16:colId xmlns:a16="http://schemas.microsoft.com/office/drawing/2014/main" val="3784750368"/>
                    </a:ext>
                  </a:extLst>
                </a:gridCol>
                <a:gridCol w="822960">
                  <a:extLst>
                    <a:ext uri="{9D8B030D-6E8A-4147-A177-3AD203B41FA5}">
                      <a16:colId xmlns:a16="http://schemas.microsoft.com/office/drawing/2014/main" val="4020171268"/>
                    </a:ext>
                  </a:extLst>
                </a:gridCol>
                <a:gridCol w="822960">
                  <a:extLst>
                    <a:ext uri="{9D8B030D-6E8A-4147-A177-3AD203B41FA5}">
                      <a16:colId xmlns:a16="http://schemas.microsoft.com/office/drawing/2014/main" val="1633563081"/>
                    </a:ext>
                  </a:extLst>
                </a:gridCol>
                <a:gridCol w="822960">
                  <a:extLst>
                    <a:ext uri="{9D8B030D-6E8A-4147-A177-3AD203B41FA5}">
                      <a16:colId xmlns:a16="http://schemas.microsoft.com/office/drawing/2014/main" val="17656523"/>
                    </a:ext>
                  </a:extLst>
                </a:gridCol>
                <a:gridCol w="822960">
                  <a:extLst>
                    <a:ext uri="{9D8B030D-6E8A-4147-A177-3AD203B41FA5}">
                      <a16:colId xmlns:a16="http://schemas.microsoft.com/office/drawing/2014/main" val="3258558223"/>
                    </a:ext>
                  </a:extLst>
                </a:gridCol>
                <a:gridCol w="822960">
                  <a:extLst>
                    <a:ext uri="{9D8B030D-6E8A-4147-A177-3AD203B41FA5}">
                      <a16:colId xmlns:a16="http://schemas.microsoft.com/office/drawing/2014/main" val="3284029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358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- 2021-09-17 16:41:01</a:t>
                      </a:r>
                      <a:r>
                        <a:rPr kumimoji="0" lang="es-ES" sz="1000" b="0" i="0" u="none" strike="noStrike" kern="1200" cap="none" spc="0" normalizeH="0" baseline="0" noProof="0">
                          <a:ln>
                            <a:noFill/>
                          </a:ln>
                          <a:solidFill>
                            <a:prstClr val="black"/>
                          </a:solidFill>
                          <a:effectLst/>
                          <a:uLnTx/>
                          <a:uFillTx/>
                          <a:latin typeface="+mn-lt"/>
                          <a:ea typeface="+mn-ea"/>
                          <a:cs typeface="+mn-cs"/>
                        </a:rPr>
                        <a:t>
 #K-Light202 una moto con estilo y componentes de calidad:
�- �Frenos delantero y trasero a disco con caliper de doble pistón.
�- �Suspensión delantera telescópica con recorrido de 55mm. Doble amortiguador trasero progresivo.
�Descubrí la pasión por las dos ruedas.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242071982_3065301303717147_2904658247491907470_n.jpg?_nc_cat=111&amp;ccb=1-5&amp;_nc_sid=8ae9d6&amp;_nc_ohc=eteH8Jke3osAX9T39X_&amp;_nc_ht=scontent-iad3-1.cdninstagram.com&amp;edm=AL-3X8kEAAAA&amp;oh=fd2dcf1244243cec02540b5996108581&amp;oe=615C3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27884437"/>
                  </a:ext>
                </a:extLst>
              </a:tr>
            </a:tbl>
          </a:graphicData>
        </a:graphic>
      </p:graphicFrame>
      <p:sp>
        <p:nvSpPr>
          <p:cNvPr id="4" name="Text Placeholder 3">
            <a:extLst>
              <a:ext uri="{FF2B5EF4-FFF2-40B4-BE49-F238E27FC236}">
                <a16:creationId xmlns:a16="http://schemas.microsoft.com/office/drawing/2014/main" id="{2BDEF384-28C5-41A1-A3FE-A120D3917AD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20278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DC4DE-A5C9-4D30-8597-C43AFE8AAC87}"/>
              </a:ext>
            </a:extLst>
          </p:cNvPr>
          <p:cNvSpPr>
            <a:spLocks noGrp="1"/>
          </p:cNvSpPr>
          <p:nvPr>
            <p:ph type="title"/>
          </p:nvPr>
        </p:nvSpPr>
        <p:spPr/>
        <p:txBody>
          <a:bodyPr/>
          <a:lstStyle/>
          <a:p>
            <a:r>
              <a:rPr lang="en-US"/>
              <a:t>Instagram Posts Table | SYM - 3 of 10</a:t>
            </a:r>
          </a:p>
        </p:txBody>
      </p:sp>
      <p:graphicFrame>
        <p:nvGraphicFramePr>
          <p:cNvPr id="5" name="Table Placeholder 4">
            <a:extLst>
              <a:ext uri="{FF2B5EF4-FFF2-40B4-BE49-F238E27FC236}">
                <a16:creationId xmlns:a16="http://schemas.microsoft.com/office/drawing/2014/main" id="{E2E00E7B-4CF8-4078-AAD9-1EEF60440200}"/>
              </a:ext>
            </a:extLst>
          </p:cNvPr>
          <p:cNvGraphicFramePr>
            <a:graphicFrameLocks noGrp="1"/>
          </p:cNvGraphicFramePr>
          <p:nvPr>
            <p:ph type="tbl" sz="quarter" idx="13"/>
            <p:extLst>
              <p:ext uri="{D42A27DB-BD31-4B8C-83A1-F6EECF244321}">
                <p14:modId xmlns:p14="http://schemas.microsoft.com/office/powerpoint/2010/main" val="2398270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6733376"/>
                    </a:ext>
                  </a:extLst>
                </a:gridCol>
                <a:gridCol w="1810512">
                  <a:extLst>
                    <a:ext uri="{9D8B030D-6E8A-4147-A177-3AD203B41FA5}">
                      <a16:colId xmlns:a16="http://schemas.microsoft.com/office/drawing/2014/main" val="3459097532"/>
                    </a:ext>
                  </a:extLst>
                </a:gridCol>
                <a:gridCol w="822960">
                  <a:extLst>
                    <a:ext uri="{9D8B030D-6E8A-4147-A177-3AD203B41FA5}">
                      <a16:colId xmlns:a16="http://schemas.microsoft.com/office/drawing/2014/main" val="3108376178"/>
                    </a:ext>
                  </a:extLst>
                </a:gridCol>
                <a:gridCol w="822960">
                  <a:extLst>
                    <a:ext uri="{9D8B030D-6E8A-4147-A177-3AD203B41FA5}">
                      <a16:colId xmlns:a16="http://schemas.microsoft.com/office/drawing/2014/main" val="643648099"/>
                    </a:ext>
                  </a:extLst>
                </a:gridCol>
                <a:gridCol w="822960">
                  <a:extLst>
                    <a:ext uri="{9D8B030D-6E8A-4147-A177-3AD203B41FA5}">
                      <a16:colId xmlns:a16="http://schemas.microsoft.com/office/drawing/2014/main" val="1554433545"/>
                    </a:ext>
                  </a:extLst>
                </a:gridCol>
                <a:gridCol w="822960">
                  <a:extLst>
                    <a:ext uri="{9D8B030D-6E8A-4147-A177-3AD203B41FA5}">
                      <a16:colId xmlns:a16="http://schemas.microsoft.com/office/drawing/2014/main" val="2920071452"/>
                    </a:ext>
                  </a:extLst>
                </a:gridCol>
                <a:gridCol w="822960">
                  <a:extLst>
                    <a:ext uri="{9D8B030D-6E8A-4147-A177-3AD203B41FA5}">
                      <a16:colId xmlns:a16="http://schemas.microsoft.com/office/drawing/2014/main" val="1495278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743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- 2021-09-09 15:07:50</a:t>
                      </a:r>
                      <a:r>
                        <a:rPr kumimoji="0" lang="es-ES" sz="1000" b="0" i="0" u="none" strike="noStrike" kern="1200" cap="none" spc="0" normalizeH="0" baseline="0" noProof="0">
                          <a:ln>
                            <a:noFill/>
                          </a:ln>
                          <a:solidFill>
                            <a:prstClr val="black"/>
                          </a:solidFill>
                          <a:effectLst/>
                          <a:uLnTx/>
                          <a:uFillTx/>
                          <a:latin typeface="+mn-lt"/>
                          <a:ea typeface="+mn-ea"/>
                          <a:cs typeface="+mn-cs"/>
                        </a:rPr>
                        <a:t>
 �Subirte a una K-Light 202 no es solamente subirte a una moto, es subirte a una aventura. ¿Qué estás esperando?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241422578_4436701343065432_5473105435785757206_n.jpg?_nc_ht=scontent.cdninstagram.com&amp;_nc_cat=104&amp;_nc_ohc=Zvd1k9gRMnQAX9fPeg5&amp;edm=AMO9-JQAAAAA&amp;ccb=7-4&amp;oh=4564c5610dec40b56e7138834e4c2e27&amp;oe=6158F068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6725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- 2021-09-29 16:45:28</a:t>
                      </a:r>
                      <a:r>
                        <a:rPr kumimoji="0" lang="es-ES" sz="1000" b="0" i="0" u="none" strike="noStrike" kern="1200" cap="none" spc="0" normalizeH="0" baseline="0" noProof="0">
                          <a:ln>
                            <a:noFill/>
                          </a:ln>
                          <a:solidFill>
                            <a:prstClr val="black"/>
                          </a:solidFill>
                          <a:effectLst/>
                          <a:uLnTx/>
                          <a:uFillTx/>
                          <a:latin typeface="+mn-lt"/>
                          <a:ea typeface="+mn-ea"/>
                          <a:cs typeface="+mn-cs"/>
                        </a:rPr>
                        <a:t>
 Salí a recorrer todo tipo de tu caminos arriba de tu K-Light. ¿Con quien compartirías esta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243350299_444601753641431_1777980264735333308_n.jpg?_nc_cat=106&amp;ccb=1-5&amp;_nc_sid=8ae9d6&amp;_nc_ohc=2BTivFxc0YEAX9NQooP&amp;_nc_ht=scontent-iad3-1.cdninstagram.com&amp;edm=AL-3X8kEAAAA&amp;oh=5468a2b02450cbfe91529bc50cb98cf3&amp;oe=615B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951043"/>
                  </a:ext>
                </a:extLst>
              </a:tr>
            </a:tbl>
          </a:graphicData>
        </a:graphic>
      </p:graphicFrame>
      <p:sp>
        <p:nvSpPr>
          <p:cNvPr id="4" name="Text Placeholder 3">
            <a:extLst>
              <a:ext uri="{FF2B5EF4-FFF2-40B4-BE49-F238E27FC236}">
                <a16:creationId xmlns:a16="http://schemas.microsoft.com/office/drawing/2014/main" id="{CB37DA04-C293-428F-9D4A-804D79F87FB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466266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619D-F285-4231-852D-775537DDBF52}"/>
              </a:ext>
            </a:extLst>
          </p:cNvPr>
          <p:cNvSpPr>
            <a:spLocks noGrp="1"/>
          </p:cNvSpPr>
          <p:nvPr>
            <p:ph type="title"/>
          </p:nvPr>
        </p:nvSpPr>
        <p:spPr/>
        <p:txBody>
          <a:bodyPr/>
          <a:lstStyle/>
          <a:p>
            <a:r>
              <a:rPr lang="en-US"/>
              <a:t>Instagram Posts Table | SYM - 4 of 10</a:t>
            </a:r>
          </a:p>
        </p:txBody>
      </p:sp>
      <p:graphicFrame>
        <p:nvGraphicFramePr>
          <p:cNvPr id="5" name="Table Placeholder 4">
            <a:extLst>
              <a:ext uri="{FF2B5EF4-FFF2-40B4-BE49-F238E27FC236}">
                <a16:creationId xmlns:a16="http://schemas.microsoft.com/office/drawing/2014/main" id="{EAA97FAC-35C9-4D63-8C6E-1D8396B0BB14}"/>
              </a:ext>
            </a:extLst>
          </p:cNvPr>
          <p:cNvGraphicFramePr>
            <a:graphicFrameLocks noGrp="1"/>
          </p:cNvGraphicFramePr>
          <p:nvPr>
            <p:ph type="tbl" sz="quarter" idx="13"/>
            <p:extLst>
              <p:ext uri="{D42A27DB-BD31-4B8C-83A1-F6EECF244321}">
                <p14:modId xmlns:p14="http://schemas.microsoft.com/office/powerpoint/2010/main" val="276379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52260409"/>
                    </a:ext>
                  </a:extLst>
                </a:gridCol>
                <a:gridCol w="1810512">
                  <a:extLst>
                    <a:ext uri="{9D8B030D-6E8A-4147-A177-3AD203B41FA5}">
                      <a16:colId xmlns:a16="http://schemas.microsoft.com/office/drawing/2014/main" val="54337617"/>
                    </a:ext>
                  </a:extLst>
                </a:gridCol>
                <a:gridCol w="822960">
                  <a:extLst>
                    <a:ext uri="{9D8B030D-6E8A-4147-A177-3AD203B41FA5}">
                      <a16:colId xmlns:a16="http://schemas.microsoft.com/office/drawing/2014/main" val="2608456463"/>
                    </a:ext>
                  </a:extLst>
                </a:gridCol>
                <a:gridCol w="822960">
                  <a:extLst>
                    <a:ext uri="{9D8B030D-6E8A-4147-A177-3AD203B41FA5}">
                      <a16:colId xmlns:a16="http://schemas.microsoft.com/office/drawing/2014/main" val="281288500"/>
                    </a:ext>
                  </a:extLst>
                </a:gridCol>
                <a:gridCol w="822960">
                  <a:extLst>
                    <a:ext uri="{9D8B030D-6E8A-4147-A177-3AD203B41FA5}">
                      <a16:colId xmlns:a16="http://schemas.microsoft.com/office/drawing/2014/main" val="4122514284"/>
                    </a:ext>
                  </a:extLst>
                </a:gridCol>
                <a:gridCol w="822960">
                  <a:extLst>
                    <a:ext uri="{9D8B030D-6E8A-4147-A177-3AD203B41FA5}">
                      <a16:colId xmlns:a16="http://schemas.microsoft.com/office/drawing/2014/main" val="4072607612"/>
                    </a:ext>
                  </a:extLst>
                </a:gridCol>
                <a:gridCol w="822960">
                  <a:extLst>
                    <a:ext uri="{9D8B030D-6E8A-4147-A177-3AD203B41FA5}">
                      <a16:colId xmlns:a16="http://schemas.microsoft.com/office/drawing/2014/main" val="3665723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840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- 2021-09-29 12:00:52</a:t>
                      </a:r>
                      <a:r>
                        <a:rPr kumimoji="0" lang="es-ES" sz="1000" b="0" i="0" u="none" strike="noStrike" kern="1200" cap="none" spc="0" normalizeH="0" baseline="0" noProof="0">
                          <a:ln>
                            <a:noFill/>
                          </a:ln>
                          <a:solidFill>
                            <a:prstClr val="black"/>
                          </a:solidFill>
                          <a:effectLst/>
                          <a:uLnTx/>
                          <a:uFillTx/>
                          <a:latin typeface="+mn-lt"/>
                          <a:ea typeface="+mn-ea"/>
                          <a:cs typeface="+mn-cs"/>
                        </a:rPr>
                        <a:t>
 Salir a recorrer la ciudad de noche no va a ser un problema ya que la Cyticom cuenta con:
�- �Luces delanteras de doble óptica de gran iluminación
�- Las traseras doble luz de stop con tecnología led.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243608179_336426724900945_4146536560878286118_n.jpg?_nc_cat=107&amp;ccb=1-5&amp;_nc_sid=8ae9d6&amp;_nc_eui2=AeGiKD3ABcAOJVOB6jMLyZPo-YM-eCtXeV_5gz54K1d5X33FLsWfYj7CemMLCJWW7DI&amp;_nc_ohc=M7DLpiRQNEYAX_HA37Q&amp;_nc_ht=scontent-iad3-2.cdninstagram.com&amp;edm=AL-3X8kEAAAA&amp;oh=3a54698fd89bde2c3bc20f459499f259&amp;oe=615B94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2219392"/>
                  </a:ext>
                </a:extLst>
              </a:tr>
            </a:tbl>
          </a:graphicData>
        </a:graphic>
      </p:graphicFrame>
      <p:sp>
        <p:nvSpPr>
          <p:cNvPr id="4" name="Text Placeholder 3">
            <a:extLst>
              <a:ext uri="{FF2B5EF4-FFF2-40B4-BE49-F238E27FC236}">
                <a16:creationId xmlns:a16="http://schemas.microsoft.com/office/drawing/2014/main" id="{8E1F7461-40F7-43D2-9488-D73E0C6953C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84056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E124C-4F74-42F0-AC89-C38D39CFBBAF}"/>
              </a:ext>
            </a:extLst>
          </p:cNvPr>
          <p:cNvSpPr>
            <a:spLocks noGrp="1"/>
          </p:cNvSpPr>
          <p:nvPr>
            <p:ph type="title"/>
          </p:nvPr>
        </p:nvSpPr>
        <p:spPr/>
        <p:txBody>
          <a:bodyPr/>
          <a:lstStyle/>
          <a:p>
            <a:r>
              <a:rPr lang="en-US"/>
              <a:t>Instagram Posts Table | SYM - 5 of 10</a:t>
            </a:r>
          </a:p>
        </p:txBody>
      </p:sp>
      <p:graphicFrame>
        <p:nvGraphicFramePr>
          <p:cNvPr id="5" name="Table Placeholder 4">
            <a:extLst>
              <a:ext uri="{FF2B5EF4-FFF2-40B4-BE49-F238E27FC236}">
                <a16:creationId xmlns:a16="http://schemas.microsoft.com/office/drawing/2014/main" id="{4C0A9AF7-F93B-4F03-9F01-4459FD865026}"/>
              </a:ext>
            </a:extLst>
          </p:cNvPr>
          <p:cNvGraphicFramePr>
            <a:graphicFrameLocks noGrp="1"/>
          </p:cNvGraphicFramePr>
          <p:nvPr>
            <p:ph type="tbl" sz="quarter" idx="13"/>
            <p:extLst>
              <p:ext uri="{D42A27DB-BD31-4B8C-83A1-F6EECF244321}">
                <p14:modId xmlns:p14="http://schemas.microsoft.com/office/powerpoint/2010/main" val="3762289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0468707"/>
                    </a:ext>
                  </a:extLst>
                </a:gridCol>
                <a:gridCol w="1810512">
                  <a:extLst>
                    <a:ext uri="{9D8B030D-6E8A-4147-A177-3AD203B41FA5}">
                      <a16:colId xmlns:a16="http://schemas.microsoft.com/office/drawing/2014/main" val="3822216343"/>
                    </a:ext>
                  </a:extLst>
                </a:gridCol>
                <a:gridCol w="822960">
                  <a:extLst>
                    <a:ext uri="{9D8B030D-6E8A-4147-A177-3AD203B41FA5}">
                      <a16:colId xmlns:a16="http://schemas.microsoft.com/office/drawing/2014/main" val="2376649454"/>
                    </a:ext>
                  </a:extLst>
                </a:gridCol>
                <a:gridCol w="822960">
                  <a:extLst>
                    <a:ext uri="{9D8B030D-6E8A-4147-A177-3AD203B41FA5}">
                      <a16:colId xmlns:a16="http://schemas.microsoft.com/office/drawing/2014/main" val="592725733"/>
                    </a:ext>
                  </a:extLst>
                </a:gridCol>
                <a:gridCol w="822960">
                  <a:extLst>
                    <a:ext uri="{9D8B030D-6E8A-4147-A177-3AD203B41FA5}">
                      <a16:colId xmlns:a16="http://schemas.microsoft.com/office/drawing/2014/main" val="2057737488"/>
                    </a:ext>
                  </a:extLst>
                </a:gridCol>
                <a:gridCol w="822960">
                  <a:extLst>
                    <a:ext uri="{9D8B030D-6E8A-4147-A177-3AD203B41FA5}">
                      <a16:colId xmlns:a16="http://schemas.microsoft.com/office/drawing/2014/main" val="3364941718"/>
                    </a:ext>
                  </a:extLst>
                </a:gridCol>
                <a:gridCol w="822960">
                  <a:extLst>
                    <a:ext uri="{9D8B030D-6E8A-4147-A177-3AD203B41FA5}">
                      <a16:colId xmlns:a16="http://schemas.microsoft.com/office/drawing/2014/main" val="178894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634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- 2021-09-16 11:08:35</a:t>
                      </a:r>
                      <a:r>
                        <a:rPr kumimoji="0" lang="en-US" sz="1000" b="0" i="0" u="none" strike="noStrike" kern="1200" cap="none" spc="0" normalizeH="0" baseline="0" noProof="0">
                          <a:ln>
                            <a:noFill/>
                          </a:ln>
                          <a:solidFill>
                            <a:prstClr val="black"/>
                          </a:solidFill>
                          <a:effectLst/>
                          <a:uLnTx/>
                          <a:uFillTx/>
                          <a:latin typeface="+mn-lt"/>
                          <a:ea typeface="+mn-ea"/>
                          <a:cs typeface="+mn-cs"/>
                        </a:rPr>
                        <a:t>
 Completá el formulario y tené tu Kymco en 48 cuotas CON BANCO NACIÓN
http://kymco.com.ar/ahora12 en instagram el link lo encontrás en la biografía.☝️🔗
#bna #banconacion #kymco #kymcoargentina #agility125 #scooter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242032209_219103846943803_2516970934302711559_n.jpg?_nc_cat=100&amp;ccb=1-5&amp;_nc_sid=8ae9d6&amp;_nc_ohc=2KKIbyI2qngAX-OOX00&amp;_nc_ht=scontent-iad3-1.cdninstagram.com&amp;edm=AL-3X8kEAAAA&amp;oh=37e3bc4d3c53d896a623405cb88729c0&amp;oe=615C630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02119126"/>
                  </a:ext>
                </a:extLst>
              </a:tr>
            </a:tbl>
          </a:graphicData>
        </a:graphic>
      </p:graphicFrame>
      <p:sp>
        <p:nvSpPr>
          <p:cNvPr id="4" name="Text Placeholder 3">
            <a:extLst>
              <a:ext uri="{FF2B5EF4-FFF2-40B4-BE49-F238E27FC236}">
                <a16:creationId xmlns:a16="http://schemas.microsoft.com/office/drawing/2014/main" id="{35CF87E6-D952-49F9-8F9C-F85594F509A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04348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B611-01C7-4058-842B-768B57215197}"/>
              </a:ext>
            </a:extLst>
          </p:cNvPr>
          <p:cNvSpPr>
            <a:spLocks noGrp="1"/>
          </p:cNvSpPr>
          <p:nvPr>
            <p:ph type="title"/>
          </p:nvPr>
        </p:nvSpPr>
        <p:spPr/>
        <p:txBody>
          <a:bodyPr/>
          <a:lstStyle/>
          <a:p>
            <a:r>
              <a:rPr lang="en-US"/>
              <a:t>Instagram Posts Table | SYM - 6 of 10</a:t>
            </a:r>
          </a:p>
        </p:txBody>
      </p:sp>
      <p:graphicFrame>
        <p:nvGraphicFramePr>
          <p:cNvPr id="5" name="Table Placeholder 4">
            <a:extLst>
              <a:ext uri="{FF2B5EF4-FFF2-40B4-BE49-F238E27FC236}">
                <a16:creationId xmlns:a16="http://schemas.microsoft.com/office/drawing/2014/main" id="{076759FD-AF49-49AD-A2AF-9976B096E92C}"/>
              </a:ext>
            </a:extLst>
          </p:cNvPr>
          <p:cNvGraphicFramePr>
            <a:graphicFrameLocks noGrp="1"/>
          </p:cNvGraphicFramePr>
          <p:nvPr>
            <p:ph type="tbl" sz="quarter" idx="13"/>
            <p:extLst>
              <p:ext uri="{D42A27DB-BD31-4B8C-83A1-F6EECF244321}">
                <p14:modId xmlns:p14="http://schemas.microsoft.com/office/powerpoint/2010/main" val="147519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7364950"/>
                    </a:ext>
                  </a:extLst>
                </a:gridCol>
                <a:gridCol w="1810512">
                  <a:extLst>
                    <a:ext uri="{9D8B030D-6E8A-4147-A177-3AD203B41FA5}">
                      <a16:colId xmlns:a16="http://schemas.microsoft.com/office/drawing/2014/main" val="72257015"/>
                    </a:ext>
                  </a:extLst>
                </a:gridCol>
                <a:gridCol w="822960">
                  <a:extLst>
                    <a:ext uri="{9D8B030D-6E8A-4147-A177-3AD203B41FA5}">
                      <a16:colId xmlns:a16="http://schemas.microsoft.com/office/drawing/2014/main" val="4265168766"/>
                    </a:ext>
                  </a:extLst>
                </a:gridCol>
                <a:gridCol w="822960">
                  <a:extLst>
                    <a:ext uri="{9D8B030D-6E8A-4147-A177-3AD203B41FA5}">
                      <a16:colId xmlns:a16="http://schemas.microsoft.com/office/drawing/2014/main" val="798844452"/>
                    </a:ext>
                  </a:extLst>
                </a:gridCol>
                <a:gridCol w="822960">
                  <a:extLst>
                    <a:ext uri="{9D8B030D-6E8A-4147-A177-3AD203B41FA5}">
                      <a16:colId xmlns:a16="http://schemas.microsoft.com/office/drawing/2014/main" val="3243078970"/>
                    </a:ext>
                  </a:extLst>
                </a:gridCol>
                <a:gridCol w="822960">
                  <a:extLst>
                    <a:ext uri="{9D8B030D-6E8A-4147-A177-3AD203B41FA5}">
                      <a16:colId xmlns:a16="http://schemas.microsoft.com/office/drawing/2014/main" val="2125077365"/>
                    </a:ext>
                  </a:extLst>
                </a:gridCol>
                <a:gridCol w="822960">
                  <a:extLst>
                    <a:ext uri="{9D8B030D-6E8A-4147-A177-3AD203B41FA5}">
                      <a16:colId xmlns:a16="http://schemas.microsoft.com/office/drawing/2014/main" val="2207808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831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- 2021-09-07 17:24:36</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3 de septiembre en la localidad Bonaerense de Canning, se realizó la inauguración de un nuevo concesionario que comercializa nuestra marca, UNICOMOTOS.
El evento tuvo la participación de Prensa, Influencers, Representantes del concesionario y de la marca.
Dentro de los representantes de la marca se encontraban
Matias Rios, responsable de la Marca
Alejandro Allende, Gerente de repuestos
Clarisa Lopez, responsable de Trade Marketing
No dudes en acercarte para conocer nuestros Scooters
Dirección: Mariano Castex 1416, B1802 Canning, Provincia de Buenos Aires
Telefono: 011 2057-5193
#unicomoto #kymco #concesionario #kymcoargentina #canning #buenosaires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241214507_3022924354603885_7520499681327336506_n.jpg?_nc_cat=109&amp;ccb=1-5&amp;_nc_sid=8ae9d6&amp;_nc_ohc=pFdrCubXjeEAX-thPrA&amp;_nc_ht=scontent-iad3-1.cdninstagram.com&amp;edm=AL-3X8kEAAAA&amp;oh=16d87a69ae297e3ba084736e3b5701e2&amp;oe=615B470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3266320"/>
                  </a:ext>
                </a:extLst>
              </a:tr>
            </a:tbl>
          </a:graphicData>
        </a:graphic>
      </p:graphicFrame>
      <p:sp>
        <p:nvSpPr>
          <p:cNvPr id="4" name="Text Placeholder 3">
            <a:extLst>
              <a:ext uri="{FF2B5EF4-FFF2-40B4-BE49-F238E27FC236}">
                <a16:creationId xmlns:a16="http://schemas.microsoft.com/office/drawing/2014/main" id="{897B7A75-0495-4B4A-95A7-9A6FE4C3407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94863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B2D5A-23C8-43C0-90D0-F19582BB6C18}"/>
              </a:ext>
            </a:extLst>
          </p:cNvPr>
          <p:cNvSpPr>
            <a:spLocks noGrp="1"/>
          </p:cNvSpPr>
          <p:nvPr>
            <p:ph type="title"/>
          </p:nvPr>
        </p:nvSpPr>
        <p:spPr/>
        <p:txBody>
          <a:bodyPr/>
          <a:lstStyle/>
          <a:p>
            <a:r>
              <a:rPr lang="en-US"/>
              <a:t>Instagram Posts Table | SYM - 7 of 10</a:t>
            </a:r>
          </a:p>
        </p:txBody>
      </p:sp>
      <p:graphicFrame>
        <p:nvGraphicFramePr>
          <p:cNvPr id="5" name="Table Placeholder 4">
            <a:extLst>
              <a:ext uri="{FF2B5EF4-FFF2-40B4-BE49-F238E27FC236}">
                <a16:creationId xmlns:a16="http://schemas.microsoft.com/office/drawing/2014/main" id="{6C8FAE9F-DA0D-4C1D-9B57-5D0A76AC5BAF}"/>
              </a:ext>
            </a:extLst>
          </p:cNvPr>
          <p:cNvGraphicFramePr>
            <a:graphicFrameLocks noGrp="1"/>
          </p:cNvGraphicFramePr>
          <p:nvPr>
            <p:ph type="tbl" sz="quarter" idx="13"/>
            <p:extLst>
              <p:ext uri="{D42A27DB-BD31-4B8C-83A1-F6EECF244321}">
                <p14:modId xmlns:p14="http://schemas.microsoft.com/office/powerpoint/2010/main" val="2558890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5271983"/>
                    </a:ext>
                  </a:extLst>
                </a:gridCol>
                <a:gridCol w="1810512">
                  <a:extLst>
                    <a:ext uri="{9D8B030D-6E8A-4147-A177-3AD203B41FA5}">
                      <a16:colId xmlns:a16="http://schemas.microsoft.com/office/drawing/2014/main" val="1875227958"/>
                    </a:ext>
                  </a:extLst>
                </a:gridCol>
                <a:gridCol w="822960">
                  <a:extLst>
                    <a:ext uri="{9D8B030D-6E8A-4147-A177-3AD203B41FA5}">
                      <a16:colId xmlns:a16="http://schemas.microsoft.com/office/drawing/2014/main" val="960574692"/>
                    </a:ext>
                  </a:extLst>
                </a:gridCol>
                <a:gridCol w="822960">
                  <a:extLst>
                    <a:ext uri="{9D8B030D-6E8A-4147-A177-3AD203B41FA5}">
                      <a16:colId xmlns:a16="http://schemas.microsoft.com/office/drawing/2014/main" val="103210876"/>
                    </a:ext>
                  </a:extLst>
                </a:gridCol>
                <a:gridCol w="822960">
                  <a:extLst>
                    <a:ext uri="{9D8B030D-6E8A-4147-A177-3AD203B41FA5}">
                      <a16:colId xmlns:a16="http://schemas.microsoft.com/office/drawing/2014/main" val="3216446341"/>
                    </a:ext>
                  </a:extLst>
                </a:gridCol>
                <a:gridCol w="822960">
                  <a:extLst>
                    <a:ext uri="{9D8B030D-6E8A-4147-A177-3AD203B41FA5}">
                      <a16:colId xmlns:a16="http://schemas.microsoft.com/office/drawing/2014/main" val="1472965548"/>
                    </a:ext>
                  </a:extLst>
                </a:gridCol>
                <a:gridCol w="822960">
                  <a:extLst>
                    <a:ext uri="{9D8B030D-6E8A-4147-A177-3AD203B41FA5}">
                      <a16:colId xmlns:a16="http://schemas.microsoft.com/office/drawing/2014/main" val="152226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715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- 2021-09-17 16:38:03</a:t>
                      </a:r>
                      <a:r>
                        <a:rPr kumimoji="0" lang="es-ES" sz="1000" b="0" i="0" u="none" strike="noStrike" kern="1200" cap="none" spc="0" normalizeH="0" baseline="0" noProof="0">
                          <a:ln>
                            <a:noFill/>
                          </a:ln>
                          <a:solidFill>
                            <a:prstClr val="black"/>
                          </a:solidFill>
                          <a:effectLst/>
                          <a:uLnTx/>
                          <a:uFillTx/>
                          <a:latin typeface="+mn-lt"/>
                          <a:ea typeface="+mn-ea"/>
                          <a:cs typeface="+mn-cs"/>
                        </a:rPr>
                        <a:t>
 Recorré la ciudad con estilo y calidad arriba de tu #Citycom.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242213145_709487553777437_3616027977496497526_n.jpg?_nc_cat=104&amp;ccb=1-5&amp;_nc_sid=8ae9d6&amp;_nc_eui2=AeE9oTwrNWfhsZH1anq4HXknDGEK3B-IQLoMYQrcH4hAuo_XlfuYRX2xXNb6W5My62o&amp;_nc_ohc=jDBvak7lKzwAX8o7mm3&amp;_nc_ht=scontent-iad3-2.cdninstagram.com&amp;edm=AL-3X8kEAAAA&amp;oh=8bb4a175f292bc843523fd22e8d3bbc2&amp;oe=615A9E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5837931"/>
                  </a:ext>
                </a:extLst>
              </a:tr>
            </a:tbl>
          </a:graphicData>
        </a:graphic>
      </p:graphicFrame>
      <p:sp>
        <p:nvSpPr>
          <p:cNvPr id="4" name="Text Placeholder 3">
            <a:extLst>
              <a:ext uri="{FF2B5EF4-FFF2-40B4-BE49-F238E27FC236}">
                <a16:creationId xmlns:a16="http://schemas.microsoft.com/office/drawing/2014/main" id="{0ABA3E08-DAC9-4B66-AFCD-B060A59C71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64365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5136E-CD8D-4FEB-B024-C2B939279F92}"/>
              </a:ext>
            </a:extLst>
          </p:cNvPr>
          <p:cNvSpPr>
            <a:spLocks noGrp="1"/>
          </p:cNvSpPr>
          <p:nvPr>
            <p:ph type="title"/>
          </p:nvPr>
        </p:nvSpPr>
        <p:spPr/>
        <p:txBody>
          <a:bodyPr/>
          <a:lstStyle/>
          <a:p>
            <a:r>
              <a:rPr lang="en-US"/>
              <a:t>Instagram Posts Table | SYM - 8 of 10</a:t>
            </a:r>
          </a:p>
        </p:txBody>
      </p:sp>
      <p:graphicFrame>
        <p:nvGraphicFramePr>
          <p:cNvPr id="5" name="Table Placeholder 4">
            <a:extLst>
              <a:ext uri="{FF2B5EF4-FFF2-40B4-BE49-F238E27FC236}">
                <a16:creationId xmlns:a16="http://schemas.microsoft.com/office/drawing/2014/main" id="{FDF2F2F1-75EE-457E-93ED-5D7C51DD304C}"/>
              </a:ext>
            </a:extLst>
          </p:cNvPr>
          <p:cNvGraphicFramePr>
            <a:graphicFrameLocks noGrp="1"/>
          </p:cNvGraphicFramePr>
          <p:nvPr>
            <p:ph type="tbl" sz="quarter" idx="13"/>
            <p:extLst>
              <p:ext uri="{D42A27DB-BD31-4B8C-83A1-F6EECF244321}">
                <p14:modId xmlns:p14="http://schemas.microsoft.com/office/powerpoint/2010/main" val="421377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24777766"/>
                    </a:ext>
                  </a:extLst>
                </a:gridCol>
                <a:gridCol w="1810512">
                  <a:extLst>
                    <a:ext uri="{9D8B030D-6E8A-4147-A177-3AD203B41FA5}">
                      <a16:colId xmlns:a16="http://schemas.microsoft.com/office/drawing/2014/main" val="1693721983"/>
                    </a:ext>
                  </a:extLst>
                </a:gridCol>
                <a:gridCol w="822960">
                  <a:extLst>
                    <a:ext uri="{9D8B030D-6E8A-4147-A177-3AD203B41FA5}">
                      <a16:colId xmlns:a16="http://schemas.microsoft.com/office/drawing/2014/main" val="2994143518"/>
                    </a:ext>
                  </a:extLst>
                </a:gridCol>
                <a:gridCol w="822960">
                  <a:extLst>
                    <a:ext uri="{9D8B030D-6E8A-4147-A177-3AD203B41FA5}">
                      <a16:colId xmlns:a16="http://schemas.microsoft.com/office/drawing/2014/main" val="774905778"/>
                    </a:ext>
                  </a:extLst>
                </a:gridCol>
                <a:gridCol w="822960">
                  <a:extLst>
                    <a:ext uri="{9D8B030D-6E8A-4147-A177-3AD203B41FA5}">
                      <a16:colId xmlns:a16="http://schemas.microsoft.com/office/drawing/2014/main" val="2910749003"/>
                    </a:ext>
                  </a:extLst>
                </a:gridCol>
                <a:gridCol w="822960">
                  <a:extLst>
                    <a:ext uri="{9D8B030D-6E8A-4147-A177-3AD203B41FA5}">
                      <a16:colId xmlns:a16="http://schemas.microsoft.com/office/drawing/2014/main" val="1897838127"/>
                    </a:ext>
                  </a:extLst>
                </a:gridCol>
                <a:gridCol w="822960">
                  <a:extLst>
                    <a:ext uri="{9D8B030D-6E8A-4147-A177-3AD203B41FA5}">
                      <a16:colId xmlns:a16="http://schemas.microsoft.com/office/drawing/2014/main" val="3944999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619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- 2021-09-03 16:40:50</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del fin de semana en tu #scooter SYM.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241121012_927233751193853_713649140988468187_n.jpg?_nc_cat=109&amp;ccb=1-5&amp;_nc_sid=8ae9d6&amp;_nc_eui2=AeFv7fzA9ZHkJqWOnAwb9kBmi-jPhrSVNXSL6M-GtJU1dI8XujE1D9V3vkWZec6J90o&amp;_nc_ohc=1_yl_kULnLsAX8N0BOw&amp;_nc_oc=AQmLvGmFNaQTJO4gv408RNwnDbG9Enj3mePRYX668W37wlnv3sF2ZAWGCdjDzrAPk64&amp;_nc_ht=scontent-iad3-2.cdninstagram.com&amp;edm=AL-3X8kEAAAA&amp;oh=dc08a61f4b4dc7e9a02639d9a7c90dbf&amp;oe=615A6989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0446312"/>
                  </a:ext>
                </a:extLst>
              </a:tr>
            </a:tbl>
          </a:graphicData>
        </a:graphic>
      </p:graphicFrame>
      <p:sp>
        <p:nvSpPr>
          <p:cNvPr id="4" name="Text Placeholder 3">
            <a:extLst>
              <a:ext uri="{FF2B5EF4-FFF2-40B4-BE49-F238E27FC236}">
                <a16:creationId xmlns:a16="http://schemas.microsoft.com/office/drawing/2014/main" id="{AFD426A3-9E6B-407E-9F91-63862BBF4DE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81508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A628B-68FD-4B9E-9813-C8EDFE52444C}"/>
              </a:ext>
            </a:extLst>
          </p:cNvPr>
          <p:cNvSpPr>
            <a:spLocks noGrp="1"/>
          </p:cNvSpPr>
          <p:nvPr>
            <p:ph type="title"/>
          </p:nvPr>
        </p:nvSpPr>
        <p:spPr/>
        <p:txBody>
          <a:bodyPr/>
          <a:lstStyle/>
          <a:p>
            <a:r>
              <a:rPr lang="en-US"/>
              <a:t>Instagram Posts Table | SYM - 9 of 10</a:t>
            </a:r>
          </a:p>
        </p:txBody>
      </p:sp>
      <p:graphicFrame>
        <p:nvGraphicFramePr>
          <p:cNvPr id="5" name="Table Placeholder 4">
            <a:extLst>
              <a:ext uri="{FF2B5EF4-FFF2-40B4-BE49-F238E27FC236}">
                <a16:creationId xmlns:a16="http://schemas.microsoft.com/office/drawing/2014/main" id="{E3A53E99-8417-4041-B538-3481803AEA24}"/>
              </a:ext>
            </a:extLst>
          </p:cNvPr>
          <p:cNvGraphicFramePr>
            <a:graphicFrameLocks noGrp="1"/>
          </p:cNvGraphicFramePr>
          <p:nvPr>
            <p:ph type="tbl" sz="quarter" idx="13"/>
            <p:extLst>
              <p:ext uri="{D42A27DB-BD31-4B8C-83A1-F6EECF244321}">
                <p14:modId xmlns:p14="http://schemas.microsoft.com/office/powerpoint/2010/main" val="262510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4220440"/>
                    </a:ext>
                  </a:extLst>
                </a:gridCol>
                <a:gridCol w="1810512">
                  <a:extLst>
                    <a:ext uri="{9D8B030D-6E8A-4147-A177-3AD203B41FA5}">
                      <a16:colId xmlns:a16="http://schemas.microsoft.com/office/drawing/2014/main" val="2757840636"/>
                    </a:ext>
                  </a:extLst>
                </a:gridCol>
                <a:gridCol w="822960">
                  <a:extLst>
                    <a:ext uri="{9D8B030D-6E8A-4147-A177-3AD203B41FA5}">
                      <a16:colId xmlns:a16="http://schemas.microsoft.com/office/drawing/2014/main" val="1352560598"/>
                    </a:ext>
                  </a:extLst>
                </a:gridCol>
                <a:gridCol w="822960">
                  <a:extLst>
                    <a:ext uri="{9D8B030D-6E8A-4147-A177-3AD203B41FA5}">
                      <a16:colId xmlns:a16="http://schemas.microsoft.com/office/drawing/2014/main" val="1771038811"/>
                    </a:ext>
                  </a:extLst>
                </a:gridCol>
                <a:gridCol w="822960">
                  <a:extLst>
                    <a:ext uri="{9D8B030D-6E8A-4147-A177-3AD203B41FA5}">
                      <a16:colId xmlns:a16="http://schemas.microsoft.com/office/drawing/2014/main" val="1082603346"/>
                    </a:ext>
                  </a:extLst>
                </a:gridCol>
                <a:gridCol w="822960">
                  <a:extLst>
                    <a:ext uri="{9D8B030D-6E8A-4147-A177-3AD203B41FA5}">
                      <a16:colId xmlns:a16="http://schemas.microsoft.com/office/drawing/2014/main" val="2701651090"/>
                    </a:ext>
                  </a:extLst>
                </a:gridCol>
                <a:gridCol w="822960">
                  <a:extLst>
                    <a:ext uri="{9D8B030D-6E8A-4147-A177-3AD203B41FA5}">
                      <a16:colId xmlns:a16="http://schemas.microsoft.com/office/drawing/2014/main" val="2607264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989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- 2021-09-09 15:40:34</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opción ideal para andar por la ciudad, con su suelo plano para apoyar los pies vas a poder viajar con gran confort y agilidad.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241709063_108629828229849_2280575892464795937_n.jpg?_nc_cat=108&amp;ccb=1-5&amp;_nc_sid=8ae9d6&amp;_nc_eui2=AeFYncA1wSCxeA4jftCUh6FdDttMLvWJ9kkO20wu9Yn2SYoqSd8QOW1Y9e8TYWPgScs&amp;_nc_ohc=7zTslLqbtGMAX9_TI4D&amp;_nc_ht=scontent-iad3-2.cdninstagram.com&amp;edm=AL-3X8kEAAAA&amp;oh=5d900213ccf5bd4cdcf218c2783d0874&amp;oe=615A66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4186848"/>
                  </a:ext>
                </a:extLst>
              </a:tr>
            </a:tbl>
          </a:graphicData>
        </a:graphic>
      </p:graphicFrame>
      <p:sp>
        <p:nvSpPr>
          <p:cNvPr id="4" name="Text Placeholder 3">
            <a:extLst>
              <a:ext uri="{FF2B5EF4-FFF2-40B4-BE49-F238E27FC236}">
                <a16:creationId xmlns:a16="http://schemas.microsoft.com/office/drawing/2014/main" id="{FAA4AB1F-9647-4DAA-8520-E053822B76E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08203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CE2A-1C62-4064-9168-AC2AF73714EF}"/>
              </a:ext>
            </a:extLst>
          </p:cNvPr>
          <p:cNvSpPr>
            <a:spLocks noGrp="1"/>
          </p:cNvSpPr>
          <p:nvPr>
            <p:ph type="title"/>
          </p:nvPr>
        </p:nvSpPr>
        <p:spPr/>
        <p:txBody>
          <a:bodyPr/>
          <a:lstStyle/>
          <a:p>
            <a:r>
              <a:rPr lang="en-US"/>
              <a:t>Instagram Posts Table | SYM - 10 of 10</a:t>
            </a:r>
          </a:p>
        </p:txBody>
      </p:sp>
      <p:graphicFrame>
        <p:nvGraphicFramePr>
          <p:cNvPr id="5" name="Table Placeholder 4">
            <a:extLst>
              <a:ext uri="{FF2B5EF4-FFF2-40B4-BE49-F238E27FC236}">
                <a16:creationId xmlns:a16="http://schemas.microsoft.com/office/drawing/2014/main" id="{619EB3AB-F0F6-4CB1-BEF2-2D1817EE05BA}"/>
              </a:ext>
            </a:extLst>
          </p:cNvPr>
          <p:cNvGraphicFramePr>
            <a:graphicFrameLocks noGrp="1"/>
          </p:cNvGraphicFramePr>
          <p:nvPr>
            <p:ph type="tbl" sz="quarter" idx="13"/>
            <p:extLst>
              <p:ext uri="{D42A27DB-BD31-4B8C-83A1-F6EECF244321}">
                <p14:modId xmlns:p14="http://schemas.microsoft.com/office/powerpoint/2010/main" val="3174299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2948894"/>
                    </a:ext>
                  </a:extLst>
                </a:gridCol>
                <a:gridCol w="1810512">
                  <a:extLst>
                    <a:ext uri="{9D8B030D-6E8A-4147-A177-3AD203B41FA5}">
                      <a16:colId xmlns:a16="http://schemas.microsoft.com/office/drawing/2014/main" val="3183234921"/>
                    </a:ext>
                  </a:extLst>
                </a:gridCol>
                <a:gridCol w="822960">
                  <a:extLst>
                    <a:ext uri="{9D8B030D-6E8A-4147-A177-3AD203B41FA5}">
                      <a16:colId xmlns:a16="http://schemas.microsoft.com/office/drawing/2014/main" val="432329731"/>
                    </a:ext>
                  </a:extLst>
                </a:gridCol>
                <a:gridCol w="822960">
                  <a:extLst>
                    <a:ext uri="{9D8B030D-6E8A-4147-A177-3AD203B41FA5}">
                      <a16:colId xmlns:a16="http://schemas.microsoft.com/office/drawing/2014/main" val="668791783"/>
                    </a:ext>
                  </a:extLst>
                </a:gridCol>
                <a:gridCol w="822960">
                  <a:extLst>
                    <a:ext uri="{9D8B030D-6E8A-4147-A177-3AD203B41FA5}">
                      <a16:colId xmlns:a16="http://schemas.microsoft.com/office/drawing/2014/main" val="2780456203"/>
                    </a:ext>
                  </a:extLst>
                </a:gridCol>
                <a:gridCol w="822960">
                  <a:extLst>
                    <a:ext uri="{9D8B030D-6E8A-4147-A177-3AD203B41FA5}">
                      <a16:colId xmlns:a16="http://schemas.microsoft.com/office/drawing/2014/main" val="784747448"/>
                    </a:ext>
                  </a:extLst>
                </a:gridCol>
                <a:gridCol w="822960">
                  <a:extLst>
                    <a:ext uri="{9D8B030D-6E8A-4147-A177-3AD203B41FA5}">
                      <a16:colId xmlns:a16="http://schemas.microsoft.com/office/drawing/2014/main" val="3679157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11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- 2021-09-07 17:05:07</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241223000_1032774054143951_8185254302173854455_n.jpg?_nc_cat=107&amp;ccb=1-5&amp;_nc_sid=8ae9d6&amp;_nc_ohc=OBRvip6vle0AX-iy3mR&amp;_nc_ht=scontent-iad3-1.cdninstagram.com&amp;edm=AL-3X8kEAAAA&amp;oh=65220bb84013ac735ed52c34f6221f1c&amp;oe=615B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9400752"/>
                  </a:ext>
                </a:extLst>
              </a:tr>
            </a:tbl>
          </a:graphicData>
        </a:graphic>
      </p:graphicFrame>
      <p:sp>
        <p:nvSpPr>
          <p:cNvPr id="4" name="Text Placeholder 3">
            <a:extLst>
              <a:ext uri="{FF2B5EF4-FFF2-40B4-BE49-F238E27FC236}">
                <a16:creationId xmlns:a16="http://schemas.microsoft.com/office/drawing/2014/main" id="{299243E9-926D-409E-99B9-795AA736D39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86296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1510</Words>
  <Application>Microsoft Office PowerPoint</Application>
  <PresentationFormat>On-screen Show (4:3)</PresentationFormat>
  <Paragraphs>364</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SYM</vt:lpstr>
      <vt:lpstr>Instagram Follower Distribution | SYM</vt:lpstr>
      <vt:lpstr>Instagram Key Metrics Radar | SYM</vt:lpstr>
      <vt:lpstr>Instagram Followers Total | SYM</vt:lpstr>
      <vt:lpstr>Instagram Followers Change | SYM</vt:lpstr>
      <vt:lpstr>Instagram Posts By Weekday | SYM</vt:lpstr>
      <vt:lpstr>Instagram Followers Change Per Weekday | SYM</vt:lpstr>
      <vt:lpstr>Instagram Posts By Hour | SYM</vt:lpstr>
      <vt:lpstr>Instagram Interaction Rate By Weekday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 - 1 of 2</vt:lpstr>
      <vt:lpstr>Instagram Hashtag Detection | SYM - 2 of 2</vt:lpstr>
      <vt:lpstr>Instagram Posts Table | SYM - 1 of 10</vt:lpstr>
      <vt:lpstr>Instagram Posts Table | SYM - 2 of 10</vt:lpstr>
      <vt:lpstr>Instagram Posts Table | SYM - 3 of 10</vt:lpstr>
      <vt:lpstr>Instagram Posts Table | SYM - 4 of 10</vt:lpstr>
      <vt:lpstr>Instagram Posts Table | SYM - 5 of 10</vt:lpstr>
      <vt:lpstr>Instagram Posts Table | SYM - 6 of 10</vt:lpstr>
      <vt:lpstr>Instagram Posts Table | SYM - 7 of 10</vt:lpstr>
      <vt:lpstr>Instagram Posts Table | SYM - 8 of 10</vt:lpstr>
      <vt:lpstr>Instagram Posts Table | SYM - 9 of 10</vt:lpstr>
      <vt:lpstr>Instagram Posts Table | SYM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2021-10-01T07:02:37Z</dcterms:created>
  <dcterms:modified xsi:type="dcterms:W3CDTF">2021-10-01T07:03:27Z</dcterms:modified>
</cp:coreProperties>
</file>