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hondamotosargentina</c:v>
                </c:pt>
                <c:pt idx="1">
                  <c:v>yamahamotorarg</c:v>
                </c:pt>
                <c:pt idx="2">
                  <c:v>ktmargentina</c:v>
                </c:pt>
                <c:pt idx="3">
                  <c:v>benelliarg</c:v>
                </c:pt>
                <c:pt idx="4">
                  <c:v>kawasaki.argentina</c:v>
                </c:pt>
                <c:pt idx="5">
                  <c:v>bajajarg</c:v>
                </c:pt>
                <c:pt idx="6">
                  <c:v>suzukimotos.arg</c:v>
                </c:pt>
              </c:strCache>
            </c:strRef>
          </c:cat>
          <c:val>
            <c:numRef>
              <c:f>Sheet1!$A$2:$G$2</c:f>
              <c:numCache>
                <c:formatCode>General</c:formatCode>
                <c:ptCount val="7"/>
                <c:pt idx="0">
                  <c:v>174429</c:v>
                </c:pt>
                <c:pt idx="1">
                  <c:v>172982</c:v>
                </c:pt>
                <c:pt idx="2">
                  <c:v>101599</c:v>
                </c:pt>
                <c:pt idx="3">
                  <c:v>61663</c:v>
                </c:pt>
                <c:pt idx="4">
                  <c:v>51637</c:v>
                </c:pt>
                <c:pt idx="5">
                  <c:v>44839</c:v>
                </c:pt>
                <c:pt idx="6">
                  <c:v>3578</c:v>
                </c:pt>
              </c:numCache>
            </c:numRef>
          </c:val>
          <c:extLst>
            <c:ext xmlns:c16="http://schemas.microsoft.com/office/drawing/2014/chart" uri="{C3380CC4-5D6E-409C-BE32-E72D297353CC}">
              <c16:uniqueId val="{00000000-CA8C-4251-B863-FB739A07534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33.333300000000001</c:v>
                </c:pt>
                <c:pt idx="2">
                  <c:v>66.666700000000006</c:v>
                </c:pt>
                <c:pt idx="3">
                  <c:v>20</c:v>
                </c:pt>
                <c:pt idx="4">
                  <c:v>38.333300000000001</c:v>
                </c:pt>
                <c:pt idx="5">
                  <c:v>100</c:v>
                </c:pt>
                <c:pt idx="6">
                  <c:v>27.5748</c:v>
                </c:pt>
                <c:pt idx="7">
                  <c:v>40.485399999999998</c:v>
                </c:pt>
              </c:numCache>
            </c:numRef>
          </c:val>
          <c:extLst>
            <c:ext xmlns:c16="http://schemas.microsoft.com/office/drawing/2014/chart" uri="{C3380CC4-5D6E-409C-BE32-E72D297353CC}">
              <c16:uniqueId val="{00000000-481E-4492-A5F0-C0987BB75BF0}"/>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99.170400000000001</c:v>
                </c:pt>
                <c:pt idx="1">
                  <c:v>100</c:v>
                </c:pt>
                <c:pt idx="2">
                  <c:v>100</c:v>
                </c:pt>
                <c:pt idx="3">
                  <c:v>100</c:v>
                </c:pt>
                <c:pt idx="4">
                  <c:v>100</c:v>
                </c:pt>
                <c:pt idx="5">
                  <c:v>95.626499999999993</c:v>
                </c:pt>
                <c:pt idx="6">
                  <c:v>11.2607</c:v>
                </c:pt>
                <c:pt idx="7">
                  <c:v>47.808100000000003</c:v>
                </c:pt>
              </c:numCache>
            </c:numRef>
          </c:val>
          <c:extLst>
            <c:ext xmlns:c16="http://schemas.microsoft.com/office/drawing/2014/chart" uri="{C3380CC4-5D6E-409C-BE32-E72D297353CC}">
              <c16:uniqueId val="{00000001-481E-4492-A5F0-C0987BB75BF0}"/>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25.706199999999999</c:v>
                </c:pt>
                <c:pt idx="1">
                  <c:v>6.6666999999999996</c:v>
                </c:pt>
                <c:pt idx="2">
                  <c:v>33.333300000000001</c:v>
                </c:pt>
                <c:pt idx="3">
                  <c:v>0</c:v>
                </c:pt>
                <c:pt idx="4">
                  <c:v>11.666700000000001</c:v>
                </c:pt>
                <c:pt idx="5">
                  <c:v>15.4384</c:v>
                </c:pt>
                <c:pt idx="6">
                  <c:v>100</c:v>
                </c:pt>
                <c:pt idx="7">
                  <c:v>100</c:v>
                </c:pt>
              </c:numCache>
            </c:numRef>
          </c:val>
          <c:extLst>
            <c:ext xmlns:c16="http://schemas.microsoft.com/office/drawing/2014/chart" uri="{C3380CC4-5D6E-409C-BE32-E72D297353CC}">
              <c16:uniqueId val="{00000002-481E-4492-A5F0-C0987BB75BF0}"/>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35.351300000000002</c:v>
                </c:pt>
                <c:pt idx="1">
                  <c:v>53.333300000000001</c:v>
                </c:pt>
                <c:pt idx="2">
                  <c:v>20</c:v>
                </c:pt>
                <c:pt idx="3">
                  <c:v>33.333300000000001</c:v>
                </c:pt>
                <c:pt idx="4">
                  <c:v>40</c:v>
                </c:pt>
                <c:pt idx="5">
                  <c:v>80.348399999999998</c:v>
                </c:pt>
                <c:pt idx="6">
                  <c:v>71.442499999999995</c:v>
                </c:pt>
                <c:pt idx="7">
                  <c:v>62.294600000000003</c:v>
                </c:pt>
              </c:numCache>
            </c:numRef>
          </c:val>
          <c:extLst>
            <c:ext xmlns:c16="http://schemas.microsoft.com/office/drawing/2014/chart" uri="{C3380CC4-5D6E-409C-BE32-E72D297353CC}">
              <c16:uniqueId val="{00000003-481E-4492-A5F0-C0987BB75BF0}"/>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2.0512999999999999</c:v>
                </c:pt>
                <c:pt idx="1">
                  <c:v>30</c:v>
                </c:pt>
                <c:pt idx="2">
                  <c:v>20</c:v>
                </c:pt>
                <c:pt idx="3">
                  <c:v>20</c:v>
                </c:pt>
                <c:pt idx="4">
                  <c:v>25</c:v>
                </c:pt>
                <c:pt idx="5">
                  <c:v>24.221900000000002</c:v>
                </c:pt>
                <c:pt idx="6">
                  <c:v>0</c:v>
                </c:pt>
                <c:pt idx="7">
                  <c:v>0</c:v>
                </c:pt>
              </c:numCache>
            </c:numRef>
          </c:val>
          <c:extLst>
            <c:ext xmlns:c16="http://schemas.microsoft.com/office/drawing/2014/chart" uri="{C3380CC4-5D6E-409C-BE32-E72D297353CC}">
              <c16:uniqueId val="{00000004-481E-4492-A5F0-C0987BB75BF0}"/>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58.246600000000001</c:v>
                </c:pt>
                <c:pt idx="1">
                  <c:v>46.666699999999999</c:v>
                </c:pt>
                <c:pt idx="2">
                  <c:v>40</c:v>
                </c:pt>
                <c:pt idx="3">
                  <c:v>33.333300000000001</c:v>
                </c:pt>
                <c:pt idx="4">
                  <c:v>41.666699999999999</c:v>
                </c:pt>
                <c:pt idx="5">
                  <c:v>83.701400000000007</c:v>
                </c:pt>
                <c:pt idx="6">
                  <c:v>0</c:v>
                </c:pt>
                <c:pt idx="7">
                  <c:v>0</c:v>
                </c:pt>
              </c:numCache>
            </c:numRef>
          </c:val>
          <c:extLst>
            <c:ext xmlns:c16="http://schemas.microsoft.com/office/drawing/2014/chart" uri="{C3380CC4-5D6E-409C-BE32-E72D297353CC}">
              <c16:uniqueId val="{00000005-481E-4492-A5F0-C0987BB75BF0}"/>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29.603400000000001</c:v>
                </c:pt>
                <c:pt idx="1">
                  <c:v>16.666699999999999</c:v>
                </c:pt>
                <c:pt idx="2">
                  <c:v>20</c:v>
                </c:pt>
                <c:pt idx="3">
                  <c:v>0</c:v>
                </c:pt>
                <c:pt idx="4">
                  <c:v>13.333299999999999</c:v>
                </c:pt>
                <c:pt idx="5">
                  <c:v>9.6435999999999993</c:v>
                </c:pt>
                <c:pt idx="6">
                  <c:v>0</c:v>
                </c:pt>
                <c:pt idx="7">
                  <c:v>0</c:v>
                </c:pt>
              </c:numCache>
            </c:numRef>
          </c:val>
          <c:extLst>
            <c:ext xmlns:c16="http://schemas.microsoft.com/office/drawing/2014/chart" uri="{C3380CC4-5D6E-409C-BE32-E72D297353CC}">
              <c16:uniqueId val="{00000006-481E-4492-A5F0-C0987BB75BF0}"/>
            </c:ext>
          </c:extLst>
        </c:ser>
        <c:dLbls>
          <c:showLegendKey val="0"/>
          <c:showVal val="0"/>
          <c:showCatName val="0"/>
          <c:showSerName val="0"/>
          <c:showPercent val="0"/>
          <c:showBubbleSize val="0"/>
        </c:dLbls>
        <c:axId val="65219472"/>
        <c:axId val="65219800"/>
      </c:radarChart>
      <c:catAx>
        <c:axId val="6521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219800"/>
        <c:crosses val="autoZero"/>
        <c:auto val="1"/>
        <c:lblAlgn val="ctr"/>
        <c:lblOffset val="100"/>
        <c:noMultiLvlLbl val="0"/>
      </c:catAx>
      <c:valAx>
        <c:axId val="6521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21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172556</c:v>
                </c:pt>
                <c:pt idx="1">
                  <c:v>172622</c:v>
                </c:pt>
                <c:pt idx="2">
                  <c:v>172686</c:v>
                </c:pt>
                <c:pt idx="3">
                  <c:v>172760</c:v>
                </c:pt>
                <c:pt idx="4">
                  <c:v>172803</c:v>
                </c:pt>
                <c:pt idx="5">
                  <c:v>172872</c:v>
                </c:pt>
                <c:pt idx="6">
                  <c:v>172942</c:v>
                </c:pt>
                <c:pt idx="7">
                  <c:v>173144</c:v>
                </c:pt>
                <c:pt idx="8">
                  <c:v>173274</c:v>
                </c:pt>
                <c:pt idx="9">
                  <c:v>173355</c:v>
                </c:pt>
                <c:pt idx="10">
                  <c:v>173411</c:v>
                </c:pt>
                <c:pt idx="11">
                  <c:v>173484</c:v>
                </c:pt>
                <c:pt idx="12">
                  <c:v>173530</c:v>
                </c:pt>
                <c:pt idx="13">
                  <c:v>173594</c:v>
                </c:pt>
                <c:pt idx="14">
                  <c:v>173667</c:v>
                </c:pt>
                <c:pt idx="15">
                  <c:v>173736</c:v>
                </c:pt>
                <c:pt idx="16">
                  <c:v>173758</c:v>
                </c:pt>
                <c:pt idx="17">
                  <c:v>173782</c:v>
                </c:pt>
                <c:pt idx="18">
                  <c:v>173851</c:v>
                </c:pt>
                <c:pt idx="19">
                  <c:v>173911</c:v>
                </c:pt>
                <c:pt idx="20">
                  <c:v>173953</c:v>
                </c:pt>
                <c:pt idx="21">
                  <c:v>174022</c:v>
                </c:pt>
                <c:pt idx="22">
                  <c:v>174090</c:v>
                </c:pt>
                <c:pt idx="23">
                  <c:v>174141</c:v>
                </c:pt>
                <c:pt idx="24">
                  <c:v>174168</c:v>
                </c:pt>
                <c:pt idx="25">
                  <c:v>174212</c:v>
                </c:pt>
                <c:pt idx="26">
                  <c:v>174275</c:v>
                </c:pt>
                <c:pt idx="27">
                  <c:v>174317</c:v>
                </c:pt>
                <c:pt idx="28">
                  <c:v>174376</c:v>
                </c:pt>
                <c:pt idx="29">
                  <c:v>174429</c:v>
                </c:pt>
              </c:numCache>
            </c:numRef>
          </c:val>
          <c:smooth val="0"/>
          <c:extLst>
            <c:ext xmlns:c16="http://schemas.microsoft.com/office/drawing/2014/chart" uri="{C3380CC4-5D6E-409C-BE32-E72D297353CC}">
              <c16:uniqueId val="{00000000-7D2B-49A6-94B1-B56DC6FC2911}"/>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170786</c:v>
                </c:pt>
                <c:pt idx="1">
                  <c:v>170819</c:v>
                </c:pt>
                <c:pt idx="2">
                  <c:v>170906</c:v>
                </c:pt>
                <c:pt idx="3">
                  <c:v>170993</c:v>
                </c:pt>
                <c:pt idx="4">
                  <c:v>171093</c:v>
                </c:pt>
                <c:pt idx="5">
                  <c:v>171201</c:v>
                </c:pt>
                <c:pt idx="6">
                  <c:v>171274</c:v>
                </c:pt>
                <c:pt idx="7">
                  <c:v>171351</c:v>
                </c:pt>
                <c:pt idx="8">
                  <c:v>171434</c:v>
                </c:pt>
                <c:pt idx="9">
                  <c:v>171522</c:v>
                </c:pt>
                <c:pt idx="10">
                  <c:v>171554</c:v>
                </c:pt>
                <c:pt idx="11">
                  <c:v>171623</c:v>
                </c:pt>
                <c:pt idx="12">
                  <c:v>171670</c:v>
                </c:pt>
                <c:pt idx="13">
                  <c:v>171754</c:v>
                </c:pt>
                <c:pt idx="14">
                  <c:v>171833</c:v>
                </c:pt>
                <c:pt idx="15">
                  <c:v>171932</c:v>
                </c:pt>
                <c:pt idx="16">
                  <c:v>172006</c:v>
                </c:pt>
                <c:pt idx="17">
                  <c:v>172051</c:v>
                </c:pt>
                <c:pt idx="18">
                  <c:v>172137</c:v>
                </c:pt>
                <c:pt idx="19">
                  <c:v>172213</c:v>
                </c:pt>
                <c:pt idx="20">
                  <c:v>172282</c:v>
                </c:pt>
                <c:pt idx="21">
                  <c:v>172360</c:v>
                </c:pt>
                <c:pt idx="22">
                  <c:v>172464</c:v>
                </c:pt>
                <c:pt idx="23">
                  <c:v>172540</c:v>
                </c:pt>
                <c:pt idx="24">
                  <c:v>172604</c:v>
                </c:pt>
                <c:pt idx="25">
                  <c:v>172663</c:v>
                </c:pt>
                <c:pt idx="26">
                  <c:v>172748</c:v>
                </c:pt>
                <c:pt idx="27">
                  <c:v>172843</c:v>
                </c:pt>
                <c:pt idx="28">
                  <c:v>172891</c:v>
                </c:pt>
                <c:pt idx="29">
                  <c:v>172982</c:v>
                </c:pt>
              </c:numCache>
            </c:numRef>
          </c:val>
          <c:smooth val="0"/>
          <c:extLst>
            <c:ext xmlns:c16="http://schemas.microsoft.com/office/drawing/2014/chart" uri="{C3380CC4-5D6E-409C-BE32-E72D297353CC}">
              <c16:uniqueId val="{00000001-7D2B-49A6-94B1-B56DC6FC2911}"/>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43670</c:v>
                </c:pt>
                <c:pt idx="1">
                  <c:v>43732</c:v>
                </c:pt>
                <c:pt idx="2">
                  <c:v>43781</c:v>
                </c:pt>
                <c:pt idx="3">
                  <c:v>43825</c:v>
                </c:pt>
                <c:pt idx="4">
                  <c:v>43873</c:v>
                </c:pt>
                <c:pt idx="5">
                  <c:v>43929</c:v>
                </c:pt>
                <c:pt idx="6">
                  <c:v>43977</c:v>
                </c:pt>
                <c:pt idx="7">
                  <c:v>44020</c:v>
                </c:pt>
                <c:pt idx="8">
                  <c:v>44064</c:v>
                </c:pt>
                <c:pt idx="9">
                  <c:v>44094</c:v>
                </c:pt>
                <c:pt idx="10">
                  <c:v>44123</c:v>
                </c:pt>
                <c:pt idx="11">
                  <c:v>44158</c:v>
                </c:pt>
                <c:pt idx="12">
                  <c:v>44201</c:v>
                </c:pt>
                <c:pt idx="13">
                  <c:v>44237</c:v>
                </c:pt>
                <c:pt idx="14">
                  <c:v>44274</c:v>
                </c:pt>
                <c:pt idx="15">
                  <c:v>44307</c:v>
                </c:pt>
                <c:pt idx="16">
                  <c:v>44340</c:v>
                </c:pt>
                <c:pt idx="17">
                  <c:v>44361</c:v>
                </c:pt>
                <c:pt idx="18">
                  <c:v>44415</c:v>
                </c:pt>
                <c:pt idx="19">
                  <c:v>44449</c:v>
                </c:pt>
                <c:pt idx="20">
                  <c:v>44492</c:v>
                </c:pt>
                <c:pt idx="21">
                  <c:v>44543</c:v>
                </c:pt>
                <c:pt idx="22">
                  <c:v>44610</c:v>
                </c:pt>
                <c:pt idx="23">
                  <c:v>44658</c:v>
                </c:pt>
                <c:pt idx="24">
                  <c:v>44692</c:v>
                </c:pt>
                <c:pt idx="25">
                  <c:v>44720</c:v>
                </c:pt>
                <c:pt idx="26">
                  <c:v>44758</c:v>
                </c:pt>
                <c:pt idx="27">
                  <c:v>44804</c:v>
                </c:pt>
                <c:pt idx="28">
                  <c:v>44837</c:v>
                </c:pt>
                <c:pt idx="29">
                  <c:v>44839</c:v>
                </c:pt>
              </c:numCache>
            </c:numRef>
          </c:val>
          <c:smooth val="0"/>
          <c:extLst>
            <c:ext xmlns:c16="http://schemas.microsoft.com/office/drawing/2014/chart" uri="{C3380CC4-5D6E-409C-BE32-E72D297353CC}">
              <c16:uniqueId val="{00000002-7D2B-49A6-94B1-B56DC6FC2911}"/>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60672</c:v>
                </c:pt>
                <c:pt idx="1">
                  <c:v>60700</c:v>
                </c:pt>
                <c:pt idx="2">
                  <c:v>60731</c:v>
                </c:pt>
                <c:pt idx="3">
                  <c:v>60758</c:v>
                </c:pt>
                <c:pt idx="4">
                  <c:v>60807</c:v>
                </c:pt>
                <c:pt idx="5">
                  <c:v>60833</c:v>
                </c:pt>
                <c:pt idx="6">
                  <c:v>60860</c:v>
                </c:pt>
                <c:pt idx="7">
                  <c:v>60932</c:v>
                </c:pt>
                <c:pt idx="8">
                  <c:v>60960</c:v>
                </c:pt>
                <c:pt idx="9">
                  <c:v>60985</c:v>
                </c:pt>
                <c:pt idx="10">
                  <c:v>61008</c:v>
                </c:pt>
                <c:pt idx="11">
                  <c:v>61047</c:v>
                </c:pt>
                <c:pt idx="12">
                  <c:v>61087</c:v>
                </c:pt>
                <c:pt idx="13">
                  <c:v>61120</c:v>
                </c:pt>
                <c:pt idx="14">
                  <c:v>61174</c:v>
                </c:pt>
                <c:pt idx="15">
                  <c:v>61188</c:v>
                </c:pt>
                <c:pt idx="16">
                  <c:v>61205</c:v>
                </c:pt>
                <c:pt idx="17">
                  <c:v>61255</c:v>
                </c:pt>
                <c:pt idx="18">
                  <c:v>61289</c:v>
                </c:pt>
                <c:pt idx="19">
                  <c:v>61323</c:v>
                </c:pt>
                <c:pt idx="20">
                  <c:v>61345</c:v>
                </c:pt>
                <c:pt idx="21">
                  <c:v>61378</c:v>
                </c:pt>
                <c:pt idx="22">
                  <c:v>61440</c:v>
                </c:pt>
                <c:pt idx="23">
                  <c:v>61476</c:v>
                </c:pt>
                <c:pt idx="24">
                  <c:v>61498</c:v>
                </c:pt>
                <c:pt idx="25">
                  <c:v>61529</c:v>
                </c:pt>
                <c:pt idx="26">
                  <c:v>61575</c:v>
                </c:pt>
                <c:pt idx="27">
                  <c:v>61609</c:v>
                </c:pt>
                <c:pt idx="28">
                  <c:v>61636</c:v>
                </c:pt>
                <c:pt idx="29">
                  <c:v>61663</c:v>
                </c:pt>
              </c:numCache>
            </c:numRef>
          </c:val>
          <c:smooth val="0"/>
          <c:extLst>
            <c:ext xmlns:c16="http://schemas.microsoft.com/office/drawing/2014/chart" uri="{C3380CC4-5D6E-409C-BE32-E72D297353CC}">
              <c16:uniqueId val="{00000003-7D2B-49A6-94B1-B56DC6FC2911}"/>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500</c:v>
                </c:pt>
                <c:pt idx="1">
                  <c:v>649</c:v>
                </c:pt>
                <c:pt idx="2">
                  <c:v>812</c:v>
                </c:pt>
                <c:pt idx="3">
                  <c:v>926</c:v>
                </c:pt>
                <c:pt idx="4">
                  <c:v>1030</c:v>
                </c:pt>
                <c:pt idx="5">
                  <c:v>1118</c:v>
                </c:pt>
                <c:pt idx="6">
                  <c:v>1217</c:v>
                </c:pt>
                <c:pt idx="7">
                  <c:v>1328</c:v>
                </c:pt>
                <c:pt idx="8">
                  <c:v>1396</c:v>
                </c:pt>
                <c:pt idx="9">
                  <c:v>1462</c:v>
                </c:pt>
                <c:pt idx="10">
                  <c:v>1530</c:v>
                </c:pt>
                <c:pt idx="11">
                  <c:v>1574</c:v>
                </c:pt>
                <c:pt idx="12">
                  <c:v>1622</c:v>
                </c:pt>
                <c:pt idx="13">
                  <c:v>1678</c:v>
                </c:pt>
                <c:pt idx="14">
                  <c:v>1762</c:v>
                </c:pt>
                <c:pt idx="15">
                  <c:v>1899</c:v>
                </c:pt>
                <c:pt idx="16">
                  <c:v>2011</c:v>
                </c:pt>
                <c:pt idx="17">
                  <c:v>2132</c:v>
                </c:pt>
                <c:pt idx="18">
                  <c:v>2274</c:v>
                </c:pt>
                <c:pt idx="19">
                  <c:v>2400</c:v>
                </c:pt>
                <c:pt idx="20">
                  <c:v>2465</c:v>
                </c:pt>
                <c:pt idx="21">
                  <c:v>2591</c:v>
                </c:pt>
                <c:pt idx="22">
                  <c:v>2733</c:v>
                </c:pt>
                <c:pt idx="23">
                  <c:v>2879</c:v>
                </c:pt>
                <c:pt idx="24">
                  <c:v>3002</c:v>
                </c:pt>
                <c:pt idx="25">
                  <c:v>3126</c:v>
                </c:pt>
                <c:pt idx="26">
                  <c:v>3255</c:v>
                </c:pt>
                <c:pt idx="27">
                  <c:v>3325</c:v>
                </c:pt>
                <c:pt idx="28">
                  <c:v>3467</c:v>
                </c:pt>
                <c:pt idx="29">
                  <c:v>3578</c:v>
                </c:pt>
              </c:numCache>
            </c:numRef>
          </c:val>
          <c:smooth val="0"/>
          <c:extLst>
            <c:ext xmlns:c16="http://schemas.microsoft.com/office/drawing/2014/chart" uri="{C3380CC4-5D6E-409C-BE32-E72D297353CC}">
              <c16:uniqueId val="{00000004-7D2B-49A6-94B1-B56DC6FC2911}"/>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100462</c:v>
                </c:pt>
                <c:pt idx="1">
                  <c:v>100470</c:v>
                </c:pt>
                <c:pt idx="2">
                  <c:v>100569</c:v>
                </c:pt>
                <c:pt idx="3">
                  <c:v>100642</c:v>
                </c:pt>
                <c:pt idx="4">
                  <c:v>100670</c:v>
                </c:pt>
                <c:pt idx="5">
                  <c:v>100677</c:v>
                </c:pt>
                <c:pt idx="6">
                  <c:v>100678</c:v>
                </c:pt>
                <c:pt idx="7">
                  <c:v>100741</c:v>
                </c:pt>
                <c:pt idx="8">
                  <c:v>100871</c:v>
                </c:pt>
                <c:pt idx="9">
                  <c:v>101021</c:v>
                </c:pt>
                <c:pt idx="10">
                  <c:v>101080</c:v>
                </c:pt>
                <c:pt idx="11">
                  <c:v>101092</c:v>
                </c:pt>
                <c:pt idx="12">
                  <c:v>101099</c:v>
                </c:pt>
                <c:pt idx="13">
                  <c:v>101111</c:v>
                </c:pt>
                <c:pt idx="14">
                  <c:v>101109</c:v>
                </c:pt>
                <c:pt idx="15">
                  <c:v>101127</c:v>
                </c:pt>
                <c:pt idx="16">
                  <c:v>101134</c:v>
                </c:pt>
                <c:pt idx="17">
                  <c:v>101137</c:v>
                </c:pt>
                <c:pt idx="18">
                  <c:v>101159</c:v>
                </c:pt>
                <c:pt idx="19">
                  <c:v>101179</c:v>
                </c:pt>
                <c:pt idx="20">
                  <c:v>101181</c:v>
                </c:pt>
                <c:pt idx="21">
                  <c:v>101179</c:v>
                </c:pt>
                <c:pt idx="22">
                  <c:v>101169</c:v>
                </c:pt>
                <c:pt idx="23">
                  <c:v>101178</c:v>
                </c:pt>
                <c:pt idx="24">
                  <c:v>101348</c:v>
                </c:pt>
                <c:pt idx="25">
                  <c:v>101400</c:v>
                </c:pt>
                <c:pt idx="26">
                  <c:v>101486</c:v>
                </c:pt>
                <c:pt idx="27">
                  <c:v>101546</c:v>
                </c:pt>
                <c:pt idx="28">
                  <c:v>101570</c:v>
                </c:pt>
                <c:pt idx="29">
                  <c:v>101599</c:v>
                </c:pt>
              </c:numCache>
            </c:numRef>
          </c:val>
          <c:smooth val="0"/>
          <c:extLst>
            <c:ext xmlns:c16="http://schemas.microsoft.com/office/drawing/2014/chart" uri="{C3380CC4-5D6E-409C-BE32-E72D297353CC}">
              <c16:uniqueId val="{00000005-7D2B-49A6-94B1-B56DC6FC2911}"/>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51132</c:v>
                </c:pt>
                <c:pt idx="1">
                  <c:v>51146</c:v>
                </c:pt>
                <c:pt idx="2">
                  <c:v>51158</c:v>
                </c:pt>
                <c:pt idx="3">
                  <c:v>51164</c:v>
                </c:pt>
                <c:pt idx="4">
                  <c:v>51177</c:v>
                </c:pt>
                <c:pt idx="5">
                  <c:v>51192</c:v>
                </c:pt>
                <c:pt idx="6">
                  <c:v>51202</c:v>
                </c:pt>
                <c:pt idx="7">
                  <c:v>51218</c:v>
                </c:pt>
                <c:pt idx="8">
                  <c:v>51228</c:v>
                </c:pt>
                <c:pt idx="9">
                  <c:v>51241</c:v>
                </c:pt>
                <c:pt idx="10">
                  <c:v>51257</c:v>
                </c:pt>
                <c:pt idx="11">
                  <c:v>51264</c:v>
                </c:pt>
                <c:pt idx="12">
                  <c:v>51279</c:v>
                </c:pt>
                <c:pt idx="13">
                  <c:v>51293</c:v>
                </c:pt>
                <c:pt idx="14">
                  <c:v>51309</c:v>
                </c:pt>
                <c:pt idx="15">
                  <c:v>51319</c:v>
                </c:pt>
                <c:pt idx="16">
                  <c:v>51329</c:v>
                </c:pt>
                <c:pt idx="17">
                  <c:v>51344</c:v>
                </c:pt>
                <c:pt idx="18">
                  <c:v>51376</c:v>
                </c:pt>
                <c:pt idx="19">
                  <c:v>51404</c:v>
                </c:pt>
                <c:pt idx="20">
                  <c:v>51444</c:v>
                </c:pt>
                <c:pt idx="21">
                  <c:v>51457</c:v>
                </c:pt>
                <c:pt idx="22">
                  <c:v>51482</c:v>
                </c:pt>
                <c:pt idx="23">
                  <c:v>51505</c:v>
                </c:pt>
                <c:pt idx="24">
                  <c:v>51519</c:v>
                </c:pt>
                <c:pt idx="25">
                  <c:v>51548</c:v>
                </c:pt>
                <c:pt idx="26">
                  <c:v>51578</c:v>
                </c:pt>
                <c:pt idx="27">
                  <c:v>51595</c:v>
                </c:pt>
                <c:pt idx="28">
                  <c:v>51613</c:v>
                </c:pt>
                <c:pt idx="29">
                  <c:v>51637</c:v>
                </c:pt>
              </c:numCache>
            </c:numRef>
          </c:val>
          <c:smooth val="0"/>
          <c:extLst>
            <c:ext xmlns:c16="http://schemas.microsoft.com/office/drawing/2014/chart" uri="{C3380CC4-5D6E-409C-BE32-E72D297353CC}">
              <c16:uniqueId val="{00000006-7D2B-49A6-94B1-B56DC6FC2911}"/>
            </c:ext>
          </c:extLst>
        </c:ser>
        <c:dLbls>
          <c:showLegendKey val="0"/>
          <c:showVal val="0"/>
          <c:showCatName val="0"/>
          <c:showSerName val="0"/>
          <c:showPercent val="0"/>
          <c:showBubbleSize val="0"/>
        </c:dLbls>
        <c:smooth val="0"/>
        <c:axId val="65223736"/>
        <c:axId val="65225376"/>
      </c:lineChart>
      <c:dateAx>
        <c:axId val="65223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225376"/>
        <c:crosses val="autoZero"/>
        <c:auto val="1"/>
        <c:lblOffset val="100"/>
        <c:baseTimeUnit val="days"/>
      </c:dateAx>
      <c:valAx>
        <c:axId val="6522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22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41</c:v>
                </c:pt>
                <c:pt idx="1">
                  <c:v>66</c:v>
                </c:pt>
                <c:pt idx="2">
                  <c:v>64</c:v>
                </c:pt>
                <c:pt idx="3">
                  <c:v>74</c:v>
                </c:pt>
                <c:pt idx="4">
                  <c:v>43</c:v>
                </c:pt>
                <c:pt idx="5">
                  <c:v>69</c:v>
                </c:pt>
                <c:pt idx="6">
                  <c:v>70</c:v>
                </c:pt>
                <c:pt idx="7">
                  <c:v>202</c:v>
                </c:pt>
                <c:pt idx="8">
                  <c:v>130</c:v>
                </c:pt>
                <c:pt idx="9">
                  <c:v>81</c:v>
                </c:pt>
                <c:pt idx="10">
                  <c:v>56</c:v>
                </c:pt>
                <c:pt idx="11">
                  <c:v>73</c:v>
                </c:pt>
                <c:pt idx="12">
                  <c:v>46</c:v>
                </c:pt>
                <c:pt idx="13">
                  <c:v>64</c:v>
                </c:pt>
                <c:pt idx="14">
                  <c:v>73</c:v>
                </c:pt>
                <c:pt idx="15">
                  <c:v>69</c:v>
                </c:pt>
                <c:pt idx="16">
                  <c:v>22</c:v>
                </c:pt>
                <c:pt idx="17">
                  <c:v>24</c:v>
                </c:pt>
                <c:pt idx="18">
                  <c:v>69</c:v>
                </c:pt>
                <c:pt idx="19">
                  <c:v>60</c:v>
                </c:pt>
                <c:pt idx="20">
                  <c:v>42</c:v>
                </c:pt>
                <c:pt idx="21">
                  <c:v>69</c:v>
                </c:pt>
                <c:pt idx="22">
                  <c:v>68</c:v>
                </c:pt>
                <c:pt idx="23">
                  <c:v>51</c:v>
                </c:pt>
                <c:pt idx="24">
                  <c:v>27</c:v>
                </c:pt>
                <c:pt idx="25">
                  <c:v>44</c:v>
                </c:pt>
                <c:pt idx="26">
                  <c:v>63</c:v>
                </c:pt>
                <c:pt idx="27">
                  <c:v>42</c:v>
                </c:pt>
                <c:pt idx="28">
                  <c:v>59</c:v>
                </c:pt>
                <c:pt idx="29">
                  <c:v>53</c:v>
                </c:pt>
              </c:numCache>
            </c:numRef>
          </c:val>
          <c:smooth val="0"/>
          <c:extLst>
            <c:ext xmlns:c16="http://schemas.microsoft.com/office/drawing/2014/chart" uri="{C3380CC4-5D6E-409C-BE32-E72D297353CC}">
              <c16:uniqueId val="{00000000-9BAF-441F-B6E8-2FC570D5A609}"/>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41</c:v>
                </c:pt>
                <c:pt idx="1">
                  <c:v>33</c:v>
                </c:pt>
                <c:pt idx="2">
                  <c:v>87</c:v>
                </c:pt>
                <c:pt idx="3">
                  <c:v>87</c:v>
                </c:pt>
                <c:pt idx="4">
                  <c:v>100</c:v>
                </c:pt>
                <c:pt idx="5">
                  <c:v>108</c:v>
                </c:pt>
                <c:pt idx="6">
                  <c:v>73</c:v>
                </c:pt>
                <c:pt idx="7">
                  <c:v>77</c:v>
                </c:pt>
                <c:pt idx="8">
                  <c:v>83</c:v>
                </c:pt>
                <c:pt idx="9">
                  <c:v>88</c:v>
                </c:pt>
                <c:pt idx="10">
                  <c:v>32</c:v>
                </c:pt>
                <c:pt idx="11">
                  <c:v>69</c:v>
                </c:pt>
                <c:pt idx="12">
                  <c:v>47</c:v>
                </c:pt>
                <c:pt idx="13">
                  <c:v>84</c:v>
                </c:pt>
                <c:pt idx="14">
                  <c:v>79</c:v>
                </c:pt>
                <c:pt idx="15">
                  <c:v>99</c:v>
                </c:pt>
                <c:pt idx="16">
                  <c:v>74</c:v>
                </c:pt>
                <c:pt idx="17">
                  <c:v>45</c:v>
                </c:pt>
                <c:pt idx="18">
                  <c:v>86</c:v>
                </c:pt>
                <c:pt idx="19">
                  <c:v>76</c:v>
                </c:pt>
                <c:pt idx="20">
                  <c:v>69</c:v>
                </c:pt>
                <c:pt idx="21">
                  <c:v>78</c:v>
                </c:pt>
                <c:pt idx="22">
                  <c:v>104</c:v>
                </c:pt>
                <c:pt idx="23">
                  <c:v>76</c:v>
                </c:pt>
                <c:pt idx="24">
                  <c:v>64</c:v>
                </c:pt>
                <c:pt idx="25">
                  <c:v>59</c:v>
                </c:pt>
                <c:pt idx="26">
                  <c:v>85</c:v>
                </c:pt>
                <c:pt idx="27">
                  <c:v>95</c:v>
                </c:pt>
                <c:pt idx="28">
                  <c:v>48</c:v>
                </c:pt>
                <c:pt idx="29">
                  <c:v>91</c:v>
                </c:pt>
              </c:numCache>
            </c:numRef>
          </c:val>
          <c:smooth val="0"/>
          <c:extLst>
            <c:ext xmlns:c16="http://schemas.microsoft.com/office/drawing/2014/chart" uri="{C3380CC4-5D6E-409C-BE32-E72D297353CC}">
              <c16:uniqueId val="{00000001-9BAF-441F-B6E8-2FC570D5A609}"/>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27</c:v>
                </c:pt>
                <c:pt idx="1">
                  <c:v>62</c:v>
                </c:pt>
                <c:pt idx="2">
                  <c:v>49</c:v>
                </c:pt>
                <c:pt idx="3">
                  <c:v>44</c:v>
                </c:pt>
                <c:pt idx="4">
                  <c:v>48</c:v>
                </c:pt>
                <c:pt idx="5">
                  <c:v>56</c:v>
                </c:pt>
                <c:pt idx="6">
                  <c:v>48</c:v>
                </c:pt>
                <c:pt idx="7">
                  <c:v>43</c:v>
                </c:pt>
                <c:pt idx="8">
                  <c:v>44</c:v>
                </c:pt>
                <c:pt idx="9">
                  <c:v>30</c:v>
                </c:pt>
                <c:pt idx="10">
                  <c:v>29</c:v>
                </c:pt>
                <c:pt idx="11">
                  <c:v>35</c:v>
                </c:pt>
                <c:pt idx="12">
                  <c:v>43</c:v>
                </c:pt>
                <c:pt idx="13">
                  <c:v>36</c:v>
                </c:pt>
                <c:pt idx="14">
                  <c:v>37</c:v>
                </c:pt>
                <c:pt idx="15">
                  <c:v>33</c:v>
                </c:pt>
                <c:pt idx="16">
                  <c:v>33</c:v>
                </c:pt>
                <c:pt idx="17">
                  <c:v>21</c:v>
                </c:pt>
                <c:pt idx="18">
                  <c:v>54</c:v>
                </c:pt>
                <c:pt idx="19">
                  <c:v>34</c:v>
                </c:pt>
                <c:pt idx="20">
                  <c:v>43</c:v>
                </c:pt>
                <c:pt idx="21">
                  <c:v>51</c:v>
                </c:pt>
                <c:pt idx="22">
                  <c:v>67</c:v>
                </c:pt>
                <c:pt idx="23">
                  <c:v>48</c:v>
                </c:pt>
                <c:pt idx="24">
                  <c:v>34</c:v>
                </c:pt>
                <c:pt idx="25">
                  <c:v>28</c:v>
                </c:pt>
                <c:pt idx="26">
                  <c:v>38</c:v>
                </c:pt>
                <c:pt idx="27">
                  <c:v>46</c:v>
                </c:pt>
                <c:pt idx="28">
                  <c:v>33</c:v>
                </c:pt>
                <c:pt idx="29">
                  <c:v>2</c:v>
                </c:pt>
              </c:numCache>
            </c:numRef>
          </c:val>
          <c:smooth val="0"/>
          <c:extLst>
            <c:ext xmlns:c16="http://schemas.microsoft.com/office/drawing/2014/chart" uri="{C3380CC4-5D6E-409C-BE32-E72D297353CC}">
              <c16:uniqueId val="{00000002-9BAF-441F-B6E8-2FC570D5A609}"/>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44</c:v>
                </c:pt>
                <c:pt idx="1">
                  <c:v>28</c:v>
                </c:pt>
                <c:pt idx="2">
                  <c:v>31</c:v>
                </c:pt>
                <c:pt idx="3">
                  <c:v>27</c:v>
                </c:pt>
                <c:pt idx="4">
                  <c:v>49</c:v>
                </c:pt>
                <c:pt idx="5">
                  <c:v>26</c:v>
                </c:pt>
                <c:pt idx="6">
                  <c:v>27</c:v>
                </c:pt>
                <c:pt idx="7">
                  <c:v>72</c:v>
                </c:pt>
                <c:pt idx="8">
                  <c:v>28</c:v>
                </c:pt>
                <c:pt idx="9">
                  <c:v>25</c:v>
                </c:pt>
                <c:pt idx="10">
                  <c:v>23</c:v>
                </c:pt>
                <c:pt idx="11">
                  <c:v>39</c:v>
                </c:pt>
                <c:pt idx="12">
                  <c:v>40</c:v>
                </c:pt>
                <c:pt idx="13">
                  <c:v>33</c:v>
                </c:pt>
                <c:pt idx="14">
                  <c:v>54</c:v>
                </c:pt>
                <c:pt idx="15">
                  <c:v>14</c:v>
                </c:pt>
                <c:pt idx="16">
                  <c:v>17</c:v>
                </c:pt>
                <c:pt idx="17">
                  <c:v>50</c:v>
                </c:pt>
                <c:pt idx="18">
                  <c:v>34</c:v>
                </c:pt>
                <c:pt idx="19">
                  <c:v>34</c:v>
                </c:pt>
                <c:pt idx="20">
                  <c:v>22</c:v>
                </c:pt>
                <c:pt idx="21">
                  <c:v>33</c:v>
                </c:pt>
                <c:pt idx="22">
                  <c:v>62</c:v>
                </c:pt>
                <c:pt idx="23">
                  <c:v>36</c:v>
                </c:pt>
                <c:pt idx="24">
                  <c:v>22</c:v>
                </c:pt>
                <c:pt idx="25">
                  <c:v>31</c:v>
                </c:pt>
                <c:pt idx="26">
                  <c:v>46</c:v>
                </c:pt>
                <c:pt idx="27">
                  <c:v>34</c:v>
                </c:pt>
                <c:pt idx="28">
                  <c:v>27</c:v>
                </c:pt>
                <c:pt idx="29">
                  <c:v>27</c:v>
                </c:pt>
              </c:numCache>
            </c:numRef>
          </c:val>
          <c:smooth val="0"/>
          <c:extLst>
            <c:ext xmlns:c16="http://schemas.microsoft.com/office/drawing/2014/chart" uri="{C3380CC4-5D6E-409C-BE32-E72D297353CC}">
              <c16:uniqueId val="{00000003-9BAF-441F-B6E8-2FC570D5A609}"/>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1">
                  <c:v>149</c:v>
                </c:pt>
                <c:pt idx="2">
                  <c:v>163</c:v>
                </c:pt>
                <c:pt idx="3">
                  <c:v>114</c:v>
                </c:pt>
                <c:pt idx="4">
                  <c:v>104</c:v>
                </c:pt>
                <c:pt idx="5">
                  <c:v>88</c:v>
                </c:pt>
                <c:pt idx="6">
                  <c:v>99</c:v>
                </c:pt>
                <c:pt idx="7">
                  <c:v>111</c:v>
                </c:pt>
                <c:pt idx="8">
                  <c:v>68</c:v>
                </c:pt>
                <c:pt idx="9">
                  <c:v>66</c:v>
                </c:pt>
                <c:pt idx="10">
                  <c:v>68</c:v>
                </c:pt>
                <c:pt idx="11">
                  <c:v>44</c:v>
                </c:pt>
                <c:pt idx="12">
                  <c:v>48</c:v>
                </c:pt>
                <c:pt idx="13">
                  <c:v>56</c:v>
                </c:pt>
                <c:pt idx="14">
                  <c:v>84</c:v>
                </c:pt>
                <c:pt idx="15">
                  <c:v>137</c:v>
                </c:pt>
                <c:pt idx="16">
                  <c:v>112</c:v>
                </c:pt>
                <c:pt idx="17">
                  <c:v>121</c:v>
                </c:pt>
                <c:pt idx="18">
                  <c:v>142</c:v>
                </c:pt>
                <c:pt idx="19">
                  <c:v>126</c:v>
                </c:pt>
                <c:pt idx="20">
                  <c:v>65</c:v>
                </c:pt>
                <c:pt idx="21">
                  <c:v>126</c:v>
                </c:pt>
                <c:pt idx="22">
                  <c:v>142</c:v>
                </c:pt>
                <c:pt idx="23">
                  <c:v>146</c:v>
                </c:pt>
                <c:pt idx="24">
                  <c:v>123</c:v>
                </c:pt>
                <c:pt idx="25">
                  <c:v>124</c:v>
                </c:pt>
                <c:pt idx="26">
                  <c:v>129</c:v>
                </c:pt>
                <c:pt idx="27">
                  <c:v>70</c:v>
                </c:pt>
                <c:pt idx="28">
                  <c:v>142</c:v>
                </c:pt>
                <c:pt idx="29">
                  <c:v>111</c:v>
                </c:pt>
              </c:numCache>
            </c:numRef>
          </c:val>
          <c:smooth val="0"/>
          <c:extLst>
            <c:ext xmlns:c16="http://schemas.microsoft.com/office/drawing/2014/chart" uri="{C3380CC4-5D6E-409C-BE32-E72D297353CC}">
              <c16:uniqueId val="{00000004-9BAF-441F-B6E8-2FC570D5A609}"/>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1">
                  <c:v>8</c:v>
                </c:pt>
                <c:pt idx="2">
                  <c:v>99</c:v>
                </c:pt>
                <c:pt idx="3">
                  <c:v>73</c:v>
                </c:pt>
                <c:pt idx="4">
                  <c:v>28</c:v>
                </c:pt>
                <c:pt idx="5">
                  <c:v>7</c:v>
                </c:pt>
                <c:pt idx="6">
                  <c:v>1</c:v>
                </c:pt>
                <c:pt idx="7">
                  <c:v>63</c:v>
                </c:pt>
                <c:pt idx="8">
                  <c:v>130</c:v>
                </c:pt>
                <c:pt idx="9">
                  <c:v>150</c:v>
                </c:pt>
                <c:pt idx="10">
                  <c:v>59</c:v>
                </c:pt>
                <c:pt idx="11">
                  <c:v>12</c:v>
                </c:pt>
                <c:pt idx="12">
                  <c:v>7</c:v>
                </c:pt>
                <c:pt idx="13">
                  <c:v>12</c:v>
                </c:pt>
                <c:pt idx="14">
                  <c:v>-2</c:v>
                </c:pt>
                <c:pt idx="15">
                  <c:v>18</c:v>
                </c:pt>
                <c:pt idx="16">
                  <c:v>7</c:v>
                </c:pt>
                <c:pt idx="17">
                  <c:v>3</c:v>
                </c:pt>
                <c:pt idx="18">
                  <c:v>22</c:v>
                </c:pt>
                <c:pt idx="19">
                  <c:v>20</c:v>
                </c:pt>
                <c:pt idx="20">
                  <c:v>2</c:v>
                </c:pt>
                <c:pt idx="21">
                  <c:v>-2</c:v>
                </c:pt>
                <c:pt idx="22">
                  <c:v>-10</c:v>
                </c:pt>
                <c:pt idx="23">
                  <c:v>9</c:v>
                </c:pt>
                <c:pt idx="24">
                  <c:v>170</c:v>
                </c:pt>
                <c:pt idx="25">
                  <c:v>52</c:v>
                </c:pt>
                <c:pt idx="26">
                  <c:v>86</c:v>
                </c:pt>
                <c:pt idx="27">
                  <c:v>60</c:v>
                </c:pt>
                <c:pt idx="28">
                  <c:v>24</c:v>
                </c:pt>
                <c:pt idx="29">
                  <c:v>29</c:v>
                </c:pt>
              </c:numCache>
            </c:numRef>
          </c:val>
          <c:smooth val="0"/>
          <c:extLst>
            <c:ext xmlns:c16="http://schemas.microsoft.com/office/drawing/2014/chart" uri="{C3380CC4-5D6E-409C-BE32-E72D297353CC}">
              <c16:uniqueId val="{00000005-9BAF-441F-B6E8-2FC570D5A609}"/>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1">
                  <c:v>14</c:v>
                </c:pt>
                <c:pt idx="2">
                  <c:v>12</c:v>
                </c:pt>
                <c:pt idx="3">
                  <c:v>6</c:v>
                </c:pt>
                <c:pt idx="4">
                  <c:v>13</c:v>
                </c:pt>
                <c:pt idx="5">
                  <c:v>15</c:v>
                </c:pt>
                <c:pt idx="6">
                  <c:v>10</c:v>
                </c:pt>
                <c:pt idx="7">
                  <c:v>16</c:v>
                </c:pt>
                <c:pt idx="8">
                  <c:v>10</c:v>
                </c:pt>
                <c:pt idx="9">
                  <c:v>13</c:v>
                </c:pt>
                <c:pt idx="10">
                  <c:v>16</c:v>
                </c:pt>
                <c:pt idx="11">
                  <c:v>7</c:v>
                </c:pt>
                <c:pt idx="12">
                  <c:v>15</c:v>
                </c:pt>
                <c:pt idx="13">
                  <c:v>14</c:v>
                </c:pt>
                <c:pt idx="14">
                  <c:v>16</c:v>
                </c:pt>
                <c:pt idx="15">
                  <c:v>10</c:v>
                </c:pt>
                <c:pt idx="16">
                  <c:v>10</c:v>
                </c:pt>
                <c:pt idx="17">
                  <c:v>15</c:v>
                </c:pt>
                <c:pt idx="18">
                  <c:v>32</c:v>
                </c:pt>
                <c:pt idx="19">
                  <c:v>28</c:v>
                </c:pt>
                <c:pt idx="20">
                  <c:v>40</c:v>
                </c:pt>
                <c:pt idx="21">
                  <c:v>13</c:v>
                </c:pt>
                <c:pt idx="22">
                  <c:v>25</c:v>
                </c:pt>
                <c:pt idx="23">
                  <c:v>23</c:v>
                </c:pt>
                <c:pt idx="24">
                  <c:v>14</c:v>
                </c:pt>
                <c:pt idx="25">
                  <c:v>29</c:v>
                </c:pt>
                <c:pt idx="26">
                  <c:v>30</c:v>
                </c:pt>
                <c:pt idx="27">
                  <c:v>17</c:v>
                </c:pt>
                <c:pt idx="28">
                  <c:v>18</c:v>
                </c:pt>
                <c:pt idx="29">
                  <c:v>24</c:v>
                </c:pt>
              </c:numCache>
            </c:numRef>
          </c:val>
          <c:smooth val="0"/>
          <c:extLst>
            <c:ext xmlns:c16="http://schemas.microsoft.com/office/drawing/2014/chart" uri="{C3380CC4-5D6E-409C-BE32-E72D297353CC}">
              <c16:uniqueId val="{00000006-9BAF-441F-B6E8-2FC570D5A609}"/>
            </c:ext>
          </c:extLst>
        </c:ser>
        <c:dLbls>
          <c:showLegendKey val="0"/>
          <c:showVal val="0"/>
          <c:showCatName val="0"/>
          <c:showSerName val="0"/>
          <c:showPercent val="0"/>
          <c:showBubbleSize val="0"/>
        </c:dLbls>
        <c:smooth val="0"/>
        <c:axId val="328374536"/>
        <c:axId val="328376832"/>
      </c:lineChart>
      <c:dateAx>
        <c:axId val="32837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76832"/>
        <c:crosses val="autoZero"/>
        <c:auto val="1"/>
        <c:lblOffset val="100"/>
        <c:baseTimeUnit val="days"/>
      </c:dateAx>
      <c:valAx>
        <c:axId val="32837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7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6</c:v>
                </c:pt>
                <c:pt idx="3">
                  <c:v>4</c:v>
                </c:pt>
                <c:pt idx="4">
                  <c:v>4</c:v>
                </c:pt>
                <c:pt idx="5">
                  <c:v>2</c:v>
                </c:pt>
                <c:pt idx="6">
                  <c:v>1</c:v>
                </c:pt>
              </c:numCache>
            </c:numRef>
          </c:val>
          <c:extLst>
            <c:ext xmlns:c16="http://schemas.microsoft.com/office/drawing/2014/chart" uri="{C3380CC4-5D6E-409C-BE32-E72D297353CC}">
              <c16:uniqueId val="{00000000-88F6-47F9-8C12-758ADFE4A8DA}"/>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11</c:v>
                </c:pt>
                <c:pt idx="2">
                  <c:v>10</c:v>
                </c:pt>
                <c:pt idx="3">
                  <c:v>10</c:v>
                </c:pt>
                <c:pt idx="4">
                  <c:v>10</c:v>
                </c:pt>
                <c:pt idx="5">
                  <c:v>2</c:v>
                </c:pt>
                <c:pt idx="6">
                  <c:v>4</c:v>
                </c:pt>
              </c:numCache>
            </c:numRef>
          </c:val>
          <c:extLst>
            <c:ext xmlns:c16="http://schemas.microsoft.com/office/drawing/2014/chart" uri="{C3380CC4-5D6E-409C-BE32-E72D297353CC}">
              <c16:uniqueId val="{00000001-88F6-47F9-8C12-758ADFE4A8DA}"/>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2</c:v>
                </c:pt>
                <c:pt idx="4">
                  <c:v>2</c:v>
                </c:pt>
                <c:pt idx="5">
                  <c:v>0</c:v>
                </c:pt>
                <c:pt idx="6">
                  <c:v>1</c:v>
                </c:pt>
              </c:numCache>
            </c:numRef>
          </c:val>
          <c:extLst>
            <c:ext xmlns:c16="http://schemas.microsoft.com/office/drawing/2014/chart" uri="{C3380CC4-5D6E-409C-BE32-E72D297353CC}">
              <c16:uniqueId val="{00000002-88F6-47F9-8C12-758ADFE4A8DA}"/>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5</c:v>
                </c:pt>
                <c:pt idx="3">
                  <c:v>6</c:v>
                </c:pt>
                <c:pt idx="4">
                  <c:v>4</c:v>
                </c:pt>
                <c:pt idx="5">
                  <c:v>4</c:v>
                </c:pt>
                <c:pt idx="6">
                  <c:v>0</c:v>
                </c:pt>
              </c:numCache>
            </c:numRef>
          </c:val>
          <c:extLst>
            <c:ext xmlns:c16="http://schemas.microsoft.com/office/drawing/2014/chart" uri="{C3380CC4-5D6E-409C-BE32-E72D297353CC}">
              <c16:uniqueId val="{00000003-88F6-47F9-8C12-758ADFE4A8DA}"/>
            </c:ext>
          </c:extLst>
        </c:ser>
        <c:ser>
          <c:idx val="4"/>
          <c:order val="4"/>
          <c:tx>
            <c:strRef>
              <c:f>Sheet1!$F$1</c:f>
              <c:strCache>
                <c:ptCount val="1"/>
                <c:pt idx="0">
                  <c:v>suzukimotos.arg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3</c:v>
                </c:pt>
                <c:pt idx="2">
                  <c:v>4</c:v>
                </c:pt>
                <c:pt idx="3">
                  <c:v>3</c:v>
                </c:pt>
                <c:pt idx="4">
                  <c:v>3</c:v>
                </c:pt>
                <c:pt idx="5">
                  <c:v>0</c:v>
                </c:pt>
                <c:pt idx="6">
                  <c:v>2</c:v>
                </c:pt>
              </c:numCache>
            </c:numRef>
          </c:val>
          <c:extLst>
            <c:ext xmlns:c16="http://schemas.microsoft.com/office/drawing/2014/chart" uri="{C3380CC4-5D6E-409C-BE32-E72D297353CC}">
              <c16:uniqueId val="{00000004-88F6-47F9-8C12-758ADFE4A8DA}"/>
            </c:ext>
          </c:extLst>
        </c:ser>
        <c:ser>
          <c:idx val="5"/>
          <c:order val="5"/>
          <c:tx>
            <c:strRef>
              <c:f>Sheet1!$G$1</c:f>
              <c:strCache>
                <c:ptCount val="1"/>
                <c:pt idx="0">
                  <c:v>ktmargentina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2</c:v>
                </c:pt>
                <c:pt idx="2">
                  <c:v>7</c:v>
                </c:pt>
                <c:pt idx="3">
                  <c:v>3</c:v>
                </c:pt>
                <c:pt idx="4">
                  <c:v>7</c:v>
                </c:pt>
                <c:pt idx="5">
                  <c:v>0</c:v>
                </c:pt>
                <c:pt idx="6">
                  <c:v>0</c:v>
                </c:pt>
              </c:numCache>
            </c:numRef>
          </c:val>
          <c:extLst>
            <c:ext xmlns:c16="http://schemas.microsoft.com/office/drawing/2014/chart" uri="{C3380CC4-5D6E-409C-BE32-E72D297353CC}">
              <c16:uniqueId val="{00000005-88F6-47F9-8C12-758ADFE4A8DA}"/>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2</c:v>
                </c:pt>
                <c:pt idx="2">
                  <c:v>1</c:v>
                </c:pt>
                <c:pt idx="3">
                  <c:v>2</c:v>
                </c:pt>
                <c:pt idx="4">
                  <c:v>0</c:v>
                </c:pt>
                <c:pt idx="5">
                  <c:v>1</c:v>
                </c:pt>
                <c:pt idx="6">
                  <c:v>0</c:v>
                </c:pt>
              </c:numCache>
            </c:numRef>
          </c:val>
          <c:extLst>
            <c:ext xmlns:c16="http://schemas.microsoft.com/office/drawing/2014/chart" uri="{C3380CC4-5D6E-409C-BE32-E72D297353CC}">
              <c16:uniqueId val="{00000006-88F6-47F9-8C12-758ADFE4A8DA}"/>
            </c:ext>
          </c:extLst>
        </c:ser>
        <c:dLbls>
          <c:showLegendKey val="0"/>
          <c:showVal val="0"/>
          <c:showCatName val="0"/>
          <c:showSerName val="0"/>
          <c:showPercent val="0"/>
          <c:showBubbleSize val="0"/>
        </c:dLbls>
        <c:gapWidth val="219"/>
        <c:overlap val="-27"/>
        <c:axId val="328370600"/>
        <c:axId val="328375192"/>
      </c:barChart>
      <c:catAx>
        <c:axId val="32837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75192"/>
        <c:crosses val="autoZero"/>
        <c:auto val="1"/>
        <c:lblAlgn val="ctr"/>
        <c:lblOffset val="100"/>
        <c:noMultiLvlLbl val="0"/>
      </c:catAx>
      <c:valAx>
        <c:axId val="32837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7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60</c:v>
                </c:pt>
                <c:pt idx="1">
                  <c:v>55</c:v>
                </c:pt>
                <c:pt idx="2">
                  <c:v>89</c:v>
                </c:pt>
                <c:pt idx="3">
                  <c:v>77</c:v>
                </c:pt>
                <c:pt idx="4">
                  <c:v>55</c:v>
                </c:pt>
                <c:pt idx="5">
                  <c:v>45</c:v>
                </c:pt>
                <c:pt idx="6">
                  <c:v>57</c:v>
                </c:pt>
              </c:numCache>
            </c:numRef>
          </c:val>
          <c:extLst>
            <c:ext xmlns:c16="http://schemas.microsoft.com/office/drawing/2014/chart" uri="{C3380CC4-5D6E-409C-BE32-E72D297353CC}">
              <c16:uniqueId val="{00000000-729C-458C-90E3-2624D405BD4E}"/>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79</c:v>
                </c:pt>
                <c:pt idx="1">
                  <c:v>80</c:v>
                </c:pt>
                <c:pt idx="2">
                  <c:v>65</c:v>
                </c:pt>
                <c:pt idx="3">
                  <c:v>82</c:v>
                </c:pt>
                <c:pt idx="4">
                  <c:v>81</c:v>
                </c:pt>
                <c:pt idx="5">
                  <c:v>57</c:v>
                </c:pt>
                <c:pt idx="6">
                  <c:v>79</c:v>
                </c:pt>
              </c:numCache>
            </c:numRef>
          </c:val>
          <c:extLst>
            <c:ext xmlns:c16="http://schemas.microsoft.com/office/drawing/2014/chart" uri="{C3380CC4-5D6E-409C-BE32-E72D297353CC}">
              <c16:uniqueId val="{00000001-729C-458C-90E3-2624D405BD4E}"/>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43</c:v>
                </c:pt>
                <c:pt idx="1">
                  <c:v>43</c:v>
                </c:pt>
                <c:pt idx="2">
                  <c:v>38</c:v>
                </c:pt>
                <c:pt idx="3">
                  <c:v>42</c:v>
                </c:pt>
                <c:pt idx="4">
                  <c:v>40</c:v>
                </c:pt>
                <c:pt idx="5">
                  <c:v>32</c:v>
                </c:pt>
                <c:pt idx="6">
                  <c:v>41</c:v>
                </c:pt>
              </c:numCache>
            </c:numRef>
          </c:val>
          <c:extLst>
            <c:ext xmlns:c16="http://schemas.microsoft.com/office/drawing/2014/chart" uri="{C3380CC4-5D6E-409C-BE32-E72D297353CC}">
              <c16:uniqueId val="{00000002-729C-458C-90E3-2624D405BD4E}"/>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37</c:v>
                </c:pt>
                <c:pt idx="1">
                  <c:v>29</c:v>
                </c:pt>
                <c:pt idx="2">
                  <c:v>46</c:v>
                </c:pt>
                <c:pt idx="3">
                  <c:v>32</c:v>
                </c:pt>
                <c:pt idx="4">
                  <c:v>27</c:v>
                </c:pt>
                <c:pt idx="5">
                  <c:v>31</c:v>
                </c:pt>
                <c:pt idx="6">
                  <c:v>38</c:v>
                </c:pt>
              </c:numCache>
            </c:numRef>
          </c:val>
          <c:extLst>
            <c:ext xmlns:c16="http://schemas.microsoft.com/office/drawing/2014/chart" uri="{C3380CC4-5D6E-409C-BE32-E72D297353CC}">
              <c16:uniqueId val="{00000003-729C-458C-90E3-2624D405BD4E}"/>
            </c:ext>
          </c:extLst>
        </c:ser>
        <c:ser>
          <c:idx val="4"/>
          <c:order val="4"/>
          <c:tx>
            <c:strRef>
              <c:f>Sheet1!$F$1</c:f>
              <c:strCache>
                <c:ptCount val="1"/>
                <c:pt idx="0">
                  <c:v>suzukimotos.arg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98</c:v>
                </c:pt>
                <c:pt idx="1">
                  <c:v>73</c:v>
                </c:pt>
                <c:pt idx="2">
                  <c:v>116</c:v>
                </c:pt>
                <c:pt idx="3">
                  <c:v>121</c:v>
                </c:pt>
                <c:pt idx="4">
                  <c:v>122</c:v>
                </c:pt>
                <c:pt idx="5">
                  <c:v>107</c:v>
                </c:pt>
                <c:pt idx="6">
                  <c:v>104</c:v>
                </c:pt>
              </c:numCache>
            </c:numRef>
          </c:val>
          <c:extLst>
            <c:ext xmlns:c16="http://schemas.microsoft.com/office/drawing/2014/chart" uri="{C3380CC4-5D6E-409C-BE32-E72D297353CC}">
              <c16:uniqueId val="{00000004-729C-458C-90E3-2624D405BD4E}"/>
            </c:ext>
          </c:extLst>
        </c:ser>
        <c:ser>
          <c:idx val="5"/>
          <c:order val="5"/>
          <c:tx>
            <c:strRef>
              <c:f>Sheet1!$G$1</c:f>
              <c:strCache>
                <c:ptCount val="1"/>
                <c:pt idx="0">
                  <c:v>ktmargentina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30</c:v>
                </c:pt>
                <c:pt idx="1">
                  <c:v>19</c:v>
                </c:pt>
                <c:pt idx="2">
                  <c:v>21</c:v>
                </c:pt>
                <c:pt idx="3">
                  <c:v>35</c:v>
                </c:pt>
                <c:pt idx="4">
                  <c:v>66</c:v>
                </c:pt>
                <c:pt idx="5">
                  <c:v>76</c:v>
                </c:pt>
                <c:pt idx="6">
                  <c:v>29</c:v>
                </c:pt>
              </c:numCache>
            </c:numRef>
          </c:val>
          <c:extLst>
            <c:ext xmlns:c16="http://schemas.microsoft.com/office/drawing/2014/chart" uri="{C3380CC4-5D6E-409C-BE32-E72D297353CC}">
              <c16:uniqueId val="{00000005-729C-458C-90E3-2624D405BD4E}"/>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22</c:v>
                </c:pt>
                <c:pt idx="1">
                  <c:v>20</c:v>
                </c:pt>
                <c:pt idx="2">
                  <c:v>16</c:v>
                </c:pt>
                <c:pt idx="3">
                  <c:v>17</c:v>
                </c:pt>
                <c:pt idx="4">
                  <c:v>15</c:v>
                </c:pt>
                <c:pt idx="5">
                  <c:v>13</c:v>
                </c:pt>
                <c:pt idx="6">
                  <c:v>20</c:v>
                </c:pt>
              </c:numCache>
            </c:numRef>
          </c:val>
          <c:extLst>
            <c:ext xmlns:c16="http://schemas.microsoft.com/office/drawing/2014/chart" uri="{C3380CC4-5D6E-409C-BE32-E72D297353CC}">
              <c16:uniqueId val="{00000006-729C-458C-90E3-2624D405BD4E}"/>
            </c:ext>
          </c:extLst>
        </c:ser>
        <c:dLbls>
          <c:showLegendKey val="0"/>
          <c:showVal val="0"/>
          <c:showCatName val="0"/>
          <c:showSerName val="0"/>
          <c:showPercent val="0"/>
          <c:showBubbleSize val="0"/>
        </c:dLbls>
        <c:gapWidth val="219"/>
        <c:overlap val="-27"/>
        <c:axId val="328380112"/>
        <c:axId val="328378144"/>
      </c:barChart>
      <c:catAx>
        <c:axId val="32838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78144"/>
        <c:crosses val="autoZero"/>
        <c:auto val="1"/>
        <c:lblAlgn val="ctr"/>
        <c:lblOffset val="100"/>
        <c:noMultiLvlLbl val="0"/>
      </c:catAx>
      <c:valAx>
        <c:axId val="32837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8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0</c:v>
                </c:pt>
                <c:pt idx="9">
                  <c:v>0</c:v>
                </c:pt>
                <c:pt idx="10">
                  <c:v>0</c:v>
                </c:pt>
                <c:pt idx="11">
                  <c:v>1</c:v>
                </c:pt>
                <c:pt idx="12">
                  <c:v>3</c:v>
                </c:pt>
                <c:pt idx="13">
                  <c:v>1</c:v>
                </c:pt>
                <c:pt idx="14">
                  <c:v>4</c:v>
                </c:pt>
                <c:pt idx="15">
                  <c:v>1</c:v>
                </c:pt>
                <c:pt idx="16">
                  <c:v>0</c:v>
                </c:pt>
                <c:pt idx="17">
                  <c:v>0</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0-C269-4A60-8C49-9ECF2DBD675F}"/>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c:v>
                </c:pt>
                <c:pt idx="10">
                  <c:v>13</c:v>
                </c:pt>
                <c:pt idx="11">
                  <c:v>3</c:v>
                </c:pt>
                <c:pt idx="12">
                  <c:v>7</c:v>
                </c:pt>
                <c:pt idx="13">
                  <c:v>0</c:v>
                </c:pt>
                <c:pt idx="14">
                  <c:v>2</c:v>
                </c:pt>
                <c:pt idx="15">
                  <c:v>0</c:v>
                </c:pt>
                <c:pt idx="16">
                  <c:v>13</c:v>
                </c:pt>
                <c:pt idx="17">
                  <c:v>0</c:v>
                </c:pt>
                <c:pt idx="18">
                  <c:v>5</c:v>
                </c:pt>
                <c:pt idx="19">
                  <c:v>0</c:v>
                </c:pt>
                <c:pt idx="20">
                  <c:v>0</c:v>
                </c:pt>
                <c:pt idx="21">
                  <c:v>0</c:v>
                </c:pt>
                <c:pt idx="22">
                  <c:v>0</c:v>
                </c:pt>
                <c:pt idx="23">
                  <c:v>0</c:v>
                </c:pt>
              </c:numCache>
            </c:numRef>
          </c:val>
          <c:smooth val="0"/>
          <c:extLst>
            <c:ext xmlns:c16="http://schemas.microsoft.com/office/drawing/2014/chart" uri="{C3380CC4-5D6E-409C-BE32-E72D297353CC}">
              <c16:uniqueId val="{00000001-C269-4A60-8C49-9ECF2DBD675F}"/>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1</c:v>
                </c:pt>
                <c:pt idx="16">
                  <c:v>0</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2-C269-4A60-8C49-9ECF2DBD675F}"/>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0</c:v>
                </c:pt>
                <c:pt idx="12">
                  <c:v>3</c:v>
                </c:pt>
                <c:pt idx="13">
                  <c:v>1</c:v>
                </c:pt>
                <c:pt idx="14">
                  <c:v>1</c:v>
                </c:pt>
                <c:pt idx="15">
                  <c:v>3</c:v>
                </c:pt>
                <c:pt idx="16">
                  <c:v>3</c:v>
                </c:pt>
                <c:pt idx="17">
                  <c:v>3</c:v>
                </c:pt>
                <c:pt idx="18">
                  <c:v>1</c:v>
                </c:pt>
                <c:pt idx="19">
                  <c:v>2</c:v>
                </c:pt>
                <c:pt idx="20">
                  <c:v>1</c:v>
                </c:pt>
                <c:pt idx="21">
                  <c:v>1</c:v>
                </c:pt>
                <c:pt idx="22">
                  <c:v>0</c:v>
                </c:pt>
                <c:pt idx="23">
                  <c:v>0</c:v>
                </c:pt>
              </c:numCache>
            </c:numRef>
          </c:val>
          <c:smooth val="0"/>
          <c:extLst>
            <c:ext xmlns:c16="http://schemas.microsoft.com/office/drawing/2014/chart" uri="{C3380CC4-5D6E-409C-BE32-E72D297353CC}">
              <c16:uniqueId val="{00000003-C269-4A60-8C49-9ECF2DBD675F}"/>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1</c:v>
                </c:pt>
                <c:pt idx="14">
                  <c:v>1</c:v>
                </c:pt>
                <c:pt idx="15">
                  <c:v>0</c:v>
                </c:pt>
                <c:pt idx="16">
                  <c:v>0</c:v>
                </c:pt>
                <c:pt idx="17">
                  <c:v>1</c:v>
                </c:pt>
                <c:pt idx="18">
                  <c:v>6</c:v>
                </c:pt>
                <c:pt idx="19">
                  <c:v>0</c:v>
                </c:pt>
                <c:pt idx="20">
                  <c:v>0</c:v>
                </c:pt>
                <c:pt idx="21">
                  <c:v>1</c:v>
                </c:pt>
                <c:pt idx="22">
                  <c:v>0</c:v>
                </c:pt>
                <c:pt idx="23">
                  <c:v>0</c:v>
                </c:pt>
              </c:numCache>
            </c:numRef>
          </c:val>
          <c:smooth val="0"/>
          <c:extLst>
            <c:ext xmlns:c16="http://schemas.microsoft.com/office/drawing/2014/chart" uri="{C3380CC4-5D6E-409C-BE32-E72D297353CC}">
              <c16:uniqueId val="{00000004-C269-4A60-8C49-9ECF2DBD675F}"/>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1</c:v>
                </c:pt>
                <c:pt idx="14">
                  <c:v>2</c:v>
                </c:pt>
                <c:pt idx="15">
                  <c:v>3</c:v>
                </c:pt>
                <c:pt idx="16">
                  <c:v>4</c:v>
                </c:pt>
                <c:pt idx="17">
                  <c:v>6</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5-C269-4A60-8C49-9ECF2DBD675F}"/>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2</c:v>
                </c:pt>
                <c:pt idx="10">
                  <c:v>1</c:v>
                </c:pt>
                <c:pt idx="11">
                  <c:v>0</c:v>
                </c:pt>
                <c:pt idx="12">
                  <c:v>1</c:v>
                </c:pt>
                <c:pt idx="13">
                  <c:v>0</c:v>
                </c:pt>
                <c:pt idx="14">
                  <c:v>0</c:v>
                </c:pt>
                <c:pt idx="15">
                  <c:v>1</c:v>
                </c:pt>
                <c:pt idx="16">
                  <c:v>0</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6-C269-4A60-8C49-9ECF2DBD675F}"/>
            </c:ext>
          </c:extLst>
        </c:ser>
        <c:dLbls>
          <c:showLegendKey val="0"/>
          <c:showVal val="0"/>
          <c:showCatName val="0"/>
          <c:showSerName val="0"/>
          <c:showPercent val="0"/>
          <c:showBubbleSize val="0"/>
        </c:dLbls>
        <c:smooth val="0"/>
        <c:axId val="328379456"/>
        <c:axId val="328381424"/>
      </c:lineChart>
      <c:catAx>
        <c:axId val="32837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81424"/>
        <c:crosses val="autoZero"/>
        <c:auto val="1"/>
        <c:lblAlgn val="ctr"/>
        <c:lblOffset val="100"/>
        <c:noMultiLvlLbl val="0"/>
      </c:catAx>
      <c:valAx>
        <c:axId val="32838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7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0.163264012173472</c:v>
                </c:pt>
                <c:pt idx="1">
                  <c:v>0.55814293070189602</c:v>
                </c:pt>
                <c:pt idx="2">
                  <c:v>0.60406243515551195</c:v>
                </c:pt>
                <c:pt idx="3">
                  <c:v>0.30664238120489701</c:v>
                </c:pt>
                <c:pt idx="4">
                  <c:v>8.1415857791713703E-2</c:v>
                </c:pt>
                <c:pt idx="5">
                  <c:v>0.106921356604339</c:v>
                </c:pt>
                <c:pt idx="6">
                  <c:v>0.22998178590367299</c:v>
                </c:pt>
              </c:numCache>
            </c:numRef>
          </c:val>
          <c:extLst>
            <c:ext xmlns:c16="http://schemas.microsoft.com/office/drawing/2014/chart" uri="{C3380CC4-5D6E-409C-BE32-E72D297353CC}">
              <c16:uniqueId val="{00000000-4226-4ABE-AC78-FBE4C2796C44}"/>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0.13591456134101201</c:v>
                </c:pt>
                <c:pt idx="1">
                  <c:v>7.0872321925357695E-2</c:v>
                </c:pt>
                <c:pt idx="2">
                  <c:v>0.10541993437434501</c:v>
                </c:pt>
                <c:pt idx="3">
                  <c:v>0.16423867259314401</c:v>
                </c:pt>
                <c:pt idx="4">
                  <c:v>0.169765655907473</c:v>
                </c:pt>
                <c:pt idx="5">
                  <c:v>6.2542179609504103E-2</c:v>
                </c:pt>
                <c:pt idx="6">
                  <c:v>0.14166530916199299</c:v>
                </c:pt>
              </c:numCache>
            </c:numRef>
          </c:val>
          <c:extLst>
            <c:ext xmlns:c16="http://schemas.microsoft.com/office/drawing/2014/chart" uri="{C3380CC4-5D6E-409C-BE32-E72D297353CC}">
              <c16:uniqueId val="{00000001-4226-4ABE-AC78-FBE4C2796C44}"/>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0.96262484747141497</c:v>
                </c:pt>
                <c:pt idx="1">
                  <c:v>0.51972703032494205</c:v>
                </c:pt>
                <c:pt idx="2">
                  <c:v>1.6314909386722101</c:v>
                </c:pt>
                <c:pt idx="3">
                  <c:v>0.63949021557373298</c:v>
                </c:pt>
                <c:pt idx="4">
                  <c:v>0.26438288064355803</c:v>
                </c:pt>
                <c:pt idx="6">
                  <c:v>1.49590997423962</c:v>
                </c:pt>
              </c:numCache>
            </c:numRef>
          </c:val>
          <c:extLst>
            <c:ext xmlns:c16="http://schemas.microsoft.com/office/drawing/2014/chart" uri="{C3380CC4-5D6E-409C-BE32-E72D297353CC}">
              <c16:uniqueId val="{00000002-4226-4ABE-AC78-FBE4C2796C44}"/>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0.89645288036577497</c:v>
                </c:pt>
                <c:pt idx="1">
                  <c:v>0.59345725636372604</c:v>
                </c:pt>
                <c:pt idx="2">
                  <c:v>0.31193290499779303</c:v>
                </c:pt>
                <c:pt idx="3">
                  <c:v>1.0100762393665399</c:v>
                </c:pt>
                <c:pt idx="4">
                  <c:v>0.60531005280625205</c:v>
                </c:pt>
                <c:pt idx="5">
                  <c:v>0.99073029574770699</c:v>
                </c:pt>
              </c:numCache>
            </c:numRef>
          </c:val>
          <c:extLst>
            <c:ext xmlns:c16="http://schemas.microsoft.com/office/drawing/2014/chart" uri="{C3380CC4-5D6E-409C-BE32-E72D297353CC}">
              <c16:uniqueId val="{00000003-4226-4ABE-AC78-FBE4C2796C44}"/>
            </c:ext>
          </c:extLst>
        </c:ser>
        <c:ser>
          <c:idx val="4"/>
          <c:order val="4"/>
          <c:tx>
            <c:strRef>
              <c:f>Sheet1!$F$1</c:f>
              <c:strCache>
                <c:ptCount val="1"/>
                <c:pt idx="0">
                  <c:v>suzukimotos.arg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10.9040379270884</c:v>
                </c:pt>
                <c:pt idx="2">
                  <c:v>20.5492888670917</c:v>
                </c:pt>
                <c:pt idx="3">
                  <c:v>5.8688899787477498</c:v>
                </c:pt>
                <c:pt idx="4">
                  <c:v>5.8525420957985901</c:v>
                </c:pt>
                <c:pt idx="6">
                  <c:v>6.4492398234428601</c:v>
                </c:pt>
              </c:numCache>
            </c:numRef>
          </c:val>
          <c:extLst>
            <c:ext xmlns:c16="http://schemas.microsoft.com/office/drawing/2014/chart" uri="{C3380CC4-5D6E-409C-BE32-E72D297353CC}">
              <c16:uniqueId val="{00000004-4226-4ABE-AC78-FBE4C2796C44}"/>
            </c:ext>
          </c:extLst>
        </c:ser>
        <c:ser>
          <c:idx val="5"/>
          <c:order val="5"/>
          <c:tx>
            <c:strRef>
              <c:f>Sheet1!$G$1</c:f>
              <c:strCache>
                <c:ptCount val="1"/>
                <c:pt idx="0">
                  <c:v>ktmargentina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0.30518987759411398</c:v>
                </c:pt>
                <c:pt idx="1">
                  <c:v>0.43551420370187099</c:v>
                </c:pt>
                <c:pt idx="2">
                  <c:v>0.54000933244722205</c:v>
                </c:pt>
                <c:pt idx="3">
                  <c:v>0.75852057144742502</c:v>
                </c:pt>
                <c:pt idx="4">
                  <c:v>0.37259088530987999</c:v>
                </c:pt>
              </c:numCache>
            </c:numRef>
          </c:val>
          <c:extLst>
            <c:ext xmlns:c16="http://schemas.microsoft.com/office/drawing/2014/chart" uri="{C3380CC4-5D6E-409C-BE32-E72D297353CC}">
              <c16:uniqueId val="{00000005-4226-4ABE-AC78-FBE4C2796C44}"/>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0.25559188333592803</c:v>
                </c:pt>
                <c:pt idx="1">
                  <c:v>0.48264051066479802</c:v>
                </c:pt>
                <c:pt idx="2">
                  <c:v>0.233535730966838</c:v>
                </c:pt>
                <c:pt idx="3">
                  <c:v>0.19266697804764099</c:v>
                </c:pt>
                <c:pt idx="5">
                  <c:v>0.45734080647672398</c:v>
                </c:pt>
              </c:numCache>
            </c:numRef>
          </c:val>
          <c:extLst>
            <c:ext xmlns:c16="http://schemas.microsoft.com/office/drawing/2014/chart" uri="{C3380CC4-5D6E-409C-BE32-E72D297353CC}">
              <c16:uniqueId val="{00000006-4226-4ABE-AC78-FBE4C2796C44}"/>
            </c:ext>
          </c:extLst>
        </c:ser>
        <c:dLbls>
          <c:showLegendKey val="0"/>
          <c:showVal val="0"/>
          <c:showCatName val="0"/>
          <c:showSerName val="0"/>
          <c:showPercent val="0"/>
          <c:showBubbleSize val="0"/>
        </c:dLbls>
        <c:gapWidth val="219"/>
        <c:overlap val="-27"/>
        <c:axId val="386009112"/>
        <c:axId val="386010752"/>
      </c:barChart>
      <c:catAx>
        <c:axId val="38600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10752"/>
        <c:crosses val="autoZero"/>
        <c:auto val="1"/>
        <c:lblAlgn val="ctr"/>
        <c:lblOffset val="100"/>
        <c:noMultiLvlLbl val="0"/>
      </c:catAx>
      <c:valAx>
        <c:axId val="38601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0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0.12797085492601301</c:v>
                </c:pt>
                <c:pt idx="8">
                  <c:v>0</c:v>
                </c:pt>
                <c:pt idx="9">
                  <c:v>0</c:v>
                </c:pt>
                <c:pt idx="10">
                  <c:v>0</c:v>
                </c:pt>
                <c:pt idx="11">
                  <c:v>0.45596822633548001</c:v>
                </c:pt>
                <c:pt idx="12">
                  <c:v>0.57875107362935696</c:v>
                </c:pt>
                <c:pt idx="13">
                  <c:v>0.13315886255814899</c:v>
                </c:pt>
                <c:pt idx="14">
                  <c:v>0.103087633134844</c:v>
                </c:pt>
                <c:pt idx="15">
                  <c:v>0.230001671691348</c:v>
                </c:pt>
                <c:pt idx="16">
                  <c:v>0.28995198210713802</c:v>
                </c:pt>
                <c:pt idx="17">
                  <c:v>0</c:v>
                </c:pt>
                <c:pt idx="18">
                  <c:v>0.52994537220111804</c:v>
                </c:pt>
                <c:pt idx="19">
                  <c:v>0</c:v>
                </c:pt>
                <c:pt idx="20">
                  <c:v>7.4361442727278002E-2</c:v>
                </c:pt>
                <c:pt idx="21">
                  <c:v>0</c:v>
                </c:pt>
                <c:pt idx="22">
                  <c:v>0</c:v>
                </c:pt>
                <c:pt idx="23">
                  <c:v>0</c:v>
                </c:pt>
              </c:numCache>
            </c:numRef>
          </c:val>
          <c:smooth val="0"/>
          <c:extLst>
            <c:ext xmlns:c16="http://schemas.microsoft.com/office/drawing/2014/chart" uri="{C3380CC4-5D6E-409C-BE32-E72D297353CC}">
              <c16:uniqueId val="{00000000-D2BA-4EA6-A6E3-9F4ADACAF31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8.8048997133559098E-2</c:v>
                </c:pt>
                <c:pt idx="10">
                  <c:v>8.9906743189472296E-2</c:v>
                </c:pt>
                <c:pt idx="11">
                  <c:v>5.8570037740825601E-2</c:v>
                </c:pt>
                <c:pt idx="12">
                  <c:v>9.8133904294230995E-2</c:v>
                </c:pt>
                <c:pt idx="13">
                  <c:v>0</c:v>
                </c:pt>
                <c:pt idx="14">
                  <c:v>0.17784345896800399</c:v>
                </c:pt>
                <c:pt idx="15">
                  <c:v>9.1927807579971405E-2</c:v>
                </c:pt>
                <c:pt idx="16">
                  <c:v>0.21185149997022401</c:v>
                </c:pt>
                <c:pt idx="17">
                  <c:v>0</c:v>
                </c:pt>
                <c:pt idx="18">
                  <c:v>7.4938617824685499E-2</c:v>
                </c:pt>
                <c:pt idx="19">
                  <c:v>0</c:v>
                </c:pt>
                <c:pt idx="20">
                  <c:v>0</c:v>
                </c:pt>
                <c:pt idx="21">
                  <c:v>0</c:v>
                </c:pt>
                <c:pt idx="22">
                  <c:v>0</c:v>
                </c:pt>
                <c:pt idx="23">
                  <c:v>0</c:v>
                </c:pt>
              </c:numCache>
            </c:numRef>
          </c:val>
          <c:smooth val="0"/>
          <c:extLst>
            <c:ext xmlns:c16="http://schemas.microsoft.com/office/drawing/2014/chart" uri="{C3380CC4-5D6E-409C-BE32-E72D297353CC}">
              <c16:uniqueId val="{00000001-D2BA-4EA6-A6E3-9F4ADACAF312}"/>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1.4963157180959299</c:v>
                </c:pt>
                <c:pt idx="12">
                  <c:v>0</c:v>
                </c:pt>
                <c:pt idx="13">
                  <c:v>0.51986799873423495</c:v>
                </c:pt>
                <c:pt idx="14">
                  <c:v>0</c:v>
                </c:pt>
                <c:pt idx="15">
                  <c:v>0.61593056371773403</c:v>
                </c:pt>
                <c:pt idx="16">
                  <c:v>0</c:v>
                </c:pt>
                <c:pt idx="17">
                  <c:v>0.76171963292798694</c:v>
                </c:pt>
                <c:pt idx="18">
                  <c:v>0</c:v>
                </c:pt>
                <c:pt idx="19">
                  <c:v>0</c:v>
                </c:pt>
                <c:pt idx="20">
                  <c:v>1.6319334568961601</c:v>
                </c:pt>
                <c:pt idx="21">
                  <c:v>0.38877085122734101</c:v>
                </c:pt>
                <c:pt idx="22">
                  <c:v>0</c:v>
                </c:pt>
                <c:pt idx="23">
                  <c:v>0</c:v>
                </c:pt>
              </c:numCache>
            </c:numRef>
          </c:val>
          <c:smooth val="0"/>
          <c:extLst>
            <c:ext xmlns:c16="http://schemas.microsoft.com/office/drawing/2014/chart" uri="{C3380CC4-5D6E-409C-BE32-E72D297353CC}">
              <c16:uniqueId val="{00000002-D2BA-4EA6-A6E3-9F4ADACAF312}"/>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1.91002600121012</c:v>
                </c:pt>
                <c:pt idx="10">
                  <c:v>0.96973066671027497</c:v>
                </c:pt>
                <c:pt idx="11">
                  <c:v>0</c:v>
                </c:pt>
                <c:pt idx="12">
                  <c:v>0.771314723662191</c:v>
                </c:pt>
                <c:pt idx="13">
                  <c:v>0.37775343003385098</c:v>
                </c:pt>
                <c:pt idx="14">
                  <c:v>0.87815407761115905</c:v>
                </c:pt>
                <c:pt idx="15">
                  <c:v>0.947381618180133</c:v>
                </c:pt>
                <c:pt idx="16">
                  <c:v>0.32651414803791701</c:v>
                </c:pt>
                <c:pt idx="17">
                  <c:v>0.83686284770486197</c:v>
                </c:pt>
                <c:pt idx="18">
                  <c:v>0.51021242498078501</c:v>
                </c:pt>
                <c:pt idx="19">
                  <c:v>0.66883615967032395</c:v>
                </c:pt>
                <c:pt idx="20">
                  <c:v>0.32378865431472897</c:v>
                </c:pt>
                <c:pt idx="21">
                  <c:v>0.42517702081732101</c:v>
                </c:pt>
                <c:pt idx="22">
                  <c:v>0</c:v>
                </c:pt>
                <c:pt idx="23">
                  <c:v>0</c:v>
                </c:pt>
              </c:numCache>
            </c:numRef>
          </c:val>
          <c:smooth val="0"/>
          <c:extLst>
            <c:ext xmlns:c16="http://schemas.microsoft.com/office/drawing/2014/chart" uri="{C3380CC4-5D6E-409C-BE32-E72D297353CC}">
              <c16:uniqueId val="{00000003-D2BA-4EA6-A6E3-9F4ADACAF312}"/>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5.0580431177446101</c:v>
                </c:pt>
                <c:pt idx="13">
                  <c:v>9.4527363184079594</c:v>
                </c:pt>
                <c:pt idx="14">
                  <c:v>6.5422885572139302</c:v>
                </c:pt>
                <c:pt idx="15">
                  <c:v>0</c:v>
                </c:pt>
                <c:pt idx="16">
                  <c:v>0</c:v>
                </c:pt>
                <c:pt idx="17">
                  <c:v>4.9751243781094496</c:v>
                </c:pt>
                <c:pt idx="18">
                  <c:v>18.723051409618598</c:v>
                </c:pt>
                <c:pt idx="19">
                  <c:v>6.7661691542288596</c:v>
                </c:pt>
                <c:pt idx="20">
                  <c:v>0</c:v>
                </c:pt>
                <c:pt idx="21">
                  <c:v>3.5323383084577098</c:v>
                </c:pt>
                <c:pt idx="22">
                  <c:v>0</c:v>
                </c:pt>
                <c:pt idx="23">
                  <c:v>0</c:v>
                </c:pt>
              </c:numCache>
            </c:numRef>
          </c:val>
          <c:smooth val="0"/>
          <c:extLst>
            <c:ext xmlns:c16="http://schemas.microsoft.com/office/drawing/2014/chart" uri="{C3380CC4-5D6E-409C-BE32-E72D297353CC}">
              <c16:uniqueId val="{00000004-D2BA-4EA6-A6E3-9F4ADACAF312}"/>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0.43549696141892802</c:v>
                </c:pt>
                <c:pt idx="12">
                  <c:v>0.53744284102381401</c:v>
                </c:pt>
                <c:pt idx="13">
                  <c:v>0.74578854642991499</c:v>
                </c:pt>
                <c:pt idx="14">
                  <c:v>0.690196699460908</c:v>
                </c:pt>
                <c:pt idx="15">
                  <c:v>0.21141397945246199</c:v>
                </c:pt>
                <c:pt idx="16">
                  <c:v>0.351366866599363</c:v>
                </c:pt>
                <c:pt idx="17">
                  <c:v>0.53434982283191801</c:v>
                </c:pt>
                <c:pt idx="18">
                  <c:v>9.3037987212225601E-2</c:v>
                </c:pt>
                <c:pt idx="19">
                  <c:v>0</c:v>
                </c:pt>
                <c:pt idx="20">
                  <c:v>0</c:v>
                </c:pt>
                <c:pt idx="21">
                  <c:v>0</c:v>
                </c:pt>
                <c:pt idx="22">
                  <c:v>0</c:v>
                </c:pt>
                <c:pt idx="23">
                  <c:v>0</c:v>
                </c:pt>
              </c:numCache>
            </c:numRef>
          </c:val>
          <c:smooth val="0"/>
          <c:extLst>
            <c:ext xmlns:c16="http://schemas.microsoft.com/office/drawing/2014/chart" uri="{C3380CC4-5D6E-409C-BE32-E72D297353CC}">
              <c16:uniqueId val="{00000005-D2BA-4EA6-A6E3-9F4ADACAF312}"/>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0.26079679258869998</c:v>
                </c:pt>
                <c:pt idx="9">
                  <c:v>0.19267822736030801</c:v>
                </c:pt>
                <c:pt idx="10">
                  <c:v>0.463206243553064</c:v>
                </c:pt>
                <c:pt idx="11">
                  <c:v>0.253011813705455</c:v>
                </c:pt>
                <c:pt idx="12">
                  <c:v>0.45736750939063098</c:v>
                </c:pt>
                <c:pt idx="13">
                  <c:v>0</c:v>
                </c:pt>
                <c:pt idx="14">
                  <c:v>0</c:v>
                </c:pt>
                <c:pt idx="15">
                  <c:v>0.50213113796928799</c:v>
                </c:pt>
                <c:pt idx="16">
                  <c:v>0</c:v>
                </c:pt>
                <c:pt idx="17">
                  <c:v>0</c:v>
                </c:pt>
                <c:pt idx="18">
                  <c:v>0</c:v>
                </c:pt>
                <c:pt idx="19">
                  <c:v>0</c:v>
                </c:pt>
                <c:pt idx="20">
                  <c:v>0.23354936649734301</c:v>
                </c:pt>
                <c:pt idx="21">
                  <c:v>0</c:v>
                </c:pt>
                <c:pt idx="22">
                  <c:v>0</c:v>
                </c:pt>
                <c:pt idx="23">
                  <c:v>0</c:v>
                </c:pt>
              </c:numCache>
            </c:numRef>
          </c:val>
          <c:smooth val="0"/>
          <c:extLst>
            <c:ext xmlns:c16="http://schemas.microsoft.com/office/drawing/2014/chart" uri="{C3380CC4-5D6E-409C-BE32-E72D297353CC}">
              <c16:uniqueId val="{00000006-D2BA-4EA6-A6E3-9F4ADACAF312}"/>
            </c:ext>
          </c:extLst>
        </c:ser>
        <c:dLbls>
          <c:showLegendKey val="0"/>
          <c:showVal val="0"/>
          <c:showCatName val="0"/>
          <c:showSerName val="0"/>
          <c:showPercent val="0"/>
          <c:showBubbleSize val="0"/>
        </c:dLbls>
        <c:smooth val="0"/>
        <c:axId val="385999928"/>
        <c:axId val="386003208"/>
      </c:lineChart>
      <c:catAx>
        <c:axId val="385999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03208"/>
        <c:crosses val="autoZero"/>
        <c:auto val="1"/>
        <c:lblAlgn val="ctr"/>
        <c:lblOffset val="100"/>
        <c:noMultiLvlLbl val="0"/>
      </c:catAx>
      <c:valAx>
        <c:axId val="38600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99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Sheet1!$B$2:$B$8</c:f>
              <c:numCache>
                <c:formatCode>General</c:formatCode>
                <c:ptCount val="7"/>
                <c:pt idx="0">
                  <c:v>10</c:v>
                </c:pt>
                <c:pt idx="1">
                  <c:v>15</c:v>
                </c:pt>
                <c:pt idx="2">
                  <c:v>5</c:v>
                </c:pt>
                <c:pt idx="3">
                  <c:v>3</c:v>
                </c:pt>
                <c:pt idx="4">
                  <c:v>3</c:v>
                </c:pt>
                <c:pt idx="5">
                  <c:v>6</c:v>
                </c:pt>
                <c:pt idx="6">
                  <c:v>3</c:v>
                </c:pt>
              </c:numCache>
            </c:numRef>
          </c:val>
          <c:extLst>
            <c:ext xmlns:c16="http://schemas.microsoft.com/office/drawing/2014/chart" uri="{C3380CC4-5D6E-409C-BE32-E72D297353CC}">
              <c16:uniqueId val="{00000000-489D-47BF-9F17-C69F6C91DC2F}"/>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Sheet1!$C$2:$C$8</c:f>
              <c:numCache>
                <c:formatCode>General</c:formatCode>
                <c:ptCount val="7"/>
                <c:pt idx="0">
                  <c:v>10</c:v>
                </c:pt>
                <c:pt idx="1">
                  <c:v>30</c:v>
                </c:pt>
                <c:pt idx="2">
                  <c:v>2</c:v>
                </c:pt>
                <c:pt idx="3">
                  <c:v>16</c:v>
                </c:pt>
                <c:pt idx="4">
                  <c:v>9</c:v>
                </c:pt>
                <c:pt idx="5">
                  <c:v>14</c:v>
                </c:pt>
                <c:pt idx="6">
                  <c:v>5</c:v>
                </c:pt>
              </c:numCache>
            </c:numRef>
          </c:val>
          <c:extLst>
            <c:ext xmlns:c16="http://schemas.microsoft.com/office/drawing/2014/chart" uri="{C3380CC4-5D6E-409C-BE32-E72D297353CC}">
              <c16:uniqueId val="{00000001-489D-47BF-9F17-C69F6C91DC2F}"/>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Sheet1!$D$2:$D$8</c:f>
              <c:numCache>
                <c:formatCode>General</c:formatCode>
                <c:ptCount val="7"/>
                <c:pt idx="0">
                  <c:v>3</c:v>
                </c:pt>
                <c:pt idx="1">
                  <c:v>15</c:v>
                </c:pt>
                <c:pt idx="2">
                  <c:v>0</c:v>
                </c:pt>
                <c:pt idx="3">
                  <c:v>5</c:v>
                </c:pt>
                <c:pt idx="4">
                  <c:v>3</c:v>
                </c:pt>
                <c:pt idx="5">
                  <c:v>5</c:v>
                </c:pt>
                <c:pt idx="6">
                  <c:v>0</c:v>
                </c:pt>
              </c:numCache>
            </c:numRef>
          </c:val>
          <c:extLst>
            <c:ext xmlns:c16="http://schemas.microsoft.com/office/drawing/2014/chart" uri="{C3380CC4-5D6E-409C-BE32-E72D297353CC}">
              <c16:uniqueId val="{00000002-489D-47BF-9F17-C69F6C91DC2F}"/>
            </c:ext>
          </c:extLst>
        </c:ser>
        <c:dLbls>
          <c:showLegendKey val="0"/>
          <c:showVal val="0"/>
          <c:showCatName val="0"/>
          <c:showSerName val="0"/>
          <c:showPercent val="0"/>
          <c:showBubbleSize val="0"/>
        </c:dLbls>
        <c:gapWidth val="150"/>
        <c:overlap val="100"/>
        <c:axId val="386000584"/>
        <c:axId val="386001240"/>
      </c:barChart>
      <c:catAx>
        <c:axId val="38600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01240"/>
        <c:crosses val="autoZero"/>
        <c:auto val="1"/>
        <c:lblAlgn val="ctr"/>
        <c:lblOffset val="100"/>
        <c:noMultiLvlLbl val="0"/>
      </c:catAx>
      <c:valAx>
        <c:axId val="386001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0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Sheet1!$B$2:$B$8</c:f>
              <c:numCache>
                <c:formatCode>General</c:formatCode>
                <c:ptCount val="7"/>
                <c:pt idx="0">
                  <c:v>5109</c:v>
                </c:pt>
                <c:pt idx="1">
                  <c:v>7506</c:v>
                </c:pt>
                <c:pt idx="2">
                  <c:v>656</c:v>
                </c:pt>
                <c:pt idx="3">
                  <c:v>8662</c:v>
                </c:pt>
                <c:pt idx="4">
                  <c:v>2512</c:v>
                </c:pt>
                <c:pt idx="5">
                  <c:v>7591</c:v>
                </c:pt>
                <c:pt idx="6">
                  <c:v>929</c:v>
                </c:pt>
              </c:numCache>
            </c:numRef>
          </c:val>
          <c:extLst>
            <c:ext xmlns:c16="http://schemas.microsoft.com/office/drawing/2014/chart" uri="{C3380CC4-5D6E-409C-BE32-E72D297353CC}">
              <c16:uniqueId val="{00000000-8C65-48A6-95C6-DB29A8E90587}"/>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Sheet1!$C$2:$C$8</c:f>
              <c:numCache>
                <c:formatCode>General</c:formatCode>
                <c:ptCount val="7"/>
                <c:pt idx="0">
                  <c:v>1844</c:v>
                </c:pt>
                <c:pt idx="1">
                  <c:v>1536</c:v>
                </c:pt>
                <c:pt idx="2">
                  <c:v>722</c:v>
                </c:pt>
                <c:pt idx="3">
                  <c:v>1316</c:v>
                </c:pt>
                <c:pt idx="4">
                  <c:v>469</c:v>
                </c:pt>
                <c:pt idx="5">
                  <c:v>943</c:v>
                </c:pt>
                <c:pt idx="6">
                  <c:v>120</c:v>
                </c:pt>
              </c:numCache>
            </c:numRef>
          </c:val>
          <c:extLst>
            <c:ext xmlns:c16="http://schemas.microsoft.com/office/drawing/2014/chart" uri="{C3380CC4-5D6E-409C-BE32-E72D297353CC}">
              <c16:uniqueId val="{00000001-8C65-48A6-95C6-DB29A8E90587}"/>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Sheet1!$D$2:$D$8</c:f>
              <c:numCache>
                <c:formatCode>General</c:formatCode>
                <c:ptCount val="7"/>
                <c:pt idx="0">
                  <c:v>6836</c:v>
                </c:pt>
                <c:pt idx="1">
                  <c:v>4077</c:v>
                </c:pt>
                <c:pt idx="2">
                  <c:v>1462</c:v>
                </c:pt>
                <c:pt idx="3">
                  <c:v>1322</c:v>
                </c:pt>
                <c:pt idx="4">
                  <c:v>342</c:v>
                </c:pt>
                <c:pt idx="5">
                  <c:v>2949</c:v>
                </c:pt>
                <c:pt idx="6">
                  <c:v>394</c:v>
                </c:pt>
              </c:numCache>
            </c:numRef>
          </c:val>
          <c:extLst>
            <c:ext xmlns:c16="http://schemas.microsoft.com/office/drawing/2014/chart" uri="{C3380CC4-5D6E-409C-BE32-E72D297353CC}">
              <c16:uniqueId val="{00000002-8C65-48A6-95C6-DB29A8E90587}"/>
            </c:ext>
          </c:extLst>
        </c:ser>
        <c:dLbls>
          <c:showLegendKey val="0"/>
          <c:showVal val="0"/>
          <c:showCatName val="0"/>
          <c:showSerName val="0"/>
          <c:showPercent val="0"/>
          <c:showBubbleSize val="0"/>
        </c:dLbls>
        <c:gapWidth val="150"/>
        <c:overlap val="100"/>
        <c:axId val="386002224"/>
        <c:axId val="386004848"/>
      </c:barChart>
      <c:catAx>
        <c:axId val="38600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04848"/>
        <c:crosses val="autoZero"/>
        <c:auto val="1"/>
        <c:lblAlgn val="ctr"/>
        <c:lblOffset val="100"/>
        <c:noMultiLvlLbl val="0"/>
      </c:catAx>
      <c:valAx>
        <c:axId val="386004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0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0.39285163914044602</c:v>
                </c:pt>
                <c:pt idx="1">
                  <c:v>0.29397747156374299</c:v>
                </c:pt>
                <c:pt idx="2">
                  <c:v>0.34040638258966999</c:v>
                </c:pt>
              </c:numCache>
            </c:numRef>
          </c:val>
          <c:extLst>
            <c:ext xmlns:c16="http://schemas.microsoft.com/office/drawing/2014/chart" uri="{C3380CC4-5D6E-409C-BE32-E72D297353CC}">
              <c16:uniqueId val="{00000000-4087-49A0-BEAE-66D2B785353F}"/>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0.15784884243716901</c:v>
                </c:pt>
                <c:pt idx="1">
                  <c:v>0.14591919731012401</c:v>
                </c:pt>
                <c:pt idx="2">
                  <c:v>5.94632266879635E-2</c:v>
                </c:pt>
              </c:numCache>
            </c:numRef>
          </c:val>
          <c:extLst>
            <c:ext xmlns:c16="http://schemas.microsoft.com/office/drawing/2014/chart" uri="{C3380CC4-5D6E-409C-BE32-E72D297353CC}">
              <c16:uniqueId val="{00000001-4087-49A0-BEAE-66D2B785353F}"/>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0.65818091415754398</c:v>
                </c:pt>
                <c:pt idx="1">
                  <c:v>0.74185292908199996</c:v>
                </c:pt>
                <c:pt idx="2">
                  <c:v>0</c:v>
                </c:pt>
              </c:numCache>
            </c:numRef>
          </c:val>
          <c:extLst>
            <c:ext xmlns:c16="http://schemas.microsoft.com/office/drawing/2014/chart" uri="{C3380CC4-5D6E-409C-BE32-E72D297353CC}">
              <c16:uniqueId val="{00000002-4087-49A0-BEAE-66D2B785353F}"/>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0.71991487398144005</c:v>
                </c:pt>
                <c:pt idx="1">
                  <c:v>0.88623868185076404</c:v>
                </c:pt>
                <c:pt idx="2">
                  <c:v>0.34056680996133798</c:v>
                </c:pt>
              </c:numCache>
            </c:numRef>
          </c:val>
          <c:extLst>
            <c:ext xmlns:c16="http://schemas.microsoft.com/office/drawing/2014/chart" uri="{C3380CC4-5D6E-409C-BE32-E72D297353CC}">
              <c16:uniqueId val="{00000003-4087-49A0-BEAE-66D2B785353F}"/>
            </c:ext>
          </c:extLst>
        </c:ser>
        <c:ser>
          <c:idx val="4"/>
          <c:order val="4"/>
          <c:tx>
            <c:strRef>
              <c:f>Sheet1!$F$1</c:f>
              <c:strCache>
                <c:ptCount val="1"/>
                <c:pt idx="0">
                  <c:v>suzukimotos.arg</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6.3427831849132001</c:v>
                </c:pt>
                <c:pt idx="1">
                  <c:v>16.5371102286311</c:v>
                </c:pt>
                <c:pt idx="2">
                  <c:v>13.9504175240601</c:v>
                </c:pt>
              </c:numCache>
            </c:numRef>
          </c:val>
          <c:extLst>
            <c:ext xmlns:c16="http://schemas.microsoft.com/office/drawing/2014/chart" uri="{C3380CC4-5D6E-409C-BE32-E72D297353CC}">
              <c16:uniqueId val="{00000004-4087-49A0-BEAE-66D2B785353F}"/>
            </c:ext>
          </c:extLst>
        </c:ser>
        <c:ser>
          <c:idx val="5"/>
          <c:order val="5"/>
          <c:tx>
            <c:strRef>
              <c:f>Sheet1!$G$1</c:f>
              <c:strCache>
                <c:ptCount val="1"/>
                <c:pt idx="0">
                  <c:v>ktmargentina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0.484200899681063</c:v>
                </c:pt>
                <c:pt idx="1">
                  <c:v>0.536252391161537</c:v>
                </c:pt>
                <c:pt idx="2">
                  <c:v>0.186390550340366</c:v>
                </c:pt>
              </c:numCache>
            </c:numRef>
          </c:val>
          <c:extLst>
            <c:ext xmlns:c16="http://schemas.microsoft.com/office/drawing/2014/chart" uri="{C3380CC4-5D6E-409C-BE32-E72D297353CC}">
              <c16:uniqueId val="{00000005-4087-49A0-BEAE-66D2B785353F}"/>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0.25544020634699699</c:v>
                </c:pt>
                <c:pt idx="1">
                  <c:v>0.36118975966093197</c:v>
                </c:pt>
                <c:pt idx="2">
                  <c:v>0</c:v>
                </c:pt>
              </c:numCache>
            </c:numRef>
          </c:val>
          <c:extLst>
            <c:ext xmlns:c16="http://schemas.microsoft.com/office/drawing/2014/chart" uri="{C3380CC4-5D6E-409C-BE32-E72D297353CC}">
              <c16:uniqueId val="{00000006-4087-49A0-BEAE-66D2B785353F}"/>
            </c:ext>
          </c:extLst>
        </c:ser>
        <c:dLbls>
          <c:showLegendKey val="0"/>
          <c:showVal val="0"/>
          <c:showCatName val="0"/>
          <c:showSerName val="0"/>
          <c:showPercent val="0"/>
          <c:showBubbleSize val="0"/>
        </c:dLbls>
        <c:gapWidth val="219"/>
        <c:overlap val="-27"/>
        <c:axId val="65226360"/>
        <c:axId val="65223408"/>
      </c:barChart>
      <c:catAx>
        <c:axId val="6522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223408"/>
        <c:crosses val="autoZero"/>
        <c:auto val="1"/>
        <c:lblAlgn val="ctr"/>
        <c:lblOffset val="100"/>
        <c:noMultiLvlLbl val="0"/>
      </c:catAx>
      <c:valAx>
        <c:axId val="6522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22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Sheet1!$B$2:$B$8</c:f>
              <c:numCache>
                <c:formatCode>General</c:formatCode>
                <c:ptCount val="7"/>
                <c:pt idx="0">
                  <c:v>13535</c:v>
                </c:pt>
                <c:pt idx="1">
                  <c:v>12804</c:v>
                </c:pt>
                <c:pt idx="2">
                  <c:v>2691</c:v>
                </c:pt>
                <c:pt idx="3">
                  <c:v>11033</c:v>
                </c:pt>
                <c:pt idx="4">
                  <c:v>2358</c:v>
                </c:pt>
                <c:pt idx="5">
                  <c:v>11248</c:v>
                </c:pt>
                <c:pt idx="6">
                  <c:v>1422</c:v>
                </c:pt>
              </c:numCache>
            </c:numRef>
          </c:val>
          <c:extLst>
            <c:ext xmlns:c16="http://schemas.microsoft.com/office/drawing/2014/chart" uri="{C3380CC4-5D6E-409C-BE32-E72D297353CC}">
              <c16:uniqueId val="{00000000-1979-4DDD-9F3B-3EACF28E70E3}"/>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Sheet1!$C$2:$C$8</c:f>
              <c:numCache>
                <c:formatCode>General</c:formatCode>
                <c:ptCount val="7"/>
                <c:pt idx="0">
                  <c:v>254</c:v>
                </c:pt>
                <c:pt idx="1">
                  <c:v>315</c:v>
                </c:pt>
                <c:pt idx="2">
                  <c:v>149</c:v>
                </c:pt>
                <c:pt idx="3">
                  <c:v>267</c:v>
                </c:pt>
                <c:pt idx="4">
                  <c:v>965</c:v>
                </c:pt>
                <c:pt idx="5">
                  <c:v>235</c:v>
                </c:pt>
                <c:pt idx="6">
                  <c:v>21</c:v>
                </c:pt>
              </c:numCache>
            </c:numRef>
          </c:val>
          <c:extLst>
            <c:ext xmlns:c16="http://schemas.microsoft.com/office/drawing/2014/chart" uri="{C3380CC4-5D6E-409C-BE32-E72D297353CC}">
              <c16:uniqueId val="{00000001-1979-4DDD-9F3B-3EACF28E70E3}"/>
            </c:ext>
          </c:extLst>
        </c:ser>
        <c:dLbls>
          <c:showLegendKey val="0"/>
          <c:showVal val="0"/>
          <c:showCatName val="0"/>
          <c:showSerName val="0"/>
          <c:showPercent val="0"/>
          <c:showBubbleSize val="0"/>
        </c:dLbls>
        <c:gapWidth val="150"/>
        <c:overlap val="100"/>
        <c:axId val="328370928"/>
        <c:axId val="328376176"/>
      </c:barChart>
      <c:catAx>
        <c:axId val="32837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76176"/>
        <c:crosses val="autoZero"/>
        <c:auto val="1"/>
        <c:lblAlgn val="ctr"/>
        <c:lblOffset val="100"/>
        <c:noMultiLvlLbl val="0"/>
      </c:catAx>
      <c:valAx>
        <c:axId val="328376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7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8042-DC25-4C73-8019-62573B00758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30F530D7-7389-4984-967A-7A72A287247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088453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62308-01C7-4FE9-8FF1-57BE980BAD22}"/>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F4BE2621-F764-4A91-B30C-6F9F270115D8}"/>
              </a:ext>
            </a:extLst>
          </p:cNvPr>
          <p:cNvGraphicFramePr>
            <a:graphicFrameLocks noGrp="1"/>
          </p:cNvGraphicFramePr>
          <p:nvPr>
            <p:ph type="tbl" sz="quarter" idx="13"/>
            <p:extLst>
              <p:ext uri="{D42A27DB-BD31-4B8C-83A1-F6EECF244321}">
                <p14:modId xmlns:p14="http://schemas.microsoft.com/office/powerpoint/2010/main" val="2501392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4411089"/>
                    </a:ext>
                  </a:extLst>
                </a:gridCol>
                <a:gridCol w="658368">
                  <a:extLst>
                    <a:ext uri="{9D8B030D-6E8A-4147-A177-3AD203B41FA5}">
                      <a16:colId xmlns:a16="http://schemas.microsoft.com/office/drawing/2014/main" val="1716044843"/>
                    </a:ext>
                  </a:extLst>
                </a:gridCol>
                <a:gridCol w="658368">
                  <a:extLst>
                    <a:ext uri="{9D8B030D-6E8A-4147-A177-3AD203B41FA5}">
                      <a16:colId xmlns:a16="http://schemas.microsoft.com/office/drawing/2014/main" val="2505596607"/>
                    </a:ext>
                  </a:extLst>
                </a:gridCol>
                <a:gridCol w="658368">
                  <a:extLst>
                    <a:ext uri="{9D8B030D-6E8A-4147-A177-3AD203B41FA5}">
                      <a16:colId xmlns:a16="http://schemas.microsoft.com/office/drawing/2014/main" val="1549756084"/>
                    </a:ext>
                  </a:extLst>
                </a:gridCol>
                <a:gridCol w="658368">
                  <a:extLst>
                    <a:ext uri="{9D8B030D-6E8A-4147-A177-3AD203B41FA5}">
                      <a16:colId xmlns:a16="http://schemas.microsoft.com/office/drawing/2014/main" val="1768001942"/>
                    </a:ext>
                  </a:extLst>
                </a:gridCol>
                <a:gridCol w="658368">
                  <a:extLst>
                    <a:ext uri="{9D8B030D-6E8A-4147-A177-3AD203B41FA5}">
                      <a16:colId xmlns:a16="http://schemas.microsoft.com/office/drawing/2014/main" val="365937324"/>
                    </a:ext>
                  </a:extLst>
                </a:gridCol>
                <a:gridCol w="658368">
                  <a:extLst>
                    <a:ext uri="{9D8B030D-6E8A-4147-A177-3AD203B41FA5}">
                      <a16:colId xmlns:a16="http://schemas.microsoft.com/office/drawing/2014/main" val="459301129"/>
                    </a:ext>
                  </a:extLst>
                </a:gridCol>
                <a:gridCol w="658368">
                  <a:extLst>
                    <a:ext uri="{9D8B030D-6E8A-4147-A177-3AD203B41FA5}">
                      <a16:colId xmlns:a16="http://schemas.microsoft.com/office/drawing/2014/main" val="282636033"/>
                    </a:ext>
                  </a:extLst>
                </a:gridCol>
                <a:gridCol w="658368">
                  <a:extLst>
                    <a:ext uri="{9D8B030D-6E8A-4147-A177-3AD203B41FA5}">
                      <a16:colId xmlns:a16="http://schemas.microsoft.com/office/drawing/2014/main" val="4025967972"/>
                    </a:ext>
                  </a:extLst>
                </a:gridCol>
                <a:gridCol w="658368">
                  <a:extLst>
                    <a:ext uri="{9D8B030D-6E8A-4147-A177-3AD203B41FA5}">
                      <a16:colId xmlns:a16="http://schemas.microsoft.com/office/drawing/2014/main" val="13884315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11762425"/>
                  </a:ext>
                </a:extLst>
              </a:tr>
              <a:tr h="370840">
                <a:tc>
                  <a:txBody>
                    <a:bodyPr/>
                    <a:lstStyle/>
                    <a:p>
                      <a:r>
                        <a:rPr lang="en-US" sz="1000"/>
                        <a:t>hondamotosargentina</a:t>
                      </a:r>
                    </a:p>
                  </a:txBody>
                  <a:tcPr/>
                </a:tc>
                <a:tc>
                  <a:txBody>
                    <a:bodyPr/>
                    <a:lstStyle/>
                    <a:p>
                      <a:r>
                        <a:rPr lang="en-US" sz="1000"/>
                        <a:t>174429</a:t>
                      </a:r>
                    </a:p>
                  </a:txBody>
                  <a:tcPr/>
                </a:tc>
                <a:tc>
                  <a:txBody>
                    <a:bodyPr/>
                    <a:lstStyle/>
                    <a:p>
                      <a:r>
                        <a:rPr lang="en-US" sz="1000"/>
                        <a:t>1914</a:t>
                      </a:r>
                    </a:p>
                  </a:txBody>
                  <a:tcPr/>
                </a:tc>
                <a:tc>
                  <a:txBody>
                    <a:bodyPr/>
                    <a:lstStyle/>
                    <a:p>
                      <a:r>
                        <a:rPr lang="en-US" sz="1000"/>
                        <a:t>10</a:t>
                      </a:r>
                    </a:p>
                  </a:txBody>
                  <a:tcPr/>
                </a:tc>
                <a:tc>
                  <a:txBody>
                    <a:bodyPr/>
                    <a:lstStyle/>
                    <a:p>
                      <a:r>
                        <a:rPr lang="en-US" sz="1000"/>
                        <a:t>10</a:t>
                      </a:r>
                    </a:p>
                  </a:txBody>
                  <a:tcPr/>
                </a:tc>
                <a:tc>
                  <a:txBody>
                    <a:bodyPr/>
                    <a:lstStyle/>
                    <a:p>
                      <a:r>
                        <a:rPr lang="en-US" sz="1000"/>
                        <a:t>4</a:t>
                      </a:r>
                    </a:p>
                  </a:txBody>
                  <a:tcPr/>
                </a:tc>
                <a:tc>
                  <a:txBody>
                    <a:bodyPr/>
                    <a:lstStyle/>
                    <a:p>
                      <a:r>
                        <a:rPr lang="en-US" sz="1000"/>
                        <a:t>24</a:t>
                      </a:r>
                    </a:p>
                  </a:txBody>
                  <a:tcPr/>
                </a:tc>
                <a:tc>
                  <a:txBody>
                    <a:bodyPr/>
                    <a:lstStyle/>
                    <a:p>
                      <a:r>
                        <a:rPr lang="en-US" sz="1000"/>
                        <a:t>13535</a:t>
                      </a:r>
                    </a:p>
                  </a:txBody>
                  <a:tcPr/>
                </a:tc>
                <a:tc>
                  <a:txBody>
                    <a:bodyPr/>
                    <a:lstStyle/>
                    <a:p>
                      <a:r>
                        <a:rPr lang="en-US" sz="1000"/>
                        <a:t>254</a:t>
                      </a:r>
                    </a:p>
                  </a:txBody>
                  <a:tcPr/>
                </a:tc>
                <a:tc>
                  <a:txBody>
                    <a:bodyPr/>
                    <a:lstStyle/>
                    <a:p>
                      <a:r>
                        <a:rPr lang="en-US" sz="1000"/>
                        <a:t>0.3312 %</a:t>
                      </a:r>
                    </a:p>
                  </a:txBody>
                  <a:tcPr/>
                </a:tc>
                <a:extLst>
                  <a:ext uri="{0D108BD9-81ED-4DB2-BD59-A6C34878D82A}">
                    <a16:rowId xmlns:a16="http://schemas.microsoft.com/office/drawing/2014/main" val="3599558139"/>
                  </a:ext>
                </a:extLst>
              </a:tr>
              <a:tr h="370840">
                <a:tc>
                  <a:txBody>
                    <a:bodyPr/>
                    <a:lstStyle/>
                    <a:p>
                      <a:r>
                        <a:rPr lang="en-US" sz="1000"/>
                        <a:t>yamahamotorarg</a:t>
                      </a:r>
                    </a:p>
                  </a:txBody>
                  <a:tcPr/>
                </a:tc>
                <a:tc>
                  <a:txBody>
                    <a:bodyPr/>
                    <a:lstStyle/>
                    <a:p>
                      <a:r>
                        <a:rPr lang="en-US" sz="1000"/>
                        <a:t>172982</a:t>
                      </a:r>
                    </a:p>
                  </a:txBody>
                  <a:tcPr/>
                </a:tc>
                <a:tc>
                  <a:txBody>
                    <a:bodyPr/>
                    <a:lstStyle/>
                    <a:p>
                      <a:r>
                        <a:rPr lang="en-US" sz="1000"/>
                        <a:t>2237</a:t>
                      </a:r>
                    </a:p>
                  </a:txBody>
                  <a:tcPr/>
                </a:tc>
                <a:tc>
                  <a:txBody>
                    <a:bodyPr/>
                    <a:lstStyle/>
                    <a:p>
                      <a:r>
                        <a:rPr lang="en-US" sz="1000"/>
                        <a:t>30</a:t>
                      </a:r>
                    </a:p>
                  </a:txBody>
                  <a:tcPr/>
                </a:tc>
                <a:tc>
                  <a:txBody>
                    <a:bodyPr/>
                    <a:lstStyle/>
                    <a:p>
                      <a:r>
                        <a:rPr lang="en-US" sz="1000"/>
                        <a:t>15</a:t>
                      </a:r>
                    </a:p>
                  </a:txBody>
                  <a:tcPr/>
                </a:tc>
                <a:tc>
                  <a:txBody>
                    <a:bodyPr/>
                    <a:lstStyle/>
                    <a:p>
                      <a:r>
                        <a:rPr lang="en-US" sz="1000"/>
                        <a:t>15</a:t>
                      </a:r>
                    </a:p>
                  </a:txBody>
                  <a:tcPr/>
                </a:tc>
                <a:tc>
                  <a:txBody>
                    <a:bodyPr/>
                    <a:lstStyle/>
                    <a:p>
                      <a:r>
                        <a:rPr lang="en-US" sz="1000"/>
                        <a:t>60</a:t>
                      </a:r>
                    </a:p>
                  </a:txBody>
                  <a:tcPr/>
                </a:tc>
                <a:tc>
                  <a:txBody>
                    <a:bodyPr/>
                    <a:lstStyle/>
                    <a:p>
                      <a:r>
                        <a:rPr lang="en-US" sz="1000"/>
                        <a:t>12804</a:t>
                      </a:r>
                    </a:p>
                  </a:txBody>
                  <a:tcPr/>
                </a:tc>
                <a:tc>
                  <a:txBody>
                    <a:bodyPr/>
                    <a:lstStyle/>
                    <a:p>
                      <a:r>
                        <a:rPr lang="en-US" sz="1000"/>
                        <a:t>315</a:t>
                      </a:r>
                    </a:p>
                  </a:txBody>
                  <a:tcPr/>
                </a:tc>
                <a:tc>
                  <a:txBody>
                    <a:bodyPr/>
                    <a:lstStyle/>
                    <a:p>
                      <a:r>
                        <a:rPr lang="en-US" sz="1000"/>
                        <a:t>0.1272 %</a:t>
                      </a:r>
                    </a:p>
                  </a:txBody>
                  <a:tcPr/>
                </a:tc>
                <a:extLst>
                  <a:ext uri="{0D108BD9-81ED-4DB2-BD59-A6C34878D82A}">
                    <a16:rowId xmlns:a16="http://schemas.microsoft.com/office/drawing/2014/main" val="2357355237"/>
                  </a:ext>
                </a:extLst>
              </a:tr>
              <a:tr h="370840">
                <a:tc>
                  <a:txBody>
                    <a:bodyPr/>
                    <a:lstStyle/>
                    <a:p>
                      <a:r>
                        <a:rPr lang="en-US" sz="1000"/>
                        <a:t>ktmargentina</a:t>
                      </a:r>
                    </a:p>
                  </a:txBody>
                  <a:tcPr/>
                </a:tc>
                <a:tc>
                  <a:txBody>
                    <a:bodyPr/>
                    <a:lstStyle/>
                    <a:p>
                      <a:r>
                        <a:rPr lang="en-US" sz="1000"/>
                        <a:t>101599</a:t>
                      </a:r>
                    </a:p>
                  </a:txBody>
                  <a:tcPr/>
                </a:tc>
                <a:tc>
                  <a:txBody>
                    <a:bodyPr/>
                    <a:lstStyle/>
                    <a:p>
                      <a:r>
                        <a:rPr lang="en-US" sz="1000"/>
                        <a:t>n/a</a:t>
                      </a:r>
                    </a:p>
                  </a:txBody>
                  <a:tcPr/>
                </a:tc>
                <a:tc>
                  <a:txBody>
                    <a:bodyPr/>
                    <a:lstStyle/>
                    <a:p>
                      <a:r>
                        <a:rPr lang="en-US" sz="1000"/>
                        <a:t>14</a:t>
                      </a:r>
                    </a:p>
                  </a:txBody>
                  <a:tcPr/>
                </a:tc>
                <a:tc>
                  <a:txBody>
                    <a:bodyPr/>
                    <a:lstStyle/>
                    <a:p>
                      <a:r>
                        <a:rPr lang="en-US" sz="1000"/>
                        <a:t>6</a:t>
                      </a:r>
                    </a:p>
                  </a:txBody>
                  <a:tcPr/>
                </a:tc>
                <a:tc>
                  <a:txBody>
                    <a:bodyPr/>
                    <a:lstStyle/>
                    <a:p>
                      <a:r>
                        <a:rPr lang="en-US" sz="1000"/>
                        <a:t>5</a:t>
                      </a:r>
                    </a:p>
                  </a:txBody>
                  <a:tcPr/>
                </a:tc>
                <a:tc>
                  <a:txBody>
                    <a:bodyPr/>
                    <a:lstStyle/>
                    <a:p>
                      <a:r>
                        <a:rPr lang="en-US" sz="1000"/>
                        <a:t>25</a:t>
                      </a:r>
                    </a:p>
                  </a:txBody>
                  <a:tcPr/>
                </a:tc>
                <a:tc>
                  <a:txBody>
                    <a:bodyPr/>
                    <a:lstStyle/>
                    <a:p>
                      <a:r>
                        <a:rPr lang="en-US" sz="1000"/>
                        <a:t>11248</a:t>
                      </a:r>
                    </a:p>
                  </a:txBody>
                  <a:tcPr/>
                </a:tc>
                <a:tc>
                  <a:txBody>
                    <a:bodyPr/>
                    <a:lstStyle/>
                    <a:p>
                      <a:r>
                        <a:rPr lang="en-US" sz="1000"/>
                        <a:t>235</a:t>
                      </a:r>
                    </a:p>
                  </a:txBody>
                  <a:tcPr/>
                </a:tc>
                <a:tc>
                  <a:txBody>
                    <a:bodyPr/>
                    <a:lstStyle/>
                    <a:p>
                      <a:r>
                        <a:rPr lang="en-US" sz="1000"/>
                        <a:t>n/a</a:t>
                      </a:r>
                    </a:p>
                  </a:txBody>
                  <a:tcPr/>
                </a:tc>
                <a:extLst>
                  <a:ext uri="{0D108BD9-81ED-4DB2-BD59-A6C34878D82A}">
                    <a16:rowId xmlns:a16="http://schemas.microsoft.com/office/drawing/2014/main" val="3634670617"/>
                  </a:ext>
                </a:extLst>
              </a:tr>
              <a:tr h="370840">
                <a:tc>
                  <a:txBody>
                    <a:bodyPr/>
                    <a:lstStyle/>
                    <a:p>
                      <a:r>
                        <a:rPr lang="en-US" sz="1000"/>
                        <a:t>benelliarg</a:t>
                      </a:r>
                    </a:p>
                  </a:txBody>
                  <a:tcPr/>
                </a:tc>
                <a:tc>
                  <a:txBody>
                    <a:bodyPr/>
                    <a:lstStyle/>
                    <a:p>
                      <a:r>
                        <a:rPr lang="en-US" sz="1000"/>
                        <a:t>61663</a:t>
                      </a:r>
                    </a:p>
                  </a:txBody>
                  <a:tcPr/>
                </a:tc>
                <a:tc>
                  <a:txBody>
                    <a:bodyPr/>
                    <a:lstStyle/>
                    <a:p>
                      <a:r>
                        <a:rPr lang="en-US" sz="1000"/>
                        <a:t>1035</a:t>
                      </a:r>
                    </a:p>
                  </a:txBody>
                  <a:tcPr/>
                </a:tc>
                <a:tc>
                  <a:txBody>
                    <a:bodyPr/>
                    <a:lstStyle/>
                    <a:p>
                      <a:r>
                        <a:rPr lang="en-US" sz="1000"/>
                        <a:t>16</a:t>
                      </a:r>
                    </a:p>
                  </a:txBody>
                  <a:tcPr/>
                </a:tc>
                <a:tc>
                  <a:txBody>
                    <a:bodyPr/>
                    <a:lstStyle/>
                    <a:p>
                      <a:r>
                        <a:rPr lang="en-US" sz="1000"/>
                        <a:t>3</a:t>
                      </a:r>
                    </a:p>
                  </a:txBody>
                  <a:tcPr/>
                </a:tc>
                <a:tc>
                  <a:txBody>
                    <a:bodyPr/>
                    <a:lstStyle/>
                    <a:p>
                      <a:r>
                        <a:rPr lang="en-US" sz="1000"/>
                        <a:t>6</a:t>
                      </a:r>
                    </a:p>
                  </a:txBody>
                  <a:tcPr/>
                </a:tc>
                <a:tc>
                  <a:txBody>
                    <a:bodyPr/>
                    <a:lstStyle/>
                    <a:p>
                      <a:r>
                        <a:rPr lang="en-US" sz="1000"/>
                        <a:t>25</a:t>
                      </a:r>
                    </a:p>
                  </a:txBody>
                  <a:tcPr/>
                </a:tc>
                <a:tc>
                  <a:txBody>
                    <a:bodyPr/>
                    <a:lstStyle/>
                    <a:p>
                      <a:r>
                        <a:rPr lang="en-US" sz="1000"/>
                        <a:t>11033</a:t>
                      </a:r>
                    </a:p>
                  </a:txBody>
                  <a:tcPr/>
                </a:tc>
                <a:tc>
                  <a:txBody>
                    <a:bodyPr/>
                    <a:lstStyle/>
                    <a:p>
                      <a:r>
                        <a:rPr lang="en-US" sz="1000"/>
                        <a:t>267</a:t>
                      </a:r>
                    </a:p>
                  </a:txBody>
                  <a:tcPr/>
                </a:tc>
                <a:tc>
                  <a:txBody>
                    <a:bodyPr/>
                    <a:lstStyle/>
                    <a:p>
                      <a:r>
                        <a:rPr lang="en-US" sz="1000"/>
                        <a:t>0.7392 %</a:t>
                      </a:r>
                    </a:p>
                  </a:txBody>
                  <a:tcPr/>
                </a:tc>
                <a:extLst>
                  <a:ext uri="{0D108BD9-81ED-4DB2-BD59-A6C34878D82A}">
                    <a16:rowId xmlns:a16="http://schemas.microsoft.com/office/drawing/2014/main" val="1815047095"/>
                  </a:ext>
                </a:extLst>
              </a:tr>
              <a:tr h="370840">
                <a:tc>
                  <a:txBody>
                    <a:bodyPr/>
                    <a:lstStyle/>
                    <a:p>
                      <a:r>
                        <a:rPr lang="en-US" sz="1000"/>
                        <a:t>kawasaki.argentina</a:t>
                      </a:r>
                    </a:p>
                  </a:txBody>
                  <a:tcPr/>
                </a:tc>
                <a:tc>
                  <a:txBody>
                    <a:bodyPr/>
                    <a:lstStyle/>
                    <a:p>
                      <a:r>
                        <a:rPr lang="en-US" sz="1000"/>
                        <a:t>51637</a:t>
                      </a:r>
                    </a:p>
                  </a:txBody>
                  <a:tcPr/>
                </a:tc>
                <a:tc>
                  <a:txBody>
                    <a:bodyPr/>
                    <a:lstStyle/>
                    <a:p>
                      <a:r>
                        <a:rPr lang="en-US" sz="1000"/>
                        <a:t>n/a</a:t>
                      </a:r>
                    </a:p>
                  </a:txBody>
                  <a:tcPr/>
                </a:tc>
                <a:tc>
                  <a:txBody>
                    <a:bodyPr/>
                    <a:lstStyle/>
                    <a:p>
                      <a:r>
                        <a:rPr lang="en-US" sz="1000"/>
                        <a:t>5</a:t>
                      </a:r>
                    </a:p>
                  </a:txBody>
                  <a:tcPr/>
                </a:tc>
                <a:tc>
                  <a:txBody>
                    <a:bodyPr/>
                    <a:lstStyle/>
                    <a:p>
                      <a:r>
                        <a:rPr lang="en-US" sz="1000"/>
                        <a:t>3</a:t>
                      </a:r>
                    </a:p>
                  </a:txBody>
                  <a:tcPr/>
                </a:tc>
                <a:tc>
                  <a:txBody>
                    <a:bodyPr/>
                    <a:lstStyle/>
                    <a:p>
                      <a:r>
                        <a:rPr lang="en-US" sz="1000"/>
                        <a:t>1</a:t>
                      </a:r>
                    </a:p>
                  </a:txBody>
                  <a:tcPr/>
                </a:tc>
                <a:tc>
                  <a:txBody>
                    <a:bodyPr/>
                    <a:lstStyle/>
                    <a:p>
                      <a:r>
                        <a:rPr lang="en-US" sz="1000"/>
                        <a:t>9</a:t>
                      </a:r>
                    </a:p>
                  </a:txBody>
                  <a:tcPr/>
                </a:tc>
                <a:tc>
                  <a:txBody>
                    <a:bodyPr/>
                    <a:lstStyle/>
                    <a:p>
                      <a:r>
                        <a:rPr lang="en-US" sz="1000"/>
                        <a:t>1422</a:t>
                      </a:r>
                    </a:p>
                  </a:txBody>
                  <a:tcPr/>
                </a:tc>
                <a:tc>
                  <a:txBody>
                    <a:bodyPr/>
                    <a:lstStyle/>
                    <a:p>
                      <a:r>
                        <a:rPr lang="en-US" sz="1000"/>
                        <a:t>21</a:t>
                      </a:r>
                    </a:p>
                  </a:txBody>
                  <a:tcPr/>
                </a:tc>
                <a:tc>
                  <a:txBody>
                    <a:bodyPr/>
                    <a:lstStyle/>
                    <a:p>
                      <a:r>
                        <a:rPr lang="en-US" sz="1000"/>
                        <a:t>n/a</a:t>
                      </a:r>
                    </a:p>
                  </a:txBody>
                  <a:tcPr/>
                </a:tc>
                <a:extLst>
                  <a:ext uri="{0D108BD9-81ED-4DB2-BD59-A6C34878D82A}">
                    <a16:rowId xmlns:a16="http://schemas.microsoft.com/office/drawing/2014/main" val="2849139"/>
                  </a:ext>
                </a:extLst>
              </a:tr>
              <a:tr h="370840">
                <a:tc>
                  <a:txBody>
                    <a:bodyPr/>
                    <a:lstStyle/>
                    <a:p>
                      <a:r>
                        <a:rPr lang="en-US" sz="1000"/>
                        <a:t>bajajarg</a:t>
                      </a:r>
                    </a:p>
                  </a:txBody>
                  <a:tcPr/>
                </a:tc>
                <a:tc>
                  <a:txBody>
                    <a:bodyPr/>
                    <a:lstStyle/>
                    <a:p>
                      <a:r>
                        <a:rPr lang="en-US" sz="1000"/>
                        <a:t>44839</a:t>
                      </a:r>
                    </a:p>
                  </a:txBody>
                  <a:tcPr/>
                </a:tc>
                <a:tc>
                  <a:txBody>
                    <a:bodyPr/>
                    <a:lstStyle/>
                    <a:p>
                      <a:r>
                        <a:rPr lang="en-US" sz="1000"/>
                        <a:t>1196</a:t>
                      </a:r>
                    </a:p>
                  </a:txBody>
                  <a:tcPr/>
                </a:tc>
                <a:tc>
                  <a:txBody>
                    <a:bodyPr/>
                    <a:lstStyle/>
                    <a:p>
                      <a:r>
                        <a:rPr lang="en-US" sz="1000"/>
                        <a:t>2</a:t>
                      </a:r>
                    </a:p>
                  </a:txBody>
                  <a:tcPr/>
                </a:tc>
                <a:tc>
                  <a:txBody>
                    <a:bodyPr/>
                    <a:lstStyle/>
                    <a:p>
                      <a:r>
                        <a:rPr lang="en-US" sz="1000"/>
                        <a:t>5</a:t>
                      </a:r>
                    </a:p>
                  </a:txBody>
                  <a:tcPr/>
                </a:tc>
                <a:tc>
                  <a:txBody>
                    <a:bodyPr/>
                    <a:lstStyle/>
                    <a:p>
                      <a:r>
                        <a:rPr lang="en-US" sz="1000"/>
                        <a:t>1</a:t>
                      </a:r>
                    </a:p>
                  </a:txBody>
                  <a:tcPr/>
                </a:tc>
                <a:tc>
                  <a:txBody>
                    <a:bodyPr/>
                    <a:lstStyle/>
                    <a:p>
                      <a:r>
                        <a:rPr lang="en-US" sz="1000"/>
                        <a:t>8</a:t>
                      </a:r>
                    </a:p>
                  </a:txBody>
                  <a:tcPr/>
                </a:tc>
                <a:tc>
                  <a:txBody>
                    <a:bodyPr/>
                    <a:lstStyle/>
                    <a:p>
                      <a:r>
                        <a:rPr lang="en-US" sz="1000"/>
                        <a:t>2691</a:t>
                      </a:r>
                    </a:p>
                  </a:txBody>
                  <a:tcPr/>
                </a:tc>
                <a:tc>
                  <a:txBody>
                    <a:bodyPr/>
                    <a:lstStyle/>
                    <a:p>
                      <a:r>
                        <a:rPr lang="en-US" sz="1000"/>
                        <a:t>149</a:t>
                      </a:r>
                    </a:p>
                  </a:txBody>
                  <a:tcPr/>
                </a:tc>
                <a:tc>
                  <a:txBody>
                    <a:bodyPr/>
                    <a:lstStyle/>
                    <a:p>
                      <a:r>
                        <a:rPr lang="en-US" sz="1000"/>
                        <a:t>0.8024 %</a:t>
                      </a:r>
                    </a:p>
                  </a:txBody>
                  <a:tcPr/>
                </a:tc>
                <a:extLst>
                  <a:ext uri="{0D108BD9-81ED-4DB2-BD59-A6C34878D82A}">
                    <a16:rowId xmlns:a16="http://schemas.microsoft.com/office/drawing/2014/main" val="1756160428"/>
                  </a:ext>
                </a:extLst>
              </a:tr>
              <a:tr h="370840">
                <a:tc>
                  <a:txBody>
                    <a:bodyPr/>
                    <a:lstStyle/>
                    <a:p>
                      <a:r>
                        <a:rPr lang="en-US" sz="1000"/>
                        <a:t>suzukimotos.arg</a:t>
                      </a:r>
                    </a:p>
                  </a:txBody>
                  <a:tcPr/>
                </a:tc>
                <a:tc>
                  <a:txBody>
                    <a:bodyPr/>
                    <a:lstStyle/>
                    <a:p>
                      <a:r>
                        <a:rPr lang="en-US" sz="1000"/>
                        <a:t>3578</a:t>
                      </a:r>
                    </a:p>
                  </a:txBody>
                  <a:tcPr/>
                </a:tc>
                <a:tc>
                  <a:txBody>
                    <a:bodyPr/>
                    <a:lstStyle/>
                    <a:p>
                      <a:r>
                        <a:rPr lang="en-US" sz="1000"/>
                        <a:t>n/a</a:t>
                      </a:r>
                    </a:p>
                  </a:txBody>
                  <a:tcPr/>
                </a:tc>
                <a:tc>
                  <a:txBody>
                    <a:bodyPr/>
                    <a:lstStyle/>
                    <a:p>
                      <a:r>
                        <a:rPr lang="en-US" sz="1000"/>
                        <a:t>9</a:t>
                      </a:r>
                    </a:p>
                  </a:txBody>
                  <a:tcPr/>
                </a:tc>
                <a:tc>
                  <a:txBody>
                    <a:bodyPr/>
                    <a:lstStyle/>
                    <a:p>
                      <a:r>
                        <a:rPr lang="en-US" sz="1000"/>
                        <a:t>3</a:t>
                      </a:r>
                    </a:p>
                  </a:txBody>
                  <a:tcPr/>
                </a:tc>
                <a:tc>
                  <a:txBody>
                    <a:bodyPr/>
                    <a:lstStyle/>
                    <a:p>
                      <a:r>
                        <a:rPr lang="en-US" sz="1000"/>
                        <a:t>3</a:t>
                      </a:r>
                    </a:p>
                  </a:txBody>
                  <a:tcPr/>
                </a:tc>
                <a:tc>
                  <a:txBody>
                    <a:bodyPr/>
                    <a:lstStyle/>
                    <a:p>
                      <a:r>
                        <a:rPr lang="en-US" sz="1000"/>
                        <a:t>15</a:t>
                      </a:r>
                    </a:p>
                  </a:txBody>
                  <a:tcPr/>
                </a:tc>
                <a:tc>
                  <a:txBody>
                    <a:bodyPr/>
                    <a:lstStyle/>
                    <a:p>
                      <a:r>
                        <a:rPr lang="en-US" sz="1000"/>
                        <a:t>2358</a:t>
                      </a:r>
                    </a:p>
                  </a:txBody>
                  <a:tcPr/>
                </a:tc>
                <a:tc>
                  <a:txBody>
                    <a:bodyPr/>
                    <a:lstStyle/>
                    <a:p>
                      <a:r>
                        <a:rPr lang="en-US" sz="1000"/>
                        <a:t>965</a:t>
                      </a:r>
                    </a:p>
                  </a:txBody>
                  <a:tcPr/>
                </a:tc>
                <a:tc>
                  <a:txBody>
                    <a:bodyPr/>
                    <a:lstStyle/>
                    <a:p>
                      <a:r>
                        <a:rPr lang="en-US" sz="1000"/>
                        <a:t>n/a</a:t>
                      </a:r>
                    </a:p>
                  </a:txBody>
                  <a:tcPr/>
                </a:tc>
                <a:extLst>
                  <a:ext uri="{0D108BD9-81ED-4DB2-BD59-A6C34878D82A}">
                    <a16:rowId xmlns:a16="http://schemas.microsoft.com/office/drawing/2014/main" val="1726017420"/>
                  </a:ext>
                </a:extLst>
              </a:tr>
            </a:tbl>
          </a:graphicData>
        </a:graphic>
      </p:graphicFrame>
      <p:sp>
        <p:nvSpPr>
          <p:cNvPr id="4" name="Text Placeholder 3">
            <a:extLst>
              <a:ext uri="{FF2B5EF4-FFF2-40B4-BE49-F238E27FC236}">
                <a16:creationId xmlns:a16="http://schemas.microsoft.com/office/drawing/2014/main" id="{DD295C6D-E304-4956-81D5-79C3A98F87B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82941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9ADE1-B763-4BA1-BB8D-A97691777EFF}"/>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A2EB527A-DAC1-4140-93CA-D1A054BC9B08}"/>
              </a:ext>
            </a:extLst>
          </p:cNvPr>
          <p:cNvGraphicFramePr>
            <a:graphicFrameLocks noGrp="1"/>
          </p:cNvGraphicFramePr>
          <p:nvPr>
            <p:ph type="chart" sz="quarter" idx="13"/>
            <p:extLst>
              <p:ext uri="{D42A27DB-BD31-4B8C-83A1-F6EECF244321}">
                <p14:modId xmlns:p14="http://schemas.microsoft.com/office/powerpoint/2010/main" val="707058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06A68-33DA-4061-82C0-B2EB2A033401}"/>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058B3F5-1989-4324-982D-DACB4A6E10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0857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C0C62-E663-4C7E-9088-E704230460A5}"/>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A57F4D51-E1EA-4526-8B7B-F26F7EC7B76A}"/>
              </a:ext>
            </a:extLst>
          </p:cNvPr>
          <p:cNvGraphicFramePr>
            <a:graphicFrameLocks noGrp="1"/>
          </p:cNvGraphicFramePr>
          <p:nvPr>
            <p:ph type="chart" sz="quarter" idx="13"/>
            <p:extLst>
              <p:ext uri="{D42A27DB-BD31-4B8C-83A1-F6EECF244321}">
                <p14:modId xmlns:p14="http://schemas.microsoft.com/office/powerpoint/2010/main" val="371719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FD4E4A-2FB9-4126-804E-9F32727A30C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F71E1D4F-363C-40FC-92E8-04AFB3B9EA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0476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A5D51-E552-4447-806A-AE618A7FA60C}"/>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42FA5B2C-9487-4DC8-9210-B52B23830F5C}"/>
              </a:ext>
            </a:extLst>
          </p:cNvPr>
          <p:cNvGraphicFramePr>
            <a:graphicFrameLocks noGrp="1"/>
          </p:cNvGraphicFramePr>
          <p:nvPr>
            <p:ph type="chart" sz="quarter" idx="13"/>
            <p:extLst>
              <p:ext uri="{D42A27DB-BD31-4B8C-83A1-F6EECF244321}">
                <p14:modId xmlns:p14="http://schemas.microsoft.com/office/powerpoint/2010/main" val="2108549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4B3981-F35F-4D4E-86E3-C7BD0F8DA30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3EABAF82-9DDB-4854-9D64-04304B5DAF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4412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CE8C0-7D35-41F1-9606-E367B3D37EBF}"/>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4A68560C-1536-4B53-8AC8-0AE36567C2FA}"/>
              </a:ext>
            </a:extLst>
          </p:cNvPr>
          <p:cNvGraphicFramePr>
            <a:graphicFrameLocks noGrp="1"/>
          </p:cNvGraphicFramePr>
          <p:nvPr>
            <p:ph type="chart" sz="quarter" idx="13"/>
            <p:extLst>
              <p:ext uri="{D42A27DB-BD31-4B8C-83A1-F6EECF244321}">
                <p14:modId xmlns:p14="http://schemas.microsoft.com/office/powerpoint/2010/main" val="1916588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9CBE89-8E8A-418E-AF79-BEF821934C2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C175F014-3274-41DC-8400-86372501D9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8174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0A06A-F8BA-4040-8B78-D7660FC78515}"/>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997A3792-2131-429B-B113-B87BB97CBCE9}"/>
              </a:ext>
            </a:extLst>
          </p:cNvPr>
          <p:cNvGraphicFramePr>
            <a:graphicFrameLocks noGrp="1"/>
          </p:cNvGraphicFramePr>
          <p:nvPr>
            <p:ph type="chart" sz="quarter" idx="13"/>
            <p:extLst>
              <p:ext uri="{D42A27DB-BD31-4B8C-83A1-F6EECF244321}">
                <p14:modId xmlns:p14="http://schemas.microsoft.com/office/powerpoint/2010/main" val="514685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2CE1BC-9108-4C2E-AE14-A2B3F703BE1F}"/>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B4484B01-48B0-4B2E-839A-450C6518BA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9863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C11E-CA1B-49F6-B1A0-E532FE340290}"/>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42549FA1-6688-4182-B22E-51EE532BDBCA}"/>
              </a:ext>
            </a:extLst>
          </p:cNvPr>
          <p:cNvGraphicFramePr>
            <a:graphicFrameLocks noGrp="1"/>
          </p:cNvGraphicFramePr>
          <p:nvPr>
            <p:ph type="chart" sz="quarter" idx="13"/>
            <p:extLst>
              <p:ext uri="{D42A27DB-BD31-4B8C-83A1-F6EECF244321}">
                <p14:modId xmlns:p14="http://schemas.microsoft.com/office/powerpoint/2010/main" val="4181151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565E27-1798-48CB-9312-8EDF175CA1E2}"/>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57DB9A7-FDA6-40C0-AE56-86744B315B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9198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81BC8-A069-4B20-A79D-BC43941505DC}"/>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A814D8CA-1998-4077-9335-10A1B0E6CBFB}"/>
              </a:ext>
            </a:extLst>
          </p:cNvPr>
          <p:cNvGraphicFramePr>
            <a:graphicFrameLocks noGrp="1"/>
          </p:cNvGraphicFramePr>
          <p:nvPr>
            <p:ph type="chart" sz="quarter" idx="13"/>
            <p:extLst>
              <p:ext uri="{D42A27DB-BD31-4B8C-83A1-F6EECF244321}">
                <p14:modId xmlns:p14="http://schemas.microsoft.com/office/powerpoint/2010/main" val="3263743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5EE15D-1785-4CE7-BD28-B1F6208AACA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B1DE3113-ACF9-4EE1-8C3D-B89056FF5F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0978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F1880-3DEC-4419-9712-A5894FE8C0B0}"/>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519A7161-E30B-46D0-BEC4-7C68B061D501}"/>
              </a:ext>
            </a:extLst>
          </p:cNvPr>
          <p:cNvGraphicFramePr>
            <a:graphicFrameLocks noGrp="1"/>
          </p:cNvGraphicFramePr>
          <p:nvPr>
            <p:ph type="chart" sz="quarter" idx="13"/>
            <p:extLst>
              <p:ext uri="{D42A27DB-BD31-4B8C-83A1-F6EECF244321}">
                <p14:modId xmlns:p14="http://schemas.microsoft.com/office/powerpoint/2010/main" val="501653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15466D-1BF9-410A-BDB2-564F6884C4CA}"/>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1C88C93-FF61-4C63-B275-C81046A252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050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C3F87-5FF7-494B-819E-4BBEBEB2F93D}"/>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32153CAE-4A52-4FA8-8768-98A98F802D91}"/>
              </a:ext>
            </a:extLst>
          </p:cNvPr>
          <p:cNvGraphicFramePr>
            <a:graphicFrameLocks noGrp="1"/>
          </p:cNvGraphicFramePr>
          <p:nvPr>
            <p:ph type="chart" sz="quarter" idx="13"/>
            <p:extLst>
              <p:ext uri="{D42A27DB-BD31-4B8C-83A1-F6EECF244321}">
                <p14:modId xmlns:p14="http://schemas.microsoft.com/office/powerpoint/2010/main" val="1250711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ED12A-CB33-4A67-9B12-BB17D655157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C778729-8307-4E6E-B6CC-F1C51CCABD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395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3CE27-4B46-493D-8633-DBA4BFF2286E}"/>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2FCFBBF0-8A1A-4B20-971A-923FA0EEA9F7}"/>
              </a:ext>
            </a:extLst>
          </p:cNvPr>
          <p:cNvGraphicFramePr>
            <a:graphicFrameLocks noGrp="1"/>
          </p:cNvGraphicFramePr>
          <p:nvPr>
            <p:ph type="chart" sz="quarter" idx="13"/>
            <p:extLst>
              <p:ext uri="{D42A27DB-BD31-4B8C-83A1-F6EECF244321}">
                <p14:modId xmlns:p14="http://schemas.microsoft.com/office/powerpoint/2010/main" val="3031967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9F16B3-FBA0-4352-B82E-CF2BD79278F8}"/>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9EFEACC-6A38-4955-B918-8950DF9A04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2664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625E8-ED9E-481F-92F8-3F8FF2FEC71A}"/>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2CD2EA86-390D-4E19-AEB1-B1F93EADB5AE}"/>
              </a:ext>
            </a:extLst>
          </p:cNvPr>
          <p:cNvGraphicFramePr>
            <a:graphicFrameLocks noGrp="1"/>
          </p:cNvGraphicFramePr>
          <p:nvPr>
            <p:ph type="chart" sz="quarter" idx="13"/>
            <p:extLst>
              <p:ext uri="{D42A27DB-BD31-4B8C-83A1-F6EECF244321}">
                <p14:modId xmlns:p14="http://schemas.microsoft.com/office/powerpoint/2010/main" val="920658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15BE1A-60E4-497C-B606-8C55604CF97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92B717D-9267-48FD-AE80-0511C5344C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6140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AB4EE-E58B-42EC-82AC-6E393B7D2B07}"/>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3C8825B3-96CB-400B-9A3E-B672CDB4ED83}"/>
              </a:ext>
            </a:extLst>
          </p:cNvPr>
          <p:cNvGraphicFramePr>
            <a:graphicFrameLocks noGrp="1"/>
          </p:cNvGraphicFramePr>
          <p:nvPr>
            <p:ph type="chart" sz="quarter" idx="13"/>
            <p:extLst>
              <p:ext uri="{D42A27DB-BD31-4B8C-83A1-F6EECF244321}">
                <p14:modId xmlns:p14="http://schemas.microsoft.com/office/powerpoint/2010/main" val="1031527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60A078-D407-4699-81D5-DA5085902D3B}"/>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A40D2717-1936-4FD5-913F-C06A3C541E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8686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9F0B9-2195-4821-B6A2-4AD9A975D078}"/>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8BAD39A3-7C8C-4CF3-B09C-74342281931F}"/>
              </a:ext>
            </a:extLst>
          </p:cNvPr>
          <p:cNvGraphicFramePr>
            <a:graphicFrameLocks noGrp="1"/>
          </p:cNvGraphicFramePr>
          <p:nvPr>
            <p:ph type="chart" sz="quarter" idx="13"/>
            <p:extLst>
              <p:ext uri="{D42A27DB-BD31-4B8C-83A1-F6EECF244321}">
                <p14:modId xmlns:p14="http://schemas.microsoft.com/office/powerpoint/2010/main" val="2869215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32B749-B133-46FD-B540-A1E5A68A27E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D0B49625-12DD-4AD7-BFCA-368CBC4F2A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4238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61758-9AA8-403A-98AA-E1373A67C60E}"/>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3EB4507F-94F2-4909-81CE-2E59E8C65F47}"/>
              </a:ext>
            </a:extLst>
          </p:cNvPr>
          <p:cNvGraphicFramePr>
            <a:graphicFrameLocks noGrp="1"/>
          </p:cNvGraphicFramePr>
          <p:nvPr>
            <p:ph type="tbl" sz="quarter" idx="13"/>
            <p:extLst>
              <p:ext uri="{D42A27DB-BD31-4B8C-83A1-F6EECF244321}">
                <p14:modId xmlns:p14="http://schemas.microsoft.com/office/powerpoint/2010/main" val="1607977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98101604"/>
                    </a:ext>
                  </a:extLst>
                </a:gridCol>
                <a:gridCol w="1399032">
                  <a:extLst>
                    <a:ext uri="{9D8B030D-6E8A-4147-A177-3AD203B41FA5}">
                      <a16:colId xmlns:a16="http://schemas.microsoft.com/office/drawing/2014/main" val="867523411"/>
                    </a:ext>
                  </a:extLst>
                </a:gridCol>
                <a:gridCol w="1399032">
                  <a:extLst>
                    <a:ext uri="{9D8B030D-6E8A-4147-A177-3AD203B41FA5}">
                      <a16:colId xmlns:a16="http://schemas.microsoft.com/office/drawing/2014/main" val="251407991"/>
                    </a:ext>
                  </a:extLst>
                </a:gridCol>
                <a:gridCol w="1399032">
                  <a:extLst>
                    <a:ext uri="{9D8B030D-6E8A-4147-A177-3AD203B41FA5}">
                      <a16:colId xmlns:a16="http://schemas.microsoft.com/office/drawing/2014/main" val="1073124426"/>
                    </a:ext>
                  </a:extLst>
                </a:gridCol>
                <a:gridCol w="1399032">
                  <a:extLst>
                    <a:ext uri="{9D8B030D-6E8A-4147-A177-3AD203B41FA5}">
                      <a16:colId xmlns:a16="http://schemas.microsoft.com/office/drawing/2014/main" val="3315481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8772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284.39130434783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295.08695652174</a:t>
                      </a:r>
                    </a:p>
                  </a:txBody>
                  <a:tcPr/>
                </a:tc>
                <a:extLst>
                  <a:ext uri="{0D108BD9-81ED-4DB2-BD59-A6C34878D82A}">
                    <a16:rowId xmlns:a16="http://schemas.microsoft.com/office/drawing/2014/main" val="3762717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284.39130434783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295.08695652174</a:t>
                      </a:r>
                    </a:p>
                  </a:txBody>
                  <a:tcPr/>
                </a:tc>
                <a:extLst>
                  <a:ext uri="{0D108BD9-81ED-4DB2-BD59-A6C34878D82A}">
                    <a16:rowId xmlns:a16="http://schemas.microsoft.com/office/drawing/2014/main" val="1879178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284.39130434783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295.08695652174</a:t>
                      </a:r>
                    </a:p>
                  </a:txBody>
                  <a:tcPr/>
                </a:tc>
                <a:extLst>
                  <a:ext uri="{0D108BD9-81ED-4DB2-BD59-A6C34878D82A}">
                    <a16:rowId xmlns:a16="http://schemas.microsoft.com/office/drawing/2014/main" val="84796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341.8125</a:t>
                      </a:r>
                    </a:p>
                  </a:txBody>
                  <a:tcPr/>
                </a:tc>
                <a:extLst>
                  <a:ext uri="{0D108BD9-81ED-4DB2-BD59-A6C34878D82A}">
                    <a16:rowId xmlns:a16="http://schemas.microsoft.com/office/drawing/2014/main" val="93315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451.8125</a:t>
                      </a:r>
                    </a:p>
                  </a:txBody>
                  <a:tcPr/>
                </a:tc>
                <a:extLst>
                  <a:ext uri="{0D108BD9-81ED-4DB2-BD59-A6C34878D82A}">
                    <a16:rowId xmlns:a16="http://schemas.microsoft.com/office/drawing/2014/main" val="3489107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extLst>
                  <a:ext uri="{0D108BD9-81ED-4DB2-BD59-A6C34878D82A}">
                    <a16:rowId xmlns:a16="http://schemas.microsoft.com/office/drawing/2014/main" val="337867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135.73333333333</a:t>
                      </a:r>
                    </a:p>
                  </a:txBody>
                  <a:tcPr/>
                </a:tc>
                <a:extLst>
                  <a:ext uri="{0D108BD9-81ED-4DB2-BD59-A6C34878D82A}">
                    <a16:rowId xmlns:a16="http://schemas.microsoft.com/office/drawing/2014/main" val="389738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164.66666666667</a:t>
                      </a:r>
                    </a:p>
                  </a:txBody>
                  <a:tcPr/>
                </a:tc>
                <a:extLst>
                  <a:ext uri="{0D108BD9-81ED-4DB2-BD59-A6C34878D82A}">
                    <a16:rowId xmlns:a16="http://schemas.microsoft.com/office/drawing/2014/main" val="100347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929.75</a:t>
                      </a:r>
                    </a:p>
                  </a:txBody>
                  <a:tcPr/>
                </a:tc>
                <a:extLst>
                  <a:ext uri="{0D108BD9-81ED-4DB2-BD59-A6C34878D82A}">
                    <a16:rowId xmlns:a16="http://schemas.microsoft.com/office/drawing/2014/main" val="51451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#suzukimotosarg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145.81818181818</a:t>
                      </a:r>
                    </a:p>
                  </a:txBody>
                  <a:tcPr/>
                </a:tc>
                <a:extLst>
                  <a:ext uri="{0D108BD9-81ED-4DB2-BD59-A6C34878D82A}">
                    <a16:rowId xmlns:a16="http://schemas.microsoft.com/office/drawing/2014/main" val="358151033"/>
                  </a:ext>
                </a:extLst>
              </a:tr>
            </a:tbl>
          </a:graphicData>
        </a:graphic>
      </p:graphicFrame>
      <p:sp>
        <p:nvSpPr>
          <p:cNvPr id="4" name="Text Placeholder 3">
            <a:extLst>
              <a:ext uri="{FF2B5EF4-FFF2-40B4-BE49-F238E27FC236}">
                <a16:creationId xmlns:a16="http://schemas.microsoft.com/office/drawing/2014/main" id="{2DA3E26B-0705-4BDB-83A3-37B57533E09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690823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A4AC0-9973-4C5E-8F73-A48B38C9C1D5}"/>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FB735101-4FAD-4E91-9D98-11218F692B7C}"/>
              </a:ext>
            </a:extLst>
          </p:cNvPr>
          <p:cNvGraphicFramePr>
            <a:graphicFrameLocks noGrp="1"/>
          </p:cNvGraphicFramePr>
          <p:nvPr>
            <p:ph type="tbl" sz="quarter" idx="13"/>
            <p:extLst>
              <p:ext uri="{D42A27DB-BD31-4B8C-83A1-F6EECF244321}">
                <p14:modId xmlns:p14="http://schemas.microsoft.com/office/powerpoint/2010/main" val="576357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2064537"/>
                    </a:ext>
                  </a:extLst>
                </a:gridCol>
                <a:gridCol w="1399032">
                  <a:extLst>
                    <a:ext uri="{9D8B030D-6E8A-4147-A177-3AD203B41FA5}">
                      <a16:colId xmlns:a16="http://schemas.microsoft.com/office/drawing/2014/main" val="2666786020"/>
                    </a:ext>
                  </a:extLst>
                </a:gridCol>
                <a:gridCol w="1399032">
                  <a:extLst>
                    <a:ext uri="{9D8B030D-6E8A-4147-A177-3AD203B41FA5}">
                      <a16:colId xmlns:a16="http://schemas.microsoft.com/office/drawing/2014/main" val="2161509768"/>
                    </a:ext>
                  </a:extLst>
                </a:gridCol>
                <a:gridCol w="1399032">
                  <a:extLst>
                    <a:ext uri="{9D8B030D-6E8A-4147-A177-3AD203B41FA5}">
                      <a16:colId xmlns:a16="http://schemas.microsoft.com/office/drawing/2014/main" val="3719108836"/>
                    </a:ext>
                  </a:extLst>
                </a:gridCol>
                <a:gridCol w="1399032">
                  <a:extLst>
                    <a:ext uri="{9D8B030D-6E8A-4147-A177-3AD203B41FA5}">
                      <a16:colId xmlns:a16="http://schemas.microsoft.com/office/drawing/2014/main" val="2806876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3385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#suzukiwayoflife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extLst>
                  <a:ext uri="{0D108BD9-81ED-4DB2-BD59-A6C34878D82A}">
                    <a16:rowId xmlns:a16="http://schemas.microsoft.com/office/drawing/2014/main" val="261417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479.7</a:t>
                      </a:r>
                    </a:p>
                  </a:txBody>
                  <a:tcPr/>
                </a:tc>
                <a:extLst>
                  <a:ext uri="{0D108BD9-81ED-4DB2-BD59-A6C34878D82A}">
                    <a16:rowId xmlns:a16="http://schemas.microsoft.com/office/drawing/2014/main" val="374203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254.11111111111</a:t>
                      </a:r>
                    </a:p>
                  </a:txBody>
                  <a:tcPr/>
                </a:tc>
                <a:extLst>
                  <a:ext uri="{0D108BD9-81ED-4DB2-BD59-A6C34878D82A}">
                    <a16:rowId xmlns:a16="http://schemas.microsoft.com/office/drawing/2014/main" val="33838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254.11111111111</a:t>
                      </a:r>
                    </a:p>
                  </a:txBody>
                  <a:tcPr/>
                </a:tc>
                <a:extLst>
                  <a:ext uri="{0D108BD9-81ED-4DB2-BD59-A6C34878D82A}">
                    <a16:rowId xmlns:a16="http://schemas.microsoft.com/office/drawing/2014/main" val="294830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254.25</a:t>
                      </a:r>
                    </a:p>
                  </a:txBody>
                  <a:tcPr/>
                </a:tc>
                <a:extLst>
                  <a:ext uri="{0D108BD9-81ED-4DB2-BD59-A6C34878D82A}">
                    <a16:rowId xmlns:a16="http://schemas.microsoft.com/office/drawing/2014/main" val="724095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254.25</a:t>
                      </a:r>
                    </a:p>
                  </a:txBody>
                  <a:tcPr/>
                </a:tc>
                <a:extLst>
                  <a:ext uri="{0D108BD9-81ED-4DB2-BD59-A6C34878D82A}">
                    <a16:rowId xmlns:a16="http://schemas.microsoft.com/office/drawing/2014/main" val="267344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extLst>
                  <a:ext uri="{0D108BD9-81ED-4DB2-BD59-A6C34878D82A}">
                    <a16:rowId xmlns:a16="http://schemas.microsoft.com/office/drawing/2014/main" val="132377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#AD78TeamBrasil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287.66666666667</a:t>
                      </a:r>
                    </a:p>
                  </a:txBody>
                  <a:tcPr/>
                </a:tc>
                <a:extLst>
                  <a:ext uri="{0D108BD9-81ED-4DB2-BD59-A6C34878D82A}">
                    <a16:rowId xmlns:a16="http://schemas.microsoft.com/office/drawing/2014/main" val="77656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#YamahaRacingBrasil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287.66666666667</a:t>
                      </a:r>
                    </a:p>
                  </a:txBody>
                  <a:tcPr/>
                </a:tc>
                <a:extLst>
                  <a:ext uri="{0D108BD9-81ED-4DB2-BD59-A6C34878D82A}">
                    <a16:rowId xmlns:a16="http://schemas.microsoft.com/office/drawing/2014/main" val="1349373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145.33333333333</a:t>
                      </a:r>
                    </a:p>
                  </a:txBody>
                  <a:tcPr/>
                </a:tc>
                <a:extLst>
                  <a:ext uri="{0D108BD9-81ED-4DB2-BD59-A6C34878D82A}">
                    <a16:rowId xmlns:a16="http://schemas.microsoft.com/office/drawing/2014/main" val="1496133811"/>
                  </a:ext>
                </a:extLst>
              </a:tr>
            </a:tbl>
          </a:graphicData>
        </a:graphic>
      </p:graphicFrame>
      <p:sp>
        <p:nvSpPr>
          <p:cNvPr id="4" name="Text Placeholder 3">
            <a:extLst>
              <a:ext uri="{FF2B5EF4-FFF2-40B4-BE49-F238E27FC236}">
                <a16:creationId xmlns:a16="http://schemas.microsoft.com/office/drawing/2014/main" id="{88BC9EA7-29B8-439B-8B12-5B5B12BCB82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513630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4A907-A32D-40D2-9FE2-0B670B553514}"/>
              </a:ext>
            </a:extLst>
          </p:cNvPr>
          <p:cNvSpPr>
            <a:spLocks noGrp="1"/>
          </p:cNvSpPr>
          <p:nvPr>
            <p:ph type="title"/>
          </p:nvPr>
        </p:nvSpPr>
        <p:spPr/>
        <p:txBody>
          <a:bodyPr/>
          <a:lstStyle/>
          <a:p>
            <a:r>
              <a:rPr lang="en-US"/>
              <a:t>Instagram Posts Table | La Emilia - 1 of 24</a:t>
            </a:r>
          </a:p>
        </p:txBody>
      </p:sp>
      <p:graphicFrame>
        <p:nvGraphicFramePr>
          <p:cNvPr id="5" name="Table Placeholder 4">
            <a:extLst>
              <a:ext uri="{FF2B5EF4-FFF2-40B4-BE49-F238E27FC236}">
                <a16:creationId xmlns:a16="http://schemas.microsoft.com/office/drawing/2014/main" id="{623CA7DA-AE73-4504-8111-966C16F27A86}"/>
              </a:ext>
            </a:extLst>
          </p:cNvPr>
          <p:cNvGraphicFramePr>
            <a:graphicFrameLocks noGrp="1"/>
          </p:cNvGraphicFramePr>
          <p:nvPr>
            <p:ph type="tbl" sz="quarter" idx="13"/>
            <p:extLst>
              <p:ext uri="{D42A27DB-BD31-4B8C-83A1-F6EECF244321}">
                <p14:modId xmlns:p14="http://schemas.microsoft.com/office/powerpoint/2010/main" val="2984430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27363254"/>
                    </a:ext>
                  </a:extLst>
                </a:gridCol>
                <a:gridCol w="1810512">
                  <a:extLst>
                    <a:ext uri="{9D8B030D-6E8A-4147-A177-3AD203B41FA5}">
                      <a16:colId xmlns:a16="http://schemas.microsoft.com/office/drawing/2014/main" val="381735384"/>
                    </a:ext>
                  </a:extLst>
                </a:gridCol>
                <a:gridCol w="822960">
                  <a:extLst>
                    <a:ext uri="{9D8B030D-6E8A-4147-A177-3AD203B41FA5}">
                      <a16:colId xmlns:a16="http://schemas.microsoft.com/office/drawing/2014/main" val="343849765"/>
                    </a:ext>
                  </a:extLst>
                </a:gridCol>
                <a:gridCol w="822960">
                  <a:extLst>
                    <a:ext uri="{9D8B030D-6E8A-4147-A177-3AD203B41FA5}">
                      <a16:colId xmlns:a16="http://schemas.microsoft.com/office/drawing/2014/main" val="1401131408"/>
                    </a:ext>
                  </a:extLst>
                </a:gridCol>
                <a:gridCol w="822960">
                  <a:extLst>
                    <a:ext uri="{9D8B030D-6E8A-4147-A177-3AD203B41FA5}">
                      <a16:colId xmlns:a16="http://schemas.microsoft.com/office/drawing/2014/main" val="1547504917"/>
                    </a:ext>
                  </a:extLst>
                </a:gridCol>
                <a:gridCol w="822960">
                  <a:extLst>
                    <a:ext uri="{9D8B030D-6E8A-4147-A177-3AD203B41FA5}">
                      <a16:colId xmlns:a16="http://schemas.microsoft.com/office/drawing/2014/main" val="3812329167"/>
                    </a:ext>
                  </a:extLst>
                </a:gridCol>
                <a:gridCol w="822960">
                  <a:extLst>
                    <a:ext uri="{9D8B030D-6E8A-4147-A177-3AD203B41FA5}">
                      <a16:colId xmlns:a16="http://schemas.microsoft.com/office/drawing/2014/main" val="2386615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2161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- 2021-09-29 18:00:06</a:t>
                      </a:r>
                      <a:r>
                        <a:rPr kumimoji="0" lang="es-ES" sz="1000" b="0" i="0" u="none" strike="noStrike" kern="1200" cap="none" spc="0" normalizeH="0" baseline="0" noProof="0">
                          <a:ln>
                            <a:noFill/>
                          </a:ln>
                          <a:solidFill>
                            <a:prstClr val="black"/>
                          </a:solidFill>
                          <a:effectLst/>
                          <a:uLnTx/>
                          <a:uFillTx/>
                          <a:latin typeface="+mn-lt"/>
                          <a:ea typeface="+mn-ea"/>
                          <a:cs typeface="+mn-cs"/>
                        </a:rPr>
                        <a:t>
 🛣️ ¡Una nueva edición de #MiLeyenda llega desde La Pampa! Corría el año 1985 cuando el pampeano javiparra66  se decidió a cruzar la Cordillera de los Andes en su Honda CB900F. ¿Una moto de asfalto en una aventura de ripio? Sí, y una experiencia inolvidable 🏔️ 
¿Vos también tenes una historia para contar? ¡Envianos una foto de tu Leyenda por MD!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51.2885-15/243213599_577347340277073_6371477421005281206_n.jpg?_nc_cat=100&amp;ccb=1-5&amp;_nc_sid=8ae9d6&amp;_nc_ohc=5WcgnGBpv0EAX9pVQUI&amp;_nc_ht=scontent-ort2-2.cdninstagram.com&amp;edm=AL-3X8kEAAAA&amp;oh=0a39ffd014a00ca0ca91cfbf21cd850e&amp;oe=615BF0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98171963"/>
                  </a:ext>
                </a:extLst>
              </a:tr>
            </a:tbl>
          </a:graphicData>
        </a:graphic>
      </p:graphicFrame>
      <p:sp>
        <p:nvSpPr>
          <p:cNvPr id="4" name="Text Placeholder 3">
            <a:extLst>
              <a:ext uri="{FF2B5EF4-FFF2-40B4-BE49-F238E27FC236}">
                <a16:creationId xmlns:a16="http://schemas.microsoft.com/office/drawing/2014/main" id="{055F1DC0-ED0D-4072-98CE-6D5C74F8401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64184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74194-16DD-44B1-9ADC-DE2B1644D74D}"/>
              </a:ext>
            </a:extLst>
          </p:cNvPr>
          <p:cNvSpPr>
            <a:spLocks noGrp="1"/>
          </p:cNvSpPr>
          <p:nvPr>
            <p:ph type="title"/>
          </p:nvPr>
        </p:nvSpPr>
        <p:spPr/>
        <p:txBody>
          <a:bodyPr/>
          <a:lstStyle/>
          <a:p>
            <a:r>
              <a:rPr lang="en-US"/>
              <a:t>Instagram Posts Table | La Emilia - 2 of 24</a:t>
            </a:r>
          </a:p>
        </p:txBody>
      </p:sp>
      <p:graphicFrame>
        <p:nvGraphicFramePr>
          <p:cNvPr id="5" name="Table Placeholder 4">
            <a:extLst>
              <a:ext uri="{FF2B5EF4-FFF2-40B4-BE49-F238E27FC236}">
                <a16:creationId xmlns:a16="http://schemas.microsoft.com/office/drawing/2014/main" id="{2EB9C5D6-0616-4A63-A19E-D072F7E5739C}"/>
              </a:ext>
            </a:extLst>
          </p:cNvPr>
          <p:cNvGraphicFramePr>
            <a:graphicFrameLocks noGrp="1"/>
          </p:cNvGraphicFramePr>
          <p:nvPr>
            <p:ph type="tbl" sz="quarter" idx="13"/>
            <p:extLst>
              <p:ext uri="{D42A27DB-BD31-4B8C-83A1-F6EECF244321}">
                <p14:modId xmlns:p14="http://schemas.microsoft.com/office/powerpoint/2010/main" val="3537402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7202565"/>
                    </a:ext>
                  </a:extLst>
                </a:gridCol>
                <a:gridCol w="1810512">
                  <a:extLst>
                    <a:ext uri="{9D8B030D-6E8A-4147-A177-3AD203B41FA5}">
                      <a16:colId xmlns:a16="http://schemas.microsoft.com/office/drawing/2014/main" val="1001143546"/>
                    </a:ext>
                  </a:extLst>
                </a:gridCol>
                <a:gridCol w="822960">
                  <a:extLst>
                    <a:ext uri="{9D8B030D-6E8A-4147-A177-3AD203B41FA5}">
                      <a16:colId xmlns:a16="http://schemas.microsoft.com/office/drawing/2014/main" val="183211827"/>
                    </a:ext>
                  </a:extLst>
                </a:gridCol>
                <a:gridCol w="822960">
                  <a:extLst>
                    <a:ext uri="{9D8B030D-6E8A-4147-A177-3AD203B41FA5}">
                      <a16:colId xmlns:a16="http://schemas.microsoft.com/office/drawing/2014/main" val="1726100648"/>
                    </a:ext>
                  </a:extLst>
                </a:gridCol>
                <a:gridCol w="822960">
                  <a:extLst>
                    <a:ext uri="{9D8B030D-6E8A-4147-A177-3AD203B41FA5}">
                      <a16:colId xmlns:a16="http://schemas.microsoft.com/office/drawing/2014/main" val="3715228693"/>
                    </a:ext>
                  </a:extLst>
                </a:gridCol>
                <a:gridCol w="822960">
                  <a:extLst>
                    <a:ext uri="{9D8B030D-6E8A-4147-A177-3AD203B41FA5}">
                      <a16:colId xmlns:a16="http://schemas.microsoft.com/office/drawing/2014/main" val="935457720"/>
                    </a:ext>
                  </a:extLst>
                </a:gridCol>
                <a:gridCol w="822960">
                  <a:extLst>
                    <a:ext uri="{9D8B030D-6E8A-4147-A177-3AD203B41FA5}">
                      <a16:colId xmlns:a16="http://schemas.microsoft.com/office/drawing/2014/main" val="245802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6346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- 2021-09-15 12:00:21</a:t>
                      </a:r>
                      <a:r>
                        <a:rPr kumimoji="0" lang="es-ES" sz="1000" b="0" i="0" u="none" strike="noStrike" kern="1200" cap="none" spc="0" normalizeH="0" baseline="0" noProof="0">
                          <a:ln>
                            <a:noFill/>
                          </a:ln>
                          <a:solidFill>
                            <a:prstClr val="black"/>
                          </a:solidFill>
                          <a:effectLst/>
                          <a:uLnTx/>
                          <a:uFillTx/>
                          <a:latin typeface="+mn-lt"/>
                          <a:ea typeface="+mn-ea"/>
                          <a:cs typeface="+mn-cs"/>
                        </a:rPr>
                        <a:t>
 Una nueva edición de “Mi Leyenda” llega junto a cristiannrodriguez y su CRF230 🤩
 Cuando era pequeño soñaba conocer el mundo, y de la mano de su CRF230 llegó a lugares soñados. 🌎 
¿Vos también querés compartir tu historia en #MiLeyenda? ¡Envianos una foto de tu moto por MD y contanos por qué es tan especial para vos!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51.2885-15/241960568_124955919875871_3088930766535458769_n.jpg?_nc_cat=101&amp;ccb=1-5&amp;_nc_sid=8ae9d6&amp;_nc_ohc=abx39IsgvYgAX8tz00b&amp;_nc_ht=scontent-ort2-2.cdninstagram.com&amp;edm=AL-3X8kEAAAA&amp;oh=71cd7e2bbf94b50ba0dcd4aaf73aa956&amp;oe=615C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9990980"/>
                  </a:ext>
                </a:extLst>
              </a:tr>
            </a:tbl>
          </a:graphicData>
        </a:graphic>
      </p:graphicFrame>
      <p:sp>
        <p:nvSpPr>
          <p:cNvPr id="4" name="Text Placeholder 3">
            <a:extLst>
              <a:ext uri="{FF2B5EF4-FFF2-40B4-BE49-F238E27FC236}">
                <a16:creationId xmlns:a16="http://schemas.microsoft.com/office/drawing/2014/main" id="{1536CC71-FAC9-4DF7-B9ED-929A911577A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875642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D5573-4EAF-4D66-9B31-1026E587EE52}"/>
              </a:ext>
            </a:extLst>
          </p:cNvPr>
          <p:cNvSpPr>
            <a:spLocks noGrp="1"/>
          </p:cNvSpPr>
          <p:nvPr>
            <p:ph type="title"/>
          </p:nvPr>
        </p:nvSpPr>
        <p:spPr/>
        <p:txBody>
          <a:bodyPr/>
          <a:lstStyle/>
          <a:p>
            <a:r>
              <a:rPr lang="en-US"/>
              <a:t>Instagram Posts Table | La Emilia - 3 of 24</a:t>
            </a:r>
          </a:p>
        </p:txBody>
      </p:sp>
      <p:graphicFrame>
        <p:nvGraphicFramePr>
          <p:cNvPr id="5" name="Table Placeholder 4">
            <a:extLst>
              <a:ext uri="{FF2B5EF4-FFF2-40B4-BE49-F238E27FC236}">
                <a16:creationId xmlns:a16="http://schemas.microsoft.com/office/drawing/2014/main" id="{CCA73A17-F542-4680-B5DF-9B2F22119BE4}"/>
              </a:ext>
            </a:extLst>
          </p:cNvPr>
          <p:cNvGraphicFramePr>
            <a:graphicFrameLocks noGrp="1"/>
          </p:cNvGraphicFramePr>
          <p:nvPr>
            <p:ph type="tbl" sz="quarter" idx="13"/>
            <p:extLst>
              <p:ext uri="{D42A27DB-BD31-4B8C-83A1-F6EECF244321}">
                <p14:modId xmlns:p14="http://schemas.microsoft.com/office/powerpoint/2010/main" val="4171767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49493558"/>
                    </a:ext>
                  </a:extLst>
                </a:gridCol>
                <a:gridCol w="1810512">
                  <a:extLst>
                    <a:ext uri="{9D8B030D-6E8A-4147-A177-3AD203B41FA5}">
                      <a16:colId xmlns:a16="http://schemas.microsoft.com/office/drawing/2014/main" val="1660771806"/>
                    </a:ext>
                  </a:extLst>
                </a:gridCol>
                <a:gridCol w="822960">
                  <a:extLst>
                    <a:ext uri="{9D8B030D-6E8A-4147-A177-3AD203B41FA5}">
                      <a16:colId xmlns:a16="http://schemas.microsoft.com/office/drawing/2014/main" val="4149465090"/>
                    </a:ext>
                  </a:extLst>
                </a:gridCol>
                <a:gridCol w="822960">
                  <a:extLst>
                    <a:ext uri="{9D8B030D-6E8A-4147-A177-3AD203B41FA5}">
                      <a16:colId xmlns:a16="http://schemas.microsoft.com/office/drawing/2014/main" val="3230644277"/>
                    </a:ext>
                  </a:extLst>
                </a:gridCol>
                <a:gridCol w="822960">
                  <a:extLst>
                    <a:ext uri="{9D8B030D-6E8A-4147-A177-3AD203B41FA5}">
                      <a16:colId xmlns:a16="http://schemas.microsoft.com/office/drawing/2014/main" val="3138768876"/>
                    </a:ext>
                  </a:extLst>
                </a:gridCol>
                <a:gridCol w="822960">
                  <a:extLst>
                    <a:ext uri="{9D8B030D-6E8A-4147-A177-3AD203B41FA5}">
                      <a16:colId xmlns:a16="http://schemas.microsoft.com/office/drawing/2014/main" val="2157911962"/>
                    </a:ext>
                  </a:extLst>
                </a:gridCol>
                <a:gridCol w="822960">
                  <a:extLst>
                    <a:ext uri="{9D8B030D-6E8A-4147-A177-3AD203B41FA5}">
                      <a16:colId xmlns:a16="http://schemas.microsoft.com/office/drawing/2014/main" val="4244919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485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- 2021-09-15 14:20:10</a:t>
                      </a:r>
                      <a:r>
                        <a:rPr kumimoji="0" lang="es-ES" sz="1000" b="0" i="0" u="none" strike="noStrike" kern="1200" cap="none" spc="0" normalizeH="0" baseline="0" noProof="0">
                          <a:ln>
                            <a:noFill/>
                          </a:ln>
                          <a:solidFill>
                            <a:prstClr val="black"/>
                          </a:solidFill>
                          <a:effectLst/>
                          <a:uLnTx/>
                          <a:uFillTx/>
                          <a:latin typeface="+mn-lt"/>
                          <a:ea typeface="+mn-ea"/>
                          <a:cs typeface="+mn-cs"/>
                        </a:rPr>
                        <a:t>
 Duke 390 🔥🤘🏻. Financiala 18 Cuotas Sin Interés + Anticipo!
Para más información comunicate con nuestros concesionarios oficiales. Encontralos en nuestra web (link en bio)
.
#KTM #Readytorace #Duke390 #GetDuked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241856925_371303234644132_1477408909262592792_n.jpg?_nc_cat=109&amp;ccb=1-5&amp;_nc_sid=8ae9d6&amp;_nc_ohc=wZ0p0-6SOTEAX-1HKzp&amp;_nc_ht=scontent-ort2-2.cdninstagram.com&amp;edm=AL-3X8kEAAAA&amp;oh=c970dc91a819fd3ab93d24b85c8de0ae&amp;oe=615C593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1352097"/>
                  </a:ext>
                </a:extLst>
              </a:tr>
            </a:tbl>
          </a:graphicData>
        </a:graphic>
      </p:graphicFrame>
      <p:sp>
        <p:nvSpPr>
          <p:cNvPr id="4" name="Text Placeholder 3">
            <a:extLst>
              <a:ext uri="{FF2B5EF4-FFF2-40B4-BE49-F238E27FC236}">
                <a16:creationId xmlns:a16="http://schemas.microsoft.com/office/drawing/2014/main" id="{A3770327-1E1D-4EE9-8E0E-491445EED97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06324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16DE3-2653-4CAF-9957-46C68FF71F9F}"/>
              </a:ext>
            </a:extLst>
          </p:cNvPr>
          <p:cNvSpPr>
            <a:spLocks noGrp="1"/>
          </p:cNvSpPr>
          <p:nvPr>
            <p:ph type="title"/>
          </p:nvPr>
        </p:nvSpPr>
        <p:spPr/>
        <p:txBody>
          <a:bodyPr/>
          <a:lstStyle/>
          <a:p>
            <a:r>
              <a:rPr lang="en-US"/>
              <a:t>Instagram Posts Table | La Emilia - 4 of 24</a:t>
            </a:r>
          </a:p>
        </p:txBody>
      </p:sp>
      <p:graphicFrame>
        <p:nvGraphicFramePr>
          <p:cNvPr id="5" name="Table Placeholder 4">
            <a:extLst>
              <a:ext uri="{FF2B5EF4-FFF2-40B4-BE49-F238E27FC236}">
                <a16:creationId xmlns:a16="http://schemas.microsoft.com/office/drawing/2014/main" id="{5A89AC87-8978-4B35-81BF-A795889B2EEF}"/>
              </a:ext>
            </a:extLst>
          </p:cNvPr>
          <p:cNvGraphicFramePr>
            <a:graphicFrameLocks noGrp="1"/>
          </p:cNvGraphicFramePr>
          <p:nvPr>
            <p:ph type="tbl" sz="quarter" idx="13"/>
            <p:extLst>
              <p:ext uri="{D42A27DB-BD31-4B8C-83A1-F6EECF244321}">
                <p14:modId xmlns:p14="http://schemas.microsoft.com/office/powerpoint/2010/main" val="2237857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10245975"/>
                    </a:ext>
                  </a:extLst>
                </a:gridCol>
                <a:gridCol w="1810512">
                  <a:extLst>
                    <a:ext uri="{9D8B030D-6E8A-4147-A177-3AD203B41FA5}">
                      <a16:colId xmlns:a16="http://schemas.microsoft.com/office/drawing/2014/main" val="3109018940"/>
                    </a:ext>
                  </a:extLst>
                </a:gridCol>
                <a:gridCol w="822960">
                  <a:extLst>
                    <a:ext uri="{9D8B030D-6E8A-4147-A177-3AD203B41FA5}">
                      <a16:colId xmlns:a16="http://schemas.microsoft.com/office/drawing/2014/main" val="2145912646"/>
                    </a:ext>
                  </a:extLst>
                </a:gridCol>
                <a:gridCol w="822960">
                  <a:extLst>
                    <a:ext uri="{9D8B030D-6E8A-4147-A177-3AD203B41FA5}">
                      <a16:colId xmlns:a16="http://schemas.microsoft.com/office/drawing/2014/main" val="3011171115"/>
                    </a:ext>
                  </a:extLst>
                </a:gridCol>
                <a:gridCol w="822960">
                  <a:extLst>
                    <a:ext uri="{9D8B030D-6E8A-4147-A177-3AD203B41FA5}">
                      <a16:colId xmlns:a16="http://schemas.microsoft.com/office/drawing/2014/main" val="1716478568"/>
                    </a:ext>
                  </a:extLst>
                </a:gridCol>
                <a:gridCol w="822960">
                  <a:extLst>
                    <a:ext uri="{9D8B030D-6E8A-4147-A177-3AD203B41FA5}">
                      <a16:colId xmlns:a16="http://schemas.microsoft.com/office/drawing/2014/main" val="346969355"/>
                    </a:ext>
                  </a:extLst>
                </a:gridCol>
                <a:gridCol w="822960">
                  <a:extLst>
                    <a:ext uri="{9D8B030D-6E8A-4147-A177-3AD203B41FA5}">
                      <a16:colId xmlns:a16="http://schemas.microsoft.com/office/drawing/2014/main" val="1425233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785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- 2021-09-02 16:01:29</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la renovación de la increíble Yamaha MT-09? Esta nueva versión crea una combinación perfecta entre estética, tecnología y prestaciones de excelente nivel.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241002506_401860841461887_1393215274441351137_n.jpg?_nc_cat=108&amp;ccb=1-5&amp;_nc_sid=8ae9d6&amp;_nc_eui2=AeHXtDMBKpTE0J1WirDOcq2L6MOaRpIiGkjow5pGkiIaSANce0x9ouldXsAkhB0NklJUYUQjmDzSeCt-tMMfd2Ov&amp;_nc_ohc=G-BEZ3t8iKQAX86qcD5&amp;_nc_ht=scontent-iad3-2.cdninstagram.com&amp;edm=AL-3X8kEAAAA&amp;oh=40a4226878a3763ebf71b18ad9f236f2&amp;oe=6158E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5587432"/>
                  </a:ext>
                </a:extLst>
              </a:tr>
            </a:tbl>
          </a:graphicData>
        </a:graphic>
      </p:graphicFrame>
      <p:sp>
        <p:nvSpPr>
          <p:cNvPr id="4" name="Text Placeholder 3">
            <a:extLst>
              <a:ext uri="{FF2B5EF4-FFF2-40B4-BE49-F238E27FC236}">
                <a16:creationId xmlns:a16="http://schemas.microsoft.com/office/drawing/2014/main" id="{7C1715B7-8D8D-4732-A7D6-201B70729B0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737043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EAC05-89E6-4F3B-B9AA-C8E69D921096}"/>
              </a:ext>
            </a:extLst>
          </p:cNvPr>
          <p:cNvSpPr>
            <a:spLocks noGrp="1"/>
          </p:cNvSpPr>
          <p:nvPr>
            <p:ph type="title"/>
          </p:nvPr>
        </p:nvSpPr>
        <p:spPr/>
        <p:txBody>
          <a:bodyPr/>
          <a:lstStyle/>
          <a:p>
            <a:r>
              <a:rPr lang="en-US"/>
              <a:t>Instagram Posts Table | La Emilia - 5 of 24</a:t>
            </a:r>
          </a:p>
        </p:txBody>
      </p:sp>
      <p:graphicFrame>
        <p:nvGraphicFramePr>
          <p:cNvPr id="5" name="Table Placeholder 4">
            <a:extLst>
              <a:ext uri="{FF2B5EF4-FFF2-40B4-BE49-F238E27FC236}">
                <a16:creationId xmlns:a16="http://schemas.microsoft.com/office/drawing/2014/main" id="{F3886C44-2168-4E55-B41A-61F851E3B3E7}"/>
              </a:ext>
            </a:extLst>
          </p:cNvPr>
          <p:cNvGraphicFramePr>
            <a:graphicFrameLocks noGrp="1"/>
          </p:cNvGraphicFramePr>
          <p:nvPr>
            <p:ph type="tbl" sz="quarter" idx="13"/>
            <p:extLst>
              <p:ext uri="{D42A27DB-BD31-4B8C-83A1-F6EECF244321}">
                <p14:modId xmlns:p14="http://schemas.microsoft.com/office/powerpoint/2010/main" val="460650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55009780"/>
                    </a:ext>
                  </a:extLst>
                </a:gridCol>
                <a:gridCol w="1810512">
                  <a:extLst>
                    <a:ext uri="{9D8B030D-6E8A-4147-A177-3AD203B41FA5}">
                      <a16:colId xmlns:a16="http://schemas.microsoft.com/office/drawing/2014/main" val="503295595"/>
                    </a:ext>
                  </a:extLst>
                </a:gridCol>
                <a:gridCol w="822960">
                  <a:extLst>
                    <a:ext uri="{9D8B030D-6E8A-4147-A177-3AD203B41FA5}">
                      <a16:colId xmlns:a16="http://schemas.microsoft.com/office/drawing/2014/main" val="908735799"/>
                    </a:ext>
                  </a:extLst>
                </a:gridCol>
                <a:gridCol w="822960">
                  <a:extLst>
                    <a:ext uri="{9D8B030D-6E8A-4147-A177-3AD203B41FA5}">
                      <a16:colId xmlns:a16="http://schemas.microsoft.com/office/drawing/2014/main" val="2498888054"/>
                    </a:ext>
                  </a:extLst>
                </a:gridCol>
                <a:gridCol w="822960">
                  <a:extLst>
                    <a:ext uri="{9D8B030D-6E8A-4147-A177-3AD203B41FA5}">
                      <a16:colId xmlns:a16="http://schemas.microsoft.com/office/drawing/2014/main" val="2933870171"/>
                    </a:ext>
                  </a:extLst>
                </a:gridCol>
                <a:gridCol w="822960">
                  <a:extLst>
                    <a:ext uri="{9D8B030D-6E8A-4147-A177-3AD203B41FA5}">
                      <a16:colId xmlns:a16="http://schemas.microsoft.com/office/drawing/2014/main" val="2693129362"/>
                    </a:ext>
                  </a:extLst>
                </a:gridCol>
                <a:gridCol w="822960">
                  <a:extLst>
                    <a:ext uri="{9D8B030D-6E8A-4147-A177-3AD203B41FA5}">
                      <a16:colId xmlns:a16="http://schemas.microsoft.com/office/drawing/2014/main" val="2222594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060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- 2021-09-30 17:10:56</a:t>
                      </a:r>
                      <a:r>
                        <a:rPr kumimoji="0" lang="en-US" sz="1000" b="0" i="0" u="none" strike="noStrike" kern="1200" cap="none" spc="0" normalizeH="0" baseline="0" noProof="0">
                          <a:ln>
                            <a:noFill/>
                          </a:ln>
                          <a:solidFill>
                            <a:prstClr val="black"/>
                          </a:solidFill>
                          <a:effectLst/>
                          <a:uLnTx/>
                          <a:uFillTx/>
                          <a:latin typeface="+mn-lt"/>
                          <a:ea typeface="+mn-ea"/>
                          <a:cs typeface="+mn-cs"/>
                        </a:rPr>
                        <a:t>
 Liviana, potente y rápida: ¡la KTM 390 DUKE es tu ticket al puro placer de conducir!
#KTM #ReadyToRace #KTM390Duke #CornerRocket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243379613_297892695075949_7757389425063955962_n.jpg?_nc_cat=107&amp;ccb=1-5&amp;_nc_sid=8ae9d6&amp;_nc_ohc=8SeUUbfYbe0AX_ky6jE&amp;_nc_ht=scontent-ort2-2.cdninstagram.com&amp;edm=AL-3X8kEAAAA&amp;oh=1407d8f56338b97042fb1a81e7fda5df&amp;oe=615AC2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5424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- 2021-09-16 12:06:06</a:t>
                      </a:r>
                      <a:r>
                        <a:rPr kumimoji="0" lang="es-ES" sz="1000" b="0" i="0" u="none" strike="noStrike" kern="1200" cap="none" spc="0" normalizeH="0" baseline="0" noProof="0">
                          <a:ln>
                            <a:noFill/>
                          </a:ln>
                          <a:solidFill>
                            <a:prstClr val="black"/>
                          </a:solidFill>
                          <a:effectLst/>
                          <a:uLnTx/>
                          <a:uFillTx/>
                          <a:latin typeface="+mn-lt"/>
                          <a:ea typeface="+mn-ea"/>
                          <a:cs typeface="+mn-cs"/>
                        </a:rPr>
                        <a:t>
 Vení, sentate, dale play y escuchá lo que la CB250 Twister tiene para decirte.
Conocela en nuestro link en bio 😉
#Twisterapia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242192976_4316008458446864_5064331178470917681_n.jpg?_nc_ht=scontent.cdninstagram.com&amp;_nc_cat=108&amp;_nc_ohc=Q_DANvrPBMcAX9nL9w0&amp;edm=AMO9-JQAAAAA&amp;ccb=7-4&amp;oh=05b480a90a58c764721d60939c986928&amp;oe=6158E2C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30163102"/>
                  </a:ext>
                </a:extLst>
              </a:tr>
            </a:tbl>
          </a:graphicData>
        </a:graphic>
      </p:graphicFrame>
      <p:sp>
        <p:nvSpPr>
          <p:cNvPr id="4" name="Text Placeholder 3">
            <a:extLst>
              <a:ext uri="{FF2B5EF4-FFF2-40B4-BE49-F238E27FC236}">
                <a16:creationId xmlns:a16="http://schemas.microsoft.com/office/drawing/2014/main" id="{56838053-5DC8-436E-90F8-DFFC9480771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5333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5261B-9F70-435B-B7ED-FE345DEA808D}"/>
              </a:ext>
            </a:extLst>
          </p:cNvPr>
          <p:cNvSpPr>
            <a:spLocks noGrp="1"/>
          </p:cNvSpPr>
          <p:nvPr>
            <p:ph type="title"/>
          </p:nvPr>
        </p:nvSpPr>
        <p:spPr/>
        <p:txBody>
          <a:bodyPr/>
          <a:lstStyle/>
          <a:p>
            <a:r>
              <a:rPr lang="en-US"/>
              <a:t>Instagram Posts Table | La Emilia - 6 of 24</a:t>
            </a:r>
          </a:p>
        </p:txBody>
      </p:sp>
      <p:graphicFrame>
        <p:nvGraphicFramePr>
          <p:cNvPr id="5" name="Table Placeholder 4">
            <a:extLst>
              <a:ext uri="{FF2B5EF4-FFF2-40B4-BE49-F238E27FC236}">
                <a16:creationId xmlns:a16="http://schemas.microsoft.com/office/drawing/2014/main" id="{6F8FFA50-B5B3-461B-9DC3-CAE5140FF434}"/>
              </a:ext>
            </a:extLst>
          </p:cNvPr>
          <p:cNvGraphicFramePr>
            <a:graphicFrameLocks noGrp="1"/>
          </p:cNvGraphicFramePr>
          <p:nvPr>
            <p:ph type="tbl" sz="quarter" idx="13"/>
            <p:extLst>
              <p:ext uri="{D42A27DB-BD31-4B8C-83A1-F6EECF244321}">
                <p14:modId xmlns:p14="http://schemas.microsoft.com/office/powerpoint/2010/main" val="509139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58352056"/>
                    </a:ext>
                  </a:extLst>
                </a:gridCol>
                <a:gridCol w="1810512">
                  <a:extLst>
                    <a:ext uri="{9D8B030D-6E8A-4147-A177-3AD203B41FA5}">
                      <a16:colId xmlns:a16="http://schemas.microsoft.com/office/drawing/2014/main" val="3868550138"/>
                    </a:ext>
                  </a:extLst>
                </a:gridCol>
                <a:gridCol w="822960">
                  <a:extLst>
                    <a:ext uri="{9D8B030D-6E8A-4147-A177-3AD203B41FA5}">
                      <a16:colId xmlns:a16="http://schemas.microsoft.com/office/drawing/2014/main" val="3476225839"/>
                    </a:ext>
                  </a:extLst>
                </a:gridCol>
                <a:gridCol w="822960">
                  <a:extLst>
                    <a:ext uri="{9D8B030D-6E8A-4147-A177-3AD203B41FA5}">
                      <a16:colId xmlns:a16="http://schemas.microsoft.com/office/drawing/2014/main" val="2654351100"/>
                    </a:ext>
                  </a:extLst>
                </a:gridCol>
                <a:gridCol w="822960">
                  <a:extLst>
                    <a:ext uri="{9D8B030D-6E8A-4147-A177-3AD203B41FA5}">
                      <a16:colId xmlns:a16="http://schemas.microsoft.com/office/drawing/2014/main" val="775357204"/>
                    </a:ext>
                  </a:extLst>
                </a:gridCol>
                <a:gridCol w="822960">
                  <a:extLst>
                    <a:ext uri="{9D8B030D-6E8A-4147-A177-3AD203B41FA5}">
                      <a16:colId xmlns:a16="http://schemas.microsoft.com/office/drawing/2014/main" val="1971942372"/>
                    </a:ext>
                  </a:extLst>
                </a:gridCol>
                <a:gridCol w="822960">
                  <a:extLst>
                    <a:ext uri="{9D8B030D-6E8A-4147-A177-3AD203B41FA5}">
                      <a16:colId xmlns:a16="http://schemas.microsoft.com/office/drawing/2014/main" val="3875631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487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- 2021-09-21 11:00:59</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primavera para vos, de parte de toda la familia Honda 🏍️🌼
#DíaDeLaPrimavera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51.2885-15/242401134_121341350254269_6625223408699832658_n.jpg?_nc_cat=110&amp;ccb=1-5&amp;_nc_sid=8ae9d6&amp;_nc_ohc=nFVUP5p0XNgAX_CBMaf&amp;_nc_ht=scontent-ort2-2.cdninstagram.com&amp;edm=AL-3X8kEAAAA&amp;oh=520349b4dd0c32c75bd17829b1a8eb35&amp;oe=615AFA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45867220"/>
                  </a:ext>
                </a:extLst>
              </a:tr>
            </a:tbl>
          </a:graphicData>
        </a:graphic>
      </p:graphicFrame>
      <p:sp>
        <p:nvSpPr>
          <p:cNvPr id="4" name="Text Placeholder 3">
            <a:extLst>
              <a:ext uri="{FF2B5EF4-FFF2-40B4-BE49-F238E27FC236}">
                <a16:creationId xmlns:a16="http://schemas.microsoft.com/office/drawing/2014/main" id="{918750AC-98A5-4F31-B8D3-85230DA3DA6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63521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76095-5378-4777-99FC-5FE29D5A9C80}"/>
              </a:ext>
            </a:extLst>
          </p:cNvPr>
          <p:cNvSpPr>
            <a:spLocks noGrp="1"/>
          </p:cNvSpPr>
          <p:nvPr>
            <p:ph type="title"/>
          </p:nvPr>
        </p:nvSpPr>
        <p:spPr/>
        <p:txBody>
          <a:bodyPr/>
          <a:lstStyle/>
          <a:p>
            <a:r>
              <a:rPr lang="en-US"/>
              <a:t>Instagram Posts Table | La Emilia - 7 of 24</a:t>
            </a:r>
          </a:p>
        </p:txBody>
      </p:sp>
      <p:graphicFrame>
        <p:nvGraphicFramePr>
          <p:cNvPr id="5" name="Table Placeholder 4">
            <a:extLst>
              <a:ext uri="{FF2B5EF4-FFF2-40B4-BE49-F238E27FC236}">
                <a16:creationId xmlns:a16="http://schemas.microsoft.com/office/drawing/2014/main" id="{E113BA72-E660-49FE-9CF5-230D1E1E9F41}"/>
              </a:ext>
            </a:extLst>
          </p:cNvPr>
          <p:cNvGraphicFramePr>
            <a:graphicFrameLocks noGrp="1"/>
          </p:cNvGraphicFramePr>
          <p:nvPr>
            <p:ph type="tbl" sz="quarter" idx="13"/>
            <p:extLst>
              <p:ext uri="{D42A27DB-BD31-4B8C-83A1-F6EECF244321}">
                <p14:modId xmlns:p14="http://schemas.microsoft.com/office/powerpoint/2010/main" val="799878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37259819"/>
                    </a:ext>
                  </a:extLst>
                </a:gridCol>
                <a:gridCol w="1810512">
                  <a:extLst>
                    <a:ext uri="{9D8B030D-6E8A-4147-A177-3AD203B41FA5}">
                      <a16:colId xmlns:a16="http://schemas.microsoft.com/office/drawing/2014/main" val="1240422019"/>
                    </a:ext>
                  </a:extLst>
                </a:gridCol>
                <a:gridCol w="822960">
                  <a:extLst>
                    <a:ext uri="{9D8B030D-6E8A-4147-A177-3AD203B41FA5}">
                      <a16:colId xmlns:a16="http://schemas.microsoft.com/office/drawing/2014/main" val="2818746195"/>
                    </a:ext>
                  </a:extLst>
                </a:gridCol>
                <a:gridCol w="822960">
                  <a:extLst>
                    <a:ext uri="{9D8B030D-6E8A-4147-A177-3AD203B41FA5}">
                      <a16:colId xmlns:a16="http://schemas.microsoft.com/office/drawing/2014/main" val="3351330467"/>
                    </a:ext>
                  </a:extLst>
                </a:gridCol>
                <a:gridCol w="822960">
                  <a:extLst>
                    <a:ext uri="{9D8B030D-6E8A-4147-A177-3AD203B41FA5}">
                      <a16:colId xmlns:a16="http://schemas.microsoft.com/office/drawing/2014/main" val="102517459"/>
                    </a:ext>
                  </a:extLst>
                </a:gridCol>
                <a:gridCol w="822960">
                  <a:extLst>
                    <a:ext uri="{9D8B030D-6E8A-4147-A177-3AD203B41FA5}">
                      <a16:colId xmlns:a16="http://schemas.microsoft.com/office/drawing/2014/main" val="95210790"/>
                    </a:ext>
                  </a:extLst>
                </a:gridCol>
                <a:gridCol w="822960">
                  <a:extLst>
                    <a:ext uri="{9D8B030D-6E8A-4147-A177-3AD203B41FA5}">
                      <a16:colId xmlns:a16="http://schemas.microsoft.com/office/drawing/2014/main" val="2505975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1045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- 2021-09-28 11:30:08</a:t>
                      </a:r>
                      <a:r>
                        <a:rPr kumimoji="0" lang="es-ES" sz="1000" b="0" i="0" u="none" strike="noStrike" kern="1200" cap="none" spc="0" normalizeH="0" baseline="0" noProof="0">
                          <a:ln>
                            <a:noFill/>
                          </a:ln>
                          <a:solidFill>
                            <a:prstClr val="black"/>
                          </a:solidFill>
                          <a:effectLst/>
                          <a:uLnTx/>
                          <a:uFillTx/>
                          <a:latin typeface="+mn-lt"/>
                          <a:ea typeface="+mn-ea"/>
                          <a:cs typeface="+mn-cs"/>
                        </a:rPr>
                        <a:t>
 Subite a la durabilidad de una marca que conocés muy bien.
Conocela en nuestro link en bio y encontrala en nuestra red de concesionarios oficiales 😉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51.2885-15/243192028_902146460735922_3564394472239100361_n.jpg?_nc_cat=109&amp;ccb=1-5&amp;_nc_sid=8ae9d6&amp;_nc_ohc=hv4Jx6SmOw8AX8d99_e&amp;_nc_ht=scontent-ort2-2.cdninstagram.com&amp;edm=AL-3X8kEAAAA&amp;oh=93fdb1dd706de4bcf86475157e110c37&amp;oe=615C13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37830608"/>
                  </a:ext>
                </a:extLst>
              </a:tr>
            </a:tbl>
          </a:graphicData>
        </a:graphic>
      </p:graphicFrame>
      <p:sp>
        <p:nvSpPr>
          <p:cNvPr id="4" name="Text Placeholder 3">
            <a:extLst>
              <a:ext uri="{FF2B5EF4-FFF2-40B4-BE49-F238E27FC236}">
                <a16:creationId xmlns:a16="http://schemas.microsoft.com/office/drawing/2014/main" id="{741628AF-69F7-48B7-894B-43FCCA03C05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66631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76699-D466-4A3F-B9DD-D118DA977E47}"/>
              </a:ext>
            </a:extLst>
          </p:cNvPr>
          <p:cNvSpPr>
            <a:spLocks noGrp="1"/>
          </p:cNvSpPr>
          <p:nvPr>
            <p:ph type="title"/>
          </p:nvPr>
        </p:nvSpPr>
        <p:spPr/>
        <p:txBody>
          <a:bodyPr/>
          <a:lstStyle/>
          <a:p>
            <a:r>
              <a:rPr lang="en-US"/>
              <a:t>Instagram Posts Table | La Emilia - 8 of 24</a:t>
            </a:r>
          </a:p>
        </p:txBody>
      </p:sp>
      <p:graphicFrame>
        <p:nvGraphicFramePr>
          <p:cNvPr id="5" name="Table Placeholder 4">
            <a:extLst>
              <a:ext uri="{FF2B5EF4-FFF2-40B4-BE49-F238E27FC236}">
                <a16:creationId xmlns:a16="http://schemas.microsoft.com/office/drawing/2014/main" id="{78259BCC-D973-4DC2-83D2-6F3C843CFFD7}"/>
              </a:ext>
            </a:extLst>
          </p:cNvPr>
          <p:cNvGraphicFramePr>
            <a:graphicFrameLocks noGrp="1"/>
          </p:cNvGraphicFramePr>
          <p:nvPr>
            <p:ph type="tbl" sz="quarter" idx="13"/>
            <p:extLst>
              <p:ext uri="{D42A27DB-BD31-4B8C-83A1-F6EECF244321}">
                <p14:modId xmlns:p14="http://schemas.microsoft.com/office/powerpoint/2010/main" val="3204235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65688277"/>
                    </a:ext>
                  </a:extLst>
                </a:gridCol>
                <a:gridCol w="1810512">
                  <a:extLst>
                    <a:ext uri="{9D8B030D-6E8A-4147-A177-3AD203B41FA5}">
                      <a16:colId xmlns:a16="http://schemas.microsoft.com/office/drawing/2014/main" val="2149811044"/>
                    </a:ext>
                  </a:extLst>
                </a:gridCol>
                <a:gridCol w="822960">
                  <a:extLst>
                    <a:ext uri="{9D8B030D-6E8A-4147-A177-3AD203B41FA5}">
                      <a16:colId xmlns:a16="http://schemas.microsoft.com/office/drawing/2014/main" val="3629190117"/>
                    </a:ext>
                  </a:extLst>
                </a:gridCol>
                <a:gridCol w="822960">
                  <a:extLst>
                    <a:ext uri="{9D8B030D-6E8A-4147-A177-3AD203B41FA5}">
                      <a16:colId xmlns:a16="http://schemas.microsoft.com/office/drawing/2014/main" val="157859942"/>
                    </a:ext>
                  </a:extLst>
                </a:gridCol>
                <a:gridCol w="822960">
                  <a:extLst>
                    <a:ext uri="{9D8B030D-6E8A-4147-A177-3AD203B41FA5}">
                      <a16:colId xmlns:a16="http://schemas.microsoft.com/office/drawing/2014/main" val="3201371686"/>
                    </a:ext>
                  </a:extLst>
                </a:gridCol>
                <a:gridCol w="822960">
                  <a:extLst>
                    <a:ext uri="{9D8B030D-6E8A-4147-A177-3AD203B41FA5}">
                      <a16:colId xmlns:a16="http://schemas.microsoft.com/office/drawing/2014/main" val="1061542989"/>
                    </a:ext>
                  </a:extLst>
                </a:gridCol>
                <a:gridCol w="822960">
                  <a:extLst>
                    <a:ext uri="{9D8B030D-6E8A-4147-A177-3AD203B41FA5}">
                      <a16:colId xmlns:a16="http://schemas.microsoft.com/office/drawing/2014/main" val="285980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4868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- 2021-09-03 13:04:05</a:t>
                      </a:r>
                      <a:r>
                        <a:rPr kumimoji="0" lang="es-ES" sz="1000" b="0" i="0" u="none" strike="noStrike" kern="1200" cap="none" spc="0" normalizeH="0" baseline="0" noProof="0">
                          <a:ln>
                            <a:noFill/>
                          </a:ln>
                          <a:solidFill>
                            <a:prstClr val="black"/>
                          </a:solidFill>
                          <a:effectLst/>
                          <a:uLnTx/>
                          <a:uFillTx/>
                          <a:latin typeface="+mn-lt"/>
                          <a:ea typeface="+mn-ea"/>
                          <a:cs typeface="+mn-cs"/>
                        </a:rPr>
                        <a:t>
 ❎ Una cuenta NO OFICIAL cuyo usuario es ktm.argentina está realizando un sorteo con el que no tenemos ninguna relación.
Ayudanos a denunciarla👍🏻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241177683_1535230860160139_1967383624035826043_n.jpg?_nc_cat=109&amp;ccb=1-5&amp;_nc_sid=8ae9d6&amp;_nc_ohc=Vk9S4mp0n_EAX-q6X61&amp;_nc_ht=scontent-ort2-2.cdninstagram.com&amp;edm=AL-3X8kEAAAA&amp;oh=8b3ed6fb9cafb1a55c0b681fbfa539a7&amp;oe=615C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2939471"/>
                  </a:ext>
                </a:extLst>
              </a:tr>
            </a:tbl>
          </a:graphicData>
        </a:graphic>
      </p:graphicFrame>
      <p:sp>
        <p:nvSpPr>
          <p:cNvPr id="4" name="Text Placeholder 3">
            <a:extLst>
              <a:ext uri="{FF2B5EF4-FFF2-40B4-BE49-F238E27FC236}">
                <a16:creationId xmlns:a16="http://schemas.microsoft.com/office/drawing/2014/main" id="{4D970E18-A73C-4270-A07A-E8446F96CB1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56730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A3553-12DE-4795-BA2E-FD2F68B68192}"/>
              </a:ext>
            </a:extLst>
          </p:cNvPr>
          <p:cNvSpPr>
            <a:spLocks noGrp="1"/>
          </p:cNvSpPr>
          <p:nvPr>
            <p:ph type="title"/>
          </p:nvPr>
        </p:nvSpPr>
        <p:spPr/>
        <p:txBody>
          <a:bodyPr/>
          <a:lstStyle/>
          <a:p>
            <a:r>
              <a:rPr lang="en-US"/>
              <a:t>Instagram Posts Table | La Emilia - 9 of 24</a:t>
            </a:r>
          </a:p>
        </p:txBody>
      </p:sp>
      <p:graphicFrame>
        <p:nvGraphicFramePr>
          <p:cNvPr id="5" name="Table Placeholder 4">
            <a:extLst>
              <a:ext uri="{FF2B5EF4-FFF2-40B4-BE49-F238E27FC236}">
                <a16:creationId xmlns:a16="http://schemas.microsoft.com/office/drawing/2014/main" id="{882B60C7-0D01-490E-80CB-2CC41F6503C8}"/>
              </a:ext>
            </a:extLst>
          </p:cNvPr>
          <p:cNvGraphicFramePr>
            <a:graphicFrameLocks noGrp="1"/>
          </p:cNvGraphicFramePr>
          <p:nvPr>
            <p:ph type="tbl" sz="quarter" idx="13"/>
            <p:extLst>
              <p:ext uri="{D42A27DB-BD31-4B8C-83A1-F6EECF244321}">
                <p14:modId xmlns:p14="http://schemas.microsoft.com/office/powerpoint/2010/main" val="25033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94980580"/>
                    </a:ext>
                  </a:extLst>
                </a:gridCol>
                <a:gridCol w="1810512">
                  <a:extLst>
                    <a:ext uri="{9D8B030D-6E8A-4147-A177-3AD203B41FA5}">
                      <a16:colId xmlns:a16="http://schemas.microsoft.com/office/drawing/2014/main" val="1726743881"/>
                    </a:ext>
                  </a:extLst>
                </a:gridCol>
                <a:gridCol w="822960">
                  <a:extLst>
                    <a:ext uri="{9D8B030D-6E8A-4147-A177-3AD203B41FA5}">
                      <a16:colId xmlns:a16="http://schemas.microsoft.com/office/drawing/2014/main" val="893364203"/>
                    </a:ext>
                  </a:extLst>
                </a:gridCol>
                <a:gridCol w="822960">
                  <a:extLst>
                    <a:ext uri="{9D8B030D-6E8A-4147-A177-3AD203B41FA5}">
                      <a16:colId xmlns:a16="http://schemas.microsoft.com/office/drawing/2014/main" val="487666672"/>
                    </a:ext>
                  </a:extLst>
                </a:gridCol>
                <a:gridCol w="822960">
                  <a:extLst>
                    <a:ext uri="{9D8B030D-6E8A-4147-A177-3AD203B41FA5}">
                      <a16:colId xmlns:a16="http://schemas.microsoft.com/office/drawing/2014/main" val="11959989"/>
                    </a:ext>
                  </a:extLst>
                </a:gridCol>
                <a:gridCol w="822960">
                  <a:extLst>
                    <a:ext uri="{9D8B030D-6E8A-4147-A177-3AD203B41FA5}">
                      <a16:colId xmlns:a16="http://schemas.microsoft.com/office/drawing/2014/main" val="4250645153"/>
                    </a:ext>
                  </a:extLst>
                </a:gridCol>
                <a:gridCol w="822960">
                  <a:extLst>
                    <a:ext uri="{9D8B030D-6E8A-4147-A177-3AD203B41FA5}">
                      <a16:colId xmlns:a16="http://schemas.microsoft.com/office/drawing/2014/main" val="3866775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464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- 2021-09-02 09:53:48</a:t>
                      </a:r>
                      <a:r>
                        <a:rPr kumimoji="0" lang="es-ES" sz="1000" b="0" i="0" u="none" strike="noStrike" kern="1200" cap="none" spc="0" normalizeH="0" baseline="0" noProof="0">
                          <a:ln>
                            <a:noFill/>
                          </a:ln>
                          <a:solidFill>
                            <a:prstClr val="black"/>
                          </a:solidFill>
                          <a:effectLst/>
                          <a:uLnTx/>
                          <a:uFillTx/>
                          <a:latin typeface="+mn-lt"/>
                          <a:ea typeface="+mn-ea"/>
                          <a:cs typeface="+mn-cs"/>
                        </a:rPr>
                        <a:t>
 #repost
🤷‍♀️Cosas que AMO de Viajar en moto: (¿Vos coincidís en algunas?🤔)
👉Al 3er día ya no sé qué día de la semana es
👉Cuando cambio de provincia hay momentos que creo estar en un lugar y estoy en otro 😂
👉Los horarios los tengo en cuenta sólo para salir a la ruta y luego mi reloj se divide en: Almuerzo- Mates en la Ruta - Cena
👉Poder tomar un café en una estación de servicio , se vuelve un gran deseo cumplido cuando llevo horas en Ruta
👉Saludar a otras motos que pasan es motivo de diversión en las interminables rutas rectas
👉Tengo el tiempo suficiente para escuchar un audiolibro completo..o dos o tres
👉los horarios de trabajo son 2: en la madrugada antes de viajar o a cada momento donde tengo señal. Y eso cambia día a día, lo que me hace salir de la zona de confort, adaptarme y agradecer cosas básicas como tener señal
👉Cualquier árbol es el lugar perfecto para descansar
👉Tener agua fresca vale doble y haber podido cocinar unas galletas caseras para acompañar el mate es un lujo
👉Veo animales libres y me sorprendo de lo cerca que los encuentro algunas veces
👉Y quizás la mejor de todas: Elijo mi propio camino a cada segundo💫
.
.
Bendita Vida💛
.
.
frascaroli_bikes
benelliarg
.
.
.
#travelphotography #mibenelli #lifestyle #free #girl #motos #pasion #felicidad #naturaleza #mountain #travelling #libertad #travelling #nomada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241014867_1770457429807397_2761536483057898350_n.jpg?_nc_cat=102&amp;ccb=1-5&amp;_nc_sid=8ae9d6&amp;_nc_ohc=TB6YBg43HdEAX_Si4O9&amp;_nc_ht=scontent-ort2-2.cdninstagram.com&amp;edm=AL-3X8kEAAAA&amp;oh=2986b731ec84222b6cbcbdf1f926267b&amp;oe=615C25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1892040"/>
                  </a:ext>
                </a:extLst>
              </a:tr>
            </a:tbl>
          </a:graphicData>
        </a:graphic>
      </p:graphicFrame>
      <p:sp>
        <p:nvSpPr>
          <p:cNvPr id="4" name="Text Placeholder 3">
            <a:extLst>
              <a:ext uri="{FF2B5EF4-FFF2-40B4-BE49-F238E27FC236}">
                <a16:creationId xmlns:a16="http://schemas.microsoft.com/office/drawing/2014/main" id="{B0484510-6808-4ECB-89AC-6301AF476B5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66721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CC952-5733-4E21-9A3A-038B9EE9BD94}"/>
              </a:ext>
            </a:extLst>
          </p:cNvPr>
          <p:cNvSpPr>
            <a:spLocks noGrp="1"/>
          </p:cNvSpPr>
          <p:nvPr>
            <p:ph type="title"/>
          </p:nvPr>
        </p:nvSpPr>
        <p:spPr/>
        <p:txBody>
          <a:bodyPr/>
          <a:lstStyle/>
          <a:p>
            <a:r>
              <a:rPr lang="en-US"/>
              <a:t>Instagram Posts Table | La Emilia - 10 of 24</a:t>
            </a:r>
          </a:p>
        </p:txBody>
      </p:sp>
      <p:graphicFrame>
        <p:nvGraphicFramePr>
          <p:cNvPr id="5" name="Table Placeholder 4">
            <a:extLst>
              <a:ext uri="{FF2B5EF4-FFF2-40B4-BE49-F238E27FC236}">
                <a16:creationId xmlns:a16="http://schemas.microsoft.com/office/drawing/2014/main" id="{6AB59511-3DA0-41B5-B75E-0B64AA7BD6CF}"/>
              </a:ext>
            </a:extLst>
          </p:cNvPr>
          <p:cNvGraphicFramePr>
            <a:graphicFrameLocks noGrp="1"/>
          </p:cNvGraphicFramePr>
          <p:nvPr>
            <p:ph type="tbl" sz="quarter" idx="13"/>
            <p:extLst>
              <p:ext uri="{D42A27DB-BD31-4B8C-83A1-F6EECF244321}">
                <p14:modId xmlns:p14="http://schemas.microsoft.com/office/powerpoint/2010/main" val="4060737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0159610"/>
                    </a:ext>
                  </a:extLst>
                </a:gridCol>
                <a:gridCol w="1810512">
                  <a:extLst>
                    <a:ext uri="{9D8B030D-6E8A-4147-A177-3AD203B41FA5}">
                      <a16:colId xmlns:a16="http://schemas.microsoft.com/office/drawing/2014/main" val="4251252291"/>
                    </a:ext>
                  </a:extLst>
                </a:gridCol>
                <a:gridCol w="822960">
                  <a:extLst>
                    <a:ext uri="{9D8B030D-6E8A-4147-A177-3AD203B41FA5}">
                      <a16:colId xmlns:a16="http://schemas.microsoft.com/office/drawing/2014/main" val="2818354358"/>
                    </a:ext>
                  </a:extLst>
                </a:gridCol>
                <a:gridCol w="822960">
                  <a:extLst>
                    <a:ext uri="{9D8B030D-6E8A-4147-A177-3AD203B41FA5}">
                      <a16:colId xmlns:a16="http://schemas.microsoft.com/office/drawing/2014/main" val="193688162"/>
                    </a:ext>
                  </a:extLst>
                </a:gridCol>
                <a:gridCol w="822960">
                  <a:extLst>
                    <a:ext uri="{9D8B030D-6E8A-4147-A177-3AD203B41FA5}">
                      <a16:colId xmlns:a16="http://schemas.microsoft.com/office/drawing/2014/main" val="3157738610"/>
                    </a:ext>
                  </a:extLst>
                </a:gridCol>
                <a:gridCol w="822960">
                  <a:extLst>
                    <a:ext uri="{9D8B030D-6E8A-4147-A177-3AD203B41FA5}">
                      <a16:colId xmlns:a16="http://schemas.microsoft.com/office/drawing/2014/main" val="343974027"/>
                    </a:ext>
                  </a:extLst>
                </a:gridCol>
                <a:gridCol w="822960">
                  <a:extLst>
                    <a:ext uri="{9D8B030D-6E8A-4147-A177-3AD203B41FA5}">
                      <a16:colId xmlns:a16="http://schemas.microsoft.com/office/drawing/2014/main" val="1251631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4879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- 2021-09-23 17:12:31</a:t>
                      </a:r>
                      <a:r>
                        <a:rPr kumimoji="0" lang="en-US" sz="1000" b="0" i="0" u="none" strike="noStrike" kern="1200" cap="none" spc="0" normalizeH="0" baseline="0" noProof="0">
                          <a:ln>
                            <a:noFill/>
                          </a:ln>
                          <a:solidFill>
                            <a:prstClr val="black"/>
                          </a:solidFill>
                          <a:effectLst/>
                          <a:uLnTx/>
                          <a:uFillTx/>
                          <a:latin typeface="+mn-lt"/>
                          <a:ea typeface="+mn-ea"/>
                          <a:cs typeface="+mn-cs"/>
                        </a:rPr>
                        <a:t>
 La #302S cuenta con un diseño único, ágil y moderno ideal para disfrutar la ruta al máximo nivel.
𝘜𝘯 𝘯𝘶𝘦𝘷𝘰 𝘤𝘢𝘮𝘪𝘯𝘰 𝘤𝘰𝘮𝘪𝘦𝘯𝘻𝘢.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51.2885-15/242539225_1232025270596603_897620724314135730_n.jpg?_nc_cat=105&amp;ccb=1-5&amp;_nc_sid=8ae9d6&amp;_nc_ohc=OSzMXQ5Gq_oAX_mzeJU&amp;_nc_ht=scontent-ort2-2.cdninstagram.com&amp;edm=AL-3X8kEAAAA&amp;oh=6d3e6b4a79c59868a5066c8b8f9c5472&amp;oe=615AB6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40994894"/>
                  </a:ext>
                </a:extLst>
              </a:tr>
            </a:tbl>
          </a:graphicData>
        </a:graphic>
      </p:graphicFrame>
      <p:sp>
        <p:nvSpPr>
          <p:cNvPr id="4" name="Text Placeholder 3">
            <a:extLst>
              <a:ext uri="{FF2B5EF4-FFF2-40B4-BE49-F238E27FC236}">
                <a16:creationId xmlns:a16="http://schemas.microsoft.com/office/drawing/2014/main" id="{0940B696-E498-4C13-8294-69B1E54110D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1804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B0598-EDCF-4FBB-90CD-E67159AEF555}"/>
              </a:ext>
            </a:extLst>
          </p:cNvPr>
          <p:cNvSpPr>
            <a:spLocks noGrp="1"/>
          </p:cNvSpPr>
          <p:nvPr>
            <p:ph type="title"/>
          </p:nvPr>
        </p:nvSpPr>
        <p:spPr/>
        <p:txBody>
          <a:bodyPr/>
          <a:lstStyle/>
          <a:p>
            <a:r>
              <a:rPr lang="en-US"/>
              <a:t>Instagram Posts Table | La Emilia - 11 of 24</a:t>
            </a:r>
          </a:p>
        </p:txBody>
      </p:sp>
      <p:graphicFrame>
        <p:nvGraphicFramePr>
          <p:cNvPr id="5" name="Table Placeholder 4">
            <a:extLst>
              <a:ext uri="{FF2B5EF4-FFF2-40B4-BE49-F238E27FC236}">
                <a16:creationId xmlns:a16="http://schemas.microsoft.com/office/drawing/2014/main" id="{0E80D45E-2D57-45B5-B1A5-81BC5B00953D}"/>
              </a:ext>
            </a:extLst>
          </p:cNvPr>
          <p:cNvGraphicFramePr>
            <a:graphicFrameLocks noGrp="1"/>
          </p:cNvGraphicFramePr>
          <p:nvPr>
            <p:ph type="tbl" sz="quarter" idx="13"/>
            <p:extLst>
              <p:ext uri="{D42A27DB-BD31-4B8C-83A1-F6EECF244321}">
                <p14:modId xmlns:p14="http://schemas.microsoft.com/office/powerpoint/2010/main" val="1368000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89753037"/>
                    </a:ext>
                  </a:extLst>
                </a:gridCol>
                <a:gridCol w="1810512">
                  <a:extLst>
                    <a:ext uri="{9D8B030D-6E8A-4147-A177-3AD203B41FA5}">
                      <a16:colId xmlns:a16="http://schemas.microsoft.com/office/drawing/2014/main" val="82356152"/>
                    </a:ext>
                  </a:extLst>
                </a:gridCol>
                <a:gridCol w="822960">
                  <a:extLst>
                    <a:ext uri="{9D8B030D-6E8A-4147-A177-3AD203B41FA5}">
                      <a16:colId xmlns:a16="http://schemas.microsoft.com/office/drawing/2014/main" val="4040443395"/>
                    </a:ext>
                  </a:extLst>
                </a:gridCol>
                <a:gridCol w="822960">
                  <a:extLst>
                    <a:ext uri="{9D8B030D-6E8A-4147-A177-3AD203B41FA5}">
                      <a16:colId xmlns:a16="http://schemas.microsoft.com/office/drawing/2014/main" val="1978172193"/>
                    </a:ext>
                  </a:extLst>
                </a:gridCol>
                <a:gridCol w="822960">
                  <a:extLst>
                    <a:ext uri="{9D8B030D-6E8A-4147-A177-3AD203B41FA5}">
                      <a16:colId xmlns:a16="http://schemas.microsoft.com/office/drawing/2014/main" val="53911454"/>
                    </a:ext>
                  </a:extLst>
                </a:gridCol>
                <a:gridCol w="822960">
                  <a:extLst>
                    <a:ext uri="{9D8B030D-6E8A-4147-A177-3AD203B41FA5}">
                      <a16:colId xmlns:a16="http://schemas.microsoft.com/office/drawing/2014/main" val="2668173708"/>
                    </a:ext>
                  </a:extLst>
                </a:gridCol>
                <a:gridCol w="822960">
                  <a:extLst>
                    <a:ext uri="{9D8B030D-6E8A-4147-A177-3AD203B41FA5}">
                      <a16:colId xmlns:a16="http://schemas.microsoft.com/office/drawing/2014/main" val="2477615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3085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- 2021-09-25 15:20:06</a:t>
                      </a:r>
                      <a:r>
                        <a:rPr kumimoji="0" lang="en-US" sz="1000" b="0" i="0" u="none" strike="noStrike" kern="1200" cap="none" spc="0" normalizeH="0" baseline="0" noProof="0">
                          <a:ln>
                            <a:noFill/>
                          </a:ln>
                          <a:solidFill>
                            <a:prstClr val="black"/>
                          </a:solidFill>
                          <a:effectLst/>
                          <a:uLnTx/>
                          <a:uFillTx/>
                          <a:latin typeface="+mn-lt"/>
                          <a:ea typeface="+mn-ea"/>
                          <a:cs typeface="+mn-cs"/>
                        </a:rPr>
                        <a:t>
 La #302S cuenta con un moderno, potente y eficiente motor:
- Un motor bicilíndrico en línea de 8 válvulas DOHC
- Cilindrada 300cc
- Potencia 38HP a 11.500 RPM
- Par máximo de 26.5 Nm a 10.000 RPM
Sentí la al máximo la adrenalina en cada curva de la ruta arriba de tu #Benelli.
𝘜𝘯 𝘯𝘶𝘦𝘷𝘰 𝘤𝘢𝘮𝘪𝘯𝘰 𝘤𝘰𝘮𝘪𝘦𝘯𝘻𝘢.</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51.2885-15/242771164_1519484848444348_1841551171620137951_n.jpg?_nc_cat=106&amp;ccb=1-5&amp;_nc_sid=8ae9d6&amp;_nc_ohc=GP1GLAofm4wAX9h1wGH&amp;_nc_ht=scontent-ort2-2.cdninstagram.com&amp;edm=AL-3X8kEAAAA&amp;oh=2fa51b1466c179301af0af86dd59f3f7&amp;oe=615C63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0198642"/>
                  </a:ext>
                </a:extLst>
              </a:tr>
            </a:tbl>
          </a:graphicData>
        </a:graphic>
      </p:graphicFrame>
      <p:sp>
        <p:nvSpPr>
          <p:cNvPr id="4" name="Text Placeholder 3">
            <a:extLst>
              <a:ext uri="{FF2B5EF4-FFF2-40B4-BE49-F238E27FC236}">
                <a16:creationId xmlns:a16="http://schemas.microsoft.com/office/drawing/2014/main" id="{64E577DB-CAF6-4CE3-B88E-8364EAE3E07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95867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3FEF3-DC7E-4AFB-B7D0-2018E2A3DDB7}"/>
              </a:ext>
            </a:extLst>
          </p:cNvPr>
          <p:cNvSpPr>
            <a:spLocks noGrp="1"/>
          </p:cNvSpPr>
          <p:nvPr>
            <p:ph type="title"/>
          </p:nvPr>
        </p:nvSpPr>
        <p:spPr/>
        <p:txBody>
          <a:bodyPr/>
          <a:lstStyle/>
          <a:p>
            <a:r>
              <a:rPr lang="en-US"/>
              <a:t>Instagram Posts Table | La Emilia - 12 of 24</a:t>
            </a:r>
          </a:p>
        </p:txBody>
      </p:sp>
      <p:graphicFrame>
        <p:nvGraphicFramePr>
          <p:cNvPr id="5" name="Table Placeholder 4">
            <a:extLst>
              <a:ext uri="{FF2B5EF4-FFF2-40B4-BE49-F238E27FC236}">
                <a16:creationId xmlns:a16="http://schemas.microsoft.com/office/drawing/2014/main" id="{3702BB29-1DCD-49D2-A71A-4A53E1B55AED}"/>
              </a:ext>
            </a:extLst>
          </p:cNvPr>
          <p:cNvGraphicFramePr>
            <a:graphicFrameLocks noGrp="1"/>
          </p:cNvGraphicFramePr>
          <p:nvPr>
            <p:ph type="tbl" sz="quarter" idx="13"/>
            <p:extLst>
              <p:ext uri="{D42A27DB-BD31-4B8C-83A1-F6EECF244321}">
                <p14:modId xmlns:p14="http://schemas.microsoft.com/office/powerpoint/2010/main" val="4030839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64333175"/>
                    </a:ext>
                  </a:extLst>
                </a:gridCol>
                <a:gridCol w="1810512">
                  <a:extLst>
                    <a:ext uri="{9D8B030D-6E8A-4147-A177-3AD203B41FA5}">
                      <a16:colId xmlns:a16="http://schemas.microsoft.com/office/drawing/2014/main" val="4191546695"/>
                    </a:ext>
                  </a:extLst>
                </a:gridCol>
                <a:gridCol w="822960">
                  <a:extLst>
                    <a:ext uri="{9D8B030D-6E8A-4147-A177-3AD203B41FA5}">
                      <a16:colId xmlns:a16="http://schemas.microsoft.com/office/drawing/2014/main" val="382442845"/>
                    </a:ext>
                  </a:extLst>
                </a:gridCol>
                <a:gridCol w="822960">
                  <a:extLst>
                    <a:ext uri="{9D8B030D-6E8A-4147-A177-3AD203B41FA5}">
                      <a16:colId xmlns:a16="http://schemas.microsoft.com/office/drawing/2014/main" val="2292330419"/>
                    </a:ext>
                  </a:extLst>
                </a:gridCol>
                <a:gridCol w="822960">
                  <a:extLst>
                    <a:ext uri="{9D8B030D-6E8A-4147-A177-3AD203B41FA5}">
                      <a16:colId xmlns:a16="http://schemas.microsoft.com/office/drawing/2014/main" val="1740763615"/>
                    </a:ext>
                  </a:extLst>
                </a:gridCol>
                <a:gridCol w="822960">
                  <a:extLst>
                    <a:ext uri="{9D8B030D-6E8A-4147-A177-3AD203B41FA5}">
                      <a16:colId xmlns:a16="http://schemas.microsoft.com/office/drawing/2014/main" val="2698796728"/>
                    </a:ext>
                  </a:extLst>
                </a:gridCol>
                <a:gridCol w="822960">
                  <a:extLst>
                    <a:ext uri="{9D8B030D-6E8A-4147-A177-3AD203B41FA5}">
                      <a16:colId xmlns:a16="http://schemas.microsoft.com/office/drawing/2014/main" val="771466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116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- 2021-09-22 17:56:21</a:t>
                      </a:r>
                      <a:r>
                        <a:rPr kumimoji="0" lang="en-US" sz="1000" b="0" i="0" u="none" strike="noStrike" kern="1200" cap="none" spc="0" normalizeH="0" baseline="0" noProof="0">
                          <a:ln>
                            <a:noFill/>
                          </a:ln>
                          <a:solidFill>
                            <a:prstClr val="black"/>
                          </a:solidFill>
                          <a:effectLst/>
                          <a:uLnTx/>
                          <a:uFillTx/>
                          <a:latin typeface="+mn-lt"/>
                          <a:ea typeface="+mn-ea"/>
                          <a:cs typeface="+mn-cs"/>
                        </a:rPr>
                        <a:t>
 WheelieWednesday sobre la KTM 390 DUKE! 💥🤘🏻
.
#KTM #ReadyToRace #KTM390Duke #CornerRocket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242571428_893801798234555_7089781296236310308_n.jpg?_nc_cat=101&amp;ccb=1-5&amp;_nc_sid=8ae9d6&amp;_nc_ohc=vxh5lKH_cnYAX-0e1di&amp;_nc_ht=scontent-ort2-2.cdninstagram.com&amp;edm=AL-3X8kEAAAA&amp;oh=ab22014376d7cc4e1d95bf98e87fa5fa&amp;oe=615B5C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1113144"/>
                  </a:ext>
                </a:extLst>
              </a:tr>
            </a:tbl>
          </a:graphicData>
        </a:graphic>
      </p:graphicFrame>
      <p:sp>
        <p:nvSpPr>
          <p:cNvPr id="4" name="Text Placeholder 3">
            <a:extLst>
              <a:ext uri="{FF2B5EF4-FFF2-40B4-BE49-F238E27FC236}">
                <a16:creationId xmlns:a16="http://schemas.microsoft.com/office/drawing/2014/main" id="{77989C14-4ADB-4222-83A1-68E1227B80B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235606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39DE4-B800-4493-A558-B10B87E822BA}"/>
              </a:ext>
            </a:extLst>
          </p:cNvPr>
          <p:cNvSpPr>
            <a:spLocks noGrp="1"/>
          </p:cNvSpPr>
          <p:nvPr>
            <p:ph type="title"/>
          </p:nvPr>
        </p:nvSpPr>
        <p:spPr/>
        <p:txBody>
          <a:bodyPr/>
          <a:lstStyle/>
          <a:p>
            <a:r>
              <a:rPr lang="en-US"/>
              <a:t>Instagram Posts Table | La Emilia - 13 of 24</a:t>
            </a:r>
          </a:p>
        </p:txBody>
      </p:sp>
      <p:graphicFrame>
        <p:nvGraphicFramePr>
          <p:cNvPr id="5" name="Table Placeholder 4">
            <a:extLst>
              <a:ext uri="{FF2B5EF4-FFF2-40B4-BE49-F238E27FC236}">
                <a16:creationId xmlns:a16="http://schemas.microsoft.com/office/drawing/2014/main" id="{6B99D550-477B-4DCA-9B9D-A666DFC47988}"/>
              </a:ext>
            </a:extLst>
          </p:cNvPr>
          <p:cNvGraphicFramePr>
            <a:graphicFrameLocks noGrp="1"/>
          </p:cNvGraphicFramePr>
          <p:nvPr>
            <p:ph type="tbl" sz="quarter" idx="13"/>
            <p:extLst>
              <p:ext uri="{D42A27DB-BD31-4B8C-83A1-F6EECF244321}">
                <p14:modId xmlns:p14="http://schemas.microsoft.com/office/powerpoint/2010/main" val="3198575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06274547"/>
                    </a:ext>
                  </a:extLst>
                </a:gridCol>
                <a:gridCol w="1810512">
                  <a:extLst>
                    <a:ext uri="{9D8B030D-6E8A-4147-A177-3AD203B41FA5}">
                      <a16:colId xmlns:a16="http://schemas.microsoft.com/office/drawing/2014/main" val="2550820694"/>
                    </a:ext>
                  </a:extLst>
                </a:gridCol>
                <a:gridCol w="822960">
                  <a:extLst>
                    <a:ext uri="{9D8B030D-6E8A-4147-A177-3AD203B41FA5}">
                      <a16:colId xmlns:a16="http://schemas.microsoft.com/office/drawing/2014/main" val="2024879595"/>
                    </a:ext>
                  </a:extLst>
                </a:gridCol>
                <a:gridCol w="822960">
                  <a:extLst>
                    <a:ext uri="{9D8B030D-6E8A-4147-A177-3AD203B41FA5}">
                      <a16:colId xmlns:a16="http://schemas.microsoft.com/office/drawing/2014/main" val="3597035536"/>
                    </a:ext>
                  </a:extLst>
                </a:gridCol>
                <a:gridCol w="822960">
                  <a:extLst>
                    <a:ext uri="{9D8B030D-6E8A-4147-A177-3AD203B41FA5}">
                      <a16:colId xmlns:a16="http://schemas.microsoft.com/office/drawing/2014/main" val="1798332172"/>
                    </a:ext>
                  </a:extLst>
                </a:gridCol>
                <a:gridCol w="822960">
                  <a:extLst>
                    <a:ext uri="{9D8B030D-6E8A-4147-A177-3AD203B41FA5}">
                      <a16:colId xmlns:a16="http://schemas.microsoft.com/office/drawing/2014/main" val="2944211860"/>
                    </a:ext>
                  </a:extLst>
                </a:gridCol>
                <a:gridCol w="822960">
                  <a:extLst>
                    <a:ext uri="{9D8B030D-6E8A-4147-A177-3AD203B41FA5}">
                      <a16:colId xmlns:a16="http://schemas.microsoft.com/office/drawing/2014/main" val="1683350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5947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- 2021-09-06 16:01:07</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241314556_371173167988649_4292374022126979042_n.jpg?_nc_cat=108&amp;ccb=1-5&amp;_nc_sid=8ae9d6&amp;_nc_ohc=1CBdKjeDyVkAX8mYqik&amp;_nc_ht=scontent-atl3-2.cdninstagram.com&amp;edm=AL-3X8kEAAAA&amp;oh=fe8145210283444ab997d5da000a2e00&amp;oe=615ADF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6925740"/>
                  </a:ext>
                </a:extLst>
              </a:tr>
            </a:tbl>
          </a:graphicData>
        </a:graphic>
      </p:graphicFrame>
      <p:sp>
        <p:nvSpPr>
          <p:cNvPr id="4" name="Text Placeholder 3">
            <a:extLst>
              <a:ext uri="{FF2B5EF4-FFF2-40B4-BE49-F238E27FC236}">
                <a16:creationId xmlns:a16="http://schemas.microsoft.com/office/drawing/2014/main" id="{3A5171D4-90BA-4EB4-A8AA-AA58B774675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2410815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E716A-15E7-45E1-8DFD-647D0705307A}"/>
              </a:ext>
            </a:extLst>
          </p:cNvPr>
          <p:cNvSpPr>
            <a:spLocks noGrp="1"/>
          </p:cNvSpPr>
          <p:nvPr>
            <p:ph type="title"/>
          </p:nvPr>
        </p:nvSpPr>
        <p:spPr/>
        <p:txBody>
          <a:bodyPr/>
          <a:lstStyle/>
          <a:p>
            <a:r>
              <a:rPr lang="en-US"/>
              <a:t>Instagram Posts Table | La Emilia - 14 of 24</a:t>
            </a:r>
          </a:p>
        </p:txBody>
      </p:sp>
      <p:graphicFrame>
        <p:nvGraphicFramePr>
          <p:cNvPr id="5" name="Table Placeholder 4">
            <a:extLst>
              <a:ext uri="{FF2B5EF4-FFF2-40B4-BE49-F238E27FC236}">
                <a16:creationId xmlns:a16="http://schemas.microsoft.com/office/drawing/2014/main" id="{196C4D64-71A6-431D-A3DA-D63F45FA70AD}"/>
              </a:ext>
            </a:extLst>
          </p:cNvPr>
          <p:cNvGraphicFramePr>
            <a:graphicFrameLocks noGrp="1"/>
          </p:cNvGraphicFramePr>
          <p:nvPr>
            <p:ph type="tbl" sz="quarter" idx="13"/>
            <p:extLst>
              <p:ext uri="{D42A27DB-BD31-4B8C-83A1-F6EECF244321}">
                <p14:modId xmlns:p14="http://schemas.microsoft.com/office/powerpoint/2010/main" val="3035635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3454149"/>
                    </a:ext>
                  </a:extLst>
                </a:gridCol>
                <a:gridCol w="1810512">
                  <a:extLst>
                    <a:ext uri="{9D8B030D-6E8A-4147-A177-3AD203B41FA5}">
                      <a16:colId xmlns:a16="http://schemas.microsoft.com/office/drawing/2014/main" val="1217113293"/>
                    </a:ext>
                  </a:extLst>
                </a:gridCol>
                <a:gridCol w="822960">
                  <a:extLst>
                    <a:ext uri="{9D8B030D-6E8A-4147-A177-3AD203B41FA5}">
                      <a16:colId xmlns:a16="http://schemas.microsoft.com/office/drawing/2014/main" val="4049082746"/>
                    </a:ext>
                  </a:extLst>
                </a:gridCol>
                <a:gridCol w="822960">
                  <a:extLst>
                    <a:ext uri="{9D8B030D-6E8A-4147-A177-3AD203B41FA5}">
                      <a16:colId xmlns:a16="http://schemas.microsoft.com/office/drawing/2014/main" val="1117086578"/>
                    </a:ext>
                  </a:extLst>
                </a:gridCol>
                <a:gridCol w="822960">
                  <a:extLst>
                    <a:ext uri="{9D8B030D-6E8A-4147-A177-3AD203B41FA5}">
                      <a16:colId xmlns:a16="http://schemas.microsoft.com/office/drawing/2014/main" val="2042650571"/>
                    </a:ext>
                  </a:extLst>
                </a:gridCol>
                <a:gridCol w="822960">
                  <a:extLst>
                    <a:ext uri="{9D8B030D-6E8A-4147-A177-3AD203B41FA5}">
                      <a16:colId xmlns:a16="http://schemas.microsoft.com/office/drawing/2014/main" val="596470412"/>
                    </a:ext>
                  </a:extLst>
                </a:gridCol>
                <a:gridCol w="822960">
                  <a:extLst>
                    <a:ext uri="{9D8B030D-6E8A-4147-A177-3AD203B41FA5}">
                      <a16:colId xmlns:a16="http://schemas.microsoft.com/office/drawing/2014/main" val="1781453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944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- 2021-09-24 16:00:45</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242875340_914704362478594_6888434193254832131_n.jpg?_nc_cat=105&amp;ccb=1-5&amp;_nc_sid=8ae9d6&amp;_nc_ohc=2Z-Dqd67qAEAX_gIzII&amp;_nc_ht=scontent-atl3-2.cdninstagram.com&amp;edm=AL-3X8kEAAAA&amp;oh=87afd9a4cf79c58ec17e75d911362d5f&amp;oe=615BD9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10591197"/>
                  </a:ext>
                </a:extLst>
              </a:tr>
            </a:tbl>
          </a:graphicData>
        </a:graphic>
      </p:graphicFrame>
      <p:sp>
        <p:nvSpPr>
          <p:cNvPr id="4" name="Text Placeholder 3">
            <a:extLst>
              <a:ext uri="{FF2B5EF4-FFF2-40B4-BE49-F238E27FC236}">
                <a16:creationId xmlns:a16="http://schemas.microsoft.com/office/drawing/2014/main" id="{10FE7E53-5596-4A05-8F42-44D10656648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513653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6B2E5-C286-4596-9051-6608177B460C}"/>
              </a:ext>
            </a:extLst>
          </p:cNvPr>
          <p:cNvSpPr>
            <a:spLocks noGrp="1"/>
          </p:cNvSpPr>
          <p:nvPr>
            <p:ph type="title"/>
          </p:nvPr>
        </p:nvSpPr>
        <p:spPr/>
        <p:txBody>
          <a:bodyPr/>
          <a:lstStyle/>
          <a:p>
            <a:r>
              <a:rPr lang="en-US"/>
              <a:t>Instagram Posts Table | La Emilia - 15 of 24</a:t>
            </a:r>
          </a:p>
        </p:txBody>
      </p:sp>
      <p:graphicFrame>
        <p:nvGraphicFramePr>
          <p:cNvPr id="5" name="Table Placeholder 4">
            <a:extLst>
              <a:ext uri="{FF2B5EF4-FFF2-40B4-BE49-F238E27FC236}">
                <a16:creationId xmlns:a16="http://schemas.microsoft.com/office/drawing/2014/main" id="{0E02A507-C46D-49D8-9DF2-1AE902EB55AF}"/>
              </a:ext>
            </a:extLst>
          </p:cNvPr>
          <p:cNvGraphicFramePr>
            <a:graphicFrameLocks noGrp="1"/>
          </p:cNvGraphicFramePr>
          <p:nvPr>
            <p:ph type="tbl" sz="quarter" idx="13"/>
            <p:extLst>
              <p:ext uri="{D42A27DB-BD31-4B8C-83A1-F6EECF244321}">
                <p14:modId xmlns:p14="http://schemas.microsoft.com/office/powerpoint/2010/main" val="1875663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93347221"/>
                    </a:ext>
                  </a:extLst>
                </a:gridCol>
                <a:gridCol w="1810512">
                  <a:extLst>
                    <a:ext uri="{9D8B030D-6E8A-4147-A177-3AD203B41FA5}">
                      <a16:colId xmlns:a16="http://schemas.microsoft.com/office/drawing/2014/main" val="3676056456"/>
                    </a:ext>
                  </a:extLst>
                </a:gridCol>
                <a:gridCol w="822960">
                  <a:extLst>
                    <a:ext uri="{9D8B030D-6E8A-4147-A177-3AD203B41FA5}">
                      <a16:colId xmlns:a16="http://schemas.microsoft.com/office/drawing/2014/main" val="3237002546"/>
                    </a:ext>
                  </a:extLst>
                </a:gridCol>
                <a:gridCol w="822960">
                  <a:extLst>
                    <a:ext uri="{9D8B030D-6E8A-4147-A177-3AD203B41FA5}">
                      <a16:colId xmlns:a16="http://schemas.microsoft.com/office/drawing/2014/main" val="331705032"/>
                    </a:ext>
                  </a:extLst>
                </a:gridCol>
                <a:gridCol w="822960">
                  <a:extLst>
                    <a:ext uri="{9D8B030D-6E8A-4147-A177-3AD203B41FA5}">
                      <a16:colId xmlns:a16="http://schemas.microsoft.com/office/drawing/2014/main" val="872684643"/>
                    </a:ext>
                  </a:extLst>
                </a:gridCol>
                <a:gridCol w="822960">
                  <a:extLst>
                    <a:ext uri="{9D8B030D-6E8A-4147-A177-3AD203B41FA5}">
                      <a16:colId xmlns:a16="http://schemas.microsoft.com/office/drawing/2014/main" val="1588853585"/>
                    </a:ext>
                  </a:extLst>
                </a:gridCol>
                <a:gridCol w="822960">
                  <a:extLst>
                    <a:ext uri="{9D8B030D-6E8A-4147-A177-3AD203B41FA5}">
                      <a16:colId xmlns:a16="http://schemas.microsoft.com/office/drawing/2014/main" val="1167156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9402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- 2021-09-01 11:30:15</a:t>
                      </a:r>
                      <a:r>
                        <a:rPr kumimoji="0" lang="es-ES" sz="1000" b="0" i="0" u="none" strike="noStrike" kern="1200" cap="none" spc="0" normalizeH="0" baseline="0" noProof="0">
                          <a:ln>
                            <a:noFill/>
                          </a:ln>
                          <a:solidFill>
                            <a:prstClr val="black"/>
                          </a:solidFill>
                          <a:effectLst/>
                          <a:uLnTx/>
                          <a:uFillTx/>
                          <a:latin typeface="+mn-lt"/>
                          <a:ea typeface="+mn-ea"/>
                          <a:cs typeface="+mn-cs"/>
                        </a:rPr>
                        <a:t>
 Con 3 años de garantía, la XR150 no le tiene miedo a nada.
Encontrala en nuestra red de concesionarios oficiales 🔥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51.2885-15/240945884_4508455692530570_8738904423690128530_n.jpg?_nc_cat=110&amp;ccb=1-5&amp;_nc_sid=8ae9d6&amp;_nc_ohc=leFKbvwWPoEAX-lbYWO&amp;_nc_ht=scontent-ort2-2.cdninstagram.com&amp;edm=AL-3X8kEAAAA&amp;oh=6030b04c21e5c5f1e674b5d6dfcebb45&amp;oe=615AE06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26165570"/>
                  </a:ext>
                </a:extLst>
              </a:tr>
            </a:tbl>
          </a:graphicData>
        </a:graphic>
      </p:graphicFrame>
      <p:sp>
        <p:nvSpPr>
          <p:cNvPr id="4" name="Text Placeholder 3">
            <a:extLst>
              <a:ext uri="{FF2B5EF4-FFF2-40B4-BE49-F238E27FC236}">
                <a16:creationId xmlns:a16="http://schemas.microsoft.com/office/drawing/2014/main" id="{688114F0-F0A4-4B05-94A6-BC675958055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91619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292CB-2D6E-4525-8C42-4B44FC85341A}"/>
              </a:ext>
            </a:extLst>
          </p:cNvPr>
          <p:cNvSpPr>
            <a:spLocks noGrp="1"/>
          </p:cNvSpPr>
          <p:nvPr>
            <p:ph type="title"/>
          </p:nvPr>
        </p:nvSpPr>
        <p:spPr/>
        <p:txBody>
          <a:bodyPr/>
          <a:lstStyle/>
          <a:p>
            <a:r>
              <a:rPr lang="en-US"/>
              <a:t>Instagram Posts Table | La Emilia - 16 of 24</a:t>
            </a:r>
          </a:p>
        </p:txBody>
      </p:sp>
      <p:graphicFrame>
        <p:nvGraphicFramePr>
          <p:cNvPr id="5" name="Table Placeholder 4">
            <a:extLst>
              <a:ext uri="{FF2B5EF4-FFF2-40B4-BE49-F238E27FC236}">
                <a16:creationId xmlns:a16="http://schemas.microsoft.com/office/drawing/2014/main" id="{D49F17BB-279D-48C9-A0B9-42E28DF6BB2C}"/>
              </a:ext>
            </a:extLst>
          </p:cNvPr>
          <p:cNvGraphicFramePr>
            <a:graphicFrameLocks noGrp="1"/>
          </p:cNvGraphicFramePr>
          <p:nvPr>
            <p:ph type="tbl" sz="quarter" idx="13"/>
            <p:extLst>
              <p:ext uri="{D42A27DB-BD31-4B8C-83A1-F6EECF244321}">
                <p14:modId xmlns:p14="http://schemas.microsoft.com/office/powerpoint/2010/main" val="2817534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54384905"/>
                    </a:ext>
                  </a:extLst>
                </a:gridCol>
                <a:gridCol w="1810512">
                  <a:extLst>
                    <a:ext uri="{9D8B030D-6E8A-4147-A177-3AD203B41FA5}">
                      <a16:colId xmlns:a16="http://schemas.microsoft.com/office/drawing/2014/main" val="4129447523"/>
                    </a:ext>
                  </a:extLst>
                </a:gridCol>
                <a:gridCol w="822960">
                  <a:extLst>
                    <a:ext uri="{9D8B030D-6E8A-4147-A177-3AD203B41FA5}">
                      <a16:colId xmlns:a16="http://schemas.microsoft.com/office/drawing/2014/main" val="3927527620"/>
                    </a:ext>
                  </a:extLst>
                </a:gridCol>
                <a:gridCol w="822960">
                  <a:extLst>
                    <a:ext uri="{9D8B030D-6E8A-4147-A177-3AD203B41FA5}">
                      <a16:colId xmlns:a16="http://schemas.microsoft.com/office/drawing/2014/main" val="2808818899"/>
                    </a:ext>
                  </a:extLst>
                </a:gridCol>
                <a:gridCol w="822960">
                  <a:extLst>
                    <a:ext uri="{9D8B030D-6E8A-4147-A177-3AD203B41FA5}">
                      <a16:colId xmlns:a16="http://schemas.microsoft.com/office/drawing/2014/main" val="2684657041"/>
                    </a:ext>
                  </a:extLst>
                </a:gridCol>
                <a:gridCol w="822960">
                  <a:extLst>
                    <a:ext uri="{9D8B030D-6E8A-4147-A177-3AD203B41FA5}">
                      <a16:colId xmlns:a16="http://schemas.microsoft.com/office/drawing/2014/main" val="28339257"/>
                    </a:ext>
                  </a:extLst>
                </a:gridCol>
                <a:gridCol w="822960">
                  <a:extLst>
                    <a:ext uri="{9D8B030D-6E8A-4147-A177-3AD203B41FA5}">
                      <a16:colId xmlns:a16="http://schemas.microsoft.com/office/drawing/2014/main" val="85293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91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- 2021-09-20 10:52:44</a:t>
                      </a:r>
                      <a:r>
                        <a:rPr kumimoji="0" lang="es-ES" sz="1000" b="0" i="0" u="none" strike="noStrike" kern="1200" cap="none" spc="0" normalizeH="0" baseline="0" noProof="0">
                          <a:ln>
                            <a:noFill/>
                          </a:ln>
                          <a:solidFill>
                            <a:prstClr val="black"/>
                          </a:solidFill>
                          <a:effectLst/>
                          <a:uLnTx/>
                          <a:uFillTx/>
                          <a:latin typeface="+mn-lt"/>
                          <a:ea typeface="+mn-ea"/>
                          <a:cs typeface="+mn-cs"/>
                        </a:rPr>
                        <a:t>
 110 años de Benelli. 110 años de historia y pasión, celebrando con todos ustedes hoy, durante el último día de Benelli Week 2021.
#Benelli #BenelliMoto #BenelliWeek2021 #110Benelli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242275720_1042706463135113_6673360776429290312_n.jpg?_nc_cat=111&amp;ccb=1-5&amp;_nc_sid=8ae9d6&amp;_nc_ohc=6Ndeyldqw1EAX8Aw5se&amp;_nc_ht=scontent-ort2-2.cdninstagram.com&amp;edm=AL-3X8kEAAAA&amp;oh=8521130de33d8c77caa2b65a701f371b&amp;oe=615C869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82509075"/>
                  </a:ext>
                </a:extLst>
              </a:tr>
            </a:tbl>
          </a:graphicData>
        </a:graphic>
      </p:graphicFrame>
      <p:sp>
        <p:nvSpPr>
          <p:cNvPr id="4" name="Text Placeholder 3">
            <a:extLst>
              <a:ext uri="{FF2B5EF4-FFF2-40B4-BE49-F238E27FC236}">
                <a16:creationId xmlns:a16="http://schemas.microsoft.com/office/drawing/2014/main" id="{61347BB8-967E-4D5B-A006-70CF518F3BC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8038975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4EE0F-882D-4166-9F63-71A5B983BA6A}"/>
              </a:ext>
            </a:extLst>
          </p:cNvPr>
          <p:cNvSpPr>
            <a:spLocks noGrp="1"/>
          </p:cNvSpPr>
          <p:nvPr>
            <p:ph type="title"/>
          </p:nvPr>
        </p:nvSpPr>
        <p:spPr/>
        <p:txBody>
          <a:bodyPr/>
          <a:lstStyle/>
          <a:p>
            <a:r>
              <a:rPr lang="en-US"/>
              <a:t>Instagram Posts Table | La Emilia - 17 of 24</a:t>
            </a:r>
          </a:p>
        </p:txBody>
      </p:sp>
      <p:graphicFrame>
        <p:nvGraphicFramePr>
          <p:cNvPr id="5" name="Table Placeholder 4">
            <a:extLst>
              <a:ext uri="{FF2B5EF4-FFF2-40B4-BE49-F238E27FC236}">
                <a16:creationId xmlns:a16="http://schemas.microsoft.com/office/drawing/2014/main" id="{890B0C1D-A7F3-4893-B032-E2BE9FE29474}"/>
              </a:ext>
            </a:extLst>
          </p:cNvPr>
          <p:cNvGraphicFramePr>
            <a:graphicFrameLocks noGrp="1"/>
          </p:cNvGraphicFramePr>
          <p:nvPr>
            <p:ph type="tbl" sz="quarter" idx="13"/>
            <p:extLst>
              <p:ext uri="{D42A27DB-BD31-4B8C-83A1-F6EECF244321}">
                <p14:modId xmlns:p14="http://schemas.microsoft.com/office/powerpoint/2010/main" val="102612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4713693"/>
                    </a:ext>
                  </a:extLst>
                </a:gridCol>
                <a:gridCol w="1810512">
                  <a:extLst>
                    <a:ext uri="{9D8B030D-6E8A-4147-A177-3AD203B41FA5}">
                      <a16:colId xmlns:a16="http://schemas.microsoft.com/office/drawing/2014/main" val="3723580794"/>
                    </a:ext>
                  </a:extLst>
                </a:gridCol>
                <a:gridCol w="822960">
                  <a:extLst>
                    <a:ext uri="{9D8B030D-6E8A-4147-A177-3AD203B41FA5}">
                      <a16:colId xmlns:a16="http://schemas.microsoft.com/office/drawing/2014/main" val="1166509799"/>
                    </a:ext>
                  </a:extLst>
                </a:gridCol>
                <a:gridCol w="822960">
                  <a:extLst>
                    <a:ext uri="{9D8B030D-6E8A-4147-A177-3AD203B41FA5}">
                      <a16:colId xmlns:a16="http://schemas.microsoft.com/office/drawing/2014/main" val="3904186368"/>
                    </a:ext>
                  </a:extLst>
                </a:gridCol>
                <a:gridCol w="822960">
                  <a:extLst>
                    <a:ext uri="{9D8B030D-6E8A-4147-A177-3AD203B41FA5}">
                      <a16:colId xmlns:a16="http://schemas.microsoft.com/office/drawing/2014/main" val="2276188881"/>
                    </a:ext>
                  </a:extLst>
                </a:gridCol>
                <a:gridCol w="822960">
                  <a:extLst>
                    <a:ext uri="{9D8B030D-6E8A-4147-A177-3AD203B41FA5}">
                      <a16:colId xmlns:a16="http://schemas.microsoft.com/office/drawing/2014/main" val="1585487783"/>
                    </a:ext>
                  </a:extLst>
                </a:gridCol>
                <a:gridCol w="822960">
                  <a:extLst>
                    <a:ext uri="{9D8B030D-6E8A-4147-A177-3AD203B41FA5}">
                      <a16:colId xmlns:a16="http://schemas.microsoft.com/office/drawing/2014/main" val="1701087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2482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- 2021-09-19 11:39:41</a:t>
                      </a:r>
                      <a:r>
                        <a:rPr kumimoji="0" lang="es-ES" sz="1000" b="0" i="0" u="none" strike="noStrike" kern="1200" cap="none" spc="0" normalizeH="0" baseline="0" noProof="0">
                          <a:ln>
                            <a:noFill/>
                          </a:ln>
                          <a:solidFill>
                            <a:prstClr val="black"/>
                          </a:solidFill>
                          <a:effectLst/>
                          <a:uLnTx/>
                          <a:uFillTx/>
                          <a:latin typeface="+mn-lt"/>
                          <a:ea typeface="+mn-ea"/>
                          <a:cs typeface="+mn-cs"/>
                        </a:rPr>
                        <a:t>
 La 250 ya se unió a la familia Dominar, sumate vos también. 
Preparate para vivir nuevas historias y nuevos caminos.
Bajaj, sabia decisión. 
Consultá precios y planes de financiación en el link de la bio. 
#BajajArgentina #Dominar250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242357232_394199125554642_1716667098427795961_n.jpg?_nc_cat=107&amp;ccb=1-5&amp;_nc_sid=8ae9d6&amp;_nc_ohc=UfW7Y2EnyoQAX_0jz1g&amp;_nc_ht=scontent-iad3-2.cdninstagram.com&amp;edm=AL-3X8kEAAAA&amp;oh=32f04a308a8d880caebb8f81cb43b214&amp;oe=615C9C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27934965"/>
                  </a:ext>
                </a:extLst>
              </a:tr>
            </a:tbl>
          </a:graphicData>
        </a:graphic>
      </p:graphicFrame>
      <p:sp>
        <p:nvSpPr>
          <p:cNvPr id="4" name="Text Placeholder 3">
            <a:extLst>
              <a:ext uri="{FF2B5EF4-FFF2-40B4-BE49-F238E27FC236}">
                <a16:creationId xmlns:a16="http://schemas.microsoft.com/office/drawing/2014/main" id="{6C962053-339D-4954-A33D-538EBACB901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780090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21298-7466-45FC-B4EE-C176659D44DF}"/>
              </a:ext>
            </a:extLst>
          </p:cNvPr>
          <p:cNvSpPr>
            <a:spLocks noGrp="1"/>
          </p:cNvSpPr>
          <p:nvPr>
            <p:ph type="title"/>
          </p:nvPr>
        </p:nvSpPr>
        <p:spPr/>
        <p:txBody>
          <a:bodyPr/>
          <a:lstStyle/>
          <a:p>
            <a:r>
              <a:rPr lang="en-US"/>
              <a:t>Instagram Posts Table | La Emilia - 18 of 24</a:t>
            </a:r>
          </a:p>
        </p:txBody>
      </p:sp>
      <p:graphicFrame>
        <p:nvGraphicFramePr>
          <p:cNvPr id="5" name="Table Placeholder 4">
            <a:extLst>
              <a:ext uri="{FF2B5EF4-FFF2-40B4-BE49-F238E27FC236}">
                <a16:creationId xmlns:a16="http://schemas.microsoft.com/office/drawing/2014/main" id="{7E7F981B-13F2-47A4-ADF5-051EC6D5290E}"/>
              </a:ext>
            </a:extLst>
          </p:cNvPr>
          <p:cNvGraphicFramePr>
            <a:graphicFrameLocks noGrp="1"/>
          </p:cNvGraphicFramePr>
          <p:nvPr>
            <p:ph type="tbl" sz="quarter" idx="13"/>
            <p:extLst>
              <p:ext uri="{D42A27DB-BD31-4B8C-83A1-F6EECF244321}">
                <p14:modId xmlns:p14="http://schemas.microsoft.com/office/powerpoint/2010/main" val="381277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36108517"/>
                    </a:ext>
                  </a:extLst>
                </a:gridCol>
                <a:gridCol w="1810512">
                  <a:extLst>
                    <a:ext uri="{9D8B030D-6E8A-4147-A177-3AD203B41FA5}">
                      <a16:colId xmlns:a16="http://schemas.microsoft.com/office/drawing/2014/main" val="3053561015"/>
                    </a:ext>
                  </a:extLst>
                </a:gridCol>
                <a:gridCol w="822960">
                  <a:extLst>
                    <a:ext uri="{9D8B030D-6E8A-4147-A177-3AD203B41FA5}">
                      <a16:colId xmlns:a16="http://schemas.microsoft.com/office/drawing/2014/main" val="2515353691"/>
                    </a:ext>
                  </a:extLst>
                </a:gridCol>
                <a:gridCol w="822960">
                  <a:extLst>
                    <a:ext uri="{9D8B030D-6E8A-4147-A177-3AD203B41FA5}">
                      <a16:colId xmlns:a16="http://schemas.microsoft.com/office/drawing/2014/main" val="1263210060"/>
                    </a:ext>
                  </a:extLst>
                </a:gridCol>
                <a:gridCol w="822960">
                  <a:extLst>
                    <a:ext uri="{9D8B030D-6E8A-4147-A177-3AD203B41FA5}">
                      <a16:colId xmlns:a16="http://schemas.microsoft.com/office/drawing/2014/main" val="4007370796"/>
                    </a:ext>
                  </a:extLst>
                </a:gridCol>
                <a:gridCol w="822960">
                  <a:extLst>
                    <a:ext uri="{9D8B030D-6E8A-4147-A177-3AD203B41FA5}">
                      <a16:colId xmlns:a16="http://schemas.microsoft.com/office/drawing/2014/main" val="4214751695"/>
                    </a:ext>
                  </a:extLst>
                </a:gridCol>
                <a:gridCol w="822960">
                  <a:extLst>
                    <a:ext uri="{9D8B030D-6E8A-4147-A177-3AD203B41FA5}">
                      <a16:colId xmlns:a16="http://schemas.microsoft.com/office/drawing/2014/main" val="1938497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8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- 2021-09-13 16:26:32</a:t>
                      </a:r>
                      <a:r>
                        <a:rPr kumimoji="0" lang="es-ES" sz="1000" b="0" i="0" u="none" strike="noStrike" kern="1200" cap="none" spc="0" normalizeH="0" baseline="0" noProof="0">
                          <a:ln>
                            <a:noFill/>
                          </a:ln>
                          <a:solidFill>
                            <a:prstClr val="black"/>
                          </a:solidFill>
                          <a:effectLst/>
                          <a:uLnTx/>
                          <a:uFillTx/>
                          <a:latin typeface="+mn-lt"/>
                          <a:ea typeface="+mn-ea"/>
                          <a:cs typeface="+mn-cs"/>
                        </a:rPr>
                        <a:t>
 Pensada para los viajes todo terreno ... a la KTM 390 ADVENTURE le encanta explorar, ¿Qué viaje harías?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242028392_4502802419786160_501494612290216344_n.jpg?_nc_cat=105&amp;ccb=1-5&amp;_nc_sid=8ae9d6&amp;_nc_ohc=UMtzicOEYWIAX-mjSpQ&amp;_nc_ht=scontent-ort2-2.cdninstagram.com&amp;edm=AL-3X8kEAAAA&amp;oh=a21a7537c16d7fe1dfdb59712b2b1a0c&amp;oe=615B9B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2829793"/>
                  </a:ext>
                </a:extLst>
              </a:tr>
            </a:tbl>
          </a:graphicData>
        </a:graphic>
      </p:graphicFrame>
      <p:sp>
        <p:nvSpPr>
          <p:cNvPr id="4" name="Text Placeholder 3">
            <a:extLst>
              <a:ext uri="{FF2B5EF4-FFF2-40B4-BE49-F238E27FC236}">
                <a16:creationId xmlns:a16="http://schemas.microsoft.com/office/drawing/2014/main" id="{2FF63292-8552-4417-82D9-0476DE60FBA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455970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F77B8-93EB-4242-A738-749D126BE3EE}"/>
              </a:ext>
            </a:extLst>
          </p:cNvPr>
          <p:cNvSpPr>
            <a:spLocks noGrp="1"/>
          </p:cNvSpPr>
          <p:nvPr>
            <p:ph type="title"/>
          </p:nvPr>
        </p:nvSpPr>
        <p:spPr/>
        <p:txBody>
          <a:bodyPr/>
          <a:lstStyle/>
          <a:p>
            <a:r>
              <a:rPr lang="en-US"/>
              <a:t>Instagram Posts Table | La Emilia - 19 of 24</a:t>
            </a:r>
          </a:p>
        </p:txBody>
      </p:sp>
      <p:graphicFrame>
        <p:nvGraphicFramePr>
          <p:cNvPr id="5" name="Table Placeholder 4">
            <a:extLst>
              <a:ext uri="{FF2B5EF4-FFF2-40B4-BE49-F238E27FC236}">
                <a16:creationId xmlns:a16="http://schemas.microsoft.com/office/drawing/2014/main" id="{436CB825-7BF9-473C-9AC3-EEAC3679DF92}"/>
              </a:ext>
            </a:extLst>
          </p:cNvPr>
          <p:cNvGraphicFramePr>
            <a:graphicFrameLocks noGrp="1"/>
          </p:cNvGraphicFramePr>
          <p:nvPr>
            <p:ph type="tbl" sz="quarter" idx="13"/>
            <p:extLst>
              <p:ext uri="{D42A27DB-BD31-4B8C-83A1-F6EECF244321}">
                <p14:modId xmlns:p14="http://schemas.microsoft.com/office/powerpoint/2010/main" val="1887491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39585928"/>
                    </a:ext>
                  </a:extLst>
                </a:gridCol>
                <a:gridCol w="1810512">
                  <a:extLst>
                    <a:ext uri="{9D8B030D-6E8A-4147-A177-3AD203B41FA5}">
                      <a16:colId xmlns:a16="http://schemas.microsoft.com/office/drawing/2014/main" val="1401014888"/>
                    </a:ext>
                  </a:extLst>
                </a:gridCol>
                <a:gridCol w="822960">
                  <a:extLst>
                    <a:ext uri="{9D8B030D-6E8A-4147-A177-3AD203B41FA5}">
                      <a16:colId xmlns:a16="http://schemas.microsoft.com/office/drawing/2014/main" val="4001439766"/>
                    </a:ext>
                  </a:extLst>
                </a:gridCol>
                <a:gridCol w="822960">
                  <a:extLst>
                    <a:ext uri="{9D8B030D-6E8A-4147-A177-3AD203B41FA5}">
                      <a16:colId xmlns:a16="http://schemas.microsoft.com/office/drawing/2014/main" val="2674910054"/>
                    </a:ext>
                  </a:extLst>
                </a:gridCol>
                <a:gridCol w="822960">
                  <a:extLst>
                    <a:ext uri="{9D8B030D-6E8A-4147-A177-3AD203B41FA5}">
                      <a16:colId xmlns:a16="http://schemas.microsoft.com/office/drawing/2014/main" val="1187669064"/>
                    </a:ext>
                  </a:extLst>
                </a:gridCol>
                <a:gridCol w="822960">
                  <a:extLst>
                    <a:ext uri="{9D8B030D-6E8A-4147-A177-3AD203B41FA5}">
                      <a16:colId xmlns:a16="http://schemas.microsoft.com/office/drawing/2014/main" val="991153960"/>
                    </a:ext>
                  </a:extLst>
                </a:gridCol>
                <a:gridCol w="822960">
                  <a:extLst>
                    <a:ext uri="{9D8B030D-6E8A-4147-A177-3AD203B41FA5}">
                      <a16:colId xmlns:a16="http://schemas.microsoft.com/office/drawing/2014/main" val="947223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571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- 2021-09-14 12:33:19</a:t>
                      </a:r>
                      <a:r>
                        <a:rPr kumimoji="0" lang="es-ES" sz="1000" b="0" i="0" u="none" strike="noStrike" kern="1200" cap="none" spc="0" normalizeH="0" baseline="0" noProof="0">
                          <a:ln>
                            <a:noFill/>
                          </a:ln>
                          <a:solidFill>
                            <a:prstClr val="black"/>
                          </a:solidFill>
                          <a:effectLst/>
                          <a:uLnTx/>
                          <a:uFillTx/>
                          <a:latin typeface="+mn-lt"/>
                          <a:ea typeface="+mn-ea"/>
                          <a:cs typeface="+mn-cs"/>
                        </a:rPr>
                        <a:t>
 #repost
🤷‍♀️Que loco pensar que hace poco más de 1 año no me imaginaba subirme a una moto, ni siquiera de 50cc. No lo había hecho nunca...me daba Miedo😨
.
.
Y hace 1 año y 1 día me subí a una TRK502 por primera vez. Jamás pensé que iba a ser una pasión como lo es hoy, tampoco que iba a enseñarme a disfrutar de una forma diferente y tan increíble la Vida🏍❤
.
¡¡Que importante es animarnos a enfrentar nuestros miedos!!🙌
.
.
Bendita Vida💛
.
.
.
frascaroli_bikes
benelliarg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241871091_551754662710715_411686811965411540_n.jpg?_nc_cat=106&amp;ccb=1-5&amp;_nc_sid=8ae9d6&amp;_nc_ohc=bJKu-7GM9VEAX_ko74R&amp;_nc_ht=scontent-ort2-2.cdninstagram.com&amp;edm=AL-3X8kEAAAA&amp;oh=89b26cf113d08624efb79ad7486a1638&amp;oe=615B9A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3943886"/>
                  </a:ext>
                </a:extLst>
              </a:tr>
            </a:tbl>
          </a:graphicData>
        </a:graphic>
      </p:graphicFrame>
      <p:sp>
        <p:nvSpPr>
          <p:cNvPr id="4" name="Text Placeholder 3">
            <a:extLst>
              <a:ext uri="{FF2B5EF4-FFF2-40B4-BE49-F238E27FC236}">
                <a16:creationId xmlns:a16="http://schemas.microsoft.com/office/drawing/2014/main" id="{D335B99E-DA95-40E5-A107-39759D68227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15618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C888C-BD4B-47D5-9C57-D955D832D9AB}"/>
              </a:ext>
            </a:extLst>
          </p:cNvPr>
          <p:cNvSpPr>
            <a:spLocks noGrp="1"/>
          </p:cNvSpPr>
          <p:nvPr>
            <p:ph type="title"/>
          </p:nvPr>
        </p:nvSpPr>
        <p:spPr/>
        <p:txBody>
          <a:bodyPr/>
          <a:lstStyle/>
          <a:p>
            <a:r>
              <a:rPr lang="en-US"/>
              <a:t>Instagram Posts Table | La Emilia - 20 of 24</a:t>
            </a:r>
          </a:p>
        </p:txBody>
      </p:sp>
      <p:graphicFrame>
        <p:nvGraphicFramePr>
          <p:cNvPr id="5" name="Table Placeholder 4">
            <a:extLst>
              <a:ext uri="{FF2B5EF4-FFF2-40B4-BE49-F238E27FC236}">
                <a16:creationId xmlns:a16="http://schemas.microsoft.com/office/drawing/2014/main" id="{079179F4-F9AE-44F3-B99C-7A57A608307A}"/>
              </a:ext>
            </a:extLst>
          </p:cNvPr>
          <p:cNvGraphicFramePr>
            <a:graphicFrameLocks noGrp="1"/>
          </p:cNvGraphicFramePr>
          <p:nvPr>
            <p:ph type="tbl" sz="quarter" idx="13"/>
            <p:extLst>
              <p:ext uri="{D42A27DB-BD31-4B8C-83A1-F6EECF244321}">
                <p14:modId xmlns:p14="http://schemas.microsoft.com/office/powerpoint/2010/main" val="1183937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15084714"/>
                    </a:ext>
                  </a:extLst>
                </a:gridCol>
                <a:gridCol w="1810512">
                  <a:extLst>
                    <a:ext uri="{9D8B030D-6E8A-4147-A177-3AD203B41FA5}">
                      <a16:colId xmlns:a16="http://schemas.microsoft.com/office/drawing/2014/main" val="1673137564"/>
                    </a:ext>
                  </a:extLst>
                </a:gridCol>
                <a:gridCol w="822960">
                  <a:extLst>
                    <a:ext uri="{9D8B030D-6E8A-4147-A177-3AD203B41FA5}">
                      <a16:colId xmlns:a16="http://schemas.microsoft.com/office/drawing/2014/main" val="662980237"/>
                    </a:ext>
                  </a:extLst>
                </a:gridCol>
                <a:gridCol w="822960">
                  <a:extLst>
                    <a:ext uri="{9D8B030D-6E8A-4147-A177-3AD203B41FA5}">
                      <a16:colId xmlns:a16="http://schemas.microsoft.com/office/drawing/2014/main" val="133508241"/>
                    </a:ext>
                  </a:extLst>
                </a:gridCol>
                <a:gridCol w="822960">
                  <a:extLst>
                    <a:ext uri="{9D8B030D-6E8A-4147-A177-3AD203B41FA5}">
                      <a16:colId xmlns:a16="http://schemas.microsoft.com/office/drawing/2014/main" val="533821284"/>
                    </a:ext>
                  </a:extLst>
                </a:gridCol>
                <a:gridCol w="822960">
                  <a:extLst>
                    <a:ext uri="{9D8B030D-6E8A-4147-A177-3AD203B41FA5}">
                      <a16:colId xmlns:a16="http://schemas.microsoft.com/office/drawing/2014/main" val="1971512849"/>
                    </a:ext>
                  </a:extLst>
                </a:gridCol>
                <a:gridCol w="822960">
                  <a:extLst>
                    <a:ext uri="{9D8B030D-6E8A-4147-A177-3AD203B41FA5}">
                      <a16:colId xmlns:a16="http://schemas.microsoft.com/office/drawing/2014/main" val="56835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7166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- 2021-09-04 12:59:33</a:t>
                      </a:r>
                      <a:r>
                        <a:rPr kumimoji="0" lang="es-ES" sz="1000" b="0" i="0" u="none" strike="noStrike" kern="1200" cap="none" spc="0" normalizeH="0" baseline="0" noProof="0">
                          <a:ln>
                            <a:noFill/>
                          </a:ln>
                          <a:solidFill>
                            <a:prstClr val="black"/>
                          </a:solidFill>
                          <a:effectLst/>
                          <a:uLnTx/>
                          <a:uFillTx/>
                          <a:latin typeface="+mn-lt"/>
                          <a:ea typeface="+mn-ea"/>
                          <a:cs typeface="+mn-cs"/>
                        </a:rPr>
                        <a:t>
 #Report motoblogcomar
Ya está el #TestRide de la benelliarg #180s en Motoblog.com. 
Los invitamos a leer la nota y ver el video!
#benelliargentina #benelliriders #ridersargentinos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241345653_920435285491898_8082604037754549493_n.jpg?_nc_cat=106&amp;ccb=1-5&amp;_nc_sid=8ae9d6&amp;_nc_ohc=y3kQlkODr7oAX9eWlL6&amp;_nc_ht=scontent-ort2-2.cdninstagram.com&amp;edm=AL-3X8kEAAAA&amp;oh=1a9c1ad90470ab859e249e1b945af348&amp;oe=615C614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227535"/>
                  </a:ext>
                </a:extLst>
              </a:tr>
            </a:tbl>
          </a:graphicData>
        </a:graphic>
      </p:graphicFrame>
      <p:sp>
        <p:nvSpPr>
          <p:cNvPr id="4" name="Text Placeholder 3">
            <a:extLst>
              <a:ext uri="{FF2B5EF4-FFF2-40B4-BE49-F238E27FC236}">
                <a16:creationId xmlns:a16="http://schemas.microsoft.com/office/drawing/2014/main" id="{46B37DBC-5100-4771-B70E-12CE282DFAC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450688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D4C0-E1D8-4AB3-BA8F-2FC7FA0DBC50}"/>
              </a:ext>
            </a:extLst>
          </p:cNvPr>
          <p:cNvSpPr>
            <a:spLocks noGrp="1"/>
          </p:cNvSpPr>
          <p:nvPr>
            <p:ph type="title"/>
          </p:nvPr>
        </p:nvSpPr>
        <p:spPr/>
        <p:txBody>
          <a:bodyPr/>
          <a:lstStyle/>
          <a:p>
            <a:r>
              <a:rPr lang="en-US"/>
              <a:t>Instagram Posts Table | La Emilia - 21 of 24</a:t>
            </a:r>
          </a:p>
        </p:txBody>
      </p:sp>
      <p:graphicFrame>
        <p:nvGraphicFramePr>
          <p:cNvPr id="5" name="Table Placeholder 4">
            <a:extLst>
              <a:ext uri="{FF2B5EF4-FFF2-40B4-BE49-F238E27FC236}">
                <a16:creationId xmlns:a16="http://schemas.microsoft.com/office/drawing/2014/main" id="{31CECF6F-A829-4723-9DC8-3A6FCB8C9B93}"/>
              </a:ext>
            </a:extLst>
          </p:cNvPr>
          <p:cNvGraphicFramePr>
            <a:graphicFrameLocks noGrp="1"/>
          </p:cNvGraphicFramePr>
          <p:nvPr>
            <p:ph type="tbl" sz="quarter" idx="13"/>
            <p:extLst>
              <p:ext uri="{D42A27DB-BD31-4B8C-83A1-F6EECF244321}">
                <p14:modId xmlns:p14="http://schemas.microsoft.com/office/powerpoint/2010/main" val="4247255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11080780"/>
                    </a:ext>
                  </a:extLst>
                </a:gridCol>
                <a:gridCol w="1810512">
                  <a:extLst>
                    <a:ext uri="{9D8B030D-6E8A-4147-A177-3AD203B41FA5}">
                      <a16:colId xmlns:a16="http://schemas.microsoft.com/office/drawing/2014/main" val="2810453993"/>
                    </a:ext>
                  </a:extLst>
                </a:gridCol>
                <a:gridCol w="822960">
                  <a:extLst>
                    <a:ext uri="{9D8B030D-6E8A-4147-A177-3AD203B41FA5}">
                      <a16:colId xmlns:a16="http://schemas.microsoft.com/office/drawing/2014/main" val="2432274952"/>
                    </a:ext>
                  </a:extLst>
                </a:gridCol>
                <a:gridCol w="822960">
                  <a:extLst>
                    <a:ext uri="{9D8B030D-6E8A-4147-A177-3AD203B41FA5}">
                      <a16:colId xmlns:a16="http://schemas.microsoft.com/office/drawing/2014/main" val="1132750603"/>
                    </a:ext>
                  </a:extLst>
                </a:gridCol>
                <a:gridCol w="822960">
                  <a:extLst>
                    <a:ext uri="{9D8B030D-6E8A-4147-A177-3AD203B41FA5}">
                      <a16:colId xmlns:a16="http://schemas.microsoft.com/office/drawing/2014/main" val="3036008222"/>
                    </a:ext>
                  </a:extLst>
                </a:gridCol>
                <a:gridCol w="822960">
                  <a:extLst>
                    <a:ext uri="{9D8B030D-6E8A-4147-A177-3AD203B41FA5}">
                      <a16:colId xmlns:a16="http://schemas.microsoft.com/office/drawing/2014/main" val="1433055810"/>
                    </a:ext>
                  </a:extLst>
                </a:gridCol>
                <a:gridCol w="822960">
                  <a:extLst>
                    <a:ext uri="{9D8B030D-6E8A-4147-A177-3AD203B41FA5}">
                      <a16:colId xmlns:a16="http://schemas.microsoft.com/office/drawing/2014/main" val="4119299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654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suzukimotos.arg - 2021-09-22 18:03:31</a:t>
                      </a:r>
                      <a:r>
                        <a:rPr kumimoji="0" lang="en-US" sz="1000" b="0" i="0" u="none" strike="noStrike" kern="1200" cap="none" spc="0" normalizeH="0" baseline="0" noProof="0">
                          <a:ln>
                            <a:noFill/>
                          </a:ln>
                          <a:solidFill>
                            <a:prstClr val="black"/>
                          </a:solidFill>
                          <a:effectLst/>
                          <a:uLnTx/>
                          <a:uFillTx/>
                          <a:latin typeface="+mn-lt"/>
                          <a:ea typeface="+mn-ea"/>
                          <a:cs typeface="+mn-cs"/>
                        </a:rPr>
                        <a:t>
 Alentar al equipo con el jersey puesto! #sorteo - Junto a nuestros amigos de radikalracing sorteamos el jersey del equipo oficial Suzuki Radikal Racing Team!  Participar es muy simple!
- Seguí a suzukimotos.arg y a radikalracing
- Dale like al post
- Etiquetá a dos amigxs
Sorteamos el jueves 30 de septiembre! Importante: Podés participar cuantas veces quieras sin repetir amigxs etiquetados. El premio es un jersey oficial del equipo Suzuki Racing Team. 
#sorteo #sorteomotos #suzukimotos #radikalracing  #suzukimx #darioarco #joanahuelkriger #nicolasrolando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242434947_411296170374039_1957683418373047329_n.jpg?_nc_cat=105&amp;ccb=1-5&amp;_nc_sid=8ae9d6&amp;_nc_ohc=SEgFplLR03cAX_xu7tE&amp;_nc_ht=scontent-iad3-2.cdninstagram.com&amp;edm=AL-3X8kEAAAA&amp;oh=90dece4ea89859157853a914fda88808&amp;oe=615BC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9555928"/>
                  </a:ext>
                </a:extLst>
              </a:tr>
            </a:tbl>
          </a:graphicData>
        </a:graphic>
      </p:graphicFrame>
      <p:sp>
        <p:nvSpPr>
          <p:cNvPr id="4" name="Text Placeholder 3">
            <a:extLst>
              <a:ext uri="{FF2B5EF4-FFF2-40B4-BE49-F238E27FC236}">
                <a16:creationId xmlns:a16="http://schemas.microsoft.com/office/drawing/2014/main" id="{A9C2B9BD-E388-47AD-8918-52F94CC1D5B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800359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CC512-92C0-4CD7-AD23-B371B6714D7F}"/>
              </a:ext>
            </a:extLst>
          </p:cNvPr>
          <p:cNvSpPr>
            <a:spLocks noGrp="1"/>
          </p:cNvSpPr>
          <p:nvPr>
            <p:ph type="title"/>
          </p:nvPr>
        </p:nvSpPr>
        <p:spPr/>
        <p:txBody>
          <a:bodyPr/>
          <a:lstStyle/>
          <a:p>
            <a:r>
              <a:rPr lang="en-US"/>
              <a:t>Instagram Posts Table | La Emilia - 22 of 24</a:t>
            </a:r>
          </a:p>
        </p:txBody>
      </p:sp>
      <p:graphicFrame>
        <p:nvGraphicFramePr>
          <p:cNvPr id="5" name="Table Placeholder 4">
            <a:extLst>
              <a:ext uri="{FF2B5EF4-FFF2-40B4-BE49-F238E27FC236}">
                <a16:creationId xmlns:a16="http://schemas.microsoft.com/office/drawing/2014/main" id="{B030B7BA-51A5-42E2-9470-3350B13A9C26}"/>
              </a:ext>
            </a:extLst>
          </p:cNvPr>
          <p:cNvGraphicFramePr>
            <a:graphicFrameLocks noGrp="1"/>
          </p:cNvGraphicFramePr>
          <p:nvPr>
            <p:ph type="tbl" sz="quarter" idx="13"/>
            <p:extLst>
              <p:ext uri="{D42A27DB-BD31-4B8C-83A1-F6EECF244321}">
                <p14:modId xmlns:p14="http://schemas.microsoft.com/office/powerpoint/2010/main" val="973193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79037237"/>
                    </a:ext>
                  </a:extLst>
                </a:gridCol>
                <a:gridCol w="1810512">
                  <a:extLst>
                    <a:ext uri="{9D8B030D-6E8A-4147-A177-3AD203B41FA5}">
                      <a16:colId xmlns:a16="http://schemas.microsoft.com/office/drawing/2014/main" val="1534935435"/>
                    </a:ext>
                  </a:extLst>
                </a:gridCol>
                <a:gridCol w="822960">
                  <a:extLst>
                    <a:ext uri="{9D8B030D-6E8A-4147-A177-3AD203B41FA5}">
                      <a16:colId xmlns:a16="http://schemas.microsoft.com/office/drawing/2014/main" val="87550242"/>
                    </a:ext>
                  </a:extLst>
                </a:gridCol>
                <a:gridCol w="822960">
                  <a:extLst>
                    <a:ext uri="{9D8B030D-6E8A-4147-A177-3AD203B41FA5}">
                      <a16:colId xmlns:a16="http://schemas.microsoft.com/office/drawing/2014/main" val="2201110300"/>
                    </a:ext>
                  </a:extLst>
                </a:gridCol>
                <a:gridCol w="822960">
                  <a:extLst>
                    <a:ext uri="{9D8B030D-6E8A-4147-A177-3AD203B41FA5}">
                      <a16:colId xmlns:a16="http://schemas.microsoft.com/office/drawing/2014/main" val="714572344"/>
                    </a:ext>
                  </a:extLst>
                </a:gridCol>
                <a:gridCol w="822960">
                  <a:extLst>
                    <a:ext uri="{9D8B030D-6E8A-4147-A177-3AD203B41FA5}">
                      <a16:colId xmlns:a16="http://schemas.microsoft.com/office/drawing/2014/main" val="3952216990"/>
                    </a:ext>
                  </a:extLst>
                </a:gridCol>
                <a:gridCol w="822960">
                  <a:extLst>
                    <a:ext uri="{9D8B030D-6E8A-4147-A177-3AD203B41FA5}">
                      <a16:colId xmlns:a16="http://schemas.microsoft.com/office/drawing/2014/main" val="1449717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5568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- 2021-09-27 12:55:48</a:t>
                      </a:r>
                      <a:r>
                        <a:rPr kumimoji="0" lang="es-ES" sz="1000" b="0" i="0" u="none" strike="noStrike" kern="1200" cap="none" spc="0" normalizeH="0" baseline="0" noProof="0">
                          <a:ln>
                            <a:noFill/>
                          </a:ln>
                          <a:solidFill>
                            <a:prstClr val="black"/>
                          </a:solidFill>
                          <a:effectLst/>
                          <a:uLnTx/>
                          <a:uFillTx/>
                          <a:latin typeface="+mn-lt"/>
                          <a:ea typeface="+mn-ea"/>
                          <a:cs typeface="+mn-cs"/>
                        </a:rPr>
                        <a:t>
 Nuestro concesionario ktmrosario sortea en su cuenta oficial un Casco o un Buzo oficial KTM! Para participar solo tenes que:
1️⃣ Seguirnos a ktmrosario y a ktmargentina
2️⃣ Subir esta publicación a tu historia y etiquetarnos
3️⃣ Buscar el post en su cuenta oficial y etiquetar a 3 amigos (los 3 amigos nos tienen que seguir)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243175788_410634863764186_4184169808555193980_n.jpg?_nc_cat=108&amp;ccb=1-5&amp;_nc_sid=8ae9d6&amp;_nc_ohc=vEsDEUfZITQAX9doTSF&amp;_nc_ht=scontent-ort2-2.cdninstagram.com&amp;edm=AL-3X8kEAAAA&amp;oh=4b4b14c8205a51d1e9e5e77f099d0cff&amp;oe=615C3B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4528678"/>
                  </a:ext>
                </a:extLst>
              </a:tr>
            </a:tbl>
          </a:graphicData>
        </a:graphic>
      </p:graphicFrame>
      <p:sp>
        <p:nvSpPr>
          <p:cNvPr id="4" name="Text Placeholder 3">
            <a:extLst>
              <a:ext uri="{FF2B5EF4-FFF2-40B4-BE49-F238E27FC236}">
                <a16:creationId xmlns:a16="http://schemas.microsoft.com/office/drawing/2014/main" id="{864CD5FB-9A16-4461-9C7C-9165A36C7C3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585120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ABD81-B3F5-4E81-A80F-1AFE105F89A7}"/>
              </a:ext>
            </a:extLst>
          </p:cNvPr>
          <p:cNvSpPr>
            <a:spLocks noGrp="1"/>
          </p:cNvSpPr>
          <p:nvPr>
            <p:ph type="title"/>
          </p:nvPr>
        </p:nvSpPr>
        <p:spPr/>
        <p:txBody>
          <a:bodyPr/>
          <a:lstStyle/>
          <a:p>
            <a:r>
              <a:rPr lang="en-US"/>
              <a:t>Instagram Posts Table | La Emilia - 23 of 24</a:t>
            </a:r>
          </a:p>
        </p:txBody>
      </p:sp>
      <p:graphicFrame>
        <p:nvGraphicFramePr>
          <p:cNvPr id="5" name="Table Placeholder 4">
            <a:extLst>
              <a:ext uri="{FF2B5EF4-FFF2-40B4-BE49-F238E27FC236}">
                <a16:creationId xmlns:a16="http://schemas.microsoft.com/office/drawing/2014/main" id="{6A5C0CD7-F600-4722-826D-7D6DD5C749C8}"/>
              </a:ext>
            </a:extLst>
          </p:cNvPr>
          <p:cNvGraphicFramePr>
            <a:graphicFrameLocks noGrp="1"/>
          </p:cNvGraphicFramePr>
          <p:nvPr>
            <p:ph type="tbl" sz="quarter" idx="13"/>
            <p:extLst>
              <p:ext uri="{D42A27DB-BD31-4B8C-83A1-F6EECF244321}">
                <p14:modId xmlns:p14="http://schemas.microsoft.com/office/powerpoint/2010/main" val="3001519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46748034"/>
                    </a:ext>
                  </a:extLst>
                </a:gridCol>
                <a:gridCol w="1810512">
                  <a:extLst>
                    <a:ext uri="{9D8B030D-6E8A-4147-A177-3AD203B41FA5}">
                      <a16:colId xmlns:a16="http://schemas.microsoft.com/office/drawing/2014/main" val="3325481151"/>
                    </a:ext>
                  </a:extLst>
                </a:gridCol>
                <a:gridCol w="822960">
                  <a:extLst>
                    <a:ext uri="{9D8B030D-6E8A-4147-A177-3AD203B41FA5}">
                      <a16:colId xmlns:a16="http://schemas.microsoft.com/office/drawing/2014/main" val="4150980386"/>
                    </a:ext>
                  </a:extLst>
                </a:gridCol>
                <a:gridCol w="822960">
                  <a:extLst>
                    <a:ext uri="{9D8B030D-6E8A-4147-A177-3AD203B41FA5}">
                      <a16:colId xmlns:a16="http://schemas.microsoft.com/office/drawing/2014/main" val="2603426666"/>
                    </a:ext>
                  </a:extLst>
                </a:gridCol>
                <a:gridCol w="822960">
                  <a:extLst>
                    <a:ext uri="{9D8B030D-6E8A-4147-A177-3AD203B41FA5}">
                      <a16:colId xmlns:a16="http://schemas.microsoft.com/office/drawing/2014/main" val="3744162873"/>
                    </a:ext>
                  </a:extLst>
                </a:gridCol>
                <a:gridCol w="822960">
                  <a:extLst>
                    <a:ext uri="{9D8B030D-6E8A-4147-A177-3AD203B41FA5}">
                      <a16:colId xmlns:a16="http://schemas.microsoft.com/office/drawing/2014/main" val="1344988329"/>
                    </a:ext>
                  </a:extLst>
                </a:gridCol>
                <a:gridCol w="822960">
                  <a:extLst>
                    <a:ext uri="{9D8B030D-6E8A-4147-A177-3AD203B41FA5}">
                      <a16:colId xmlns:a16="http://schemas.microsoft.com/office/drawing/2014/main" val="269035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316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- 2021-09-13 19:07:33</a:t>
                      </a:r>
                      <a:r>
                        <a:rPr kumimoji="0" lang="es-ES" sz="1000" b="0" i="0" u="none" strike="noStrike" kern="1200" cap="none" spc="0" normalizeH="0" baseline="0" noProof="0">
                          <a:ln>
                            <a:noFill/>
                          </a:ln>
                          <a:solidFill>
                            <a:prstClr val="black"/>
                          </a:solidFill>
                          <a:effectLst/>
                          <a:uLnTx/>
                          <a:uFillTx/>
                          <a:latin typeface="+mn-lt"/>
                          <a:ea typeface="+mn-ea"/>
                          <a:cs typeface="+mn-cs"/>
                        </a:rPr>
                        <a:t>
 Repost• benelliitalia
La Benelli Week 2021acaba de comenzar! Muchísimos son los apasionados que llegan a Pesaro de todo el mundo para celebrar juntos en la Casa del Leoncito, que partieron hoy por primera vez del Monte Cucco para el primer mototour de la semana. Todos los detalles del programa en: italy.benelli.com/news 
#benelli #benellimoto #wearebenelli #benelliweek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51.29350-15/241800796_921299898736644_7141825889331071932_n.jpg?_nc_cat=107&amp;ccb=1-5&amp;_nc_sid=8ae9d6&amp;_nc_ohc=ji0VEUHSpUEAX9o5Bml&amp;_nc_ht=scontent-ort2-2.cdninstagram.com&amp;edm=AL-3X8kEAAAA&amp;oh=229aac37086b6b61abe636c8b72af118&amp;oe=615C6C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3160284"/>
                  </a:ext>
                </a:extLst>
              </a:tr>
            </a:tbl>
          </a:graphicData>
        </a:graphic>
      </p:graphicFrame>
      <p:sp>
        <p:nvSpPr>
          <p:cNvPr id="4" name="Text Placeholder 3">
            <a:extLst>
              <a:ext uri="{FF2B5EF4-FFF2-40B4-BE49-F238E27FC236}">
                <a16:creationId xmlns:a16="http://schemas.microsoft.com/office/drawing/2014/main" id="{E52BB3E1-79C5-4D5F-B9FF-134FD2114D6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632386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2FB3E-EDEE-4ED1-8E7B-9249613AF97D}"/>
              </a:ext>
            </a:extLst>
          </p:cNvPr>
          <p:cNvSpPr>
            <a:spLocks noGrp="1"/>
          </p:cNvSpPr>
          <p:nvPr>
            <p:ph type="title"/>
          </p:nvPr>
        </p:nvSpPr>
        <p:spPr/>
        <p:txBody>
          <a:bodyPr/>
          <a:lstStyle/>
          <a:p>
            <a:r>
              <a:rPr lang="en-US"/>
              <a:t>Instagram Posts Table | La Emilia - 24 of 24</a:t>
            </a:r>
          </a:p>
        </p:txBody>
      </p:sp>
      <p:graphicFrame>
        <p:nvGraphicFramePr>
          <p:cNvPr id="5" name="Table Placeholder 4">
            <a:extLst>
              <a:ext uri="{FF2B5EF4-FFF2-40B4-BE49-F238E27FC236}">
                <a16:creationId xmlns:a16="http://schemas.microsoft.com/office/drawing/2014/main" id="{1275100D-7FC4-4ADB-98A9-3A15EEFA40AC}"/>
              </a:ext>
            </a:extLst>
          </p:cNvPr>
          <p:cNvGraphicFramePr>
            <a:graphicFrameLocks noGrp="1"/>
          </p:cNvGraphicFramePr>
          <p:nvPr>
            <p:ph type="tbl" sz="quarter" idx="13"/>
            <p:extLst>
              <p:ext uri="{D42A27DB-BD31-4B8C-83A1-F6EECF244321}">
                <p14:modId xmlns:p14="http://schemas.microsoft.com/office/powerpoint/2010/main" val="2140434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16573992"/>
                    </a:ext>
                  </a:extLst>
                </a:gridCol>
                <a:gridCol w="1810512">
                  <a:extLst>
                    <a:ext uri="{9D8B030D-6E8A-4147-A177-3AD203B41FA5}">
                      <a16:colId xmlns:a16="http://schemas.microsoft.com/office/drawing/2014/main" val="808617836"/>
                    </a:ext>
                  </a:extLst>
                </a:gridCol>
                <a:gridCol w="822960">
                  <a:extLst>
                    <a:ext uri="{9D8B030D-6E8A-4147-A177-3AD203B41FA5}">
                      <a16:colId xmlns:a16="http://schemas.microsoft.com/office/drawing/2014/main" val="3627802503"/>
                    </a:ext>
                  </a:extLst>
                </a:gridCol>
                <a:gridCol w="822960">
                  <a:extLst>
                    <a:ext uri="{9D8B030D-6E8A-4147-A177-3AD203B41FA5}">
                      <a16:colId xmlns:a16="http://schemas.microsoft.com/office/drawing/2014/main" val="2525400877"/>
                    </a:ext>
                  </a:extLst>
                </a:gridCol>
                <a:gridCol w="822960">
                  <a:extLst>
                    <a:ext uri="{9D8B030D-6E8A-4147-A177-3AD203B41FA5}">
                      <a16:colId xmlns:a16="http://schemas.microsoft.com/office/drawing/2014/main" val="3339499479"/>
                    </a:ext>
                  </a:extLst>
                </a:gridCol>
                <a:gridCol w="822960">
                  <a:extLst>
                    <a:ext uri="{9D8B030D-6E8A-4147-A177-3AD203B41FA5}">
                      <a16:colId xmlns:a16="http://schemas.microsoft.com/office/drawing/2014/main" val="3361624664"/>
                    </a:ext>
                  </a:extLst>
                </a:gridCol>
                <a:gridCol w="822960">
                  <a:extLst>
                    <a:ext uri="{9D8B030D-6E8A-4147-A177-3AD203B41FA5}">
                      <a16:colId xmlns:a16="http://schemas.microsoft.com/office/drawing/2014/main" val="1203526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972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- 2021-09-02 14:00:44</a:t>
                      </a:r>
                      <a:r>
                        <a:rPr kumimoji="0" lang="es-ES" sz="1000" b="0" i="0" u="none" strike="noStrike" kern="1200" cap="none" spc="0" normalizeH="0" baseline="0" noProof="0">
                          <a:ln>
                            <a:noFill/>
                          </a:ln>
                          <a:solidFill>
                            <a:prstClr val="black"/>
                          </a:solidFill>
                          <a:effectLst/>
                          <a:uLnTx/>
                          <a:uFillTx/>
                          <a:latin typeface="+mn-lt"/>
                          <a:ea typeface="+mn-ea"/>
                          <a:cs typeface="+mn-cs"/>
                        </a:rPr>
                        <a:t>
 Para Benelli es importante elegir un lubricante para cada modelo en función a sus características de funcionamiento y necesidades. Por eso para la #302S recomendamos CASTROL POWER1 4T:
✅⁣ Es un aceite de motor totalmente sintético para motos de 4 tiempos modernas.
Un nuevo camino comienza junto a castrolargentina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cdninstagram.com/v/t51.2885-15/241021938_2899723833580520_5401663962557938349_n.jpg?_nc_cat=111&amp;ccb=1-5&amp;_nc_sid=8ae9d6&amp;_nc_ohc=6XlUWViFdQoAX_KjCgT&amp;_nc_ht=scontent-ort2-2.cdninstagram.com&amp;edm=AL-3X8kEAAAA&amp;oh=63d8e26f2070cf99347bbd2661478dc9&amp;oe=615C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7156636"/>
                  </a:ext>
                </a:extLst>
              </a:tr>
            </a:tbl>
          </a:graphicData>
        </a:graphic>
      </p:graphicFrame>
      <p:sp>
        <p:nvSpPr>
          <p:cNvPr id="4" name="Text Placeholder 3">
            <a:extLst>
              <a:ext uri="{FF2B5EF4-FFF2-40B4-BE49-F238E27FC236}">
                <a16:creationId xmlns:a16="http://schemas.microsoft.com/office/drawing/2014/main" id="{366A973A-7DFC-48B5-A25D-9B1E2912015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259122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3001</Words>
  <Application>Microsoft Office PowerPoint</Application>
  <PresentationFormat>On-screen Show (4:3)</PresentationFormat>
  <Paragraphs>628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24</vt:lpstr>
      <vt:lpstr>Instagram Posts Table | La Emilia - 2 of 24</vt:lpstr>
      <vt:lpstr>Instagram Posts Table | La Emilia - 3 of 24</vt:lpstr>
      <vt:lpstr>Instagram Posts Table | La Emilia - 4 of 24</vt:lpstr>
      <vt:lpstr>Instagram Posts Table | La Emilia - 5 of 24</vt:lpstr>
      <vt:lpstr>Instagram Posts Table | La Emilia - 6 of 24</vt:lpstr>
      <vt:lpstr>Instagram Posts Table | La Emilia - 7 of 24</vt:lpstr>
      <vt:lpstr>Instagram Posts Table | La Emilia - 8 of 24</vt:lpstr>
      <vt:lpstr>Instagram Posts Table | La Emilia - 9 of 24</vt:lpstr>
      <vt:lpstr>Instagram Posts Table | La Emilia - 10 of 24</vt:lpstr>
      <vt:lpstr>Instagram Posts Table | La Emilia - 11 of 24</vt:lpstr>
      <vt:lpstr>Instagram Posts Table | La Emilia - 12 of 24</vt:lpstr>
      <vt:lpstr>Instagram Posts Table | La Emilia - 13 of 24</vt:lpstr>
      <vt:lpstr>Instagram Posts Table | La Emilia - 14 of 24</vt:lpstr>
      <vt:lpstr>Instagram Posts Table | La Emilia - 15 of 24</vt:lpstr>
      <vt:lpstr>Instagram Posts Table | La Emilia - 16 of 24</vt:lpstr>
      <vt:lpstr>Instagram Posts Table | La Emilia - 17 of 24</vt:lpstr>
      <vt:lpstr>Instagram Posts Table | La Emilia - 18 of 24</vt:lpstr>
      <vt:lpstr>Instagram Posts Table | La Emilia - 19 of 24</vt:lpstr>
      <vt:lpstr>Instagram Posts Table | La Emilia - 20 of 24</vt:lpstr>
      <vt:lpstr>Instagram Posts Table | La Emilia - 21 of 24</vt:lpstr>
      <vt:lpstr>Instagram Posts Table | La Emilia - 22 of 24</vt:lpstr>
      <vt:lpstr>Instagram Posts Table | La Emilia - 23 of 24</vt:lpstr>
      <vt:lpstr>Instagram Posts Table | La Emilia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2021-10-01T06:59:29Z</dcterms:created>
  <dcterms:modified xsi:type="dcterms:W3CDTF">2021-10-01T07:00:40Z</dcterms:modified>
</cp:coreProperties>
</file>