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35780</c:v>
                </c:pt>
                <c:pt idx="1">
                  <c:v>27177</c:v>
                </c:pt>
                <c:pt idx="2">
                  <c:v>20381</c:v>
                </c:pt>
                <c:pt idx="3">
                  <c:v>14541</c:v>
                </c:pt>
              </c:numCache>
            </c:numRef>
          </c:val>
          <c:extLst>
            <c:ext xmlns:c16="http://schemas.microsoft.com/office/drawing/2014/chart" uri="{C3380CC4-5D6E-409C-BE32-E72D297353CC}">
              <c16:uniqueId val="{00000000-E703-47C8-8F8B-D8FAF6A5F4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28.571400000000001</c:v>
                </c:pt>
                <c:pt idx="3">
                  <c:v>42.857100000000003</c:v>
                </c:pt>
                <c:pt idx="4">
                  <c:v>100</c:v>
                </c:pt>
                <c:pt idx="5">
                  <c:v>100</c:v>
                </c:pt>
                <c:pt idx="6">
                  <c:v>67.125299999999996</c:v>
                </c:pt>
                <c:pt idx="7">
                  <c:v>100</c:v>
                </c:pt>
              </c:numCache>
            </c:numRef>
          </c:val>
          <c:extLst>
            <c:ext xmlns:c16="http://schemas.microsoft.com/office/drawing/2014/chart" uri="{C3380CC4-5D6E-409C-BE32-E72D297353CC}">
              <c16:uniqueId val="{00000000-7FCC-4B75-839D-FAB15154049D}"/>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56.962000000000003</c:v>
                </c:pt>
                <c:pt idx="1">
                  <c:v>0</c:v>
                </c:pt>
                <c:pt idx="2">
                  <c:v>0</c:v>
                </c:pt>
                <c:pt idx="3">
                  <c:v>100</c:v>
                </c:pt>
                <c:pt idx="4">
                  <c:v>38.8889</c:v>
                </c:pt>
                <c:pt idx="5">
                  <c:v>16.885400000000001</c:v>
                </c:pt>
                <c:pt idx="6">
                  <c:v>52.9679</c:v>
                </c:pt>
                <c:pt idx="7">
                  <c:v>42.890500000000003</c:v>
                </c:pt>
              </c:numCache>
            </c:numRef>
          </c:val>
          <c:extLst>
            <c:ext xmlns:c16="http://schemas.microsoft.com/office/drawing/2014/chart" uri="{C3380CC4-5D6E-409C-BE32-E72D297353CC}">
              <c16:uniqueId val="{00000001-7FCC-4B75-839D-FAB15154049D}"/>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75.955799999999996</c:v>
                </c:pt>
                <c:pt idx="1">
                  <c:v>61.538499999999999</c:v>
                </c:pt>
                <c:pt idx="2">
                  <c:v>0</c:v>
                </c:pt>
                <c:pt idx="3">
                  <c:v>0</c:v>
                </c:pt>
                <c:pt idx="4">
                  <c:v>44.444400000000002</c:v>
                </c:pt>
                <c:pt idx="5">
                  <c:v>10.517200000000001</c:v>
                </c:pt>
                <c:pt idx="6">
                  <c:v>21.472300000000001</c:v>
                </c:pt>
                <c:pt idx="7">
                  <c:v>4.0521000000000003</c:v>
                </c:pt>
              </c:numCache>
            </c:numRef>
          </c:val>
          <c:extLst>
            <c:ext xmlns:c16="http://schemas.microsoft.com/office/drawing/2014/chart" uri="{C3380CC4-5D6E-409C-BE32-E72D297353CC}">
              <c16:uniqueId val="{00000002-7FCC-4B75-839D-FAB15154049D}"/>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40.64</c:v>
                </c:pt>
                <c:pt idx="1">
                  <c:v>38.461500000000001</c:v>
                </c:pt>
                <c:pt idx="2">
                  <c:v>100</c:v>
                </c:pt>
                <c:pt idx="3">
                  <c:v>0</c:v>
                </c:pt>
                <c:pt idx="4">
                  <c:v>66.666700000000006</c:v>
                </c:pt>
                <c:pt idx="5">
                  <c:v>52.180599999999998</c:v>
                </c:pt>
                <c:pt idx="6">
                  <c:v>100</c:v>
                </c:pt>
                <c:pt idx="7">
                  <c:v>53.641300000000001</c:v>
                </c:pt>
              </c:numCache>
            </c:numRef>
          </c:val>
          <c:extLst>
            <c:ext xmlns:c16="http://schemas.microsoft.com/office/drawing/2014/chart" uri="{C3380CC4-5D6E-409C-BE32-E72D297353CC}">
              <c16:uniqueId val="{00000003-7FCC-4B75-839D-FAB15154049D}"/>
            </c:ext>
          </c:extLst>
        </c:ser>
        <c:dLbls>
          <c:showLegendKey val="0"/>
          <c:showVal val="0"/>
          <c:showCatName val="0"/>
          <c:showSerName val="0"/>
          <c:showPercent val="0"/>
          <c:showBubbleSize val="0"/>
        </c:dLbls>
        <c:axId val="388502056"/>
        <c:axId val="388499432"/>
      </c:radarChart>
      <c:catAx>
        <c:axId val="38850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99432"/>
        <c:crosses val="autoZero"/>
        <c:auto val="1"/>
        <c:lblAlgn val="ctr"/>
        <c:lblOffset val="100"/>
        <c:noMultiLvlLbl val="0"/>
      </c:catAx>
      <c:valAx>
        <c:axId val="38849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34313</c:v>
                </c:pt>
                <c:pt idx="1">
                  <c:v>34324</c:v>
                </c:pt>
                <c:pt idx="2">
                  <c:v>34538</c:v>
                </c:pt>
                <c:pt idx="3">
                  <c:v>34807</c:v>
                </c:pt>
                <c:pt idx="4">
                  <c:v>34887</c:v>
                </c:pt>
                <c:pt idx="5">
                  <c:v>34948</c:v>
                </c:pt>
                <c:pt idx="6">
                  <c:v>35303</c:v>
                </c:pt>
                <c:pt idx="7">
                  <c:v>35495</c:v>
                </c:pt>
                <c:pt idx="8">
                  <c:v>35546</c:v>
                </c:pt>
                <c:pt idx="9">
                  <c:v>35546</c:v>
                </c:pt>
                <c:pt idx="10">
                  <c:v>35560</c:v>
                </c:pt>
                <c:pt idx="11">
                  <c:v>35561</c:v>
                </c:pt>
                <c:pt idx="12">
                  <c:v>35561</c:v>
                </c:pt>
                <c:pt idx="13">
                  <c:v>35573</c:v>
                </c:pt>
                <c:pt idx="14">
                  <c:v>35599</c:v>
                </c:pt>
                <c:pt idx="15">
                  <c:v>35597</c:v>
                </c:pt>
                <c:pt idx="16">
                  <c:v>35611</c:v>
                </c:pt>
                <c:pt idx="17">
                  <c:v>35611</c:v>
                </c:pt>
                <c:pt idx="18">
                  <c:v>35624</c:v>
                </c:pt>
                <c:pt idx="19">
                  <c:v>35638</c:v>
                </c:pt>
                <c:pt idx="20">
                  <c:v>35659</c:v>
                </c:pt>
                <c:pt idx="21">
                  <c:v>35677</c:v>
                </c:pt>
                <c:pt idx="22">
                  <c:v>35699</c:v>
                </c:pt>
                <c:pt idx="23">
                  <c:v>35705</c:v>
                </c:pt>
                <c:pt idx="24">
                  <c:v>35715</c:v>
                </c:pt>
                <c:pt idx="25">
                  <c:v>35728</c:v>
                </c:pt>
                <c:pt idx="26">
                  <c:v>35755</c:v>
                </c:pt>
                <c:pt idx="27">
                  <c:v>35759</c:v>
                </c:pt>
                <c:pt idx="28">
                  <c:v>35770</c:v>
                </c:pt>
                <c:pt idx="29">
                  <c:v>35780</c:v>
                </c:pt>
              </c:numCache>
            </c:numRef>
          </c:val>
          <c:smooth val="0"/>
          <c:extLst>
            <c:ext xmlns:c16="http://schemas.microsoft.com/office/drawing/2014/chart" uri="{C3380CC4-5D6E-409C-BE32-E72D297353CC}">
              <c16:uniqueId val="{00000000-61E5-4C9F-A3C6-ABB7EF9841C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20024</c:v>
                </c:pt>
                <c:pt idx="1">
                  <c:v>20038</c:v>
                </c:pt>
                <c:pt idx="2">
                  <c:v>20056</c:v>
                </c:pt>
                <c:pt idx="3">
                  <c:v>20069</c:v>
                </c:pt>
                <c:pt idx="4">
                  <c:v>20083</c:v>
                </c:pt>
                <c:pt idx="5">
                  <c:v>20098</c:v>
                </c:pt>
                <c:pt idx="6">
                  <c:v>20110</c:v>
                </c:pt>
                <c:pt idx="7">
                  <c:v>20118</c:v>
                </c:pt>
                <c:pt idx="8">
                  <c:v>20125</c:v>
                </c:pt>
                <c:pt idx="9">
                  <c:v>20132</c:v>
                </c:pt>
                <c:pt idx="10">
                  <c:v>20139</c:v>
                </c:pt>
                <c:pt idx="11">
                  <c:v>20152</c:v>
                </c:pt>
                <c:pt idx="12">
                  <c:v>20168</c:v>
                </c:pt>
                <c:pt idx="13">
                  <c:v>20178</c:v>
                </c:pt>
                <c:pt idx="14">
                  <c:v>20190</c:v>
                </c:pt>
                <c:pt idx="15">
                  <c:v>20197</c:v>
                </c:pt>
                <c:pt idx="16">
                  <c:v>20208</c:v>
                </c:pt>
                <c:pt idx="17">
                  <c:v>20219</c:v>
                </c:pt>
                <c:pt idx="18">
                  <c:v>20233</c:v>
                </c:pt>
                <c:pt idx="19">
                  <c:v>20248</c:v>
                </c:pt>
                <c:pt idx="20">
                  <c:v>20256</c:v>
                </c:pt>
                <c:pt idx="21">
                  <c:v>20270</c:v>
                </c:pt>
                <c:pt idx="22">
                  <c:v>20285</c:v>
                </c:pt>
                <c:pt idx="23">
                  <c:v>20302</c:v>
                </c:pt>
                <c:pt idx="24">
                  <c:v>20301</c:v>
                </c:pt>
                <c:pt idx="25">
                  <c:v>20310</c:v>
                </c:pt>
                <c:pt idx="26">
                  <c:v>20325</c:v>
                </c:pt>
                <c:pt idx="27">
                  <c:v>20344</c:v>
                </c:pt>
                <c:pt idx="28">
                  <c:v>20374</c:v>
                </c:pt>
                <c:pt idx="29">
                  <c:v>20381</c:v>
                </c:pt>
              </c:numCache>
            </c:numRef>
          </c:val>
          <c:smooth val="0"/>
          <c:extLst>
            <c:ext xmlns:c16="http://schemas.microsoft.com/office/drawing/2014/chart" uri="{C3380CC4-5D6E-409C-BE32-E72D297353CC}">
              <c16:uniqueId val="{00000001-61E5-4C9F-A3C6-ABB7EF9841C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27132</c:v>
                </c:pt>
                <c:pt idx="1">
                  <c:v>27125</c:v>
                </c:pt>
                <c:pt idx="2">
                  <c:v>27123</c:v>
                </c:pt>
                <c:pt idx="3">
                  <c:v>27111</c:v>
                </c:pt>
                <c:pt idx="4">
                  <c:v>27098</c:v>
                </c:pt>
                <c:pt idx="5">
                  <c:v>27090</c:v>
                </c:pt>
                <c:pt idx="6">
                  <c:v>27089</c:v>
                </c:pt>
                <c:pt idx="7">
                  <c:v>27093</c:v>
                </c:pt>
                <c:pt idx="8">
                  <c:v>27093</c:v>
                </c:pt>
                <c:pt idx="9">
                  <c:v>27093</c:v>
                </c:pt>
                <c:pt idx="10">
                  <c:v>27083</c:v>
                </c:pt>
                <c:pt idx="11">
                  <c:v>27082</c:v>
                </c:pt>
                <c:pt idx="12">
                  <c:v>27076</c:v>
                </c:pt>
                <c:pt idx="13">
                  <c:v>27078</c:v>
                </c:pt>
                <c:pt idx="14">
                  <c:v>27084</c:v>
                </c:pt>
                <c:pt idx="15">
                  <c:v>27088</c:v>
                </c:pt>
                <c:pt idx="16">
                  <c:v>27090</c:v>
                </c:pt>
                <c:pt idx="17">
                  <c:v>27092</c:v>
                </c:pt>
                <c:pt idx="18">
                  <c:v>27091</c:v>
                </c:pt>
                <c:pt idx="19">
                  <c:v>27104</c:v>
                </c:pt>
                <c:pt idx="20">
                  <c:v>27109</c:v>
                </c:pt>
                <c:pt idx="21">
                  <c:v>27111</c:v>
                </c:pt>
                <c:pt idx="22">
                  <c:v>27107</c:v>
                </c:pt>
                <c:pt idx="23">
                  <c:v>27115</c:v>
                </c:pt>
                <c:pt idx="24">
                  <c:v>27118</c:v>
                </c:pt>
                <c:pt idx="25">
                  <c:v>27123</c:v>
                </c:pt>
                <c:pt idx="26">
                  <c:v>27132</c:v>
                </c:pt>
                <c:pt idx="27">
                  <c:v>27156</c:v>
                </c:pt>
                <c:pt idx="28">
                  <c:v>27174</c:v>
                </c:pt>
                <c:pt idx="29">
                  <c:v>27177</c:v>
                </c:pt>
              </c:numCache>
            </c:numRef>
          </c:val>
          <c:smooth val="0"/>
          <c:extLst>
            <c:ext xmlns:c16="http://schemas.microsoft.com/office/drawing/2014/chart" uri="{C3380CC4-5D6E-409C-BE32-E72D297353CC}">
              <c16:uniqueId val="{00000002-61E5-4C9F-A3C6-ABB7EF9841C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14230</c:v>
                </c:pt>
                <c:pt idx="1">
                  <c:v>14240</c:v>
                </c:pt>
                <c:pt idx="2">
                  <c:v>14252</c:v>
                </c:pt>
                <c:pt idx="3">
                  <c:v>14256</c:v>
                </c:pt>
                <c:pt idx="4">
                  <c:v>14264</c:v>
                </c:pt>
                <c:pt idx="5">
                  <c:v>14280</c:v>
                </c:pt>
                <c:pt idx="6">
                  <c:v>14298</c:v>
                </c:pt>
                <c:pt idx="7">
                  <c:v>14310</c:v>
                </c:pt>
                <c:pt idx="8">
                  <c:v>14316</c:v>
                </c:pt>
                <c:pt idx="9">
                  <c:v>14329</c:v>
                </c:pt>
                <c:pt idx="10">
                  <c:v>14334</c:v>
                </c:pt>
                <c:pt idx="11">
                  <c:v>14345</c:v>
                </c:pt>
                <c:pt idx="12">
                  <c:v>14348</c:v>
                </c:pt>
                <c:pt idx="13">
                  <c:v>14364</c:v>
                </c:pt>
                <c:pt idx="14">
                  <c:v>14372</c:v>
                </c:pt>
                <c:pt idx="15">
                  <c:v>14380</c:v>
                </c:pt>
                <c:pt idx="16">
                  <c:v>14391</c:v>
                </c:pt>
                <c:pt idx="17">
                  <c:v>14398</c:v>
                </c:pt>
                <c:pt idx="18">
                  <c:v>14410</c:v>
                </c:pt>
                <c:pt idx="19">
                  <c:v>14426</c:v>
                </c:pt>
                <c:pt idx="20">
                  <c:v>14435</c:v>
                </c:pt>
                <c:pt idx="21">
                  <c:v>14440</c:v>
                </c:pt>
                <c:pt idx="22">
                  <c:v>14463</c:v>
                </c:pt>
                <c:pt idx="23">
                  <c:v>14469</c:v>
                </c:pt>
                <c:pt idx="24">
                  <c:v>14482</c:v>
                </c:pt>
                <c:pt idx="25">
                  <c:v>14490</c:v>
                </c:pt>
                <c:pt idx="26">
                  <c:v>14490</c:v>
                </c:pt>
                <c:pt idx="27">
                  <c:v>14509</c:v>
                </c:pt>
                <c:pt idx="28">
                  <c:v>14527</c:v>
                </c:pt>
                <c:pt idx="29">
                  <c:v>14541</c:v>
                </c:pt>
              </c:numCache>
            </c:numRef>
          </c:val>
          <c:smooth val="0"/>
          <c:extLst>
            <c:ext xmlns:c16="http://schemas.microsoft.com/office/drawing/2014/chart" uri="{C3380CC4-5D6E-409C-BE32-E72D297353CC}">
              <c16:uniqueId val="{00000003-61E5-4C9F-A3C6-ABB7EF9841CE}"/>
            </c:ext>
          </c:extLst>
        </c:ser>
        <c:dLbls>
          <c:showLegendKey val="0"/>
          <c:showVal val="0"/>
          <c:showCatName val="0"/>
          <c:showSerName val="0"/>
          <c:showPercent val="0"/>
          <c:showBubbleSize val="0"/>
        </c:dLbls>
        <c:smooth val="0"/>
        <c:axId val="384657320"/>
        <c:axId val="384654040"/>
      </c:lineChart>
      <c:dateAx>
        <c:axId val="38465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4040"/>
        <c:crosses val="autoZero"/>
        <c:auto val="1"/>
        <c:lblOffset val="100"/>
        <c:baseTimeUnit val="days"/>
      </c:dateAx>
      <c:valAx>
        <c:axId val="38465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11</c:v>
                </c:pt>
                <c:pt idx="2">
                  <c:v>214</c:v>
                </c:pt>
                <c:pt idx="3">
                  <c:v>269</c:v>
                </c:pt>
                <c:pt idx="4">
                  <c:v>80</c:v>
                </c:pt>
                <c:pt idx="5">
                  <c:v>61</c:v>
                </c:pt>
                <c:pt idx="6">
                  <c:v>355</c:v>
                </c:pt>
                <c:pt idx="7">
                  <c:v>192</c:v>
                </c:pt>
                <c:pt idx="8">
                  <c:v>51</c:v>
                </c:pt>
                <c:pt idx="9">
                  <c:v>0</c:v>
                </c:pt>
                <c:pt idx="10">
                  <c:v>14</c:v>
                </c:pt>
                <c:pt idx="11">
                  <c:v>1</c:v>
                </c:pt>
                <c:pt idx="12">
                  <c:v>0</c:v>
                </c:pt>
                <c:pt idx="13">
                  <c:v>12</c:v>
                </c:pt>
                <c:pt idx="14">
                  <c:v>26</c:v>
                </c:pt>
                <c:pt idx="15">
                  <c:v>-2</c:v>
                </c:pt>
                <c:pt idx="16">
                  <c:v>14</c:v>
                </c:pt>
                <c:pt idx="17">
                  <c:v>0</c:v>
                </c:pt>
                <c:pt idx="18">
                  <c:v>13</c:v>
                </c:pt>
                <c:pt idx="19">
                  <c:v>14</c:v>
                </c:pt>
                <c:pt idx="20">
                  <c:v>21</c:v>
                </c:pt>
                <c:pt idx="21">
                  <c:v>18</c:v>
                </c:pt>
                <c:pt idx="22">
                  <c:v>22</c:v>
                </c:pt>
                <c:pt idx="23">
                  <c:v>6</c:v>
                </c:pt>
                <c:pt idx="24">
                  <c:v>10</c:v>
                </c:pt>
                <c:pt idx="25">
                  <c:v>13</c:v>
                </c:pt>
                <c:pt idx="26">
                  <c:v>27</c:v>
                </c:pt>
                <c:pt idx="27">
                  <c:v>4</c:v>
                </c:pt>
                <c:pt idx="28">
                  <c:v>11</c:v>
                </c:pt>
                <c:pt idx="29">
                  <c:v>10</c:v>
                </c:pt>
              </c:numCache>
            </c:numRef>
          </c:val>
          <c:smooth val="0"/>
          <c:extLst>
            <c:ext xmlns:c16="http://schemas.microsoft.com/office/drawing/2014/chart" uri="{C3380CC4-5D6E-409C-BE32-E72D297353CC}">
              <c16:uniqueId val="{00000000-344C-4CCC-BA1F-E9D58B35F811}"/>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10</c:v>
                </c:pt>
                <c:pt idx="1">
                  <c:v>14</c:v>
                </c:pt>
                <c:pt idx="2">
                  <c:v>18</c:v>
                </c:pt>
                <c:pt idx="3">
                  <c:v>13</c:v>
                </c:pt>
                <c:pt idx="4">
                  <c:v>14</c:v>
                </c:pt>
                <c:pt idx="5">
                  <c:v>15</c:v>
                </c:pt>
                <c:pt idx="6">
                  <c:v>12</c:v>
                </c:pt>
                <c:pt idx="7">
                  <c:v>8</c:v>
                </c:pt>
                <c:pt idx="8">
                  <c:v>7</c:v>
                </c:pt>
                <c:pt idx="9">
                  <c:v>7</c:v>
                </c:pt>
                <c:pt idx="10">
                  <c:v>7</c:v>
                </c:pt>
                <c:pt idx="11">
                  <c:v>13</c:v>
                </c:pt>
                <c:pt idx="12">
                  <c:v>16</c:v>
                </c:pt>
                <c:pt idx="13">
                  <c:v>10</c:v>
                </c:pt>
                <c:pt idx="14">
                  <c:v>12</c:v>
                </c:pt>
                <c:pt idx="15">
                  <c:v>7</c:v>
                </c:pt>
                <c:pt idx="16">
                  <c:v>11</c:v>
                </c:pt>
                <c:pt idx="17">
                  <c:v>11</c:v>
                </c:pt>
                <c:pt idx="18">
                  <c:v>14</c:v>
                </c:pt>
                <c:pt idx="19">
                  <c:v>15</c:v>
                </c:pt>
                <c:pt idx="20">
                  <c:v>8</c:v>
                </c:pt>
                <c:pt idx="21">
                  <c:v>14</c:v>
                </c:pt>
                <c:pt idx="22">
                  <c:v>15</c:v>
                </c:pt>
                <c:pt idx="23">
                  <c:v>17</c:v>
                </c:pt>
                <c:pt idx="24">
                  <c:v>-1</c:v>
                </c:pt>
                <c:pt idx="25">
                  <c:v>9</c:v>
                </c:pt>
                <c:pt idx="26">
                  <c:v>15</c:v>
                </c:pt>
                <c:pt idx="27">
                  <c:v>19</c:v>
                </c:pt>
                <c:pt idx="28">
                  <c:v>30</c:v>
                </c:pt>
                <c:pt idx="29">
                  <c:v>7</c:v>
                </c:pt>
              </c:numCache>
            </c:numRef>
          </c:val>
          <c:smooth val="0"/>
          <c:extLst>
            <c:ext xmlns:c16="http://schemas.microsoft.com/office/drawing/2014/chart" uri="{C3380CC4-5D6E-409C-BE32-E72D297353CC}">
              <c16:uniqueId val="{00000001-344C-4CCC-BA1F-E9D58B35F811}"/>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2</c:v>
                </c:pt>
                <c:pt idx="1">
                  <c:v>-7</c:v>
                </c:pt>
                <c:pt idx="2">
                  <c:v>-2</c:v>
                </c:pt>
                <c:pt idx="3">
                  <c:v>-12</c:v>
                </c:pt>
                <c:pt idx="4">
                  <c:v>-13</c:v>
                </c:pt>
                <c:pt idx="5">
                  <c:v>-8</c:v>
                </c:pt>
                <c:pt idx="6">
                  <c:v>-1</c:v>
                </c:pt>
                <c:pt idx="7">
                  <c:v>4</c:v>
                </c:pt>
                <c:pt idx="8">
                  <c:v>0</c:v>
                </c:pt>
                <c:pt idx="9">
                  <c:v>0</c:v>
                </c:pt>
                <c:pt idx="10">
                  <c:v>-10</c:v>
                </c:pt>
                <c:pt idx="11">
                  <c:v>-1</c:v>
                </c:pt>
                <c:pt idx="12">
                  <c:v>-6</c:v>
                </c:pt>
                <c:pt idx="13">
                  <c:v>2</c:v>
                </c:pt>
                <c:pt idx="14">
                  <c:v>6</c:v>
                </c:pt>
                <c:pt idx="15">
                  <c:v>4</c:v>
                </c:pt>
                <c:pt idx="16">
                  <c:v>2</c:v>
                </c:pt>
                <c:pt idx="17">
                  <c:v>2</c:v>
                </c:pt>
                <c:pt idx="18">
                  <c:v>-1</c:v>
                </c:pt>
                <c:pt idx="19">
                  <c:v>13</c:v>
                </c:pt>
                <c:pt idx="20">
                  <c:v>5</c:v>
                </c:pt>
                <c:pt idx="21">
                  <c:v>2</c:v>
                </c:pt>
                <c:pt idx="22">
                  <c:v>-4</c:v>
                </c:pt>
                <c:pt idx="23">
                  <c:v>8</c:v>
                </c:pt>
                <c:pt idx="24">
                  <c:v>3</c:v>
                </c:pt>
                <c:pt idx="25">
                  <c:v>5</c:v>
                </c:pt>
                <c:pt idx="26">
                  <c:v>9</c:v>
                </c:pt>
                <c:pt idx="27">
                  <c:v>24</c:v>
                </c:pt>
                <c:pt idx="28">
                  <c:v>18</c:v>
                </c:pt>
                <c:pt idx="29">
                  <c:v>3</c:v>
                </c:pt>
              </c:numCache>
            </c:numRef>
          </c:val>
          <c:smooth val="0"/>
          <c:extLst>
            <c:ext xmlns:c16="http://schemas.microsoft.com/office/drawing/2014/chart" uri="{C3380CC4-5D6E-409C-BE32-E72D297353CC}">
              <c16:uniqueId val="{00000002-344C-4CCC-BA1F-E9D58B35F811}"/>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15</c:v>
                </c:pt>
                <c:pt idx="1">
                  <c:v>10</c:v>
                </c:pt>
                <c:pt idx="2">
                  <c:v>12</c:v>
                </c:pt>
                <c:pt idx="3">
                  <c:v>4</c:v>
                </c:pt>
                <c:pt idx="4">
                  <c:v>8</c:v>
                </c:pt>
                <c:pt idx="5">
                  <c:v>16</c:v>
                </c:pt>
                <c:pt idx="6">
                  <c:v>18</c:v>
                </c:pt>
                <c:pt idx="7">
                  <c:v>12</c:v>
                </c:pt>
                <c:pt idx="8">
                  <c:v>6</c:v>
                </c:pt>
                <c:pt idx="9">
                  <c:v>13</c:v>
                </c:pt>
                <c:pt idx="10">
                  <c:v>5</c:v>
                </c:pt>
                <c:pt idx="11">
                  <c:v>11</c:v>
                </c:pt>
                <c:pt idx="12">
                  <c:v>3</c:v>
                </c:pt>
                <c:pt idx="13">
                  <c:v>16</c:v>
                </c:pt>
                <c:pt idx="14">
                  <c:v>8</c:v>
                </c:pt>
                <c:pt idx="15">
                  <c:v>8</c:v>
                </c:pt>
                <c:pt idx="16">
                  <c:v>11</c:v>
                </c:pt>
                <c:pt idx="17">
                  <c:v>7</c:v>
                </c:pt>
                <c:pt idx="18">
                  <c:v>12</c:v>
                </c:pt>
                <c:pt idx="19">
                  <c:v>16</c:v>
                </c:pt>
                <c:pt idx="20">
                  <c:v>9</c:v>
                </c:pt>
                <c:pt idx="21">
                  <c:v>5</c:v>
                </c:pt>
                <c:pt idx="22">
                  <c:v>23</c:v>
                </c:pt>
                <c:pt idx="23">
                  <c:v>6</c:v>
                </c:pt>
                <c:pt idx="24">
                  <c:v>13</c:v>
                </c:pt>
                <c:pt idx="25">
                  <c:v>8</c:v>
                </c:pt>
                <c:pt idx="26">
                  <c:v>0</c:v>
                </c:pt>
                <c:pt idx="27">
                  <c:v>19</c:v>
                </c:pt>
                <c:pt idx="28">
                  <c:v>18</c:v>
                </c:pt>
                <c:pt idx="29">
                  <c:v>14</c:v>
                </c:pt>
              </c:numCache>
            </c:numRef>
          </c:val>
          <c:smooth val="0"/>
          <c:extLst>
            <c:ext xmlns:c16="http://schemas.microsoft.com/office/drawing/2014/chart" uri="{C3380CC4-5D6E-409C-BE32-E72D297353CC}">
              <c16:uniqueId val="{00000003-344C-4CCC-BA1F-E9D58B35F811}"/>
            </c:ext>
          </c:extLst>
        </c:ser>
        <c:dLbls>
          <c:showLegendKey val="0"/>
          <c:showVal val="0"/>
          <c:showCatName val="0"/>
          <c:showSerName val="0"/>
          <c:showPercent val="0"/>
          <c:showBubbleSize val="0"/>
        </c:dLbls>
        <c:smooth val="0"/>
        <c:axId val="384658304"/>
        <c:axId val="384656664"/>
      </c:lineChart>
      <c:dateAx>
        <c:axId val="38465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6664"/>
        <c:crosses val="autoZero"/>
        <c:auto val="1"/>
        <c:lblOffset val="100"/>
        <c:baseTimeUnit val="days"/>
      </c:dateAx>
      <c:valAx>
        <c:axId val="38465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5</c:v>
                </c:pt>
                <c:pt idx="4">
                  <c:v>3</c:v>
                </c:pt>
                <c:pt idx="5">
                  <c:v>1</c:v>
                </c:pt>
                <c:pt idx="6">
                  <c:v>1</c:v>
                </c:pt>
              </c:numCache>
            </c:numRef>
          </c:val>
          <c:extLst>
            <c:ext xmlns:c16="http://schemas.microsoft.com/office/drawing/2014/chart" uri="{C3380CC4-5D6E-409C-BE32-E72D297353CC}">
              <c16:uniqueId val="{00000000-0973-4548-B8BD-2D62C77A576B}"/>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0</c:v>
                </c:pt>
                <c:pt idx="3">
                  <c:v>1</c:v>
                </c:pt>
                <c:pt idx="4">
                  <c:v>2</c:v>
                </c:pt>
                <c:pt idx="5">
                  <c:v>0</c:v>
                </c:pt>
                <c:pt idx="6">
                  <c:v>0</c:v>
                </c:pt>
              </c:numCache>
            </c:numRef>
          </c:val>
          <c:extLst>
            <c:ext xmlns:c16="http://schemas.microsoft.com/office/drawing/2014/chart" uri="{C3380CC4-5D6E-409C-BE32-E72D297353CC}">
              <c16:uniqueId val="{00000001-0973-4548-B8BD-2D62C77A576B}"/>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1</c:v>
                </c:pt>
                <c:pt idx="3">
                  <c:v>1</c:v>
                </c:pt>
                <c:pt idx="4">
                  <c:v>1</c:v>
                </c:pt>
                <c:pt idx="5">
                  <c:v>3</c:v>
                </c:pt>
                <c:pt idx="6">
                  <c:v>0</c:v>
                </c:pt>
              </c:numCache>
            </c:numRef>
          </c:val>
          <c:extLst>
            <c:ext xmlns:c16="http://schemas.microsoft.com/office/drawing/2014/chart" uri="{C3380CC4-5D6E-409C-BE32-E72D297353CC}">
              <c16:uniqueId val="{00000002-0973-4548-B8BD-2D62C77A576B}"/>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6</c:v>
                </c:pt>
                <c:pt idx="3">
                  <c:v>0</c:v>
                </c:pt>
                <c:pt idx="4">
                  <c:v>2</c:v>
                </c:pt>
                <c:pt idx="5">
                  <c:v>0</c:v>
                </c:pt>
                <c:pt idx="6">
                  <c:v>0</c:v>
                </c:pt>
              </c:numCache>
            </c:numRef>
          </c:val>
          <c:extLst>
            <c:ext xmlns:c16="http://schemas.microsoft.com/office/drawing/2014/chart" uri="{C3380CC4-5D6E-409C-BE32-E72D297353CC}">
              <c16:uniqueId val="{00000003-0973-4548-B8BD-2D62C77A576B}"/>
            </c:ext>
          </c:extLst>
        </c:ser>
        <c:dLbls>
          <c:showLegendKey val="0"/>
          <c:showVal val="0"/>
          <c:showCatName val="0"/>
          <c:showSerName val="0"/>
          <c:showPercent val="0"/>
          <c:showBubbleSize val="0"/>
        </c:dLbls>
        <c:gapWidth val="219"/>
        <c:overlap val="-27"/>
        <c:axId val="69169528"/>
        <c:axId val="69164936"/>
      </c:barChart>
      <c:catAx>
        <c:axId val="6916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4936"/>
        <c:crosses val="autoZero"/>
        <c:auto val="1"/>
        <c:lblAlgn val="ctr"/>
        <c:lblOffset val="100"/>
        <c:noMultiLvlLbl val="0"/>
      </c:catAx>
      <c:valAx>
        <c:axId val="6916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98</c:v>
                </c:pt>
                <c:pt idx="2">
                  <c:v>49</c:v>
                </c:pt>
                <c:pt idx="3">
                  <c:v>18</c:v>
                </c:pt>
                <c:pt idx="4">
                  <c:v>59</c:v>
                </c:pt>
                <c:pt idx="5">
                  <c:v>73</c:v>
                </c:pt>
                <c:pt idx="6">
                  <c:v>27</c:v>
                </c:pt>
              </c:numCache>
            </c:numRef>
          </c:val>
          <c:extLst>
            <c:ext xmlns:c16="http://schemas.microsoft.com/office/drawing/2014/chart" uri="{C3380CC4-5D6E-409C-BE32-E72D297353CC}">
              <c16:uniqueId val="{00000000-80CD-42AF-96C7-1BAC785A83D7}"/>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12</c:v>
                </c:pt>
                <c:pt idx="2">
                  <c:v>15</c:v>
                </c:pt>
                <c:pt idx="3">
                  <c:v>10</c:v>
                </c:pt>
                <c:pt idx="4">
                  <c:v>13</c:v>
                </c:pt>
                <c:pt idx="5">
                  <c:v>8</c:v>
                </c:pt>
                <c:pt idx="6">
                  <c:v>13</c:v>
                </c:pt>
              </c:numCache>
            </c:numRef>
          </c:val>
          <c:extLst>
            <c:ext xmlns:c16="http://schemas.microsoft.com/office/drawing/2014/chart" uri="{C3380CC4-5D6E-409C-BE32-E72D297353CC}">
              <c16:uniqueId val="{00000001-80CD-42AF-96C7-1BAC785A83D7}"/>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8</c:v>
                </c:pt>
                <c:pt idx="2">
                  <c:v>6</c:v>
                </c:pt>
                <c:pt idx="3">
                  <c:v>-1</c:v>
                </c:pt>
                <c:pt idx="4">
                  <c:v>2</c:v>
                </c:pt>
                <c:pt idx="5">
                  <c:v>-4</c:v>
                </c:pt>
                <c:pt idx="6">
                  <c:v>-3</c:v>
                </c:pt>
              </c:numCache>
            </c:numRef>
          </c:val>
          <c:extLst>
            <c:ext xmlns:c16="http://schemas.microsoft.com/office/drawing/2014/chart" uri="{C3380CC4-5D6E-409C-BE32-E72D297353CC}">
              <c16:uniqueId val="{00000002-80CD-42AF-96C7-1BAC785A83D7}"/>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c:v>
                </c:pt>
                <c:pt idx="1">
                  <c:v>16</c:v>
                </c:pt>
                <c:pt idx="2">
                  <c:v>12</c:v>
                </c:pt>
                <c:pt idx="3">
                  <c:v>12</c:v>
                </c:pt>
                <c:pt idx="4">
                  <c:v>11</c:v>
                </c:pt>
                <c:pt idx="5">
                  <c:v>7</c:v>
                </c:pt>
                <c:pt idx="6">
                  <c:v>10</c:v>
                </c:pt>
              </c:numCache>
            </c:numRef>
          </c:val>
          <c:extLst>
            <c:ext xmlns:c16="http://schemas.microsoft.com/office/drawing/2014/chart" uri="{C3380CC4-5D6E-409C-BE32-E72D297353CC}">
              <c16:uniqueId val="{00000003-80CD-42AF-96C7-1BAC785A83D7}"/>
            </c:ext>
          </c:extLst>
        </c:ser>
        <c:dLbls>
          <c:showLegendKey val="0"/>
          <c:showVal val="0"/>
          <c:showCatName val="0"/>
          <c:showSerName val="0"/>
          <c:showPercent val="0"/>
          <c:showBubbleSize val="0"/>
        </c:dLbls>
        <c:gapWidth val="219"/>
        <c:overlap val="-27"/>
        <c:axId val="69174776"/>
        <c:axId val="69168544"/>
      </c:barChart>
      <c:catAx>
        <c:axId val="6917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8544"/>
        <c:crosses val="autoZero"/>
        <c:auto val="1"/>
        <c:lblAlgn val="ctr"/>
        <c:lblOffset val="100"/>
        <c:noMultiLvlLbl val="0"/>
      </c:catAx>
      <c:valAx>
        <c:axId val="6916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7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0</c:v>
                </c:pt>
                <c:pt idx="16">
                  <c:v>4</c:v>
                </c:pt>
                <c:pt idx="17">
                  <c:v>6</c:v>
                </c:pt>
                <c:pt idx="18">
                  <c:v>0</c:v>
                </c:pt>
                <c:pt idx="19">
                  <c:v>1</c:v>
                </c:pt>
                <c:pt idx="20">
                  <c:v>1</c:v>
                </c:pt>
                <c:pt idx="21">
                  <c:v>1</c:v>
                </c:pt>
                <c:pt idx="22">
                  <c:v>0</c:v>
                </c:pt>
                <c:pt idx="23">
                  <c:v>0</c:v>
                </c:pt>
              </c:numCache>
            </c:numRef>
          </c:val>
          <c:smooth val="0"/>
          <c:extLst>
            <c:ext xmlns:c16="http://schemas.microsoft.com/office/drawing/2014/chart" uri="{C3380CC4-5D6E-409C-BE32-E72D297353CC}">
              <c16:uniqueId val="{00000000-6421-42C0-97F0-751A42CDAA1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3</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6421-42C0-97F0-751A42CDAA1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2</c:v>
                </c:pt>
                <c:pt idx="16">
                  <c:v>0</c:v>
                </c:pt>
                <c:pt idx="17">
                  <c:v>0</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2-6421-42C0-97F0-751A42CDAA1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421-42C0-97F0-751A42CDAA1E}"/>
            </c:ext>
          </c:extLst>
        </c:ser>
        <c:dLbls>
          <c:showLegendKey val="0"/>
          <c:showVal val="0"/>
          <c:showCatName val="0"/>
          <c:showSerName val="0"/>
          <c:showPercent val="0"/>
          <c:showBubbleSize val="0"/>
        </c:dLbls>
        <c:smooth val="0"/>
        <c:axId val="395579736"/>
        <c:axId val="395582360"/>
      </c:lineChart>
      <c:catAx>
        <c:axId val="39557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2360"/>
        <c:crosses val="autoZero"/>
        <c:auto val="1"/>
        <c:lblAlgn val="ctr"/>
        <c:lblOffset val="100"/>
        <c:noMultiLvlLbl val="0"/>
      </c:catAx>
      <c:valAx>
        <c:axId val="39558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7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0.14837641956285999</c:v>
                </c:pt>
                <c:pt idx="1">
                  <c:v>0.20829766592478499</c:v>
                </c:pt>
                <c:pt idx="2">
                  <c:v>0.39281705948372603</c:v>
                </c:pt>
                <c:pt idx="3">
                  <c:v>1.88723392113223</c:v>
                </c:pt>
                <c:pt idx="4">
                  <c:v>0.50219711236660403</c:v>
                </c:pt>
                <c:pt idx="5">
                  <c:v>1.15562403697997</c:v>
                </c:pt>
                <c:pt idx="6">
                  <c:v>0.52787764652171398</c:v>
                </c:pt>
              </c:numCache>
            </c:numRef>
          </c:val>
          <c:extLst>
            <c:ext xmlns:c16="http://schemas.microsoft.com/office/drawing/2014/chart" uri="{C3380CC4-5D6E-409C-BE32-E72D297353CC}">
              <c16:uniqueId val="{00000000-4C04-45A5-8C55-228A613190A7}"/>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0.53212553212553204</c:v>
                </c:pt>
                <c:pt idx="1">
                  <c:v>0.53460053460053503</c:v>
                </c:pt>
                <c:pt idx="3">
                  <c:v>1.00980100980101</c:v>
                </c:pt>
                <c:pt idx="4">
                  <c:v>0.59400059400059402</c:v>
                </c:pt>
              </c:numCache>
            </c:numRef>
          </c:val>
          <c:extLst>
            <c:ext xmlns:c16="http://schemas.microsoft.com/office/drawing/2014/chart" uri="{C3380CC4-5D6E-409C-BE32-E72D297353CC}">
              <c16:uniqueId val="{00000001-4C04-45A5-8C55-228A613190A7}"/>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0.268837003756353</c:v>
                </c:pt>
                <c:pt idx="2">
                  <c:v>0.22464461957722601</c:v>
                </c:pt>
                <c:pt idx="3">
                  <c:v>0.13625985121897299</c:v>
                </c:pt>
                <c:pt idx="4">
                  <c:v>0.27620240111953998</c:v>
                </c:pt>
                <c:pt idx="5">
                  <c:v>0.27742996734673803</c:v>
                </c:pt>
              </c:numCache>
            </c:numRef>
          </c:val>
          <c:extLst>
            <c:ext xmlns:c16="http://schemas.microsoft.com/office/drawing/2014/chart" uri="{C3380CC4-5D6E-409C-BE32-E72D297353CC}">
              <c16:uniqueId val="{00000002-4C04-45A5-8C55-228A613190A7}"/>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1.7674661105317999</c:v>
                </c:pt>
                <c:pt idx="2">
                  <c:v>1.5363225582203699</c:v>
                </c:pt>
                <c:pt idx="4">
                  <c:v>1.2547792839763601</c:v>
                </c:pt>
              </c:numCache>
            </c:numRef>
          </c:val>
          <c:extLst>
            <c:ext xmlns:c16="http://schemas.microsoft.com/office/drawing/2014/chart" uri="{C3380CC4-5D6E-409C-BE32-E72D297353CC}">
              <c16:uniqueId val="{00000003-4C04-45A5-8C55-228A613190A7}"/>
            </c:ext>
          </c:extLst>
        </c:ser>
        <c:dLbls>
          <c:showLegendKey val="0"/>
          <c:showVal val="0"/>
          <c:showCatName val="0"/>
          <c:showSerName val="0"/>
          <c:showPercent val="0"/>
          <c:showBubbleSize val="0"/>
        </c:dLbls>
        <c:gapWidth val="219"/>
        <c:overlap val="-27"/>
        <c:axId val="395581376"/>
        <c:axId val="395584984"/>
      </c:barChart>
      <c:catAx>
        <c:axId val="39558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4984"/>
        <c:crosses val="autoZero"/>
        <c:auto val="1"/>
        <c:lblAlgn val="ctr"/>
        <c:lblOffset val="100"/>
        <c:noMultiLvlLbl val="0"/>
      </c:catAx>
      <c:valAx>
        <c:axId val="39558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1.15562403697997</c:v>
                </c:pt>
                <c:pt idx="11">
                  <c:v>0</c:v>
                </c:pt>
                <c:pt idx="12">
                  <c:v>0.14837641956285999</c:v>
                </c:pt>
                <c:pt idx="13">
                  <c:v>0.52787764652171398</c:v>
                </c:pt>
                <c:pt idx="14">
                  <c:v>0.63773326485190895</c:v>
                </c:pt>
                <c:pt idx="15">
                  <c:v>0</c:v>
                </c:pt>
                <c:pt idx="16">
                  <c:v>0.34526051475204</c:v>
                </c:pt>
                <c:pt idx="17">
                  <c:v>1.4851908919705501</c:v>
                </c:pt>
                <c:pt idx="18">
                  <c:v>0</c:v>
                </c:pt>
                <c:pt idx="19">
                  <c:v>0.58209210751583595</c:v>
                </c:pt>
                <c:pt idx="20">
                  <c:v>0.74188209781430103</c:v>
                </c:pt>
                <c:pt idx="21">
                  <c:v>6.2774639045825503E-2</c:v>
                </c:pt>
                <c:pt idx="22">
                  <c:v>0</c:v>
                </c:pt>
                <c:pt idx="23">
                  <c:v>0</c:v>
                </c:pt>
              </c:numCache>
            </c:numRef>
          </c:val>
          <c:smooth val="0"/>
          <c:extLst>
            <c:ext xmlns:c16="http://schemas.microsoft.com/office/drawing/2014/chart" uri="{C3380CC4-5D6E-409C-BE32-E72D297353CC}">
              <c16:uniqueId val="{00000000-5CD4-49B5-A45A-CECA2DC6733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0.74763578749319204</c:v>
                </c:pt>
                <c:pt idx="14">
                  <c:v>0</c:v>
                </c:pt>
                <c:pt idx="15">
                  <c:v>0</c:v>
                </c:pt>
                <c:pt idx="16">
                  <c:v>0.66346487102044804</c:v>
                </c:pt>
                <c:pt idx="17">
                  <c:v>1.0100509976729199</c:v>
                </c:pt>
                <c:pt idx="18">
                  <c:v>0.292122592464227</c:v>
                </c:pt>
                <c:pt idx="19">
                  <c:v>0</c:v>
                </c:pt>
                <c:pt idx="20">
                  <c:v>0</c:v>
                </c:pt>
                <c:pt idx="21">
                  <c:v>0</c:v>
                </c:pt>
                <c:pt idx="22">
                  <c:v>0</c:v>
                </c:pt>
                <c:pt idx="23">
                  <c:v>0</c:v>
                </c:pt>
              </c:numCache>
            </c:numRef>
          </c:val>
          <c:smooth val="0"/>
          <c:extLst>
            <c:ext xmlns:c16="http://schemas.microsoft.com/office/drawing/2014/chart" uri="{C3380CC4-5D6E-409C-BE32-E72D297353CC}">
              <c16:uniqueId val="{00000001-5CD4-49B5-A45A-CECA2DC6733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0.33879580187810698</c:v>
                </c:pt>
                <c:pt idx="12">
                  <c:v>0</c:v>
                </c:pt>
                <c:pt idx="13">
                  <c:v>0.184128153194623</c:v>
                </c:pt>
                <c:pt idx="14">
                  <c:v>0</c:v>
                </c:pt>
                <c:pt idx="15">
                  <c:v>0.20069968698214</c:v>
                </c:pt>
                <c:pt idx="16">
                  <c:v>0</c:v>
                </c:pt>
                <c:pt idx="17">
                  <c:v>0</c:v>
                </c:pt>
                <c:pt idx="18">
                  <c:v>0.25041428834468799</c:v>
                </c:pt>
                <c:pt idx="19">
                  <c:v>0</c:v>
                </c:pt>
                <c:pt idx="20">
                  <c:v>0</c:v>
                </c:pt>
                <c:pt idx="21">
                  <c:v>0.29092248204750498</c:v>
                </c:pt>
                <c:pt idx="22">
                  <c:v>0</c:v>
                </c:pt>
                <c:pt idx="23">
                  <c:v>0</c:v>
                </c:pt>
              </c:numCache>
            </c:numRef>
          </c:val>
          <c:smooth val="0"/>
          <c:extLst>
            <c:ext xmlns:c16="http://schemas.microsoft.com/office/drawing/2014/chart" uri="{C3380CC4-5D6E-409C-BE32-E72D297353CC}">
              <c16:uniqueId val="{00000002-5CD4-49B5-A45A-CECA2DC6733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1.47743077506638</c:v>
                </c:pt>
                <c:pt idx="17">
                  <c:v>0</c:v>
                </c:pt>
                <c:pt idx="18">
                  <c:v>2.55215577190542</c:v>
                </c:pt>
                <c:pt idx="19">
                  <c:v>0</c:v>
                </c:pt>
                <c:pt idx="20">
                  <c:v>0</c:v>
                </c:pt>
                <c:pt idx="21">
                  <c:v>0</c:v>
                </c:pt>
                <c:pt idx="22">
                  <c:v>0</c:v>
                </c:pt>
                <c:pt idx="23">
                  <c:v>0</c:v>
                </c:pt>
              </c:numCache>
            </c:numRef>
          </c:val>
          <c:smooth val="0"/>
          <c:extLst>
            <c:ext xmlns:c16="http://schemas.microsoft.com/office/drawing/2014/chart" uri="{C3380CC4-5D6E-409C-BE32-E72D297353CC}">
              <c16:uniqueId val="{00000003-5CD4-49B5-A45A-CECA2DC67335}"/>
            </c:ext>
          </c:extLst>
        </c:ser>
        <c:dLbls>
          <c:showLegendKey val="0"/>
          <c:showVal val="0"/>
          <c:showCatName val="0"/>
          <c:showSerName val="0"/>
          <c:showPercent val="0"/>
          <c:showBubbleSize val="0"/>
        </c:dLbls>
        <c:smooth val="0"/>
        <c:axId val="395591544"/>
        <c:axId val="395592856"/>
      </c:lineChart>
      <c:catAx>
        <c:axId val="39559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92856"/>
        <c:crosses val="autoZero"/>
        <c:auto val="1"/>
        <c:lblAlgn val="ctr"/>
        <c:lblOffset val="100"/>
        <c:noMultiLvlLbl val="0"/>
      </c:catAx>
      <c:valAx>
        <c:axId val="39559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9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Videos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3</c:v>
                </c:pt>
                <c:pt idx="1">
                  <c:v>7</c:v>
                </c:pt>
                <c:pt idx="2">
                  <c:v>0</c:v>
                </c:pt>
                <c:pt idx="3">
                  <c:v>0</c:v>
                </c:pt>
              </c:numCache>
            </c:numRef>
          </c:val>
          <c:extLst>
            <c:ext xmlns:c16="http://schemas.microsoft.com/office/drawing/2014/chart" uri="{C3380CC4-5D6E-409C-BE32-E72D297353CC}">
              <c16:uniqueId val="{00000000-BF65-4006-8B90-98234F1233EF}"/>
            </c:ext>
          </c:extLst>
        </c:ser>
        <c:ser>
          <c:idx val="1"/>
          <c:order val="1"/>
          <c:tx>
            <c:strRef>
              <c:f>Sheet1!$C$1</c:f>
              <c:strCache>
                <c:ptCount val="1"/>
                <c:pt idx="0">
                  <c:v>Carousels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2</c:v>
                </c:pt>
                <c:pt idx="1">
                  <c:v>0</c:v>
                </c:pt>
                <c:pt idx="2">
                  <c:v>0</c:v>
                </c:pt>
                <c:pt idx="3">
                  <c:v>7</c:v>
                </c:pt>
              </c:numCache>
            </c:numRef>
          </c:val>
          <c:extLst>
            <c:ext xmlns:c16="http://schemas.microsoft.com/office/drawing/2014/chart" uri="{C3380CC4-5D6E-409C-BE32-E72D297353CC}">
              <c16:uniqueId val="{00000001-BF65-4006-8B90-98234F1233EF}"/>
            </c:ext>
          </c:extLst>
        </c:ser>
        <c:ser>
          <c:idx val="2"/>
          <c:order val="2"/>
          <c:tx>
            <c:strRef>
              <c:f>Sheet1!$D$1</c:f>
              <c:strCache>
                <c:ptCount val="1"/>
                <c:pt idx="0">
                  <c:v>Images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13</c:v>
                </c:pt>
                <c:pt idx="1">
                  <c:v>0</c:v>
                </c:pt>
                <c:pt idx="2">
                  <c:v>8</c:v>
                </c:pt>
                <c:pt idx="3">
                  <c:v>5</c:v>
                </c:pt>
              </c:numCache>
            </c:numRef>
          </c:val>
          <c:extLst>
            <c:ext xmlns:c16="http://schemas.microsoft.com/office/drawing/2014/chart" uri="{C3380CC4-5D6E-409C-BE32-E72D297353CC}">
              <c16:uniqueId val="{00000002-BF65-4006-8B90-98234F1233EF}"/>
            </c:ext>
          </c:extLst>
        </c:ser>
        <c:dLbls>
          <c:showLegendKey val="0"/>
          <c:showVal val="0"/>
          <c:showCatName val="0"/>
          <c:showSerName val="0"/>
          <c:showPercent val="0"/>
          <c:showBubbleSize val="0"/>
        </c:dLbls>
        <c:gapWidth val="150"/>
        <c:overlap val="100"/>
        <c:axId val="395590888"/>
        <c:axId val="395591216"/>
      </c:barChart>
      <c:catAx>
        <c:axId val="39559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91216"/>
        <c:crosses val="autoZero"/>
        <c:auto val="1"/>
        <c:lblAlgn val="ctr"/>
        <c:lblOffset val="100"/>
        <c:noMultiLvlLbl val="0"/>
      </c:catAx>
      <c:valAx>
        <c:axId val="39559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1385</c:v>
                </c:pt>
                <c:pt idx="1">
                  <c:v>0</c:v>
                </c:pt>
                <c:pt idx="2">
                  <c:v>545</c:v>
                </c:pt>
                <c:pt idx="3">
                  <c:v>840</c:v>
                </c:pt>
              </c:numCache>
            </c:numRef>
          </c:val>
          <c:extLst>
            <c:ext xmlns:c16="http://schemas.microsoft.com/office/drawing/2014/chart" uri="{C3380CC4-5D6E-409C-BE32-E72D297353CC}">
              <c16:uniqueId val="{00000000-6A13-428A-AB11-CA1505137D45}"/>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3013</c:v>
                </c:pt>
                <c:pt idx="1">
                  <c:v>875</c:v>
                </c:pt>
                <c:pt idx="2">
                  <c:v>0</c:v>
                </c:pt>
                <c:pt idx="3">
                  <c:v>0</c:v>
                </c:pt>
              </c:numCache>
            </c:numRef>
          </c:val>
          <c:extLst>
            <c:ext xmlns:c16="http://schemas.microsoft.com/office/drawing/2014/chart" uri="{C3380CC4-5D6E-409C-BE32-E72D297353CC}">
              <c16:uniqueId val="{00000001-6A13-428A-AB11-CA1505137D45}"/>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784</c:v>
                </c:pt>
                <c:pt idx="1">
                  <c:v>0</c:v>
                </c:pt>
                <c:pt idx="2">
                  <c:v>0</c:v>
                </c:pt>
                <c:pt idx="3">
                  <c:v>1864</c:v>
                </c:pt>
              </c:numCache>
            </c:numRef>
          </c:val>
          <c:extLst>
            <c:ext xmlns:c16="http://schemas.microsoft.com/office/drawing/2014/chart" uri="{C3380CC4-5D6E-409C-BE32-E72D297353CC}">
              <c16:uniqueId val="{00000002-6A13-428A-AB11-CA1505137D45}"/>
            </c:ext>
          </c:extLst>
        </c:ser>
        <c:dLbls>
          <c:showLegendKey val="0"/>
          <c:showVal val="0"/>
          <c:showCatName val="0"/>
          <c:showSerName val="0"/>
          <c:showPercent val="0"/>
          <c:showBubbleSize val="0"/>
        </c:dLbls>
        <c:gapWidth val="150"/>
        <c:overlap val="100"/>
        <c:axId val="69175432"/>
        <c:axId val="69179040"/>
      </c:barChart>
      <c:catAx>
        <c:axId val="6917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79040"/>
        <c:crosses val="autoZero"/>
        <c:auto val="1"/>
        <c:lblAlgn val="ctr"/>
        <c:lblOffset val="100"/>
        <c:noMultiLvlLbl val="0"/>
      </c:catAx>
      <c:valAx>
        <c:axId val="69179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7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Video</c:v>
                </c:pt>
                <c:pt idx="1">
                  <c:v>Carousel</c:v>
                </c:pt>
                <c:pt idx="2">
                  <c:v>Image</c:v>
                </c:pt>
              </c:strCache>
            </c:strRef>
          </c:cat>
          <c:val>
            <c:numRef>
              <c:f>Sheet1!$B$2:$B$4</c:f>
              <c:numCache>
                <c:formatCode>General</c:formatCode>
                <c:ptCount val="3"/>
                <c:pt idx="0">
                  <c:v>2.9229956468167502</c:v>
                </c:pt>
                <c:pt idx="1">
                  <c:v>1.10257209134795</c:v>
                </c:pt>
                <c:pt idx="2">
                  <c:v>0.29880023594245803</c:v>
                </c:pt>
              </c:numCache>
            </c:numRef>
          </c:val>
          <c:extLst>
            <c:ext xmlns:c16="http://schemas.microsoft.com/office/drawing/2014/chart" uri="{C3380CC4-5D6E-409C-BE32-E72D297353CC}">
              <c16:uniqueId val="{00000000-9BB0-4E82-BA2F-5F5F6C73B58C}"/>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Video</c:v>
                </c:pt>
                <c:pt idx="1">
                  <c:v>Carousel</c:v>
                </c:pt>
                <c:pt idx="2">
                  <c:v>Image</c:v>
                </c:pt>
              </c:strCache>
            </c:strRef>
          </c:cat>
          <c:val>
            <c:numRef>
              <c:f>Sheet1!$C$2:$C$4</c:f>
              <c:numCache>
                <c:formatCode>General</c:formatCode>
                <c:ptCount val="3"/>
                <c:pt idx="0">
                  <c:v>0.61867815480801103</c:v>
                </c:pt>
                <c:pt idx="1">
                  <c:v>0</c:v>
                </c:pt>
                <c:pt idx="2">
                  <c:v>0</c:v>
                </c:pt>
              </c:numCache>
            </c:numRef>
          </c:val>
          <c:extLst>
            <c:ext xmlns:c16="http://schemas.microsoft.com/office/drawing/2014/chart" uri="{C3380CC4-5D6E-409C-BE32-E72D297353CC}">
              <c16:uniqueId val="{00000001-9BB0-4E82-BA2F-5F5F6C73B58C}"/>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Video</c:v>
                </c:pt>
                <c:pt idx="1">
                  <c:v>Carousel</c:v>
                </c:pt>
                <c:pt idx="2">
                  <c:v>Image</c:v>
                </c:pt>
              </c:strCache>
            </c:strRef>
          </c:cat>
          <c:val>
            <c:numRef>
              <c:f>Sheet1!$D$2:$D$4</c:f>
              <c:numCache>
                <c:formatCode>General</c:formatCode>
                <c:ptCount val="3"/>
                <c:pt idx="0">
                  <c:v>0</c:v>
                </c:pt>
                <c:pt idx="1">
                  <c:v>0</c:v>
                </c:pt>
                <c:pt idx="2">
                  <c:v>0.25136807018534302</c:v>
                </c:pt>
              </c:numCache>
            </c:numRef>
          </c:val>
          <c:extLst>
            <c:ext xmlns:c16="http://schemas.microsoft.com/office/drawing/2014/chart" uri="{C3380CC4-5D6E-409C-BE32-E72D297353CC}">
              <c16:uniqueId val="{00000002-9BB0-4E82-BA2F-5F5F6C73B58C}"/>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Video</c:v>
                </c:pt>
                <c:pt idx="1">
                  <c:v>Carousel</c:v>
                </c:pt>
                <c:pt idx="2">
                  <c:v>Image</c:v>
                </c:pt>
              </c:strCache>
            </c:strRef>
          </c:cat>
          <c:val>
            <c:numRef>
              <c:f>Sheet1!$E$2:$E$4</c:f>
              <c:numCache>
                <c:formatCode>General</c:formatCode>
                <c:ptCount val="3"/>
                <c:pt idx="0">
                  <c:v>0</c:v>
                </c:pt>
                <c:pt idx="1">
                  <c:v>1.8567148684935599</c:v>
                </c:pt>
                <c:pt idx="2">
                  <c:v>1.1655857395640199</c:v>
                </c:pt>
              </c:numCache>
            </c:numRef>
          </c:val>
          <c:extLst>
            <c:ext xmlns:c16="http://schemas.microsoft.com/office/drawing/2014/chart" uri="{C3380CC4-5D6E-409C-BE32-E72D297353CC}">
              <c16:uniqueId val="{00000003-9BB0-4E82-BA2F-5F5F6C73B58C}"/>
            </c:ext>
          </c:extLst>
        </c:ser>
        <c:dLbls>
          <c:showLegendKey val="0"/>
          <c:showVal val="0"/>
          <c:showCatName val="0"/>
          <c:showSerName val="0"/>
          <c:showPercent val="0"/>
          <c:showBubbleSize val="0"/>
        </c:dLbls>
        <c:gapWidth val="219"/>
        <c:overlap val="-27"/>
        <c:axId val="69167888"/>
        <c:axId val="69170512"/>
      </c:barChart>
      <c:catAx>
        <c:axId val="6916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70512"/>
        <c:crosses val="autoZero"/>
        <c:auto val="1"/>
        <c:lblAlgn val="ctr"/>
        <c:lblOffset val="100"/>
        <c:noMultiLvlLbl val="0"/>
      </c:catAx>
      <c:valAx>
        <c:axId val="6917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3128</c:v>
                </c:pt>
                <c:pt idx="1">
                  <c:v>751</c:v>
                </c:pt>
                <c:pt idx="2">
                  <c:v>498</c:v>
                </c:pt>
                <c:pt idx="3">
                  <c:v>2518</c:v>
                </c:pt>
              </c:numCache>
            </c:numRef>
          </c:val>
          <c:extLst>
            <c:ext xmlns:c16="http://schemas.microsoft.com/office/drawing/2014/chart" uri="{C3380CC4-5D6E-409C-BE32-E72D297353CC}">
              <c16:uniqueId val="{00000000-0F0E-428E-8A7B-631206845EBB}"/>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2054</c:v>
                </c:pt>
                <c:pt idx="1">
                  <c:v>124</c:v>
                </c:pt>
                <c:pt idx="2">
                  <c:v>47</c:v>
                </c:pt>
                <c:pt idx="3">
                  <c:v>186</c:v>
                </c:pt>
              </c:numCache>
            </c:numRef>
          </c:val>
          <c:extLst>
            <c:ext xmlns:c16="http://schemas.microsoft.com/office/drawing/2014/chart" uri="{C3380CC4-5D6E-409C-BE32-E72D297353CC}">
              <c16:uniqueId val="{00000001-0F0E-428E-8A7B-631206845EBB}"/>
            </c:ext>
          </c:extLst>
        </c:ser>
        <c:dLbls>
          <c:showLegendKey val="0"/>
          <c:showVal val="0"/>
          <c:showCatName val="0"/>
          <c:showSerName val="0"/>
          <c:showPercent val="0"/>
          <c:showBubbleSize val="0"/>
        </c:dLbls>
        <c:gapWidth val="150"/>
        <c:overlap val="100"/>
        <c:axId val="69164608"/>
        <c:axId val="69165264"/>
      </c:barChart>
      <c:catAx>
        <c:axId val="6916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5264"/>
        <c:crosses val="autoZero"/>
        <c:auto val="1"/>
        <c:lblAlgn val="ctr"/>
        <c:lblOffset val="100"/>
        <c:noMultiLvlLbl val="0"/>
      </c:catAx>
      <c:valAx>
        <c:axId val="69165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0FC64-4B7D-4967-89D7-F245B321F89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A7D0353-7EAA-4440-8B95-4042CCA5B81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86926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E3B1-F474-465D-8448-448A030C838C}"/>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CFE23D5A-6688-44C4-9294-04D04B3AB783}"/>
              </a:ext>
            </a:extLst>
          </p:cNvPr>
          <p:cNvGraphicFramePr>
            <a:graphicFrameLocks noGrp="1"/>
          </p:cNvGraphicFramePr>
          <p:nvPr>
            <p:ph type="tbl" sz="quarter" idx="13"/>
            <p:extLst>
              <p:ext uri="{D42A27DB-BD31-4B8C-83A1-F6EECF244321}">
                <p14:modId xmlns:p14="http://schemas.microsoft.com/office/powerpoint/2010/main" val="283294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8915488"/>
                    </a:ext>
                  </a:extLst>
                </a:gridCol>
                <a:gridCol w="658368">
                  <a:extLst>
                    <a:ext uri="{9D8B030D-6E8A-4147-A177-3AD203B41FA5}">
                      <a16:colId xmlns:a16="http://schemas.microsoft.com/office/drawing/2014/main" val="2151397331"/>
                    </a:ext>
                  </a:extLst>
                </a:gridCol>
                <a:gridCol w="658368">
                  <a:extLst>
                    <a:ext uri="{9D8B030D-6E8A-4147-A177-3AD203B41FA5}">
                      <a16:colId xmlns:a16="http://schemas.microsoft.com/office/drawing/2014/main" val="932045403"/>
                    </a:ext>
                  </a:extLst>
                </a:gridCol>
                <a:gridCol w="658368">
                  <a:extLst>
                    <a:ext uri="{9D8B030D-6E8A-4147-A177-3AD203B41FA5}">
                      <a16:colId xmlns:a16="http://schemas.microsoft.com/office/drawing/2014/main" val="3242663937"/>
                    </a:ext>
                  </a:extLst>
                </a:gridCol>
                <a:gridCol w="658368">
                  <a:extLst>
                    <a:ext uri="{9D8B030D-6E8A-4147-A177-3AD203B41FA5}">
                      <a16:colId xmlns:a16="http://schemas.microsoft.com/office/drawing/2014/main" val="1540187174"/>
                    </a:ext>
                  </a:extLst>
                </a:gridCol>
                <a:gridCol w="658368">
                  <a:extLst>
                    <a:ext uri="{9D8B030D-6E8A-4147-A177-3AD203B41FA5}">
                      <a16:colId xmlns:a16="http://schemas.microsoft.com/office/drawing/2014/main" val="614800228"/>
                    </a:ext>
                  </a:extLst>
                </a:gridCol>
                <a:gridCol w="658368">
                  <a:extLst>
                    <a:ext uri="{9D8B030D-6E8A-4147-A177-3AD203B41FA5}">
                      <a16:colId xmlns:a16="http://schemas.microsoft.com/office/drawing/2014/main" val="3287230487"/>
                    </a:ext>
                  </a:extLst>
                </a:gridCol>
                <a:gridCol w="658368">
                  <a:extLst>
                    <a:ext uri="{9D8B030D-6E8A-4147-A177-3AD203B41FA5}">
                      <a16:colId xmlns:a16="http://schemas.microsoft.com/office/drawing/2014/main" val="2451108407"/>
                    </a:ext>
                  </a:extLst>
                </a:gridCol>
                <a:gridCol w="658368">
                  <a:extLst>
                    <a:ext uri="{9D8B030D-6E8A-4147-A177-3AD203B41FA5}">
                      <a16:colId xmlns:a16="http://schemas.microsoft.com/office/drawing/2014/main" val="443303980"/>
                    </a:ext>
                  </a:extLst>
                </a:gridCol>
                <a:gridCol w="658368">
                  <a:extLst>
                    <a:ext uri="{9D8B030D-6E8A-4147-A177-3AD203B41FA5}">
                      <a16:colId xmlns:a16="http://schemas.microsoft.com/office/drawing/2014/main" val="36210656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79321576"/>
                  </a:ext>
                </a:extLst>
              </a:tr>
              <a:tr h="370840">
                <a:tc>
                  <a:txBody>
                    <a:bodyPr/>
                    <a:lstStyle/>
                    <a:p>
                      <a:r>
                        <a:rPr lang="en-US" sz="1000"/>
                        <a:t>motomeloficial</a:t>
                      </a:r>
                    </a:p>
                  </a:txBody>
                  <a:tcPr/>
                </a:tc>
                <a:tc>
                  <a:txBody>
                    <a:bodyPr/>
                    <a:lstStyle/>
                    <a:p>
                      <a:r>
                        <a:rPr lang="en-US" sz="1000"/>
                        <a:t>35780</a:t>
                      </a:r>
                    </a:p>
                  </a:txBody>
                  <a:tcPr/>
                </a:tc>
                <a:tc>
                  <a:txBody>
                    <a:bodyPr/>
                    <a:lstStyle/>
                    <a:p>
                      <a:r>
                        <a:rPr lang="en-US" sz="1000"/>
                        <a:t>1467</a:t>
                      </a:r>
                    </a:p>
                  </a:txBody>
                  <a:tcPr/>
                </a:tc>
                <a:tc>
                  <a:txBody>
                    <a:bodyPr/>
                    <a:lstStyle/>
                    <a:p>
                      <a:r>
                        <a:rPr lang="en-US" sz="1000"/>
                        <a:t>13</a:t>
                      </a:r>
                    </a:p>
                  </a:txBody>
                  <a:tcPr/>
                </a:tc>
                <a:tc>
                  <a:txBody>
                    <a:bodyPr/>
                    <a:lstStyle/>
                    <a:p>
                      <a:r>
                        <a:rPr lang="en-US" sz="1000"/>
                        <a:t>2</a:t>
                      </a:r>
                    </a:p>
                  </a:txBody>
                  <a:tcPr/>
                </a:tc>
                <a:tc>
                  <a:txBody>
                    <a:bodyPr/>
                    <a:lstStyle/>
                    <a:p>
                      <a:r>
                        <a:rPr lang="en-US" sz="1000"/>
                        <a:t>3</a:t>
                      </a:r>
                    </a:p>
                  </a:txBody>
                  <a:tcPr/>
                </a:tc>
                <a:tc>
                  <a:txBody>
                    <a:bodyPr/>
                    <a:lstStyle/>
                    <a:p>
                      <a:r>
                        <a:rPr lang="en-US" sz="1000"/>
                        <a:t>18</a:t>
                      </a:r>
                    </a:p>
                  </a:txBody>
                  <a:tcPr/>
                </a:tc>
                <a:tc>
                  <a:txBody>
                    <a:bodyPr/>
                    <a:lstStyle/>
                    <a:p>
                      <a:r>
                        <a:rPr lang="en-US" sz="1000"/>
                        <a:t>3128</a:t>
                      </a:r>
                    </a:p>
                  </a:txBody>
                  <a:tcPr/>
                </a:tc>
                <a:tc>
                  <a:txBody>
                    <a:bodyPr/>
                    <a:lstStyle/>
                    <a:p>
                      <a:r>
                        <a:rPr lang="en-US" sz="1000"/>
                        <a:t>2054</a:t>
                      </a:r>
                    </a:p>
                  </a:txBody>
                  <a:tcPr/>
                </a:tc>
                <a:tc>
                  <a:txBody>
                    <a:bodyPr/>
                    <a:lstStyle/>
                    <a:p>
                      <a:r>
                        <a:rPr lang="en-US" sz="1000"/>
                        <a:t>0.8215 %</a:t>
                      </a:r>
                    </a:p>
                  </a:txBody>
                  <a:tcPr/>
                </a:tc>
                <a:extLst>
                  <a:ext uri="{0D108BD9-81ED-4DB2-BD59-A6C34878D82A}">
                    <a16:rowId xmlns:a16="http://schemas.microsoft.com/office/drawing/2014/main" val="2975036231"/>
                  </a:ext>
                </a:extLst>
              </a:tr>
              <a:tr h="370840">
                <a:tc>
                  <a:txBody>
                    <a:bodyPr/>
                    <a:lstStyle/>
                    <a:p>
                      <a:r>
                        <a:rPr lang="en-US" sz="1000"/>
                        <a:t>corvenmotos</a:t>
                      </a:r>
                    </a:p>
                  </a:txBody>
                  <a:tcPr/>
                </a:tc>
                <a:tc>
                  <a:txBody>
                    <a:bodyPr/>
                    <a:lstStyle/>
                    <a:p>
                      <a:r>
                        <a:rPr lang="en-US" sz="1000"/>
                        <a:t>27177</a:t>
                      </a:r>
                    </a:p>
                  </a:txBody>
                  <a:tcPr/>
                </a:tc>
                <a:tc>
                  <a:txBody>
                    <a:bodyPr/>
                    <a:lstStyle/>
                    <a:p>
                      <a:r>
                        <a:rPr lang="en-US" sz="1000"/>
                        <a:t>47</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498</a:t>
                      </a:r>
                    </a:p>
                  </a:txBody>
                  <a:tcPr/>
                </a:tc>
                <a:tc>
                  <a:txBody>
                    <a:bodyPr/>
                    <a:lstStyle/>
                    <a:p>
                      <a:r>
                        <a:rPr lang="en-US" sz="1000"/>
                        <a:t>47</a:t>
                      </a:r>
                    </a:p>
                  </a:txBody>
                  <a:tcPr/>
                </a:tc>
                <a:tc>
                  <a:txBody>
                    <a:bodyPr/>
                    <a:lstStyle/>
                    <a:p>
                      <a:r>
                        <a:rPr lang="en-US" sz="1000"/>
                        <a:t>0.2509 %</a:t>
                      </a:r>
                    </a:p>
                  </a:txBody>
                  <a:tcPr/>
                </a:tc>
                <a:extLst>
                  <a:ext uri="{0D108BD9-81ED-4DB2-BD59-A6C34878D82A}">
                    <a16:rowId xmlns:a16="http://schemas.microsoft.com/office/drawing/2014/main" val="3129337800"/>
                  </a:ext>
                </a:extLst>
              </a:tr>
              <a:tr h="370840">
                <a:tc>
                  <a:txBody>
                    <a:bodyPr/>
                    <a:lstStyle/>
                    <a:p>
                      <a:r>
                        <a:rPr lang="en-US" sz="1000"/>
                        <a:t>zanellahnos</a:t>
                      </a:r>
                    </a:p>
                  </a:txBody>
                  <a:tcPr/>
                </a:tc>
                <a:tc>
                  <a:txBody>
                    <a:bodyPr/>
                    <a:lstStyle/>
                    <a:p>
                      <a:r>
                        <a:rPr lang="en-US" sz="1000"/>
                        <a:t>20381</a:t>
                      </a:r>
                    </a:p>
                  </a:txBody>
                  <a:tcPr/>
                </a:tc>
                <a:tc>
                  <a:txBody>
                    <a:bodyPr/>
                    <a:lstStyle/>
                    <a:p>
                      <a:r>
                        <a:rPr lang="en-US" sz="1000"/>
                        <a:t>367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751</a:t>
                      </a:r>
                    </a:p>
                  </a:txBody>
                  <a:tcPr/>
                </a:tc>
                <a:tc>
                  <a:txBody>
                    <a:bodyPr/>
                    <a:lstStyle/>
                    <a:p>
                      <a:r>
                        <a:rPr lang="en-US" sz="1000"/>
                        <a:t>124</a:t>
                      </a:r>
                    </a:p>
                  </a:txBody>
                  <a:tcPr/>
                </a:tc>
                <a:tc>
                  <a:txBody>
                    <a:bodyPr/>
                    <a:lstStyle/>
                    <a:p>
                      <a:r>
                        <a:rPr lang="en-US" sz="1000"/>
                        <a:t>0.6189 %</a:t>
                      </a:r>
                    </a:p>
                  </a:txBody>
                  <a:tcPr/>
                </a:tc>
                <a:extLst>
                  <a:ext uri="{0D108BD9-81ED-4DB2-BD59-A6C34878D82A}">
                    <a16:rowId xmlns:a16="http://schemas.microsoft.com/office/drawing/2014/main" val="1225760208"/>
                  </a:ext>
                </a:extLst>
              </a:tr>
              <a:tr h="370840">
                <a:tc>
                  <a:txBody>
                    <a:bodyPr/>
                    <a:lstStyle/>
                    <a:p>
                      <a:r>
                        <a:rPr lang="en-US" sz="1000"/>
                        <a:t>gileramotorsarg</a:t>
                      </a:r>
                    </a:p>
                  </a:txBody>
                  <a:tcPr/>
                </a:tc>
                <a:tc>
                  <a:txBody>
                    <a:bodyPr/>
                    <a:lstStyle/>
                    <a:p>
                      <a:r>
                        <a:rPr lang="en-US" sz="1000"/>
                        <a:t>14541</a:t>
                      </a:r>
                    </a:p>
                  </a:txBody>
                  <a:tcPr/>
                </a:tc>
                <a:tc>
                  <a:txBody>
                    <a:bodyPr/>
                    <a:lstStyle/>
                    <a:p>
                      <a:r>
                        <a:rPr lang="en-US" sz="1000"/>
                        <a:t>326</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2518</a:t>
                      </a:r>
                    </a:p>
                  </a:txBody>
                  <a:tcPr/>
                </a:tc>
                <a:tc>
                  <a:txBody>
                    <a:bodyPr/>
                    <a:lstStyle/>
                    <a:p>
                      <a:r>
                        <a:rPr lang="en-US" sz="1000"/>
                        <a:t>186</a:t>
                      </a:r>
                    </a:p>
                  </a:txBody>
                  <a:tcPr/>
                </a:tc>
                <a:tc>
                  <a:txBody>
                    <a:bodyPr/>
                    <a:lstStyle/>
                    <a:p>
                      <a:r>
                        <a:rPr lang="en-US" sz="1000"/>
                        <a:t>1.5672 %</a:t>
                      </a:r>
                    </a:p>
                  </a:txBody>
                  <a:tcPr/>
                </a:tc>
                <a:extLst>
                  <a:ext uri="{0D108BD9-81ED-4DB2-BD59-A6C34878D82A}">
                    <a16:rowId xmlns:a16="http://schemas.microsoft.com/office/drawing/2014/main" val="2830077141"/>
                  </a:ext>
                </a:extLst>
              </a:tr>
            </a:tbl>
          </a:graphicData>
        </a:graphic>
      </p:graphicFrame>
      <p:sp>
        <p:nvSpPr>
          <p:cNvPr id="4" name="Text Placeholder 3">
            <a:extLst>
              <a:ext uri="{FF2B5EF4-FFF2-40B4-BE49-F238E27FC236}">
                <a16:creationId xmlns:a16="http://schemas.microsoft.com/office/drawing/2014/main" id="{5DC77F86-5282-43A3-A3AA-E2CACA63A58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5272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9B10-FE0E-451D-9CE6-DA4F3AA7684B}"/>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4E416B27-473A-4236-BC4E-58189F9C6D1B}"/>
              </a:ext>
            </a:extLst>
          </p:cNvPr>
          <p:cNvGraphicFramePr>
            <a:graphicFrameLocks noGrp="1"/>
          </p:cNvGraphicFramePr>
          <p:nvPr>
            <p:ph type="chart" sz="quarter" idx="13"/>
            <p:extLst>
              <p:ext uri="{D42A27DB-BD31-4B8C-83A1-F6EECF244321}">
                <p14:modId xmlns:p14="http://schemas.microsoft.com/office/powerpoint/2010/main" val="858640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BFCAF-837B-4A37-9A91-2B01F97039B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B8494FE-7180-4958-9F0C-BB5D2F83D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1952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AA1EE-BDF2-49F9-B2DD-BC7D570419AA}"/>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3B95AB0F-3EE3-4DC1-B595-B54842A706E3}"/>
              </a:ext>
            </a:extLst>
          </p:cNvPr>
          <p:cNvGraphicFramePr>
            <a:graphicFrameLocks noGrp="1"/>
          </p:cNvGraphicFramePr>
          <p:nvPr>
            <p:ph type="chart" sz="quarter" idx="13"/>
            <p:extLst>
              <p:ext uri="{D42A27DB-BD31-4B8C-83A1-F6EECF244321}">
                <p14:modId xmlns:p14="http://schemas.microsoft.com/office/powerpoint/2010/main" val="3980912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452CDA-986E-400F-A17D-6638AAC8EF1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01A6D98-AEA4-40B1-A038-9793978FD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945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406C-5C90-469D-B193-A76D4BCB5DEE}"/>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7E62977C-22A0-48DD-94A8-A17DE60BA0B6}"/>
              </a:ext>
            </a:extLst>
          </p:cNvPr>
          <p:cNvGraphicFramePr>
            <a:graphicFrameLocks noGrp="1"/>
          </p:cNvGraphicFramePr>
          <p:nvPr>
            <p:ph type="chart" sz="quarter" idx="13"/>
            <p:extLst>
              <p:ext uri="{D42A27DB-BD31-4B8C-83A1-F6EECF244321}">
                <p14:modId xmlns:p14="http://schemas.microsoft.com/office/powerpoint/2010/main" val="173429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C9CFCF-F314-46EE-8722-9EF3B99F90F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3F718E1-D0B7-46A2-8996-96C6D5E068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6217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C0665-0976-4FEF-98C6-F06B464257DC}"/>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15547654-05C4-4B55-9174-262168040018}"/>
              </a:ext>
            </a:extLst>
          </p:cNvPr>
          <p:cNvGraphicFramePr>
            <a:graphicFrameLocks noGrp="1"/>
          </p:cNvGraphicFramePr>
          <p:nvPr>
            <p:ph type="chart" sz="quarter" idx="13"/>
            <p:extLst>
              <p:ext uri="{D42A27DB-BD31-4B8C-83A1-F6EECF244321}">
                <p14:modId xmlns:p14="http://schemas.microsoft.com/office/powerpoint/2010/main" val="600994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5A58E-E867-404D-8C6E-2FE8797C940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2CFD80C-28CF-4309-9C84-D3F784C8D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53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C0A6-DCAF-4BFD-BE88-70F7F4EDFF18}"/>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D0E5DF43-64FD-40F6-AFC2-A991E2F8C78E}"/>
              </a:ext>
            </a:extLst>
          </p:cNvPr>
          <p:cNvGraphicFramePr>
            <a:graphicFrameLocks noGrp="1"/>
          </p:cNvGraphicFramePr>
          <p:nvPr>
            <p:ph type="chart" sz="quarter" idx="13"/>
            <p:extLst>
              <p:ext uri="{D42A27DB-BD31-4B8C-83A1-F6EECF244321}">
                <p14:modId xmlns:p14="http://schemas.microsoft.com/office/powerpoint/2010/main" val="1851077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6B98C-3A3F-4113-B788-C7C42281533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C205E29-ED72-4AD0-8ECF-871553E08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44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50BE6-FB50-4C0B-BEB2-A1894F9DF3DB}"/>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28840575-070B-431F-B44A-D513BAD7FC28}"/>
              </a:ext>
            </a:extLst>
          </p:cNvPr>
          <p:cNvGraphicFramePr>
            <a:graphicFrameLocks noGrp="1"/>
          </p:cNvGraphicFramePr>
          <p:nvPr>
            <p:ph type="chart" sz="quarter" idx="13"/>
            <p:extLst>
              <p:ext uri="{D42A27DB-BD31-4B8C-83A1-F6EECF244321}">
                <p14:modId xmlns:p14="http://schemas.microsoft.com/office/powerpoint/2010/main" val="636700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1495B-1D6E-499F-A77D-15C970F2A37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69D63F6-B2E9-420D-9FDC-19BDD1F68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218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4A59-B52A-4CDF-A964-33174F7402F3}"/>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C8700BDD-2E81-4593-AFAE-07FB292C65E2}"/>
              </a:ext>
            </a:extLst>
          </p:cNvPr>
          <p:cNvGraphicFramePr>
            <a:graphicFrameLocks noGrp="1"/>
          </p:cNvGraphicFramePr>
          <p:nvPr>
            <p:ph type="chart" sz="quarter" idx="13"/>
            <p:extLst>
              <p:ext uri="{D42A27DB-BD31-4B8C-83A1-F6EECF244321}">
                <p14:modId xmlns:p14="http://schemas.microsoft.com/office/powerpoint/2010/main" val="1408531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D7B47-3D9B-424A-B378-D4F28772966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1646CA7-EB27-4C3C-A370-3EEFAAC10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85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C4495-313A-44CD-AB45-6DBE57AFC095}"/>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0A3A183D-53E9-4BE3-AC5F-3DC35287234E}"/>
              </a:ext>
            </a:extLst>
          </p:cNvPr>
          <p:cNvGraphicFramePr>
            <a:graphicFrameLocks noGrp="1"/>
          </p:cNvGraphicFramePr>
          <p:nvPr>
            <p:ph type="chart" sz="quarter" idx="13"/>
            <p:extLst>
              <p:ext uri="{D42A27DB-BD31-4B8C-83A1-F6EECF244321}">
                <p14:modId xmlns:p14="http://schemas.microsoft.com/office/powerpoint/2010/main" val="165696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74A82B-3694-4656-9294-EACCF027728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375BBC9-1ED3-4011-A22A-C3272CB69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18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5C178-45A6-4BEB-8110-C11850EC16B0}"/>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A01A8EC7-353C-4116-AF2C-505F6349F41D}"/>
              </a:ext>
            </a:extLst>
          </p:cNvPr>
          <p:cNvGraphicFramePr>
            <a:graphicFrameLocks noGrp="1"/>
          </p:cNvGraphicFramePr>
          <p:nvPr>
            <p:ph type="chart" sz="quarter" idx="13"/>
            <p:extLst>
              <p:ext uri="{D42A27DB-BD31-4B8C-83A1-F6EECF244321}">
                <p14:modId xmlns:p14="http://schemas.microsoft.com/office/powerpoint/2010/main" val="893891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07E1F-D5F6-4C5E-BA4B-B45B2AA45D5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8608F8E-43B5-45A6-9004-DDB05F3057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22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95C1-A06F-4B45-B9D2-05A56FFBD8BA}"/>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E307185B-B108-46DA-A93A-6BFF191A5CD2}"/>
              </a:ext>
            </a:extLst>
          </p:cNvPr>
          <p:cNvGraphicFramePr>
            <a:graphicFrameLocks noGrp="1"/>
          </p:cNvGraphicFramePr>
          <p:nvPr>
            <p:ph type="chart" sz="quarter" idx="13"/>
            <p:extLst>
              <p:ext uri="{D42A27DB-BD31-4B8C-83A1-F6EECF244321}">
                <p14:modId xmlns:p14="http://schemas.microsoft.com/office/powerpoint/2010/main" val="1445536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038AE-F43B-47B3-9B4E-1A0AB046966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8EAC250-6172-4F77-858D-D1A920FC31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16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0E979-B2AA-4304-9906-F474610589C9}"/>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145F77FD-5488-42CB-9316-B978C895EEA2}"/>
              </a:ext>
            </a:extLst>
          </p:cNvPr>
          <p:cNvGraphicFramePr>
            <a:graphicFrameLocks noGrp="1"/>
          </p:cNvGraphicFramePr>
          <p:nvPr>
            <p:ph type="chart" sz="quarter" idx="13"/>
            <p:extLst>
              <p:ext uri="{D42A27DB-BD31-4B8C-83A1-F6EECF244321}">
                <p14:modId xmlns:p14="http://schemas.microsoft.com/office/powerpoint/2010/main" val="3606041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252DB-60DA-4130-8A9D-8D40E5058D5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872B3DA-06BC-4D26-84CD-A6D8F64BA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651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C57E8-0AA0-44B6-A327-D171020B04F9}"/>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1E82D771-3172-47B7-82D6-99C01E89AAC1}"/>
              </a:ext>
            </a:extLst>
          </p:cNvPr>
          <p:cNvGraphicFramePr>
            <a:graphicFrameLocks noGrp="1"/>
          </p:cNvGraphicFramePr>
          <p:nvPr>
            <p:ph type="chart" sz="quarter" idx="13"/>
            <p:extLst>
              <p:ext uri="{D42A27DB-BD31-4B8C-83A1-F6EECF244321}">
                <p14:modId xmlns:p14="http://schemas.microsoft.com/office/powerpoint/2010/main" val="149990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E3F005-8F57-41CA-9454-1164457488E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9DC4380-0E23-46C1-A076-24DE9F0F13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525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68306-67AA-4027-9801-45F2A92311B8}"/>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45F8E05E-4818-4672-A5AB-D16A6FCB28F6}"/>
              </a:ext>
            </a:extLst>
          </p:cNvPr>
          <p:cNvGraphicFramePr>
            <a:graphicFrameLocks noGrp="1"/>
          </p:cNvGraphicFramePr>
          <p:nvPr>
            <p:ph type="chart" sz="quarter" idx="13"/>
            <p:extLst>
              <p:ext uri="{D42A27DB-BD31-4B8C-83A1-F6EECF244321}">
                <p14:modId xmlns:p14="http://schemas.microsoft.com/office/powerpoint/2010/main" val="4113166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5AE1C-3B25-4FB6-81A9-1037443D8CF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CA02B6F-9A09-4927-B332-74FE06031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22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419D-78A5-4F3C-815A-5931EB48AE8E}"/>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2B521F3F-6954-454E-A90A-BDF1B0B632FA}"/>
              </a:ext>
            </a:extLst>
          </p:cNvPr>
          <p:cNvGraphicFramePr>
            <a:graphicFrameLocks noGrp="1"/>
          </p:cNvGraphicFramePr>
          <p:nvPr>
            <p:ph type="tbl" sz="quarter" idx="13"/>
            <p:extLst>
              <p:ext uri="{D42A27DB-BD31-4B8C-83A1-F6EECF244321}">
                <p14:modId xmlns:p14="http://schemas.microsoft.com/office/powerpoint/2010/main" val="3226917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89823069"/>
                    </a:ext>
                  </a:extLst>
                </a:gridCol>
                <a:gridCol w="1399032">
                  <a:extLst>
                    <a:ext uri="{9D8B030D-6E8A-4147-A177-3AD203B41FA5}">
                      <a16:colId xmlns:a16="http://schemas.microsoft.com/office/drawing/2014/main" val="906465068"/>
                    </a:ext>
                  </a:extLst>
                </a:gridCol>
                <a:gridCol w="1399032">
                  <a:extLst>
                    <a:ext uri="{9D8B030D-6E8A-4147-A177-3AD203B41FA5}">
                      <a16:colId xmlns:a16="http://schemas.microsoft.com/office/drawing/2014/main" val="3848121168"/>
                    </a:ext>
                  </a:extLst>
                </a:gridCol>
                <a:gridCol w="1399032">
                  <a:extLst>
                    <a:ext uri="{9D8B030D-6E8A-4147-A177-3AD203B41FA5}">
                      <a16:colId xmlns:a16="http://schemas.microsoft.com/office/drawing/2014/main" val="1934616888"/>
                    </a:ext>
                  </a:extLst>
                </a:gridCol>
                <a:gridCol w="1399032">
                  <a:extLst>
                    <a:ext uri="{9D8B030D-6E8A-4147-A177-3AD203B41FA5}">
                      <a16:colId xmlns:a16="http://schemas.microsoft.com/office/drawing/2014/main" val="966903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4557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222.14285714286</a:t>
                      </a:r>
                    </a:p>
                  </a:txBody>
                  <a:tcPr/>
                </a:tc>
                <a:extLst>
                  <a:ext uri="{0D108BD9-81ED-4DB2-BD59-A6C34878D82A}">
                    <a16:rowId xmlns:a16="http://schemas.microsoft.com/office/drawing/2014/main" val="29186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128641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174539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67635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323344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23449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147094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68.125</a:t>
                      </a:r>
                    </a:p>
                  </a:txBody>
                  <a:tcPr/>
                </a:tc>
                <a:extLst>
                  <a:ext uri="{0D108BD9-81ED-4DB2-BD59-A6C34878D82A}">
                    <a16:rowId xmlns:a16="http://schemas.microsoft.com/office/drawing/2014/main" val="208447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68.125</a:t>
                      </a:r>
                    </a:p>
                  </a:txBody>
                  <a:tcPr/>
                </a:tc>
                <a:extLst>
                  <a:ext uri="{0D108BD9-81ED-4DB2-BD59-A6C34878D82A}">
                    <a16:rowId xmlns:a16="http://schemas.microsoft.com/office/drawing/2014/main" val="116139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68.125</a:t>
                      </a:r>
                    </a:p>
                  </a:txBody>
                  <a:tcPr/>
                </a:tc>
                <a:extLst>
                  <a:ext uri="{0D108BD9-81ED-4DB2-BD59-A6C34878D82A}">
                    <a16:rowId xmlns:a16="http://schemas.microsoft.com/office/drawing/2014/main" val="3670964480"/>
                  </a:ext>
                </a:extLst>
              </a:tr>
            </a:tbl>
          </a:graphicData>
        </a:graphic>
      </p:graphicFrame>
      <p:sp>
        <p:nvSpPr>
          <p:cNvPr id="4" name="Text Placeholder 3">
            <a:extLst>
              <a:ext uri="{FF2B5EF4-FFF2-40B4-BE49-F238E27FC236}">
                <a16:creationId xmlns:a16="http://schemas.microsoft.com/office/drawing/2014/main" id="{CE36A69E-7FFA-415C-AF98-1C929AA9F5F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11730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2EDB-CD93-4FD4-9D8F-43B33F982411}"/>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9D7DEEAE-3AAB-45CE-A3AD-EC39F64AD8B7}"/>
              </a:ext>
            </a:extLst>
          </p:cNvPr>
          <p:cNvGraphicFramePr>
            <a:graphicFrameLocks noGrp="1"/>
          </p:cNvGraphicFramePr>
          <p:nvPr>
            <p:ph type="tbl" sz="quarter" idx="13"/>
            <p:extLst>
              <p:ext uri="{D42A27DB-BD31-4B8C-83A1-F6EECF244321}">
                <p14:modId xmlns:p14="http://schemas.microsoft.com/office/powerpoint/2010/main" val="116443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9092287"/>
                    </a:ext>
                  </a:extLst>
                </a:gridCol>
                <a:gridCol w="1399032">
                  <a:extLst>
                    <a:ext uri="{9D8B030D-6E8A-4147-A177-3AD203B41FA5}">
                      <a16:colId xmlns:a16="http://schemas.microsoft.com/office/drawing/2014/main" val="4005171477"/>
                    </a:ext>
                  </a:extLst>
                </a:gridCol>
                <a:gridCol w="1399032">
                  <a:extLst>
                    <a:ext uri="{9D8B030D-6E8A-4147-A177-3AD203B41FA5}">
                      <a16:colId xmlns:a16="http://schemas.microsoft.com/office/drawing/2014/main" val="3482168052"/>
                    </a:ext>
                  </a:extLst>
                </a:gridCol>
                <a:gridCol w="1399032">
                  <a:extLst>
                    <a:ext uri="{9D8B030D-6E8A-4147-A177-3AD203B41FA5}">
                      <a16:colId xmlns:a16="http://schemas.microsoft.com/office/drawing/2014/main" val="2289961894"/>
                    </a:ext>
                  </a:extLst>
                </a:gridCol>
                <a:gridCol w="1399032">
                  <a:extLst>
                    <a:ext uri="{9D8B030D-6E8A-4147-A177-3AD203B41FA5}">
                      <a16:colId xmlns:a16="http://schemas.microsoft.com/office/drawing/2014/main" val="244724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1338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1054.5</a:t>
                      </a:r>
                    </a:p>
                  </a:txBody>
                  <a:tcPr/>
                </a:tc>
                <a:extLst>
                  <a:ext uri="{0D108BD9-81ED-4DB2-BD59-A6C34878D82A}">
                    <a16:rowId xmlns:a16="http://schemas.microsoft.com/office/drawing/2014/main" val="248255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39170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487.42857142857</a:t>
                      </a:r>
                    </a:p>
                  </a:txBody>
                  <a:tcPr/>
                </a:tc>
                <a:extLst>
                  <a:ext uri="{0D108BD9-81ED-4DB2-BD59-A6C34878D82A}">
                    <a16:rowId xmlns:a16="http://schemas.microsoft.com/office/drawing/2014/main" val="241039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62.75</a:t>
                      </a:r>
                    </a:p>
                  </a:txBody>
                  <a:tcPr/>
                </a:tc>
                <a:extLst>
                  <a:ext uri="{0D108BD9-81ED-4DB2-BD59-A6C34878D82A}">
                    <a16:rowId xmlns:a16="http://schemas.microsoft.com/office/drawing/2014/main" val="40795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118.66666666667</a:t>
                      </a:r>
                    </a:p>
                  </a:txBody>
                  <a:tcPr/>
                </a:tc>
                <a:extLst>
                  <a:ext uri="{0D108BD9-81ED-4DB2-BD59-A6C34878D82A}">
                    <a16:rowId xmlns:a16="http://schemas.microsoft.com/office/drawing/2014/main" val="366576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89.666666666667</a:t>
                      </a:r>
                    </a:p>
                  </a:txBody>
                  <a:tcPr/>
                </a:tc>
                <a:extLst>
                  <a:ext uri="{0D108BD9-81ED-4DB2-BD59-A6C34878D82A}">
                    <a16:rowId xmlns:a16="http://schemas.microsoft.com/office/drawing/2014/main" val="390960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200.33333333333</a:t>
                      </a:r>
                    </a:p>
                  </a:txBody>
                  <a:tcPr/>
                </a:tc>
                <a:extLst>
                  <a:ext uri="{0D108BD9-81ED-4DB2-BD59-A6C34878D82A}">
                    <a16:rowId xmlns:a16="http://schemas.microsoft.com/office/drawing/2014/main" val="227834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200.33333333333</a:t>
                      </a:r>
                    </a:p>
                  </a:txBody>
                  <a:tcPr/>
                </a:tc>
                <a:extLst>
                  <a:ext uri="{0D108BD9-81ED-4DB2-BD59-A6C34878D82A}">
                    <a16:rowId xmlns:a16="http://schemas.microsoft.com/office/drawing/2014/main" val="400862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200.33333333333</a:t>
                      </a:r>
                    </a:p>
                  </a:txBody>
                  <a:tcPr/>
                </a:tc>
                <a:extLst>
                  <a:ext uri="{0D108BD9-81ED-4DB2-BD59-A6C34878D82A}">
                    <a16:rowId xmlns:a16="http://schemas.microsoft.com/office/drawing/2014/main" val="263424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#Sapucai150F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extLst>
                  <a:ext uri="{0D108BD9-81ED-4DB2-BD59-A6C34878D82A}">
                    <a16:rowId xmlns:a16="http://schemas.microsoft.com/office/drawing/2014/main" val="2080640618"/>
                  </a:ext>
                </a:extLst>
              </a:tr>
            </a:tbl>
          </a:graphicData>
        </a:graphic>
      </p:graphicFrame>
      <p:sp>
        <p:nvSpPr>
          <p:cNvPr id="4" name="Text Placeholder 3">
            <a:extLst>
              <a:ext uri="{FF2B5EF4-FFF2-40B4-BE49-F238E27FC236}">
                <a16:creationId xmlns:a16="http://schemas.microsoft.com/office/drawing/2014/main" id="{0D65F3D9-B25C-42AE-82CC-33A4FA57183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59775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79F6-5A5C-4279-A40D-59A0454392CE}"/>
              </a:ext>
            </a:extLst>
          </p:cNvPr>
          <p:cNvSpPr>
            <a:spLocks noGrp="1"/>
          </p:cNvSpPr>
          <p:nvPr>
            <p:ph type="title"/>
          </p:nvPr>
        </p:nvSpPr>
        <p:spPr/>
        <p:txBody>
          <a:bodyPr/>
          <a:lstStyle/>
          <a:p>
            <a:r>
              <a:rPr lang="en-US"/>
              <a:t>Instagram Posts Table | Motomel - 1 of 24</a:t>
            </a:r>
          </a:p>
        </p:txBody>
      </p:sp>
      <p:graphicFrame>
        <p:nvGraphicFramePr>
          <p:cNvPr id="5" name="Table Placeholder 4">
            <a:extLst>
              <a:ext uri="{FF2B5EF4-FFF2-40B4-BE49-F238E27FC236}">
                <a16:creationId xmlns:a16="http://schemas.microsoft.com/office/drawing/2014/main" id="{012E7108-167A-4193-949A-4F4923AAF4BB}"/>
              </a:ext>
            </a:extLst>
          </p:cNvPr>
          <p:cNvGraphicFramePr>
            <a:graphicFrameLocks noGrp="1"/>
          </p:cNvGraphicFramePr>
          <p:nvPr>
            <p:ph type="tbl" sz="quarter" idx="13"/>
            <p:extLst>
              <p:ext uri="{D42A27DB-BD31-4B8C-83A1-F6EECF244321}">
                <p14:modId xmlns:p14="http://schemas.microsoft.com/office/powerpoint/2010/main" val="2276217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2519618"/>
                    </a:ext>
                  </a:extLst>
                </a:gridCol>
                <a:gridCol w="1810512">
                  <a:extLst>
                    <a:ext uri="{9D8B030D-6E8A-4147-A177-3AD203B41FA5}">
                      <a16:colId xmlns:a16="http://schemas.microsoft.com/office/drawing/2014/main" val="2846290086"/>
                    </a:ext>
                  </a:extLst>
                </a:gridCol>
                <a:gridCol w="822960">
                  <a:extLst>
                    <a:ext uri="{9D8B030D-6E8A-4147-A177-3AD203B41FA5}">
                      <a16:colId xmlns:a16="http://schemas.microsoft.com/office/drawing/2014/main" val="2325039858"/>
                    </a:ext>
                  </a:extLst>
                </a:gridCol>
                <a:gridCol w="822960">
                  <a:extLst>
                    <a:ext uri="{9D8B030D-6E8A-4147-A177-3AD203B41FA5}">
                      <a16:colId xmlns:a16="http://schemas.microsoft.com/office/drawing/2014/main" val="1631828532"/>
                    </a:ext>
                  </a:extLst>
                </a:gridCol>
                <a:gridCol w="822960">
                  <a:extLst>
                    <a:ext uri="{9D8B030D-6E8A-4147-A177-3AD203B41FA5}">
                      <a16:colId xmlns:a16="http://schemas.microsoft.com/office/drawing/2014/main" val="1941293805"/>
                    </a:ext>
                  </a:extLst>
                </a:gridCol>
                <a:gridCol w="822960">
                  <a:extLst>
                    <a:ext uri="{9D8B030D-6E8A-4147-A177-3AD203B41FA5}">
                      <a16:colId xmlns:a16="http://schemas.microsoft.com/office/drawing/2014/main" val="1455053201"/>
                    </a:ext>
                  </a:extLst>
                </a:gridCol>
                <a:gridCol w="822960">
                  <a:extLst>
                    <a:ext uri="{9D8B030D-6E8A-4147-A177-3AD203B41FA5}">
                      <a16:colId xmlns:a16="http://schemas.microsoft.com/office/drawing/2014/main" val="44776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44341"/>
                  </a:ext>
                </a:extLst>
              </a:tr>
            </a:tbl>
          </a:graphicData>
        </a:graphic>
      </p:graphicFrame>
      <p:sp>
        <p:nvSpPr>
          <p:cNvPr id="4" name="Text Placeholder 3">
            <a:extLst>
              <a:ext uri="{FF2B5EF4-FFF2-40B4-BE49-F238E27FC236}">
                <a16:creationId xmlns:a16="http://schemas.microsoft.com/office/drawing/2014/main" id="{83C4E8FE-0D21-44E7-9DCE-E223C97690E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78535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57A6-581C-4C4A-B933-02F4E86D3441}"/>
              </a:ext>
            </a:extLst>
          </p:cNvPr>
          <p:cNvSpPr>
            <a:spLocks noGrp="1"/>
          </p:cNvSpPr>
          <p:nvPr>
            <p:ph type="title"/>
          </p:nvPr>
        </p:nvSpPr>
        <p:spPr/>
        <p:txBody>
          <a:bodyPr/>
          <a:lstStyle/>
          <a:p>
            <a:r>
              <a:rPr lang="en-US"/>
              <a:t>Instagram Posts Table | Motomel - 2 of 24</a:t>
            </a:r>
          </a:p>
        </p:txBody>
      </p:sp>
      <p:graphicFrame>
        <p:nvGraphicFramePr>
          <p:cNvPr id="5" name="Table Placeholder 4">
            <a:extLst>
              <a:ext uri="{FF2B5EF4-FFF2-40B4-BE49-F238E27FC236}">
                <a16:creationId xmlns:a16="http://schemas.microsoft.com/office/drawing/2014/main" id="{ACB308E1-D9B4-4B02-AABC-47D17791051F}"/>
              </a:ext>
            </a:extLst>
          </p:cNvPr>
          <p:cNvGraphicFramePr>
            <a:graphicFrameLocks noGrp="1"/>
          </p:cNvGraphicFramePr>
          <p:nvPr>
            <p:ph type="tbl" sz="quarter" idx="13"/>
            <p:extLst>
              <p:ext uri="{D42A27DB-BD31-4B8C-83A1-F6EECF244321}">
                <p14:modId xmlns:p14="http://schemas.microsoft.com/office/powerpoint/2010/main" val="160860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5680303"/>
                    </a:ext>
                  </a:extLst>
                </a:gridCol>
                <a:gridCol w="1810512">
                  <a:extLst>
                    <a:ext uri="{9D8B030D-6E8A-4147-A177-3AD203B41FA5}">
                      <a16:colId xmlns:a16="http://schemas.microsoft.com/office/drawing/2014/main" val="3506142851"/>
                    </a:ext>
                  </a:extLst>
                </a:gridCol>
                <a:gridCol w="822960">
                  <a:extLst>
                    <a:ext uri="{9D8B030D-6E8A-4147-A177-3AD203B41FA5}">
                      <a16:colId xmlns:a16="http://schemas.microsoft.com/office/drawing/2014/main" val="828883775"/>
                    </a:ext>
                  </a:extLst>
                </a:gridCol>
                <a:gridCol w="822960">
                  <a:extLst>
                    <a:ext uri="{9D8B030D-6E8A-4147-A177-3AD203B41FA5}">
                      <a16:colId xmlns:a16="http://schemas.microsoft.com/office/drawing/2014/main" val="3279641447"/>
                    </a:ext>
                  </a:extLst>
                </a:gridCol>
                <a:gridCol w="822960">
                  <a:extLst>
                    <a:ext uri="{9D8B030D-6E8A-4147-A177-3AD203B41FA5}">
                      <a16:colId xmlns:a16="http://schemas.microsoft.com/office/drawing/2014/main" val="1288759919"/>
                    </a:ext>
                  </a:extLst>
                </a:gridCol>
                <a:gridCol w="822960">
                  <a:extLst>
                    <a:ext uri="{9D8B030D-6E8A-4147-A177-3AD203B41FA5}">
                      <a16:colId xmlns:a16="http://schemas.microsoft.com/office/drawing/2014/main" val="2091510834"/>
                    </a:ext>
                  </a:extLst>
                </a:gridCol>
                <a:gridCol w="822960">
                  <a:extLst>
                    <a:ext uri="{9D8B030D-6E8A-4147-A177-3AD203B41FA5}">
                      <a16:colId xmlns:a16="http://schemas.microsoft.com/office/drawing/2014/main" val="377631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512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- 2021-09-02 17:00:59</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Agosto ¡Podés ganarte una #BiciMotomel para vos y otra para el jugador elegido! ⁣⁣
⠀⠀⠀⠀⠀⠀⠀⠀⠀⠀⠀⠀⠀⠀⠀⠀⠀⠀⠀⠀⠀⠀⠀⠀⠀⠀⠀⠀⠀⠀⠀⠀⠀⠀⠀⠀⁣⁣⁣⁣⁣⁣
Cada voto cuenta. Sólo tenés que:⁣⁣⁣⁣⁣
 - Seguir la cuenta motomeloficial y motomelbicicletas
 - Darle like a la publicación⁣⁣⁣⁣⁣
 - Elegir el #JugadorMotomel del mes⁣⁣⁣⁣⁣
⁣⁣⁣⁣⁣
Participan usuarios de: Facebook, Twitter o Instagram.⁣⁣⁣⁣⁣⁣
⁣⁣⁣⁣⁣⁣
Elegí entre los siguientes jugadores:⁣⁣⁣⁣⁣⁣
👉 Silvio Romero
⁣👉 Darío Cvitanich
👉 José Manuel López
👉 Facundo Curuchet 
⁣⁣⁣⁣⁣⁣
¿Cuál tiene que ser el #JugadorMotomel del mes? ¡Comentá y ayudanos a elegirlo!⁣⁣⁣⁣⁣⁣
⁣⁣⁣⁣⁣⁣
Tenés tiempo hasta el 09/09.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241313326_953895821834484_7247623418619343740_n.jpg?_nc_ht=scontent.cdninstagram.com&amp;_nc_cat=100&amp;_nc_ohc=g5ZJLFALvR8AX__LKCc&amp;edm=AMO9-JQAAAAA&amp;ccb=7-4&amp;oh=595ed0cfe8abfc28049dc7f1cb151153&amp;oe=61594F45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7505794"/>
                  </a:ext>
                </a:extLst>
              </a:tr>
            </a:tbl>
          </a:graphicData>
        </a:graphic>
      </p:graphicFrame>
      <p:sp>
        <p:nvSpPr>
          <p:cNvPr id="4" name="Text Placeholder 3">
            <a:extLst>
              <a:ext uri="{FF2B5EF4-FFF2-40B4-BE49-F238E27FC236}">
                <a16:creationId xmlns:a16="http://schemas.microsoft.com/office/drawing/2014/main" id="{82FB8E3B-64E8-454B-852D-D12361697A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31432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FF963-9A01-462D-97A3-7AB593BF78F1}"/>
              </a:ext>
            </a:extLst>
          </p:cNvPr>
          <p:cNvSpPr>
            <a:spLocks noGrp="1"/>
          </p:cNvSpPr>
          <p:nvPr>
            <p:ph type="title"/>
          </p:nvPr>
        </p:nvSpPr>
        <p:spPr/>
        <p:txBody>
          <a:bodyPr/>
          <a:lstStyle/>
          <a:p>
            <a:r>
              <a:rPr lang="en-US"/>
              <a:t>Instagram Posts Table | Motomel - 3 of 24</a:t>
            </a:r>
          </a:p>
        </p:txBody>
      </p:sp>
      <p:graphicFrame>
        <p:nvGraphicFramePr>
          <p:cNvPr id="5" name="Table Placeholder 4">
            <a:extLst>
              <a:ext uri="{FF2B5EF4-FFF2-40B4-BE49-F238E27FC236}">
                <a16:creationId xmlns:a16="http://schemas.microsoft.com/office/drawing/2014/main" id="{A39AE32D-28FA-4E8C-8647-1F4A9CAC2D29}"/>
              </a:ext>
            </a:extLst>
          </p:cNvPr>
          <p:cNvGraphicFramePr>
            <a:graphicFrameLocks noGrp="1"/>
          </p:cNvGraphicFramePr>
          <p:nvPr>
            <p:ph type="tbl" sz="quarter" idx="13"/>
            <p:extLst>
              <p:ext uri="{D42A27DB-BD31-4B8C-83A1-F6EECF244321}">
                <p14:modId xmlns:p14="http://schemas.microsoft.com/office/powerpoint/2010/main" val="88525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4293008"/>
                    </a:ext>
                  </a:extLst>
                </a:gridCol>
                <a:gridCol w="1810512">
                  <a:extLst>
                    <a:ext uri="{9D8B030D-6E8A-4147-A177-3AD203B41FA5}">
                      <a16:colId xmlns:a16="http://schemas.microsoft.com/office/drawing/2014/main" val="2427620271"/>
                    </a:ext>
                  </a:extLst>
                </a:gridCol>
                <a:gridCol w="822960">
                  <a:extLst>
                    <a:ext uri="{9D8B030D-6E8A-4147-A177-3AD203B41FA5}">
                      <a16:colId xmlns:a16="http://schemas.microsoft.com/office/drawing/2014/main" val="2413301389"/>
                    </a:ext>
                  </a:extLst>
                </a:gridCol>
                <a:gridCol w="822960">
                  <a:extLst>
                    <a:ext uri="{9D8B030D-6E8A-4147-A177-3AD203B41FA5}">
                      <a16:colId xmlns:a16="http://schemas.microsoft.com/office/drawing/2014/main" val="3187960372"/>
                    </a:ext>
                  </a:extLst>
                </a:gridCol>
                <a:gridCol w="822960">
                  <a:extLst>
                    <a:ext uri="{9D8B030D-6E8A-4147-A177-3AD203B41FA5}">
                      <a16:colId xmlns:a16="http://schemas.microsoft.com/office/drawing/2014/main" val="2957270222"/>
                    </a:ext>
                  </a:extLst>
                </a:gridCol>
                <a:gridCol w="822960">
                  <a:extLst>
                    <a:ext uri="{9D8B030D-6E8A-4147-A177-3AD203B41FA5}">
                      <a16:colId xmlns:a16="http://schemas.microsoft.com/office/drawing/2014/main" val="2676138591"/>
                    </a:ext>
                  </a:extLst>
                </a:gridCol>
                <a:gridCol w="822960">
                  <a:extLst>
                    <a:ext uri="{9D8B030D-6E8A-4147-A177-3AD203B41FA5}">
                      <a16:colId xmlns:a16="http://schemas.microsoft.com/office/drawing/2014/main" val="310499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130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- 2021-09-11 10:30:12</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del maestro y les queremos contar acerca de Tatiana, Maestra rural de la localidad de Coronel Juan Solá , Salta.
Tatiana con su SKUA 150 recorre 85 km por día. Va desde Coronel Juan Solá hasta la Escuela n° 4201 de san Patricio - Rivadavia, localidad de Los Blancos, Salta.
La historia de Tatiana es una historia más de superación , como tantos docentes, que en cada punto del país cumplen con su vocación, enfrentando distintos tipos de dificultades para poder llegar a su lugar de trabajo. Parte del camino que debe hacer es ruta pero parte es de tierra, camino que se hace difícil los días de mucho calor o lluvia, donde tiene que enfrentar barro, arenales y greda, esto hace que muchas veces los maestros que hacen este recorrido deban atravesar distintos tipos de situaciones.
 Una historia que emociona �donde la vocación y el amor hacen que todo sea posible para que Tatiana pueda llegar todos los días a enseñar a chicos de la comunidad Wichi.
Queremos saludar a todos los MAESTROS que día a día ponen todo su amor para enseñar, contener, acompañar, compartir almuerzos y meriendas.
¡FELIZ DÍA DEL MAESTRO!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241546979_248152257192660_4059419065872125986_n.jpg?_nc_cat=108&amp;ccb=1-5&amp;_nc_sid=8ae9d6&amp;_nc_ohc=8Vbfb9rdUjcAX_nVvtZ&amp;_nc_ht=scontent-iad3-1.cdninstagram.com&amp;edm=AL-3X8kEAAAA&amp;oh=c92c2b94a57e559dc16dc9f72b73b075&amp;oe=615BEE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4373736"/>
                  </a:ext>
                </a:extLst>
              </a:tr>
            </a:tbl>
          </a:graphicData>
        </a:graphic>
      </p:graphicFrame>
      <p:sp>
        <p:nvSpPr>
          <p:cNvPr id="4" name="Text Placeholder 3">
            <a:extLst>
              <a:ext uri="{FF2B5EF4-FFF2-40B4-BE49-F238E27FC236}">
                <a16:creationId xmlns:a16="http://schemas.microsoft.com/office/drawing/2014/main" id="{6482ADAA-BBE2-4475-887D-887851059B6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7875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81-92E0-447F-B91C-7671B6B53615}"/>
              </a:ext>
            </a:extLst>
          </p:cNvPr>
          <p:cNvSpPr>
            <a:spLocks noGrp="1"/>
          </p:cNvSpPr>
          <p:nvPr>
            <p:ph type="title"/>
          </p:nvPr>
        </p:nvSpPr>
        <p:spPr/>
        <p:txBody>
          <a:bodyPr/>
          <a:lstStyle/>
          <a:p>
            <a:r>
              <a:rPr lang="en-US"/>
              <a:t>Instagram Posts Table | Motomel - 4 of 24</a:t>
            </a:r>
          </a:p>
        </p:txBody>
      </p:sp>
      <p:graphicFrame>
        <p:nvGraphicFramePr>
          <p:cNvPr id="5" name="Table Placeholder 4">
            <a:extLst>
              <a:ext uri="{FF2B5EF4-FFF2-40B4-BE49-F238E27FC236}">
                <a16:creationId xmlns:a16="http://schemas.microsoft.com/office/drawing/2014/main" id="{E3A7B0E0-2B85-4107-9060-60850E5FDBFC}"/>
              </a:ext>
            </a:extLst>
          </p:cNvPr>
          <p:cNvGraphicFramePr>
            <a:graphicFrameLocks noGrp="1"/>
          </p:cNvGraphicFramePr>
          <p:nvPr>
            <p:ph type="tbl" sz="quarter" idx="13"/>
            <p:extLst>
              <p:ext uri="{D42A27DB-BD31-4B8C-83A1-F6EECF244321}">
                <p14:modId xmlns:p14="http://schemas.microsoft.com/office/powerpoint/2010/main" val="2634956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722489"/>
                    </a:ext>
                  </a:extLst>
                </a:gridCol>
                <a:gridCol w="1810512">
                  <a:extLst>
                    <a:ext uri="{9D8B030D-6E8A-4147-A177-3AD203B41FA5}">
                      <a16:colId xmlns:a16="http://schemas.microsoft.com/office/drawing/2014/main" val="3765024500"/>
                    </a:ext>
                  </a:extLst>
                </a:gridCol>
                <a:gridCol w="822960">
                  <a:extLst>
                    <a:ext uri="{9D8B030D-6E8A-4147-A177-3AD203B41FA5}">
                      <a16:colId xmlns:a16="http://schemas.microsoft.com/office/drawing/2014/main" val="1424127932"/>
                    </a:ext>
                  </a:extLst>
                </a:gridCol>
                <a:gridCol w="822960">
                  <a:extLst>
                    <a:ext uri="{9D8B030D-6E8A-4147-A177-3AD203B41FA5}">
                      <a16:colId xmlns:a16="http://schemas.microsoft.com/office/drawing/2014/main" val="1987734446"/>
                    </a:ext>
                  </a:extLst>
                </a:gridCol>
                <a:gridCol w="822960">
                  <a:extLst>
                    <a:ext uri="{9D8B030D-6E8A-4147-A177-3AD203B41FA5}">
                      <a16:colId xmlns:a16="http://schemas.microsoft.com/office/drawing/2014/main" val="1916319542"/>
                    </a:ext>
                  </a:extLst>
                </a:gridCol>
                <a:gridCol w="822960">
                  <a:extLst>
                    <a:ext uri="{9D8B030D-6E8A-4147-A177-3AD203B41FA5}">
                      <a16:colId xmlns:a16="http://schemas.microsoft.com/office/drawing/2014/main" val="4072751030"/>
                    </a:ext>
                  </a:extLst>
                </a:gridCol>
                <a:gridCol w="822960">
                  <a:extLst>
                    <a:ext uri="{9D8B030D-6E8A-4147-A177-3AD203B41FA5}">
                      <a16:colId xmlns:a16="http://schemas.microsoft.com/office/drawing/2014/main" val="543675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429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- 2021-09-10 14:00:50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ha sido desarrollada especialmente para los usuarios que buscan agilidad, practicidad y confiabilidad en cualquier terreno.
El diseño incorpora un tablero con indicador de marcha, freno delantero y trasero a disco lobulado y guardabarros elevado.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241469099_1185373231958235_3569796806307776751_n.jpg?_nc_cat=101&amp;ccb=1-5&amp;_nc_sid=8ae9d6&amp;_nc_ohc=-xupR8Po9jAAX93qDji&amp;_nc_ht=scontent-iad3-1.cdninstagram.com&amp;edm=AL-3X8kEAAAA&amp;oh=1ce4d1ab7a38d143aef5dcbc4324dfec&amp;oe=615AC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1180736"/>
                  </a:ext>
                </a:extLst>
              </a:tr>
            </a:tbl>
          </a:graphicData>
        </a:graphic>
      </p:graphicFrame>
      <p:sp>
        <p:nvSpPr>
          <p:cNvPr id="4" name="Text Placeholder 3">
            <a:extLst>
              <a:ext uri="{FF2B5EF4-FFF2-40B4-BE49-F238E27FC236}">
                <a16:creationId xmlns:a16="http://schemas.microsoft.com/office/drawing/2014/main" id="{837F924B-1239-41C7-B071-AA615A60121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6661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EFA1-1462-4830-B035-84081A7F3BD9}"/>
              </a:ext>
            </a:extLst>
          </p:cNvPr>
          <p:cNvSpPr>
            <a:spLocks noGrp="1"/>
          </p:cNvSpPr>
          <p:nvPr>
            <p:ph type="title"/>
          </p:nvPr>
        </p:nvSpPr>
        <p:spPr/>
        <p:txBody>
          <a:bodyPr/>
          <a:lstStyle/>
          <a:p>
            <a:r>
              <a:rPr lang="en-US"/>
              <a:t>Instagram Posts Table | Motomel - 5 of 24</a:t>
            </a:r>
          </a:p>
        </p:txBody>
      </p:sp>
      <p:graphicFrame>
        <p:nvGraphicFramePr>
          <p:cNvPr id="5" name="Table Placeholder 4">
            <a:extLst>
              <a:ext uri="{FF2B5EF4-FFF2-40B4-BE49-F238E27FC236}">
                <a16:creationId xmlns:a16="http://schemas.microsoft.com/office/drawing/2014/main" id="{852ED649-07CF-4844-A415-B6CD681AA244}"/>
              </a:ext>
            </a:extLst>
          </p:cNvPr>
          <p:cNvGraphicFramePr>
            <a:graphicFrameLocks noGrp="1"/>
          </p:cNvGraphicFramePr>
          <p:nvPr>
            <p:ph type="tbl" sz="quarter" idx="13"/>
            <p:extLst>
              <p:ext uri="{D42A27DB-BD31-4B8C-83A1-F6EECF244321}">
                <p14:modId xmlns:p14="http://schemas.microsoft.com/office/powerpoint/2010/main" val="76133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5039274"/>
                    </a:ext>
                  </a:extLst>
                </a:gridCol>
                <a:gridCol w="1810512">
                  <a:extLst>
                    <a:ext uri="{9D8B030D-6E8A-4147-A177-3AD203B41FA5}">
                      <a16:colId xmlns:a16="http://schemas.microsoft.com/office/drawing/2014/main" val="3911930762"/>
                    </a:ext>
                  </a:extLst>
                </a:gridCol>
                <a:gridCol w="822960">
                  <a:extLst>
                    <a:ext uri="{9D8B030D-6E8A-4147-A177-3AD203B41FA5}">
                      <a16:colId xmlns:a16="http://schemas.microsoft.com/office/drawing/2014/main" val="1864053043"/>
                    </a:ext>
                  </a:extLst>
                </a:gridCol>
                <a:gridCol w="822960">
                  <a:extLst>
                    <a:ext uri="{9D8B030D-6E8A-4147-A177-3AD203B41FA5}">
                      <a16:colId xmlns:a16="http://schemas.microsoft.com/office/drawing/2014/main" val="3143012185"/>
                    </a:ext>
                  </a:extLst>
                </a:gridCol>
                <a:gridCol w="822960">
                  <a:extLst>
                    <a:ext uri="{9D8B030D-6E8A-4147-A177-3AD203B41FA5}">
                      <a16:colId xmlns:a16="http://schemas.microsoft.com/office/drawing/2014/main" val="99079713"/>
                    </a:ext>
                  </a:extLst>
                </a:gridCol>
                <a:gridCol w="822960">
                  <a:extLst>
                    <a:ext uri="{9D8B030D-6E8A-4147-A177-3AD203B41FA5}">
                      <a16:colId xmlns:a16="http://schemas.microsoft.com/office/drawing/2014/main" val="4064457441"/>
                    </a:ext>
                  </a:extLst>
                </a:gridCol>
                <a:gridCol w="822960">
                  <a:extLst>
                    <a:ext uri="{9D8B030D-6E8A-4147-A177-3AD203B41FA5}">
                      <a16:colId xmlns:a16="http://schemas.microsoft.com/office/drawing/2014/main" val="4053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487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- 2021-09-01 18:46:10</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 Motor 4 tiempos, refrigerado por aire⁣
✅ Transmisión 5 marchas⁣
✅Potencia 11.4 hp / 8000 rpm⁣
✅ Freno Delantero a disco, trasero a tambor⁣
✅ Encendido Eléctrico y patada⁣
⁣
Más info en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241147481_930441934178313_8800353995248314910_n.jpg?_nc_cat=108&amp;ccb=1-5&amp;_nc_sid=8ae9d6&amp;_nc_ohc=Q-ie5hqPCCwAX-XK72d&amp;_nc_ht=scontent-iad3-2.cdninstagram.com&amp;edm=AL-3X8kEAAAA&amp;oh=2606d550cd840929836abb8107f2f680&amp;oe=615AE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8903991"/>
                  </a:ext>
                </a:extLst>
              </a:tr>
            </a:tbl>
          </a:graphicData>
        </a:graphic>
      </p:graphicFrame>
      <p:sp>
        <p:nvSpPr>
          <p:cNvPr id="4" name="Text Placeholder 3">
            <a:extLst>
              <a:ext uri="{FF2B5EF4-FFF2-40B4-BE49-F238E27FC236}">
                <a16:creationId xmlns:a16="http://schemas.microsoft.com/office/drawing/2014/main" id="{E5C8E410-EF09-4C34-B21A-D125A835992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48057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4845-D34F-4664-B3C5-DE86183B5222}"/>
              </a:ext>
            </a:extLst>
          </p:cNvPr>
          <p:cNvSpPr>
            <a:spLocks noGrp="1"/>
          </p:cNvSpPr>
          <p:nvPr>
            <p:ph type="title"/>
          </p:nvPr>
        </p:nvSpPr>
        <p:spPr/>
        <p:txBody>
          <a:bodyPr/>
          <a:lstStyle/>
          <a:p>
            <a:r>
              <a:rPr lang="en-US"/>
              <a:t>Instagram Posts Table | Motomel - 6 of 24</a:t>
            </a:r>
          </a:p>
        </p:txBody>
      </p:sp>
      <p:graphicFrame>
        <p:nvGraphicFramePr>
          <p:cNvPr id="5" name="Table Placeholder 4">
            <a:extLst>
              <a:ext uri="{FF2B5EF4-FFF2-40B4-BE49-F238E27FC236}">
                <a16:creationId xmlns:a16="http://schemas.microsoft.com/office/drawing/2014/main" id="{F5923F0E-4822-4DCF-9C1F-A4055683AFFE}"/>
              </a:ext>
            </a:extLst>
          </p:cNvPr>
          <p:cNvGraphicFramePr>
            <a:graphicFrameLocks noGrp="1"/>
          </p:cNvGraphicFramePr>
          <p:nvPr>
            <p:ph type="tbl" sz="quarter" idx="13"/>
            <p:extLst>
              <p:ext uri="{D42A27DB-BD31-4B8C-83A1-F6EECF244321}">
                <p14:modId xmlns:p14="http://schemas.microsoft.com/office/powerpoint/2010/main" val="380682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415433"/>
                    </a:ext>
                  </a:extLst>
                </a:gridCol>
                <a:gridCol w="1810512">
                  <a:extLst>
                    <a:ext uri="{9D8B030D-6E8A-4147-A177-3AD203B41FA5}">
                      <a16:colId xmlns:a16="http://schemas.microsoft.com/office/drawing/2014/main" val="4197110414"/>
                    </a:ext>
                  </a:extLst>
                </a:gridCol>
                <a:gridCol w="822960">
                  <a:extLst>
                    <a:ext uri="{9D8B030D-6E8A-4147-A177-3AD203B41FA5}">
                      <a16:colId xmlns:a16="http://schemas.microsoft.com/office/drawing/2014/main" val="1647391566"/>
                    </a:ext>
                  </a:extLst>
                </a:gridCol>
                <a:gridCol w="822960">
                  <a:extLst>
                    <a:ext uri="{9D8B030D-6E8A-4147-A177-3AD203B41FA5}">
                      <a16:colId xmlns:a16="http://schemas.microsoft.com/office/drawing/2014/main" val="2219484915"/>
                    </a:ext>
                  </a:extLst>
                </a:gridCol>
                <a:gridCol w="822960">
                  <a:extLst>
                    <a:ext uri="{9D8B030D-6E8A-4147-A177-3AD203B41FA5}">
                      <a16:colId xmlns:a16="http://schemas.microsoft.com/office/drawing/2014/main" val="2945665856"/>
                    </a:ext>
                  </a:extLst>
                </a:gridCol>
                <a:gridCol w="822960">
                  <a:extLst>
                    <a:ext uri="{9D8B030D-6E8A-4147-A177-3AD203B41FA5}">
                      <a16:colId xmlns:a16="http://schemas.microsoft.com/office/drawing/2014/main" val="655667843"/>
                    </a:ext>
                  </a:extLst>
                </a:gridCol>
                <a:gridCol w="822960">
                  <a:extLst>
                    <a:ext uri="{9D8B030D-6E8A-4147-A177-3AD203B41FA5}">
                      <a16:colId xmlns:a16="http://schemas.microsoft.com/office/drawing/2014/main" val="194232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884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- 2021-09-20 16:00:25</a:t>
                      </a:r>
                      <a:r>
                        <a:rPr kumimoji="0" lang="en-US" sz="1000" b="0" i="0" u="none" strike="noStrike" kern="1200" cap="none" spc="0" normalizeH="0" baseline="0" noProof="0">
                          <a:ln>
                            <a:noFill/>
                          </a:ln>
                          <a:solidFill>
                            <a:prstClr val="black"/>
                          </a:solidFill>
                          <a:effectLst/>
                          <a:uLnTx/>
                          <a:uFillTx/>
                          <a:latin typeface="+mn-lt"/>
                          <a:ea typeface="+mn-ea"/>
                          <a:cs typeface="+mn-cs"/>
                        </a:rPr>
                        <a:t>
 Te presentamos la nueva AC1! Un nuevo clásico de Gilera 😎 Ya viste todos sus colores?⁣
⁣
✅ Motor 4 tiempos, refrigerado por aire⁣
✅ Transmisión 5 marchas⁣
✅Potencia 11.4 hp / 8000 rpm⁣
✅ Freno delantero de disco⁣
✅Encendido Eléctrico y patada⁣
⁣
Para conocer más visitá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242447270_637331190583539_2940757302193975713_n.jpg?_nc_cat=107&amp;ccb=1-5&amp;_nc_sid=8ae9d6&amp;_nc_ohc=hfjxtiGRoTEAX-NSDgy&amp;_nc_ht=scontent-iad3-2.cdninstagram.com&amp;edm=AL-3X8kEAAAA&amp;oh=40471813f29b58b902a2af78a2fb9f18&amp;oe=615AC3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3589317"/>
                  </a:ext>
                </a:extLst>
              </a:tr>
            </a:tbl>
          </a:graphicData>
        </a:graphic>
      </p:graphicFrame>
      <p:sp>
        <p:nvSpPr>
          <p:cNvPr id="4" name="Text Placeholder 3">
            <a:extLst>
              <a:ext uri="{FF2B5EF4-FFF2-40B4-BE49-F238E27FC236}">
                <a16:creationId xmlns:a16="http://schemas.microsoft.com/office/drawing/2014/main" id="{2EEADA74-D11F-4159-9938-6DAC311E55B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65688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1647D-E861-4A74-9970-CB87D14EFE4A}"/>
              </a:ext>
            </a:extLst>
          </p:cNvPr>
          <p:cNvSpPr>
            <a:spLocks noGrp="1"/>
          </p:cNvSpPr>
          <p:nvPr>
            <p:ph type="title"/>
          </p:nvPr>
        </p:nvSpPr>
        <p:spPr/>
        <p:txBody>
          <a:bodyPr/>
          <a:lstStyle/>
          <a:p>
            <a:r>
              <a:rPr lang="en-US"/>
              <a:t>Instagram Posts Table | Motomel - 7 of 24</a:t>
            </a:r>
          </a:p>
        </p:txBody>
      </p:sp>
      <p:graphicFrame>
        <p:nvGraphicFramePr>
          <p:cNvPr id="5" name="Table Placeholder 4">
            <a:extLst>
              <a:ext uri="{FF2B5EF4-FFF2-40B4-BE49-F238E27FC236}">
                <a16:creationId xmlns:a16="http://schemas.microsoft.com/office/drawing/2014/main" id="{52EA7388-0C89-4C83-8A11-B360BB3C9860}"/>
              </a:ext>
            </a:extLst>
          </p:cNvPr>
          <p:cNvGraphicFramePr>
            <a:graphicFrameLocks noGrp="1"/>
          </p:cNvGraphicFramePr>
          <p:nvPr>
            <p:ph type="tbl" sz="quarter" idx="13"/>
            <p:extLst>
              <p:ext uri="{D42A27DB-BD31-4B8C-83A1-F6EECF244321}">
                <p14:modId xmlns:p14="http://schemas.microsoft.com/office/powerpoint/2010/main" val="346126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37664877"/>
                    </a:ext>
                  </a:extLst>
                </a:gridCol>
                <a:gridCol w="1810512">
                  <a:extLst>
                    <a:ext uri="{9D8B030D-6E8A-4147-A177-3AD203B41FA5}">
                      <a16:colId xmlns:a16="http://schemas.microsoft.com/office/drawing/2014/main" val="2409518845"/>
                    </a:ext>
                  </a:extLst>
                </a:gridCol>
                <a:gridCol w="822960">
                  <a:extLst>
                    <a:ext uri="{9D8B030D-6E8A-4147-A177-3AD203B41FA5}">
                      <a16:colId xmlns:a16="http://schemas.microsoft.com/office/drawing/2014/main" val="4010055007"/>
                    </a:ext>
                  </a:extLst>
                </a:gridCol>
                <a:gridCol w="822960">
                  <a:extLst>
                    <a:ext uri="{9D8B030D-6E8A-4147-A177-3AD203B41FA5}">
                      <a16:colId xmlns:a16="http://schemas.microsoft.com/office/drawing/2014/main" val="3861834233"/>
                    </a:ext>
                  </a:extLst>
                </a:gridCol>
                <a:gridCol w="822960">
                  <a:extLst>
                    <a:ext uri="{9D8B030D-6E8A-4147-A177-3AD203B41FA5}">
                      <a16:colId xmlns:a16="http://schemas.microsoft.com/office/drawing/2014/main" val="1903571945"/>
                    </a:ext>
                  </a:extLst>
                </a:gridCol>
                <a:gridCol w="822960">
                  <a:extLst>
                    <a:ext uri="{9D8B030D-6E8A-4147-A177-3AD203B41FA5}">
                      <a16:colId xmlns:a16="http://schemas.microsoft.com/office/drawing/2014/main" val="3018436608"/>
                    </a:ext>
                  </a:extLst>
                </a:gridCol>
                <a:gridCol w="822960">
                  <a:extLst>
                    <a:ext uri="{9D8B030D-6E8A-4147-A177-3AD203B41FA5}">
                      <a16:colId xmlns:a16="http://schemas.microsoft.com/office/drawing/2014/main" val="1844326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17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- 2021-09-27 16:00:13</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Descubrí su variedad de colores!⁣
⁣
✅ Motor 4 tiempos, refrigerado por aire⁣
✅ Transmisión 5 marchas⁣
✅Potencia 11.4 hp / 8000 rpm⁣
✅ Freno Delantero de disco⁣
✅Encendido Eléctrico y patada⁣
⁣
Más info en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243141752_981318039395346_4463859224363642524_n.jpg?_nc_cat=110&amp;ccb=1-5&amp;_nc_sid=8ae9d6&amp;_nc_ohc=MdspMAG0wjcAX-DGf4O&amp;_nc_ht=scontent-iad3-2.cdninstagram.com&amp;edm=AL-3X8kEAAAA&amp;oh=00b75816e85a2e89686a2c63c1bb2939&amp;oe=615B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2314888"/>
                  </a:ext>
                </a:extLst>
              </a:tr>
            </a:tbl>
          </a:graphicData>
        </a:graphic>
      </p:graphicFrame>
      <p:sp>
        <p:nvSpPr>
          <p:cNvPr id="4" name="Text Placeholder 3">
            <a:extLst>
              <a:ext uri="{FF2B5EF4-FFF2-40B4-BE49-F238E27FC236}">
                <a16:creationId xmlns:a16="http://schemas.microsoft.com/office/drawing/2014/main" id="{7C17A896-E11C-44C3-B79A-C7D68D030C1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34788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8EBEE-4BA4-4E63-9E3F-ADE16DEAAB49}"/>
              </a:ext>
            </a:extLst>
          </p:cNvPr>
          <p:cNvSpPr>
            <a:spLocks noGrp="1"/>
          </p:cNvSpPr>
          <p:nvPr>
            <p:ph type="title"/>
          </p:nvPr>
        </p:nvSpPr>
        <p:spPr/>
        <p:txBody>
          <a:bodyPr/>
          <a:lstStyle/>
          <a:p>
            <a:r>
              <a:rPr lang="en-US"/>
              <a:t>Instagram Posts Table | Motomel - 8 of 24</a:t>
            </a:r>
          </a:p>
        </p:txBody>
      </p:sp>
      <p:graphicFrame>
        <p:nvGraphicFramePr>
          <p:cNvPr id="5" name="Table Placeholder 4">
            <a:extLst>
              <a:ext uri="{FF2B5EF4-FFF2-40B4-BE49-F238E27FC236}">
                <a16:creationId xmlns:a16="http://schemas.microsoft.com/office/drawing/2014/main" id="{48C786C5-B974-43D1-912A-5E60BED9E7F8}"/>
              </a:ext>
            </a:extLst>
          </p:cNvPr>
          <p:cNvGraphicFramePr>
            <a:graphicFrameLocks noGrp="1"/>
          </p:cNvGraphicFramePr>
          <p:nvPr>
            <p:ph type="tbl" sz="quarter" idx="13"/>
            <p:extLst>
              <p:ext uri="{D42A27DB-BD31-4B8C-83A1-F6EECF244321}">
                <p14:modId xmlns:p14="http://schemas.microsoft.com/office/powerpoint/2010/main" val="100780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33638095"/>
                    </a:ext>
                  </a:extLst>
                </a:gridCol>
                <a:gridCol w="1810512">
                  <a:extLst>
                    <a:ext uri="{9D8B030D-6E8A-4147-A177-3AD203B41FA5}">
                      <a16:colId xmlns:a16="http://schemas.microsoft.com/office/drawing/2014/main" val="817976852"/>
                    </a:ext>
                  </a:extLst>
                </a:gridCol>
                <a:gridCol w="822960">
                  <a:extLst>
                    <a:ext uri="{9D8B030D-6E8A-4147-A177-3AD203B41FA5}">
                      <a16:colId xmlns:a16="http://schemas.microsoft.com/office/drawing/2014/main" val="2480568593"/>
                    </a:ext>
                  </a:extLst>
                </a:gridCol>
                <a:gridCol w="822960">
                  <a:extLst>
                    <a:ext uri="{9D8B030D-6E8A-4147-A177-3AD203B41FA5}">
                      <a16:colId xmlns:a16="http://schemas.microsoft.com/office/drawing/2014/main" val="1806940706"/>
                    </a:ext>
                  </a:extLst>
                </a:gridCol>
                <a:gridCol w="822960">
                  <a:extLst>
                    <a:ext uri="{9D8B030D-6E8A-4147-A177-3AD203B41FA5}">
                      <a16:colId xmlns:a16="http://schemas.microsoft.com/office/drawing/2014/main" val="1170621230"/>
                    </a:ext>
                  </a:extLst>
                </a:gridCol>
                <a:gridCol w="822960">
                  <a:extLst>
                    <a:ext uri="{9D8B030D-6E8A-4147-A177-3AD203B41FA5}">
                      <a16:colId xmlns:a16="http://schemas.microsoft.com/office/drawing/2014/main" val="765768407"/>
                    </a:ext>
                  </a:extLst>
                </a:gridCol>
                <a:gridCol w="822960">
                  <a:extLst>
                    <a:ext uri="{9D8B030D-6E8A-4147-A177-3AD203B41FA5}">
                      <a16:colId xmlns:a16="http://schemas.microsoft.com/office/drawing/2014/main" val="359019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650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- 2021-09-29 20:10:04</a:t>
                      </a:r>
                      <a:r>
                        <a:rPr kumimoji="0" lang="en-US" sz="1000" b="0" i="0" u="none" strike="noStrike" kern="1200" cap="none" spc="0" normalizeH="0" baseline="0" noProof="0">
                          <a:ln>
                            <a:noFill/>
                          </a:ln>
                          <a:solidFill>
                            <a:prstClr val="black"/>
                          </a:solidFill>
                          <a:effectLst/>
                          <a:uLnTx/>
                          <a:uFillTx/>
                          <a:latin typeface="+mn-lt"/>
                          <a:ea typeface="+mn-ea"/>
                          <a:cs typeface="+mn-cs"/>
                        </a:rPr>
                        <a:t>
 Conocé algunos de los detalles de la SKUA XTREME
👉Cilindrada de 125 CC
👉Motor Monocilíndrico 4T
👉Freno a disco en ambas ruedas
Desde nuestra web vas a poder conocer todos sus detalles! Ingresá visitando el link en nuestra bio.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243322098_602971740734714_8685661632042929241_n.jpg?_nc_cat=104&amp;ccb=1-5&amp;_nc_sid=8ae9d6&amp;_nc_ohc=4suSdBhsDfAAX9yqUq2&amp;_nc_ht=scontent-iad3-1.cdninstagram.com&amp;edm=AL-3X8kEAAAA&amp;oh=c1e3fb5db57e302275da8a699e60bc8e&amp;oe=615B87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1847650"/>
                  </a:ext>
                </a:extLst>
              </a:tr>
            </a:tbl>
          </a:graphicData>
        </a:graphic>
      </p:graphicFrame>
      <p:sp>
        <p:nvSpPr>
          <p:cNvPr id="4" name="Text Placeholder 3">
            <a:extLst>
              <a:ext uri="{FF2B5EF4-FFF2-40B4-BE49-F238E27FC236}">
                <a16:creationId xmlns:a16="http://schemas.microsoft.com/office/drawing/2014/main" id="{8A50AA46-7189-4C54-91B7-BB99D159A3A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98116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F2F1-C159-4349-B9E2-FA1F918976F9}"/>
              </a:ext>
            </a:extLst>
          </p:cNvPr>
          <p:cNvSpPr>
            <a:spLocks noGrp="1"/>
          </p:cNvSpPr>
          <p:nvPr>
            <p:ph type="title"/>
          </p:nvPr>
        </p:nvSpPr>
        <p:spPr/>
        <p:txBody>
          <a:bodyPr/>
          <a:lstStyle/>
          <a:p>
            <a:r>
              <a:rPr lang="en-US"/>
              <a:t>Instagram Posts Table | Motomel - 9 of 24</a:t>
            </a:r>
          </a:p>
        </p:txBody>
      </p:sp>
      <p:graphicFrame>
        <p:nvGraphicFramePr>
          <p:cNvPr id="5" name="Table Placeholder 4">
            <a:extLst>
              <a:ext uri="{FF2B5EF4-FFF2-40B4-BE49-F238E27FC236}">
                <a16:creationId xmlns:a16="http://schemas.microsoft.com/office/drawing/2014/main" id="{C77525CA-9F90-41F5-8615-79924C396F9D}"/>
              </a:ext>
            </a:extLst>
          </p:cNvPr>
          <p:cNvGraphicFramePr>
            <a:graphicFrameLocks noGrp="1"/>
          </p:cNvGraphicFramePr>
          <p:nvPr>
            <p:ph type="tbl" sz="quarter" idx="13"/>
            <p:extLst>
              <p:ext uri="{D42A27DB-BD31-4B8C-83A1-F6EECF244321}">
                <p14:modId xmlns:p14="http://schemas.microsoft.com/office/powerpoint/2010/main" val="129198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0739446"/>
                    </a:ext>
                  </a:extLst>
                </a:gridCol>
                <a:gridCol w="1810512">
                  <a:extLst>
                    <a:ext uri="{9D8B030D-6E8A-4147-A177-3AD203B41FA5}">
                      <a16:colId xmlns:a16="http://schemas.microsoft.com/office/drawing/2014/main" val="589821122"/>
                    </a:ext>
                  </a:extLst>
                </a:gridCol>
                <a:gridCol w="822960">
                  <a:extLst>
                    <a:ext uri="{9D8B030D-6E8A-4147-A177-3AD203B41FA5}">
                      <a16:colId xmlns:a16="http://schemas.microsoft.com/office/drawing/2014/main" val="161017090"/>
                    </a:ext>
                  </a:extLst>
                </a:gridCol>
                <a:gridCol w="822960">
                  <a:extLst>
                    <a:ext uri="{9D8B030D-6E8A-4147-A177-3AD203B41FA5}">
                      <a16:colId xmlns:a16="http://schemas.microsoft.com/office/drawing/2014/main" val="3437205412"/>
                    </a:ext>
                  </a:extLst>
                </a:gridCol>
                <a:gridCol w="822960">
                  <a:extLst>
                    <a:ext uri="{9D8B030D-6E8A-4147-A177-3AD203B41FA5}">
                      <a16:colId xmlns:a16="http://schemas.microsoft.com/office/drawing/2014/main" val="2249216450"/>
                    </a:ext>
                  </a:extLst>
                </a:gridCol>
                <a:gridCol w="822960">
                  <a:extLst>
                    <a:ext uri="{9D8B030D-6E8A-4147-A177-3AD203B41FA5}">
                      <a16:colId xmlns:a16="http://schemas.microsoft.com/office/drawing/2014/main" val="2169500558"/>
                    </a:ext>
                  </a:extLst>
                </a:gridCol>
                <a:gridCol w="822960">
                  <a:extLst>
                    <a:ext uri="{9D8B030D-6E8A-4147-A177-3AD203B41FA5}">
                      <a16:colId xmlns:a16="http://schemas.microsoft.com/office/drawing/2014/main" val="2766967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91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- 2021-09-15 16:00:15</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No te la pierdas!!!⁣
⁣
☑️ Tablero Digital⁣
☑️ Iluminación FULL LED⁣
☑️ Freno de disco (delantero y trasero)⁣
☑️ Escape de acero inoxidable de diseño retro⁣
⁣
Te invitamos a conocer más en 💻 www.gilera.com.ar⁣
⁣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242173749_283135396649554_5464039021571066539_n.jpg?_nc_cat=110&amp;ccb=1-5&amp;_nc_sid=8ae9d6&amp;_nc_ohc=A2EvdZL6-hMAX8W6kPU&amp;_nc_ht=scontent-iad3-2.cdninstagram.com&amp;edm=AL-3X8kEAAAA&amp;oh=8295fe3317e0fd4715d9d039abfb6be4&amp;oe=615B610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89385820"/>
                  </a:ext>
                </a:extLst>
              </a:tr>
            </a:tbl>
          </a:graphicData>
        </a:graphic>
      </p:graphicFrame>
      <p:sp>
        <p:nvSpPr>
          <p:cNvPr id="4" name="Text Placeholder 3">
            <a:extLst>
              <a:ext uri="{FF2B5EF4-FFF2-40B4-BE49-F238E27FC236}">
                <a16:creationId xmlns:a16="http://schemas.microsoft.com/office/drawing/2014/main" id="{0AD0F604-1CF9-4DA5-93DF-BCE8DA42C4D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07723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41F91-629C-4EDD-ACAA-75504C4FF58B}"/>
              </a:ext>
            </a:extLst>
          </p:cNvPr>
          <p:cNvSpPr>
            <a:spLocks noGrp="1"/>
          </p:cNvSpPr>
          <p:nvPr>
            <p:ph type="title"/>
          </p:nvPr>
        </p:nvSpPr>
        <p:spPr/>
        <p:txBody>
          <a:bodyPr/>
          <a:lstStyle/>
          <a:p>
            <a:r>
              <a:rPr lang="en-US"/>
              <a:t>Instagram Posts Table | Motomel - 10 of 24</a:t>
            </a:r>
          </a:p>
        </p:txBody>
      </p:sp>
      <p:graphicFrame>
        <p:nvGraphicFramePr>
          <p:cNvPr id="5" name="Table Placeholder 4">
            <a:extLst>
              <a:ext uri="{FF2B5EF4-FFF2-40B4-BE49-F238E27FC236}">
                <a16:creationId xmlns:a16="http://schemas.microsoft.com/office/drawing/2014/main" id="{0643295D-468E-4D5C-9E51-550A8E1A682F}"/>
              </a:ext>
            </a:extLst>
          </p:cNvPr>
          <p:cNvGraphicFramePr>
            <a:graphicFrameLocks noGrp="1"/>
          </p:cNvGraphicFramePr>
          <p:nvPr>
            <p:ph type="tbl" sz="quarter" idx="13"/>
            <p:extLst>
              <p:ext uri="{D42A27DB-BD31-4B8C-83A1-F6EECF244321}">
                <p14:modId xmlns:p14="http://schemas.microsoft.com/office/powerpoint/2010/main" val="281766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7136402"/>
                    </a:ext>
                  </a:extLst>
                </a:gridCol>
                <a:gridCol w="1810512">
                  <a:extLst>
                    <a:ext uri="{9D8B030D-6E8A-4147-A177-3AD203B41FA5}">
                      <a16:colId xmlns:a16="http://schemas.microsoft.com/office/drawing/2014/main" val="386892426"/>
                    </a:ext>
                  </a:extLst>
                </a:gridCol>
                <a:gridCol w="822960">
                  <a:extLst>
                    <a:ext uri="{9D8B030D-6E8A-4147-A177-3AD203B41FA5}">
                      <a16:colId xmlns:a16="http://schemas.microsoft.com/office/drawing/2014/main" val="481872990"/>
                    </a:ext>
                  </a:extLst>
                </a:gridCol>
                <a:gridCol w="822960">
                  <a:extLst>
                    <a:ext uri="{9D8B030D-6E8A-4147-A177-3AD203B41FA5}">
                      <a16:colId xmlns:a16="http://schemas.microsoft.com/office/drawing/2014/main" val="3799973395"/>
                    </a:ext>
                  </a:extLst>
                </a:gridCol>
                <a:gridCol w="822960">
                  <a:extLst>
                    <a:ext uri="{9D8B030D-6E8A-4147-A177-3AD203B41FA5}">
                      <a16:colId xmlns:a16="http://schemas.microsoft.com/office/drawing/2014/main" val="919123858"/>
                    </a:ext>
                  </a:extLst>
                </a:gridCol>
                <a:gridCol w="822960">
                  <a:extLst>
                    <a:ext uri="{9D8B030D-6E8A-4147-A177-3AD203B41FA5}">
                      <a16:colId xmlns:a16="http://schemas.microsoft.com/office/drawing/2014/main" val="2748981019"/>
                    </a:ext>
                  </a:extLst>
                </a:gridCol>
                <a:gridCol w="822960">
                  <a:extLst>
                    <a:ext uri="{9D8B030D-6E8A-4147-A177-3AD203B41FA5}">
                      <a16:colId xmlns:a16="http://schemas.microsoft.com/office/drawing/2014/main" val="245194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700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- 2021-09-01 16:00:35</a:t>
                      </a:r>
                      <a:r>
                        <a:rPr kumimoji="0" lang="en-US" sz="1000" b="0" i="0" u="none" strike="noStrike" kern="1200" cap="none" spc="0" normalizeH="0" baseline="0" noProof="0">
                          <a:ln>
                            <a:noFill/>
                          </a:ln>
                          <a:solidFill>
                            <a:prstClr val="black"/>
                          </a:solidFill>
                          <a:effectLst/>
                          <a:uLnTx/>
                          <a:uFillTx/>
                          <a:latin typeface="+mn-lt"/>
                          <a:ea typeface="+mn-ea"/>
                          <a:cs typeface="+mn-cs"/>
                        </a:rPr>
                        <a:t>
 Conocé la Smash x125 💣💥 un clásico de #Gilera⁣
♦  Motor 4 tiempos⁣
♦ Frenos a disco delantero⁣
♦ Motor Monocilíndrico⁣
♦ Encendido electrónico y patada⁣
⁣
Descubrí más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241157472_1624163607789130_7817806763769944346_n.jpg?_nc_cat=103&amp;ccb=1-5&amp;_nc_sid=8ae9d6&amp;_nc_ohc=5S2kxiY4IUUAX9miJA9&amp;_nc_ht=scontent-iad3-2.cdninstagram.com&amp;edm=AL-3X8kEAAAA&amp;oh=116787c62c02de3031da80384027a5ae&amp;oe=615C0C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1004613"/>
                  </a:ext>
                </a:extLst>
              </a:tr>
            </a:tbl>
          </a:graphicData>
        </a:graphic>
      </p:graphicFrame>
      <p:sp>
        <p:nvSpPr>
          <p:cNvPr id="4" name="Text Placeholder 3">
            <a:extLst>
              <a:ext uri="{FF2B5EF4-FFF2-40B4-BE49-F238E27FC236}">
                <a16:creationId xmlns:a16="http://schemas.microsoft.com/office/drawing/2014/main" id="{639FDA11-C27D-4B1F-B7BC-12F386718D5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51256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C53A-137F-441B-9262-2FAC1C12A79A}"/>
              </a:ext>
            </a:extLst>
          </p:cNvPr>
          <p:cNvSpPr>
            <a:spLocks noGrp="1"/>
          </p:cNvSpPr>
          <p:nvPr>
            <p:ph type="title"/>
          </p:nvPr>
        </p:nvSpPr>
        <p:spPr/>
        <p:txBody>
          <a:bodyPr/>
          <a:lstStyle/>
          <a:p>
            <a:r>
              <a:rPr lang="en-US"/>
              <a:t>Instagram Posts Table | Motomel - 11 of 24</a:t>
            </a:r>
          </a:p>
        </p:txBody>
      </p:sp>
      <p:graphicFrame>
        <p:nvGraphicFramePr>
          <p:cNvPr id="5" name="Table Placeholder 4">
            <a:extLst>
              <a:ext uri="{FF2B5EF4-FFF2-40B4-BE49-F238E27FC236}">
                <a16:creationId xmlns:a16="http://schemas.microsoft.com/office/drawing/2014/main" id="{95C6F0B7-D8DB-4DF8-AF09-960FBA1952A7}"/>
              </a:ext>
            </a:extLst>
          </p:cNvPr>
          <p:cNvGraphicFramePr>
            <a:graphicFrameLocks noGrp="1"/>
          </p:cNvGraphicFramePr>
          <p:nvPr>
            <p:ph type="tbl" sz="quarter" idx="13"/>
            <p:extLst>
              <p:ext uri="{D42A27DB-BD31-4B8C-83A1-F6EECF244321}">
                <p14:modId xmlns:p14="http://schemas.microsoft.com/office/powerpoint/2010/main" val="126577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1805942"/>
                    </a:ext>
                  </a:extLst>
                </a:gridCol>
                <a:gridCol w="1810512">
                  <a:extLst>
                    <a:ext uri="{9D8B030D-6E8A-4147-A177-3AD203B41FA5}">
                      <a16:colId xmlns:a16="http://schemas.microsoft.com/office/drawing/2014/main" val="1157608912"/>
                    </a:ext>
                  </a:extLst>
                </a:gridCol>
                <a:gridCol w="822960">
                  <a:extLst>
                    <a:ext uri="{9D8B030D-6E8A-4147-A177-3AD203B41FA5}">
                      <a16:colId xmlns:a16="http://schemas.microsoft.com/office/drawing/2014/main" val="95135779"/>
                    </a:ext>
                  </a:extLst>
                </a:gridCol>
                <a:gridCol w="822960">
                  <a:extLst>
                    <a:ext uri="{9D8B030D-6E8A-4147-A177-3AD203B41FA5}">
                      <a16:colId xmlns:a16="http://schemas.microsoft.com/office/drawing/2014/main" val="3975505491"/>
                    </a:ext>
                  </a:extLst>
                </a:gridCol>
                <a:gridCol w="822960">
                  <a:extLst>
                    <a:ext uri="{9D8B030D-6E8A-4147-A177-3AD203B41FA5}">
                      <a16:colId xmlns:a16="http://schemas.microsoft.com/office/drawing/2014/main" val="1273490671"/>
                    </a:ext>
                  </a:extLst>
                </a:gridCol>
                <a:gridCol w="822960">
                  <a:extLst>
                    <a:ext uri="{9D8B030D-6E8A-4147-A177-3AD203B41FA5}">
                      <a16:colId xmlns:a16="http://schemas.microsoft.com/office/drawing/2014/main" val="2829711622"/>
                    </a:ext>
                  </a:extLst>
                </a:gridCol>
                <a:gridCol w="822960">
                  <a:extLst>
                    <a:ext uri="{9D8B030D-6E8A-4147-A177-3AD203B41FA5}">
                      <a16:colId xmlns:a16="http://schemas.microsoft.com/office/drawing/2014/main" val="80991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031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- 2021-09-29 16:00:39</a:t>
                      </a:r>
                      <a:r>
                        <a:rPr kumimoji="0" lang="en-US" sz="1000" b="0" i="0" u="none" strike="noStrike" kern="1200" cap="none" spc="0" normalizeH="0" baseline="0" noProof="0">
                          <a:ln>
                            <a:noFill/>
                          </a:ln>
                          <a:solidFill>
                            <a:prstClr val="black"/>
                          </a:solidFill>
                          <a:effectLst/>
                          <a:uLnTx/>
                          <a:uFillTx/>
                          <a:latin typeface="+mn-lt"/>
                          <a:ea typeface="+mn-ea"/>
                          <a:cs typeface="+mn-cs"/>
                        </a:rPr>
                        <a:t>
 Smash x125 💣💥 La versión más completa del clásico de #Gilera⁣⁣
⁣⁣
☑️ Tablero digital⁣⁣
☑️ Freno delantero de disco⁣⁣
☑️ Llantas de aleación⁣⁣
☑️ Encendido electronico y patada⁣⁣
⁣⁣
¿Te gustaría conocer más? Encontrá todos los detalles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243201801_4658862104153574_981583427994526012_n.jpg?_nc_cat=101&amp;ccb=1-5&amp;_nc_sid=8ae9d6&amp;_nc_ohc=NXAB9f1pbloAX9hwPMQ&amp;_nc_ht=scontent-iad3-2.cdninstagram.com&amp;edm=AL-3X8kEAAAA&amp;oh=edf8ab727cf81a7198869f05d38b213a&amp;oe=615AC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6003458"/>
                  </a:ext>
                </a:extLst>
              </a:tr>
            </a:tbl>
          </a:graphicData>
        </a:graphic>
      </p:graphicFrame>
      <p:sp>
        <p:nvSpPr>
          <p:cNvPr id="4" name="Text Placeholder 3">
            <a:extLst>
              <a:ext uri="{FF2B5EF4-FFF2-40B4-BE49-F238E27FC236}">
                <a16:creationId xmlns:a16="http://schemas.microsoft.com/office/drawing/2014/main" id="{16A3DBDB-6C6E-4A6D-AE81-BC7C302DE47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48265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8C36-4497-4466-B5C2-1D801694F56A}"/>
              </a:ext>
            </a:extLst>
          </p:cNvPr>
          <p:cNvSpPr>
            <a:spLocks noGrp="1"/>
          </p:cNvSpPr>
          <p:nvPr>
            <p:ph type="title"/>
          </p:nvPr>
        </p:nvSpPr>
        <p:spPr/>
        <p:txBody>
          <a:bodyPr/>
          <a:lstStyle/>
          <a:p>
            <a:r>
              <a:rPr lang="en-US"/>
              <a:t>Instagram Posts Table | Motomel - 12 of 24</a:t>
            </a:r>
          </a:p>
        </p:txBody>
      </p:sp>
      <p:graphicFrame>
        <p:nvGraphicFramePr>
          <p:cNvPr id="5" name="Table Placeholder 4">
            <a:extLst>
              <a:ext uri="{FF2B5EF4-FFF2-40B4-BE49-F238E27FC236}">
                <a16:creationId xmlns:a16="http://schemas.microsoft.com/office/drawing/2014/main" id="{73092992-5C64-4CAC-9E46-CBCE6D756ECD}"/>
              </a:ext>
            </a:extLst>
          </p:cNvPr>
          <p:cNvGraphicFramePr>
            <a:graphicFrameLocks noGrp="1"/>
          </p:cNvGraphicFramePr>
          <p:nvPr>
            <p:ph type="tbl" sz="quarter" idx="13"/>
            <p:extLst>
              <p:ext uri="{D42A27DB-BD31-4B8C-83A1-F6EECF244321}">
                <p14:modId xmlns:p14="http://schemas.microsoft.com/office/powerpoint/2010/main" val="374336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1562358"/>
                    </a:ext>
                  </a:extLst>
                </a:gridCol>
                <a:gridCol w="1810512">
                  <a:extLst>
                    <a:ext uri="{9D8B030D-6E8A-4147-A177-3AD203B41FA5}">
                      <a16:colId xmlns:a16="http://schemas.microsoft.com/office/drawing/2014/main" val="3311288549"/>
                    </a:ext>
                  </a:extLst>
                </a:gridCol>
                <a:gridCol w="822960">
                  <a:extLst>
                    <a:ext uri="{9D8B030D-6E8A-4147-A177-3AD203B41FA5}">
                      <a16:colId xmlns:a16="http://schemas.microsoft.com/office/drawing/2014/main" val="1231109440"/>
                    </a:ext>
                  </a:extLst>
                </a:gridCol>
                <a:gridCol w="822960">
                  <a:extLst>
                    <a:ext uri="{9D8B030D-6E8A-4147-A177-3AD203B41FA5}">
                      <a16:colId xmlns:a16="http://schemas.microsoft.com/office/drawing/2014/main" val="3824972572"/>
                    </a:ext>
                  </a:extLst>
                </a:gridCol>
                <a:gridCol w="822960">
                  <a:extLst>
                    <a:ext uri="{9D8B030D-6E8A-4147-A177-3AD203B41FA5}">
                      <a16:colId xmlns:a16="http://schemas.microsoft.com/office/drawing/2014/main" val="2580065023"/>
                    </a:ext>
                  </a:extLst>
                </a:gridCol>
                <a:gridCol w="822960">
                  <a:extLst>
                    <a:ext uri="{9D8B030D-6E8A-4147-A177-3AD203B41FA5}">
                      <a16:colId xmlns:a16="http://schemas.microsoft.com/office/drawing/2014/main" val="3234386734"/>
                    </a:ext>
                  </a:extLst>
                </a:gridCol>
                <a:gridCol w="822960">
                  <a:extLst>
                    <a:ext uri="{9D8B030D-6E8A-4147-A177-3AD203B41FA5}">
                      <a16:colId xmlns:a16="http://schemas.microsoft.com/office/drawing/2014/main" val="256813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209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- 2021-09-16 19:40:15</a:t>
                      </a:r>
                      <a:r>
                        <a:rPr kumimoji="0" lang="es-ES" sz="1000" b="0" i="0" u="none" strike="noStrike" kern="1200" cap="none" spc="0" normalizeH="0" baseline="0" noProof="0">
                          <a:ln>
                            <a:noFill/>
                          </a:ln>
                          <a:solidFill>
                            <a:prstClr val="black"/>
                          </a:solidFill>
                          <a:effectLst/>
                          <a:uLnTx/>
                          <a:uFillTx/>
                          <a:latin typeface="+mn-lt"/>
                          <a:ea typeface="+mn-ea"/>
                          <a:cs typeface="+mn-cs"/>
                        </a:rPr>
                        <a:t>
 Mati Suarez #jugadormotomeldelmes  de Julio, con su #bicimotomel. 
.
motomelbicicletas 
.
Gracias a todos por votar!! 
Gracias Crack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242178410_1868157126689371_4979189922878234665_n.jpg?_nc_cat=109&amp;ccb=1-5&amp;_nc_sid=8ae9d6&amp;_nc_ohc=-ql2TUHrIykAX9a0wd5&amp;_nc_oc=AQn4jZF6wGj-7lv5b6sYX28PIQW-wlQJKrbmqzjlHqft67AXes75UPfbjsrAFuIm8gI&amp;_nc_ht=scontent-iad3-1.cdninstagram.com&amp;edm=AL-3X8kEAAAA&amp;oh=df7a6180bf120c4257186ece4276e488&amp;oe=615B8E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3193653"/>
                  </a:ext>
                </a:extLst>
              </a:tr>
            </a:tbl>
          </a:graphicData>
        </a:graphic>
      </p:graphicFrame>
      <p:sp>
        <p:nvSpPr>
          <p:cNvPr id="4" name="Text Placeholder 3">
            <a:extLst>
              <a:ext uri="{FF2B5EF4-FFF2-40B4-BE49-F238E27FC236}">
                <a16:creationId xmlns:a16="http://schemas.microsoft.com/office/drawing/2014/main" id="{415A353D-ACD0-4C8D-B26D-4322ECAC0A2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72616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513F-A37B-40A7-9465-1FDB5EED421E}"/>
              </a:ext>
            </a:extLst>
          </p:cNvPr>
          <p:cNvSpPr>
            <a:spLocks noGrp="1"/>
          </p:cNvSpPr>
          <p:nvPr>
            <p:ph type="title"/>
          </p:nvPr>
        </p:nvSpPr>
        <p:spPr/>
        <p:txBody>
          <a:bodyPr/>
          <a:lstStyle/>
          <a:p>
            <a:r>
              <a:rPr lang="en-US"/>
              <a:t>Instagram Posts Table | Motomel - 13 of 24</a:t>
            </a:r>
          </a:p>
        </p:txBody>
      </p:sp>
      <p:graphicFrame>
        <p:nvGraphicFramePr>
          <p:cNvPr id="5" name="Table Placeholder 4">
            <a:extLst>
              <a:ext uri="{FF2B5EF4-FFF2-40B4-BE49-F238E27FC236}">
                <a16:creationId xmlns:a16="http://schemas.microsoft.com/office/drawing/2014/main" id="{F1BB8E05-51E8-4FAF-B612-1F2E8DDEEB0E}"/>
              </a:ext>
            </a:extLst>
          </p:cNvPr>
          <p:cNvGraphicFramePr>
            <a:graphicFrameLocks noGrp="1"/>
          </p:cNvGraphicFramePr>
          <p:nvPr>
            <p:ph type="tbl" sz="quarter" idx="13"/>
            <p:extLst>
              <p:ext uri="{D42A27DB-BD31-4B8C-83A1-F6EECF244321}">
                <p14:modId xmlns:p14="http://schemas.microsoft.com/office/powerpoint/2010/main" val="18136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561991"/>
                    </a:ext>
                  </a:extLst>
                </a:gridCol>
                <a:gridCol w="1810512">
                  <a:extLst>
                    <a:ext uri="{9D8B030D-6E8A-4147-A177-3AD203B41FA5}">
                      <a16:colId xmlns:a16="http://schemas.microsoft.com/office/drawing/2014/main" val="282456881"/>
                    </a:ext>
                  </a:extLst>
                </a:gridCol>
                <a:gridCol w="822960">
                  <a:extLst>
                    <a:ext uri="{9D8B030D-6E8A-4147-A177-3AD203B41FA5}">
                      <a16:colId xmlns:a16="http://schemas.microsoft.com/office/drawing/2014/main" val="2348478449"/>
                    </a:ext>
                  </a:extLst>
                </a:gridCol>
                <a:gridCol w="822960">
                  <a:extLst>
                    <a:ext uri="{9D8B030D-6E8A-4147-A177-3AD203B41FA5}">
                      <a16:colId xmlns:a16="http://schemas.microsoft.com/office/drawing/2014/main" val="1946988069"/>
                    </a:ext>
                  </a:extLst>
                </a:gridCol>
                <a:gridCol w="822960">
                  <a:extLst>
                    <a:ext uri="{9D8B030D-6E8A-4147-A177-3AD203B41FA5}">
                      <a16:colId xmlns:a16="http://schemas.microsoft.com/office/drawing/2014/main" val="2002778"/>
                    </a:ext>
                  </a:extLst>
                </a:gridCol>
                <a:gridCol w="822960">
                  <a:extLst>
                    <a:ext uri="{9D8B030D-6E8A-4147-A177-3AD203B41FA5}">
                      <a16:colId xmlns:a16="http://schemas.microsoft.com/office/drawing/2014/main" val="4273959234"/>
                    </a:ext>
                  </a:extLst>
                </a:gridCol>
                <a:gridCol w="822960">
                  <a:extLst>
                    <a:ext uri="{9D8B030D-6E8A-4147-A177-3AD203B41FA5}">
                      <a16:colId xmlns:a16="http://schemas.microsoft.com/office/drawing/2014/main" val="159905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514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- 2021-09-13 16:00:12</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conocés la Nueva AC1?💥🔥 Enamorate de su espíritu clásico! 🙌😎⁣
⁣
◼ Motor 4 tiempos, refrigerado por aire⁣
◼ Transmisión 5 marchas⁣
◼ Potencia 11.4 hp / 8000 rpm⁣
◼ Freno Delantero de disco⁣
◼ Encendido Eléctrico y patada⁣
⁣
Más info en: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241838382_647361836263578_5052441864234036984_n.jpg?_nc_cat=105&amp;ccb=1-5&amp;_nc_sid=8ae9d6&amp;_nc_ohc=JUd3JaqW8C8AX_FCoMy&amp;_nc_ht=scontent-iad3-2.cdninstagram.com&amp;edm=AL-3X8kEAAAA&amp;oh=597a0959d4377be1b6c3a6c9a375f51c&amp;oe=615AFC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7964607"/>
                  </a:ext>
                </a:extLst>
              </a:tr>
            </a:tbl>
          </a:graphicData>
        </a:graphic>
      </p:graphicFrame>
      <p:sp>
        <p:nvSpPr>
          <p:cNvPr id="4" name="Text Placeholder 3">
            <a:extLst>
              <a:ext uri="{FF2B5EF4-FFF2-40B4-BE49-F238E27FC236}">
                <a16:creationId xmlns:a16="http://schemas.microsoft.com/office/drawing/2014/main" id="{43D84EF4-E59C-4CAE-B106-11EA72B5446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03675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8A9B-0E1D-4860-AB37-F65EC71D2870}"/>
              </a:ext>
            </a:extLst>
          </p:cNvPr>
          <p:cNvSpPr>
            <a:spLocks noGrp="1"/>
          </p:cNvSpPr>
          <p:nvPr>
            <p:ph type="title"/>
          </p:nvPr>
        </p:nvSpPr>
        <p:spPr/>
        <p:txBody>
          <a:bodyPr/>
          <a:lstStyle/>
          <a:p>
            <a:r>
              <a:rPr lang="en-US"/>
              <a:t>Instagram Posts Table | Motomel - 14 of 24</a:t>
            </a:r>
          </a:p>
        </p:txBody>
      </p:sp>
      <p:graphicFrame>
        <p:nvGraphicFramePr>
          <p:cNvPr id="5" name="Table Placeholder 4">
            <a:extLst>
              <a:ext uri="{FF2B5EF4-FFF2-40B4-BE49-F238E27FC236}">
                <a16:creationId xmlns:a16="http://schemas.microsoft.com/office/drawing/2014/main" id="{6F6880EC-DD84-4670-B787-778D49CD866C}"/>
              </a:ext>
            </a:extLst>
          </p:cNvPr>
          <p:cNvGraphicFramePr>
            <a:graphicFrameLocks noGrp="1"/>
          </p:cNvGraphicFramePr>
          <p:nvPr>
            <p:ph type="tbl" sz="quarter" idx="13"/>
            <p:extLst>
              <p:ext uri="{D42A27DB-BD31-4B8C-83A1-F6EECF244321}">
                <p14:modId xmlns:p14="http://schemas.microsoft.com/office/powerpoint/2010/main" val="224651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7764919"/>
                    </a:ext>
                  </a:extLst>
                </a:gridCol>
                <a:gridCol w="1810512">
                  <a:extLst>
                    <a:ext uri="{9D8B030D-6E8A-4147-A177-3AD203B41FA5}">
                      <a16:colId xmlns:a16="http://schemas.microsoft.com/office/drawing/2014/main" val="3103083314"/>
                    </a:ext>
                  </a:extLst>
                </a:gridCol>
                <a:gridCol w="822960">
                  <a:extLst>
                    <a:ext uri="{9D8B030D-6E8A-4147-A177-3AD203B41FA5}">
                      <a16:colId xmlns:a16="http://schemas.microsoft.com/office/drawing/2014/main" val="1172584402"/>
                    </a:ext>
                  </a:extLst>
                </a:gridCol>
                <a:gridCol w="822960">
                  <a:extLst>
                    <a:ext uri="{9D8B030D-6E8A-4147-A177-3AD203B41FA5}">
                      <a16:colId xmlns:a16="http://schemas.microsoft.com/office/drawing/2014/main" val="2185358196"/>
                    </a:ext>
                  </a:extLst>
                </a:gridCol>
                <a:gridCol w="822960">
                  <a:extLst>
                    <a:ext uri="{9D8B030D-6E8A-4147-A177-3AD203B41FA5}">
                      <a16:colId xmlns:a16="http://schemas.microsoft.com/office/drawing/2014/main" val="1310014525"/>
                    </a:ext>
                  </a:extLst>
                </a:gridCol>
                <a:gridCol w="822960">
                  <a:extLst>
                    <a:ext uri="{9D8B030D-6E8A-4147-A177-3AD203B41FA5}">
                      <a16:colId xmlns:a16="http://schemas.microsoft.com/office/drawing/2014/main" val="1094864177"/>
                    </a:ext>
                  </a:extLst>
                </a:gridCol>
                <a:gridCol w="822960">
                  <a:extLst>
                    <a:ext uri="{9D8B030D-6E8A-4147-A177-3AD203B41FA5}">
                      <a16:colId xmlns:a16="http://schemas.microsoft.com/office/drawing/2014/main" val="292087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94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- 2021-09-24 16:00:34</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242699271_246002757318015_6520004427485613451_n.jpg?_nc_cat=100&amp;ccb=1-5&amp;_nc_sid=8ae9d6&amp;_nc_ohc=W2R9eCjidfEAX8GRIBH&amp;_nc_ht=scontent-iad3-2.cdninstagram.com&amp;edm=AL-3X8kEAAAA&amp;oh=fba366bbf2a90a3dffab6ef49181ba70&amp;oe=615B27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2143029"/>
                  </a:ext>
                </a:extLst>
              </a:tr>
            </a:tbl>
          </a:graphicData>
        </a:graphic>
      </p:graphicFrame>
      <p:sp>
        <p:nvSpPr>
          <p:cNvPr id="4" name="Text Placeholder 3">
            <a:extLst>
              <a:ext uri="{FF2B5EF4-FFF2-40B4-BE49-F238E27FC236}">
                <a16:creationId xmlns:a16="http://schemas.microsoft.com/office/drawing/2014/main" id="{ABC3D845-D1B8-43DA-852C-A8C2968A35D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12441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F601-35DF-42B6-A6B3-391808B9BB25}"/>
              </a:ext>
            </a:extLst>
          </p:cNvPr>
          <p:cNvSpPr>
            <a:spLocks noGrp="1"/>
          </p:cNvSpPr>
          <p:nvPr>
            <p:ph type="title"/>
          </p:nvPr>
        </p:nvSpPr>
        <p:spPr/>
        <p:txBody>
          <a:bodyPr/>
          <a:lstStyle/>
          <a:p>
            <a:r>
              <a:rPr lang="en-US"/>
              <a:t>Instagram Posts Table | Motomel - 15 of 24</a:t>
            </a:r>
          </a:p>
        </p:txBody>
      </p:sp>
      <p:graphicFrame>
        <p:nvGraphicFramePr>
          <p:cNvPr id="5" name="Table Placeholder 4">
            <a:extLst>
              <a:ext uri="{FF2B5EF4-FFF2-40B4-BE49-F238E27FC236}">
                <a16:creationId xmlns:a16="http://schemas.microsoft.com/office/drawing/2014/main" id="{4D762E63-F45C-4B4F-95D8-D63C8F719B86}"/>
              </a:ext>
            </a:extLst>
          </p:cNvPr>
          <p:cNvGraphicFramePr>
            <a:graphicFrameLocks noGrp="1"/>
          </p:cNvGraphicFramePr>
          <p:nvPr>
            <p:ph type="tbl" sz="quarter" idx="13"/>
            <p:extLst>
              <p:ext uri="{D42A27DB-BD31-4B8C-83A1-F6EECF244321}">
                <p14:modId xmlns:p14="http://schemas.microsoft.com/office/powerpoint/2010/main" val="284599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5394141"/>
                    </a:ext>
                  </a:extLst>
                </a:gridCol>
                <a:gridCol w="1810512">
                  <a:extLst>
                    <a:ext uri="{9D8B030D-6E8A-4147-A177-3AD203B41FA5}">
                      <a16:colId xmlns:a16="http://schemas.microsoft.com/office/drawing/2014/main" val="2512885552"/>
                    </a:ext>
                  </a:extLst>
                </a:gridCol>
                <a:gridCol w="822960">
                  <a:extLst>
                    <a:ext uri="{9D8B030D-6E8A-4147-A177-3AD203B41FA5}">
                      <a16:colId xmlns:a16="http://schemas.microsoft.com/office/drawing/2014/main" val="2335532235"/>
                    </a:ext>
                  </a:extLst>
                </a:gridCol>
                <a:gridCol w="822960">
                  <a:extLst>
                    <a:ext uri="{9D8B030D-6E8A-4147-A177-3AD203B41FA5}">
                      <a16:colId xmlns:a16="http://schemas.microsoft.com/office/drawing/2014/main" val="3803585140"/>
                    </a:ext>
                  </a:extLst>
                </a:gridCol>
                <a:gridCol w="822960">
                  <a:extLst>
                    <a:ext uri="{9D8B030D-6E8A-4147-A177-3AD203B41FA5}">
                      <a16:colId xmlns:a16="http://schemas.microsoft.com/office/drawing/2014/main" val="338163109"/>
                    </a:ext>
                  </a:extLst>
                </a:gridCol>
                <a:gridCol w="822960">
                  <a:extLst>
                    <a:ext uri="{9D8B030D-6E8A-4147-A177-3AD203B41FA5}">
                      <a16:colId xmlns:a16="http://schemas.microsoft.com/office/drawing/2014/main" val="1285002032"/>
                    </a:ext>
                  </a:extLst>
                </a:gridCol>
                <a:gridCol w="822960">
                  <a:extLst>
                    <a:ext uri="{9D8B030D-6E8A-4147-A177-3AD203B41FA5}">
                      <a16:colId xmlns:a16="http://schemas.microsoft.com/office/drawing/2014/main" val="397794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267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- 2021-09-02 17:00:26</a:t>
                      </a:r>
                      <a:r>
                        <a:rPr kumimoji="0" lang="en-US" sz="1000" b="0" i="0" u="none" strike="noStrike" kern="1200" cap="none" spc="0" normalizeH="0" baseline="0" noProof="0">
                          <a:ln>
                            <a:noFill/>
                          </a:ln>
                          <a:solidFill>
                            <a:prstClr val="black"/>
                          </a:solidFill>
                          <a:effectLst/>
                          <a:uLnTx/>
                          <a:uFillTx/>
                          <a:latin typeface="+mn-lt"/>
                          <a:ea typeface="+mn-ea"/>
                          <a:cs typeface="+mn-cs"/>
                        </a:rPr>
                        <a:t>
 Redescubrí la Sapucai 150.😎⁣
⁣
🏍Diseño vintage y todo lo que necesitas para moverte en tu día a día con estilo.⁣
⁣
Un clásico que no pasa de moda.⁣
⁣
✅48 cuotas sin interés con BNA💳⁣
⁣
#Zanella #Sapucai150F⁣
#Street #Elencanntodeloclásico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241111460_4200279813424614_7145874656142094832_n.jpg?_nc_ht=scontent.cdninstagram.com&amp;_nc_cat=106&amp;_nc_ohc=dppktO2pk_IAX_qkA6p&amp;edm=AMO9-JQAAAAA&amp;ccb=7-4&amp;oh=2e808a4f020e016a3d31c45b694bb9c3&amp;oe=6158BBD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195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- 2021-09-02 16:30:40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te lleva a todos lados hasta por los caminos más difíciles.
Conoce todos sus colores. ¿Vos con cuál te quedas?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241260293_164475965821148_4770731913551526895_n.jpg?_nc_ht=scontent.cdninstagram.com&amp;_nc_cat=108&amp;_nc_ohc=CkfrPJlTUKcAX89M6SL&amp;edm=AMO9-JQAAAAA&amp;ccb=7-4&amp;oh=1f8c786053e4343bacbff5244535d74d&amp;oe=615906A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5392811"/>
                  </a:ext>
                </a:extLst>
              </a:tr>
            </a:tbl>
          </a:graphicData>
        </a:graphic>
      </p:graphicFrame>
      <p:sp>
        <p:nvSpPr>
          <p:cNvPr id="4" name="Text Placeholder 3">
            <a:extLst>
              <a:ext uri="{FF2B5EF4-FFF2-40B4-BE49-F238E27FC236}">
                <a16:creationId xmlns:a16="http://schemas.microsoft.com/office/drawing/2014/main" id="{3BD05DCF-5C16-4466-9F67-0DBC330F846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84729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E8F6-FD21-4509-80EE-D4E3C530EA01}"/>
              </a:ext>
            </a:extLst>
          </p:cNvPr>
          <p:cNvSpPr>
            <a:spLocks noGrp="1"/>
          </p:cNvSpPr>
          <p:nvPr>
            <p:ph type="title"/>
          </p:nvPr>
        </p:nvSpPr>
        <p:spPr/>
        <p:txBody>
          <a:bodyPr/>
          <a:lstStyle/>
          <a:p>
            <a:r>
              <a:rPr lang="en-US"/>
              <a:t>Instagram Posts Table | Motomel - 16 of 24</a:t>
            </a:r>
          </a:p>
        </p:txBody>
      </p:sp>
      <p:graphicFrame>
        <p:nvGraphicFramePr>
          <p:cNvPr id="5" name="Table Placeholder 4">
            <a:extLst>
              <a:ext uri="{FF2B5EF4-FFF2-40B4-BE49-F238E27FC236}">
                <a16:creationId xmlns:a16="http://schemas.microsoft.com/office/drawing/2014/main" id="{24083C6B-319C-42DB-AF7E-AB1B5E78AD37}"/>
              </a:ext>
            </a:extLst>
          </p:cNvPr>
          <p:cNvGraphicFramePr>
            <a:graphicFrameLocks noGrp="1"/>
          </p:cNvGraphicFramePr>
          <p:nvPr>
            <p:ph type="tbl" sz="quarter" idx="13"/>
            <p:extLst>
              <p:ext uri="{D42A27DB-BD31-4B8C-83A1-F6EECF244321}">
                <p14:modId xmlns:p14="http://schemas.microsoft.com/office/powerpoint/2010/main" val="363424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1747896"/>
                    </a:ext>
                  </a:extLst>
                </a:gridCol>
                <a:gridCol w="1810512">
                  <a:extLst>
                    <a:ext uri="{9D8B030D-6E8A-4147-A177-3AD203B41FA5}">
                      <a16:colId xmlns:a16="http://schemas.microsoft.com/office/drawing/2014/main" val="2413211609"/>
                    </a:ext>
                  </a:extLst>
                </a:gridCol>
                <a:gridCol w="822960">
                  <a:extLst>
                    <a:ext uri="{9D8B030D-6E8A-4147-A177-3AD203B41FA5}">
                      <a16:colId xmlns:a16="http://schemas.microsoft.com/office/drawing/2014/main" val="1877458551"/>
                    </a:ext>
                  </a:extLst>
                </a:gridCol>
                <a:gridCol w="822960">
                  <a:extLst>
                    <a:ext uri="{9D8B030D-6E8A-4147-A177-3AD203B41FA5}">
                      <a16:colId xmlns:a16="http://schemas.microsoft.com/office/drawing/2014/main" val="140228605"/>
                    </a:ext>
                  </a:extLst>
                </a:gridCol>
                <a:gridCol w="822960">
                  <a:extLst>
                    <a:ext uri="{9D8B030D-6E8A-4147-A177-3AD203B41FA5}">
                      <a16:colId xmlns:a16="http://schemas.microsoft.com/office/drawing/2014/main" val="1290830766"/>
                    </a:ext>
                  </a:extLst>
                </a:gridCol>
                <a:gridCol w="822960">
                  <a:extLst>
                    <a:ext uri="{9D8B030D-6E8A-4147-A177-3AD203B41FA5}">
                      <a16:colId xmlns:a16="http://schemas.microsoft.com/office/drawing/2014/main" val="4125956913"/>
                    </a:ext>
                  </a:extLst>
                </a:gridCol>
                <a:gridCol w="822960">
                  <a:extLst>
                    <a:ext uri="{9D8B030D-6E8A-4147-A177-3AD203B41FA5}">
                      <a16:colId xmlns:a16="http://schemas.microsoft.com/office/drawing/2014/main" val="216596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515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- 2021-09-24 16:00:19</a:t>
                      </a:r>
                      <a:r>
                        <a:rPr kumimoji="0" lang="en-US" sz="1000" b="0" i="0" u="none" strike="noStrike" kern="1200" cap="none" spc="0" normalizeH="0" baseline="0" noProof="0">
                          <a:ln>
                            <a:noFill/>
                          </a:ln>
                          <a:solidFill>
                            <a:prstClr val="black"/>
                          </a:solidFill>
                          <a:effectLst/>
                          <a:uLnTx/>
                          <a:uFillTx/>
                          <a:latin typeface="+mn-lt"/>
                          <a:ea typeface="+mn-ea"/>
                          <a:cs typeface="+mn-cs"/>
                        </a:rPr>
                        <a:t>
 #SAPUCAI150 🏍  Un clásico durable, confiable y eficiente que te llevará  a donde quieras. 🇦🇷💥
⁣
✅48 cuotas sin interés con BNA💳⁣
⁣
#Zanella #Sapucai150F⁣#Street #Elencanntodeloclásico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242995128_943445736243553_1501472241191406067_n.jpg?_nc_ht=scontent.cdninstagram.com&amp;_nc_cat=101&amp;_nc_ohc=ukNDjozN0wgAX_9hmgM&amp;edm=AMO9-JQAAAAA&amp;ccb=7-4&amp;oh=69f44d03926741a08b0c874e9dfe16bc&amp;oe=6158FF95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538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- 2021-09-12 13:01:03</a:t>
                      </a:r>
                      <a:r>
                        <a:rPr kumimoji="0" lang="es-ES" sz="1000" b="0" i="0" u="none" strike="noStrike" kern="1200" cap="none" spc="0" normalizeH="0" baseline="0" noProof="0">
                          <a:ln>
                            <a:noFill/>
                          </a:ln>
                          <a:solidFill>
                            <a:prstClr val="black"/>
                          </a:solidFill>
                          <a:effectLst/>
                          <a:uLnTx/>
                          <a:uFillTx/>
                          <a:latin typeface="+mn-lt"/>
                          <a:ea typeface="+mn-ea"/>
                          <a:cs typeface="+mn-cs"/>
                        </a:rPr>
                        <a:t>
 El diseño de la #Skua150 es ideal para todo tipo de terrenos. Movete de una manera ágil, confiable y segura, siempre de de la mano de axion_energy_oficial y castrolargentina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241731674_4153318688130725_5598564147051380911_n.jpg?_nc_cat=109&amp;ccb=1-5&amp;_nc_sid=8ae9d6&amp;_nc_ohc=YyYy1znewt0AX9exM-8&amp;_nc_ht=scontent-iad3-1.cdninstagram.com&amp;edm=AL-3X8kEAAAA&amp;oh=2a07b15b2d20d8879b8cf95c15caaabd&amp;oe=615B84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4392219"/>
                  </a:ext>
                </a:extLst>
              </a:tr>
            </a:tbl>
          </a:graphicData>
        </a:graphic>
      </p:graphicFrame>
      <p:sp>
        <p:nvSpPr>
          <p:cNvPr id="4" name="Text Placeholder 3">
            <a:extLst>
              <a:ext uri="{FF2B5EF4-FFF2-40B4-BE49-F238E27FC236}">
                <a16:creationId xmlns:a16="http://schemas.microsoft.com/office/drawing/2014/main" id="{3226399E-737A-416C-9890-58EEB9FC8F7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44281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D677B-E754-4D90-B1D3-DE2063850C80}"/>
              </a:ext>
            </a:extLst>
          </p:cNvPr>
          <p:cNvSpPr>
            <a:spLocks noGrp="1"/>
          </p:cNvSpPr>
          <p:nvPr>
            <p:ph type="title"/>
          </p:nvPr>
        </p:nvSpPr>
        <p:spPr/>
        <p:txBody>
          <a:bodyPr/>
          <a:lstStyle/>
          <a:p>
            <a:r>
              <a:rPr lang="en-US"/>
              <a:t>Instagram Posts Table | Motomel - 17 of 24</a:t>
            </a:r>
          </a:p>
        </p:txBody>
      </p:sp>
      <p:graphicFrame>
        <p:nvGraphicFramePr>
          <p:cNvPr id="5" name="Table Placeholder 4">
            <a:extLst>
              <a:ext uri="{FF2B5EF4-FFF2-40B4-BE49-F238E27FC236}">
                <a16:creationId xmlns:a16="http://schemas.microsoft.com/office/drawing/2014/main" id="{A5AD1FCF-AD64-4C2C-8A83-16ADF47AAEF0}"/>
              </a:ext>
            </a:extLst>
          </p:cNvPr>
          <p:cNvGraphicFramePr>
            <a:graphicFrameLocks noGrp="1"/>
          </p:cNvGraphicFramePr>
          <p:nvPr>
            <p:ph type="tbl" sz="quarter" idx="13"/>
            <p:extLst>
              <p:ext uri="{D42A27DB-BD31-4B8C-83A1-F6EECF244321}">
                <p14:modId xmlns:p14="http://schemas.microsoft.com/office/powerpoint/2010/main" val="26986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0077370"/>
                    </a:ext>
                  </a:extLst>
                </a:gridCol>
                <a:gridCol w="1810512">
                  <a:extLst>
                    <a:ext uri="{9D8B030D-6E8A-4147-A177-3AD203B41FA5}">
                      <a16:colId xmlns:a16="http://schemas.microsoft.com/office/drawing/2014/main" val="3257682263"/>
                    </a:ext>
                  </a:extLst>
                </a:gridCol>
                <a:gridCol w="822960">
                  <a:extLst>
                    <a:ext uri="{9D8B030D-6E8A-4147-A177-3AD203B41FA5}">
                      <a16:colId xmlns:a16="http://schemas.microsoft.com/office/drawing/2014/main" val="3770887401"/>
                    </a:ext>
                  </a:extLst>
                </a:gridCol>
                <a:gridCol w="822960">
                  <a:extLst>
                    <a:ext uri="{9D8B030D-6E8A-4147-A177-3AD203B41FA5}">
                      <a16:colId xmlns:a16="http://schemas.microsoft.com/office/drawing/2014/main" val="580287714"/>
                    </a:ext>
                  </a:extLst>
                </a:gridCol>
                <a:gridCol w="822960">
                  <a:extLst>
                    <a:ext uri="{9D8B030D-6E8A-4147-A177-3AD203B41FA5}">
                      <a16:colId xmlns:a16="http://schemas.microsoft.com/office/drawing/2014/main" val="2202274358"/>
                    </a:ext>
                  </a:extLst>
                </a:gridCol>
                <a:gridCol w="822960">
                  <a:extLst>
                    <a:ext uri="{9D8B030D-6E8A-4147-A177-3AD203B41FA5}">
                      <a16:colId xmlns:a16="http://schemas.microsoft.com/office/drawing/2014/main" val="4251267306"/>
                    </a:ext>
                  </a:extLst>
                </a:gridCol>
                <a:gridCol w="822960">
                  <a:extLst>
                    <a:ext uri="{9D8B030D-6E8A-4147-A177-3AD203B41FA5}">
                      <a16:colId xmlns:a16="http://schemas.microsoft.com/office/drawing/2014/main" val="323382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481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- 2021-09-03 16:00:36</a:t>
                      </a:r>
                      <a:r>
                        <a:rPr kumimoji="0" lang="en-US" sz="1000" b="0" i="0" u="none" strike="noStrike" kern="1200" cap="none" spc="0" normalizeH="0" baseline="0" noProof="0">
                          <a:ln>
                            <a:noFill/>
                          </a:ln>
                          <a:solidFill>
                            <a:prstClr val="black"/>
                          </a:solidFill>
                          <a:effectLst/>
                          <a:uLnTx/>
                          <a:uFillTx/>
                          <a:latin typeface="+mn-lt"/>
                          <a:ea typeface="+mn-ea"/>
                          <a:cs typeface="+mn-cs"/>
                        </a:rPr>
                        <a:t>
 Gilera AC4. Dejate deslumbrar por su diseño retro, la especial atención a la calidad, detalles y tecnología.💥⁣⁣
⁣⁣
🏁 Motor 223cc⁣⁣
🏁 Potencia 17.7hp a 8500rpm⁣⁣
🏁 Frenos  de Disco Delantero y Trasero⁣⁣
🏁 Neumáticos Delantero 100/80/17 - Trasero 130/70/17⁣⁣
🏁 Encendido Electrónico⁣⁣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241221842_534500500998569_5561423558254907664_n.jpg?_nc_cat=106&amp;ccb=1-5&amp;_nc_sid=8ae9d6&amp;_nc_ohc=L1oUxKyHGzQAX9uTT_W&amp;_nc_ht=scontent-iad3-1.cdninstagram.com&amp;oh=3ca19155e45b1b66760ec59282d9225e&amp;oe=613D472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2871460"/>
                  </a:ext>
                </a:extLst>
              </a:tr>
            </a:tbl>
          </a:graphicData>
        </a:graphic>
      </p:graphicFrame>
      <p:sp>
        <p:nvSpPr>
          <p:cNvPr id="4" name="Text Placeholder 3">
            <a:extLst>
              <a:ext uri="{FF2B5EF4-FFF2-40B4-BE49-F238E27FC236}">
                <a16:creationId xmlns:a16="http://schemas.microsoft.com/office/drawing/2014/main" id="{911B8D3E-0A93-4286-A6C5-75002D1BB28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93920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868CE-3D6D-4276-A43C-F5B528AF9C98}"/>
              </a:ext>
            </a:extLst>
          </p:cNvPr>
          <p:cNvSpPr>
            <a:spLocks noGrp="1"/>
          </p:cNvSpPr>
          <p:nvPr>
            <p:ph type="title"/>
          </p:nvPr>
        </p:nvSpPr>
        <p:spPr/>
        <p:txBody>
          <a:bodyPr/>
          <a:lstStyle/>
          <a:p>
            <a:r>
              <a:rPr lang="en-US"/>
              <a:t>Instagram Posts Table | Motomel - 18 of 24</a:t>
            </a:r>
          </a:p>
        </p:txBody>
      </p:sp>
      <p:graphicFrame>
        <p:nvGraphicFramePr>
          <p:cNvPr id="5" name="Table Placeholder 4">
            <a:extLst>
              <a:ext uri="{FF2B5EF4-FFF2-40B4-BE49-F238E27FC236}">
                <a16:creationId xmlns:a16="http://schemas.microsoft.com/office/drawing/2014/main" id="{E732BF0B-062E-4E75-8901-C9B72AC25A01}"/>
              </a:ext>
            </a:extLst>
          </p:cNvPr>
          <p:cNvGraphicFramePr>
            <a:graphicFrameLocks noGrp="1"/>
          </p:cNvGraphicFramePr>
          <p:nvPr>
            <p:ph type="tbl" sz="quarter" idx="13"/>
            <p:extLst>
              <p:ext uri="{D42A27DB-BD31-4B8C-83A1-F6EECF244321}">
                <p14:modId xmlns:p14="http://schemas.microsoft.com/office/powerpoint/2010/main" val="98167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0036697"/>
                    </a:ext>
                  </a:extLst>
                </a:gridCol>
                <a:gridCol w="1810512">
                  <a:extLst>
                    <a:ext uri="{9D8B030D-6E8A-4147-A177-3AD203B41FA5}">
                      <a16:colId xmlns:a16="http://schemas.microsoft.com/office/drawing/2014/main" val="2073785229"/>
                    </a:ext>
                  </a:extLst>
                </a:gridCol>
                <a:gridCol w="822960">
                  <a:extLst>
                    <a:ext uri="{9D8B030D-6E8A-4147-A177-3AD203B41FA5}">
                      <a16:colId xmlns:a16="http://schemas.microsoft.com/office/drawing/2014/main" val="3299053666"/>
                    </a:ext>
                  </a:extLst>
                </a:gridCol>
                <a:gridCol w="822960">
                  <a:extLst>
                    <a:ext uri="{9D8B030D-6E8A-4147-A177-3AD203B41FA5}">
                      <a16:colId xmlns:a16="http://schemas.microsoft.com/office/drawing/2014/main" val="1214620107"/>
                    </a:ext>
                  </a:extLst>
                </a:gridCol>
                <a:gridCol w="822960">
                  <a:extLst>
                    <a:ext uri="{9D8B030D-6E8A-4147-A177-3AD203B41FA5}">
                      <a16:colId xmlns:a16="http://schemas.microsoft.com/office/drawing/2014/main" val="3861938317"/>
                    </a:ext>
                  </a:extLst>
                </a:gridCol>
                <a:gridCol w="822960">
                  <a:extLst>
                    <a:ext uri="{9D8B030D-6E8A-4147-A177-3AD203B41FA5}">
                      <a16:colId xmlns:a16="http://schemas.microsoft.com/office/drawing/2014/main" val="1495822860"/>
                    </a:ext>
                  </a:extLst>
                </a:gridCol>
                <a:gridCol w="822960">
                  <a:extLst>
                    <a:ext uri="{9D8B030D-6E8A-4147-A177-3AD203B41FA5}">
                      <a16:colId xmlns:a16="http://schemas.microsoft.com/office/drawing/2014/main" val="2258449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396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- 2021-09-08 16:00:10</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
La más fácil de manejar!⁣
⁣
✅Potencia 6.6hp/8500rpm⁣
✅Transmisión Automática⁣
✅ Neumáticos Delantero 60/100-17 / Trasero 80/100-14⁣
✅ Encendido Electrónico y patada⁣
⁣
💻Conocé más en nuestra web: https://www.gilera.com.ar/modelo/smash-automatica⁣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241186692_254552333202984_2311538363099339709_n.jpg?_nc_cat=102&amp;ccb=1-5&amp;_nc_sid=8ae9d6&amp;_nc_ohc=gwZttjsYp_MAX_bfX4Z&amp;_nc_ht=scontent-iad3-2.cdninstagram.com&amp;edm=AL-3X8kEAAAA&amp;oh=c97d3e5ae72f55011dfac458cd1ebab6&amp;oe=615BE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2067813"/>
                  </a:ext>
                </a:extLst>
              </a:tr>
            </a:tbl>
          </a:graphicData>
        </a:graphic>
      </p:graphicFrame>
      <p:sp>
        <p:nvSpPr>
          <p:cNvPr id="4" name="Text Placeholder 3">
            <a:extLst>
              <a:ext uri="{FF2B5EF4-FFF2-40B4-BE49-F238E27FC236}">
                <a16:creationId xmlns:a16="http://schemas.microsoft.com/office/drawing/2014/main" id="{8BAC6E09-9CC1-47D2-B0C3-98AA45178E1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85696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F191-224E-48F4-AA8E-ECB35C2B0D46}"/>
              </a:ext>
            </a:extLst>
          </p:cNvPr>
          <p:cNvSpPr>
            <a:spLocks noGrp="1"/>
          </p:cNvSpPr>
          <p:nvPr>
            <p:ph type="title"/>
          </p:nvPr>
        </p:nvSpPr>
        <p:spPr/>
        <p:txBody>
          <a:bodyPr/>
          <a:lstStyle/>
          <a:p>
            <a:r>
              <a:rPr lang="en-US"/>
              <a:t>Instagram Posts Table | Motomel - 19 of 24</a:t>
            </a:r>
          </a:p>
        </p:txBody>
      </p:sp>
      <p:graphicFrame>
        <p:nvGraphicFramePr>
          <p:cNvPr id="5" name="Table Placeholder 4">
            <a:extLst>
              <a:ext uri="{FF2B5EF4-FFF2-40B4-BE49-F238E27FC236}">
                <a16:creationId xmlns:a16="http://schemas.microsoft.com/office/drawing/2014/main" id="{F8F0B27A-8165-43FC-A5AC-A26701C6456B}"/>
              </a:ext>
            </a:extLst>
          </p:cNvPr>
          <p:cNvGraphicFramePr>
            <a:graphicFrameLocks noGrp="1"/>
          </p:cNvGraphicFramePr>
          <p:nvPr>
            <p:ph type="tbl" sz="quarter" idx="13"/>
            <p:extLst>
              <p:ext uri="{D42A27DB-BD31-4B8C-83A1-F6EECF244321}">
                <p14:modId xmlns:p14="http://schemas.microsoft.com/office/powerpoint/2010/main" val="4144419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4878984"/>
                    </a:ext>
                  </a:extLst>
                </a:gridCol>
                <a:gridCol w="1810512">
                  <a:extLst>
                    <a:ext uri="{9D8B030D-6E8A-4147-A177-3AD203B41FA5}">
                      <a16:colId xmlns:a16="http://schemas.microsoft.com/office/drawing/2014/main" val="81445355"/>
                    </a:ext>
                  </a:extLst>
                </a:gridCol>
                <a:gridCol w="822960">
                  <a:extLst>
                    <a:ext uri="{9D8B030D-6E8A-4147-A177-3AD203B41FA5}">
                      <a16:colId xmlns:a16="http://schemas.microsoft.com/office/drawing/2014/main" val="989098066"/>
                    </a:ext>
                  </a:extLst>
                </a:gridCol>
                <a:gridCol w="822960">
                  <a:extLst>
                    <a:ext uri="{9D8B030D-6E8A-4147-A177-3AD203B41FA5}">
                      <a16:colId xmlns:a16="http://schemas.microsoft.com/office/drawing/2014/main" val="1855739936"/>
                    </a:ext>
                  </a:extLst>
                </a:gridCol>
                <a:gridCol w="822960">
                  <a:extLst>
                    <a:ext uri="{9D8B030D-6E8A-4147-A177-3AD203B41FA5}">
                      <a16:colId xmlns:a16="http://schemas.microsoft.com/office/drawing/2014/main" val="552340797"/>
                    </a:ext>
                  </a:extLst>
                </a:gridCol>
                <a:gridCol w="822960">
                  <a:extLst>
                    <a:ext uri="{9D8B030D-6E8A-4147-A177-3AD203B41FA5}">
                      <a16:colId xmlns:a16="http://schemas.microsoft.com/office/drawing/2014/main" val="75252915"/>
                    </a:ext>
                  </a:extLst>
                </a:gridCol>
                <a:gridCol w="822960">
                  <a:extLst>
                    <a:ext uri="{9D8B030D-6E8A-4147-A177-3AD203B41FA5}">
                      <a16:colId xmlns:a16="http://schemas.microsoft.com/office/drawing/2014/main" val="517531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961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- 2021-09-20 16:00:05</a:t>
                      </a:r>
                      <a:r>
                        <a:rPr kumimoji="0" lang="en-US" sz="1000" b="0" i="0" u="none" strike="noStrike" kern="1200" cap="none" spc="0" normalizeH="0" baseline="0" noProof="0">
                          <a:ln>
                            <a:noFill/>
                          </a:ln>
                          <a:solidFill>
                            <a:prstClr val="black"/>
                          </a:solidFill>
                          <a:effectLst/>
                          <a:uLnTx/>
                          <a:uFillTx/>
                          <a:latin typeface="+mn-lt"/>
                          <a:ea typeface="+mn-ea"/>
                          <a:cs typeface="+mn-cs"/>
                        </a:rPr>
                        <a:t>
 ⚡ RZ 400, CFMoto by Zanella, perfecta para enfrentar la ciudad con su diseño deportivo y motor de última generación
Inyección electrónica y sistema de freno ABS.
¡Viví la experiencia, desafiá tus límites! 
#Zanella #CFMoto  #RZ #RZ400 #ReachForProgress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242293953_421304366244238_9156276491057666200_n.jpg?_nc_ht=scontent.cdninstagram.com&amp;_nc_cat=110&amp;_nc_ohc=5AUz8Mc_vOQAX8uoyyL&amp;edm=AMO9-JQAAAAA&amp;ccb=7-4&amp;oh=2867ce8c48eaa06608e2f1c9ae402fa3&amp;oe=6158B114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2489453"/>
                  </a:ext>
                </a:extLst>
              </a:tr>
            </a:tbl>
          </a:graphicData>
        </a:graphic>
      </p:graphicFrame>
      <p:sp>
        <p:nvSpPr>
          <p:cNvPr id="4" name="Text Placeholder 3">
            <a:extLst>
              <a:ext uri="{FF2B5EF4-FFF2-40B4-BE49-F238E27FC236}">
                <a16:creationId xmlns:a16="http://schemas.microsoft.com/office/drawing/2014/main" id="{D8FECBFB-F576-4C0A-BAD7-E57FB312EE0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91436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886F-C2A6-47D6-96DF-EF51AFBA775F}"/>
              </a:ext>
            </a:extLst>
          </p:cNvPr>
          <p:cNvSpPr>
            <a:spLocks noGrp="1"/>
          </p:cNvSpPr>
          <p:nvPr>
            <p:ph type="title"/>
          </p:nvPr>
        </p:nvSpPr>
        <p:spPr/>
        <p:txBody>
          <a:bodyPr/>
          <a:lstStyle/>
          <a:p>
            <a:r>
              <a:rPr lang="en-US"/>
              <a:t>Instagram Posts Table | Motomel - 20 of 24</a:t>
            </a:r>
          </a:p>
        </p:txBody>
      </p:sp>
      <p:graphicFrame>
        <p:nvGraphicFramePr>
          <p:cNvPr id="5" name="Table Placeholder 4">
            <a:extLst>
              <a:ext uri="{FF2B5EF4-FFF2-40B4-BE49-F238E27FC236}">
                <a16:creationId xmlns:a16="http://schemas.microsoft.com/office/drawing/2014/main" id="{59FB242C-3D33-472D-BD9C-64B7FD4997FD}"/>
              </a:ext>
            </a:extLst>
          </p:cNvPr>
          <p:cNvGraphicFramePr>
            <a:graphicFrameLocks noGrp="1"/>
          </p:cNvGraphicFramePr>
          <p:nvPr>
            <p:ph type="tbl" sz="quarter" idx="13"/>
            <p:extLst>
              <p:ext uri="{D42A27DB-BD31-4B8C-83A1-F6EECF244321}">
                <p14:modId xmlns:p14="http://schemas.microsoft.com/office/powerpoint/2010/main" val="351644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9058793"/>
                    </a:ext>
                  </a:extLst>
                </a:gridCol>
                <a:gridCol w="1810512">
                  <a:extLst>
                    <a:ext uri="{9D8B030D-6E8A-4147-A177-3AD203B41FA5}">
                      <a16:colId xmlns:a16="http://schemas.microsoft.com/office/drawing/2014/main" val="1745723233"/>
                    </a:ext>
                  </a:extLst>
                </a:gridCol>
                <a:gridCol w="822960">
                  <a:extLst>
                    <a:ext uri="{9D8B030D-6E8A-4147-A177-3AD203B41FA5}">
                      <a16:colId xmlns:a16="http://schemas.microsoft.com/office/drawing/2014/main" val="363028733"/>
                    </a:ext>
                  </a:extLst>
                </a:gridCol>
                <a:gridCol w="822960">
                  <a:extLst>
                    <a:ext uri="{9D8B030D-6E8A-4147-A177-3AD203B41FA5}">
                      <a16:colId xmlns:a16="http://schemas.microsoft.com/office/drawing/2014/main" val="4153292794"/>
                    </a:ext>
                  </a:extLst>
                </a:gridCol>
                <a:gridCol w="822960">
                  <a:extLst>
                    <a:ext uri="{9D8B030D-6E8A-4147-A177-3AD203B41FA5}">
                      <a16:colId xmlns:a16="http://schemas.microsoft.com/office/drawing/2014/main" val="1499001203"/>
                    </a:ext>
                  </a:extLst>
                </a:gridCol>
                <a:gridCol w="822960">
                  <a:extLst>
                    <a:ext uri="{9D8B030D-6E8A-4147-A177-3AD203B41FA5}">
                      <a16:colId xmlns:a16="http://schemas.microsoft.com/office/drawing/2014/main" val="3167274629"/>
                    </a:ext>
                  </a:extLst>
                </a:gridCol>
                <a:gridCol w="822960">
                  <a:extLst>
                    <a:ext uri="{9D8B030D-6E8A-4147-A177-3AD203B41FA5}">
                      <a16:colId xmlns:a16="http://schemas.microsoft.com/office/drawing/2014/main" val="3161096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209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- 2021-09-06 16:00:43</a:t>
                      </a:r>
                      <a:r>
                        <a:rPr kumimoji="0" lang="en-US" sz="1000" b="0" i="0" u="none" strike="noStrike" kern="1200" cap="none" spc="0" normalizeH="0" baseline="0" noProof="0">
                          <a:ln>
                            <a:noFill/>
                          </a:ln>
                          <a:solidFill>
                            <a:prstClr val="black"/>
                          </a:solidFill>
                          <a:effectLst/>
                          <a:uLnTx/>
                          <a:uFillTx/>
                          <a:latin typeface="+mn-lt"/>
                          <a:ea typeface="+mn-ea"/>
                          <a:cs typeface="+mn-cs"/>
                        </a:rPr>
                        <a:t>
 Gilera PICCOLA. Enamorate de cada detalle 😍⁣
⁣
✅ Tablero digital⁣
✅ Luz Led frontal⁣
✅ Frenos delanteros de disco⁣
✅ Encendido electrónico y patada.⁣
⁣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241373078_148172904146866_4652583468160774615_n.jpg?_nc_cat=110&amp;ccb=1-5&amp;_nc_sid=8ae9d6&amp;_nc_ohc=6kY1Jl1mk0EAX_KlHF_&amp;_nc_oc=AQkzejOiUHqC-DgU4g3cpYmWbMgyqAbSzEQgiR33GJclhuYtoEIlseqTdhwdPATVXU8&amp;_nc_ht=scontent-iad3-2.cdninstagram.com&amp;edm=AL-3X8kEAAAA&amp;oh=a706629c6d8edca7e8d049ae6e5c5a0d&amp;oe=6152765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1668754"/>
                  </a:ext>
                </a:extLst>
              </a:tr>
            </a:tbl>
          </a:graphicData>
        </a:graphic>
      </p:graphicFrame>
      <p:sp>
        <p:nvSpPr>
          <p:cNvPr id="4" name="Text Placeholder 3">
            <a:extLst>
              <a:ext uri="{FF2B5EF4-FFF2-40B4-BE49-F238E27FC236}">
                <a16:creationId xmlns:a16="http://schemas.microsoft.com/office/drawing/2014/main" id="{026678ED-8CE2-4EFC-A154-3C4086E7907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76775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5CAC7-EB41-4D25-8128-96CEE9141A7D}"/>
              </a:ext>
            </a:extLst>
          </p:cNvPr>
          <p:cNvSpPr>
            <a:spLocks noGrp="1"/>
          </p:cNvSpPr>
          <p:nvPr>
            <p:ph type="title"/>
          </p:nvPr>
        </p:nvSpPr>
        <p:spPr/>
        <p:txBody>
          <a:bodyPr/>
          <a:lstStyle/>
          <a:p>
            <a:r>
              <a:rPr lang="en-US"/>
              <a:t>Instagram Posts Table | Motomel - 21 of 24</a:t>
            </a:r>
          </a:p>
        </p:txBody>
      </p:sp>
      <p:graphicFrame>
        <p:nvGraphicFramePr>
          <p:cNvPr id="5" name="Table Placeholder 4">
            <a:extLst>
              <a:ext uri="{FF2B5EF4-FFF2-40B4-BE49-F238E27FC236}">
                <a16:creationId xmlns:a16="http://schemas.microsoft.com/office/drawing/2014/main" id="{DD26E47D-E10A-4738-98CD-4CEFF664A0D4}"/>
              </a:ext>
            </a:extLst>
          </p:cNvPr>
          <p:cNvGraphicFramePr>
            <a:graphicFrameLocks noGrp="1"/>
          </p:cNvGraphicFramePr>
          <p:nvPr>
            <p:ph type="tbl" sz="quarter" idx="13"/>
            <p:extLst>
              <p:ext uri="{D42A27DB-BD31-4B8C-83A1-F6EECF244321}">
                <p14:modId xmlns:p14="http://schemas.microsoft.com/office/powerpoint/2010/main" val="68239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285845"/>
                    </a:ext>
                  </a:extLst>
                </a:gridCol>
                <a:gridCol w="1810512">
                  <a:extLst>
                    <a:ext uri="{9D8B030D-6E8A-4147-A177-3AD203B41FA5}">
                      <a16:colId xmlns:a16="http://schemas.microsoft.com/office/drawing/2014/main" val="1999739734"/>
                    </a:ext>
                  </a:extLst>
                </a:gridCol>
                <a:gridCol w="822960">
                  <a:extLst>
                    <a:ext uri="{9D8B030D-6E8A-4147-A177-3AD203B41FA5}">
                      <a16:colId xmlns:a16="http://schemas.microsoft.com/office/drawing/2014/main" val="2855324808"/>
                    </a:ext>
                  </a:extLst>
                </a:gridCol>
                <a:gridCol w="822960">
                  <a:extLst>
                    <a:ext uri="{9D8B030D-6E8A-4147-A177-3AD203B41FA5}">
                      <a16:colId xmlns:a16="http://schemas.microsoft.com/office/drawing/2014/main" val="2332444909"/>
                    </a:ext>
                  </a:extLst>
                </a:gridCol>
                <a:gridCol w="822960">
                  <a:extLst>
                    <a:ext uri="{9D8B030D-6E8A-4147-A177-3AD203B41FA5}">
                      <a16:colId xmlns:a16="http://schemas.microsoft.com/office/drawing/2014/main" val="3888884359"/>
                    </a:ext>
                  </a:extLst>
                </a:gridCol>
                <a:gridCol w="822960">
                  <a:extLst>
                    <a:ext uri="{9D8B030D-6E8A-4147-A177-3AD203B41FA5}">
                      <a16:colId xmlns:a16="http://schemas.microsoft.com/office/drawing/2014/main" val="1578992883"/>
                    </a:ext>
                  </a:extLst>
                </a:gridCol>
                <a:gridCol w="822960">
                  <a:extLst>
                    <a:ext uri="{9D8B030D-6E8A-4147-A177-3AD203B41FA5}">
                      <a16:colId xmlns:a16="http://schemas.microsoft.com/office/drawing/2014/main" val="349636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37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- 2021-09-22 17:30:13</a:t>
                      </a:r>
                      <a:r>
                        <a:rPr kumimoji="0" lang="es-ES" sz="1000" b="0" i="0" u="none" strike="noStrike" kern="1200" cap="none" spc="0" normalizeH="0" baseline="0" noProof="0">
                          <a:ln>
                            <a:noFill/>
                          </a:ln>
                          <a:solidFill>
                            <a:prstClr val="black"/>
                          </a:solidFill>
                          <a:effectLst/>
                          <a:uLnTx/>
                          <a:uFillTx/>
                          <a:latin typeface="+mn-lt"/>
                          <a:ea typeface="+mn-ea"/>
                          <a:cs typeface="+mn-cs"/>
                        </a:rPr>
                        <a:t>
 Con ustedes el Pulga Rodríguez, elegido como el #JugadorMotomel del mes, con su nueva bicicleta motomelbicicletas.
Bancamos el fútbol argentino.⁣⁣⁣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242722182_255453363030314_4989296791902241377_n.jpg?_nc_cat=111&amp;ccb=1-5&amp;_nc_sid=8ae9d6&amp;_nc_ohc=dZxm4W2ablUAX_vIOrw&amp;_nc_ht=scontent-iad3-1.cdninstagram.com&amp;edm=AL-3X8kEAAAA&amp;oh=7ed0db1de67ce13586e64be1fb26026e&amp;oe=615B13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0820647"/>
                  </a:ext>
                </a:extLst>
              </a:tr>
            </a:tbl>
          </a:graphicData>
        </a:graphic>
      </p:graphicFrame>
      <p:sp>
        <p:nvSpPr>
          <p:cNvPr id="4" name="Text Placeholder 3">
            <a:extLst>
              <a:ext uri="{FF2B5EF4-FFF2-40B4-BE49-F238E27FC236}">
                <a16:creationId xmlns:a16="http://schemas.microsoft.com/office/drawing/2014/main" id="{C70B6608-160A-4E53-8F47-C2EF593C8FC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36232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4C39-AC74-47B9-8263-773523F88232}"/>
              </a:ext>
            </a:extLst>
          </p:cNvPr>
          <p:cNvSpPr>
            <a:spLocks noGrp="1"/>
          </p:cNvSpPr>
          <p:nvPr>
            <p:ph type="title"/>
          </p:nvPr>
        </p:nvSpPr>
        <p:spPr/>
        <p:txBody>
          <a:bodyPr/>
          <a:lstStyle/>
          <a:p>
            <a:r>
              <a:rPr lang="en-US"/>
              <a:t>Instagram Posts Table | Motomel - 22 of 24</a:t>
            </a:r>
          </a:p>
        </p:txBody>
      </p:sp>
      <p:graphicFrame>
        <p:nvGraphicFramePr>
          <p:cNvPr id="5" name="Table Placeholder 4">
            <a:extLst>
              <a:ext uri="{FF2B5EF4-FFF2-40B4-BE49-F238E27FC236}">
                <a16:creationId xmlns:a16="http://schemas.microsoft.com/office/drawing/2014/main" id="{9F92364D-581E-42E5-94AF-13E1F0DC3A7A}"/>
              </a:ext>
            </a:extLst>
          </p:cNvPr>
          <p:cNvGraphicFramePr>
            <a:graphicFrameLocks noGrp="1"/>
          </p:cNvGraphicFramePr>
          <p:nvPr>
            <p:ph type="tbl" sz="quarter" idx="13"/>
            <p:extLst>
              <p:ext uri="{D42A27DB-BD31-4B8C-83A1-F6EECF244321}">
                <p14:modId xmlns:p14="http://schemas.microsoft.com/office/powerpoint/2010/main" val="357124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7133427"/>
                    </a:ext>
                  </a:extLst>
                </a:gridCol>
                <a:gridCol w="1810512">
                  <a:extLst>
                    <a:ext uri="{9D8B030D-6E8A-4147-A177-3AD203B41FA5}">
                      <a16:colId xmlns:a16="http://schemas.microsoft.com/office/drawing/2014/main" val="1293118085"/>
                    </a:ext>
                  </a:extLst>
                </a:gridCol>
                <a:gridCol w="822960">
                  <a:extLst>
                    <a:ext uri="{9D8B030D-6E8A-4147-A177-3AD203B41FA5}">
                      <a16:colId xmlns:a16="http://schemas.microsoft.com/office/drawing/2014/main" val="4268812355"/>
                    </a:ext>
                  </a:extLst>
                </a:gridCol>
                <a:gridCol w="822960">
                  <a:extLst>
                    <a:ext uri="{9D8B030D-6E8A-4147-A177-3AD203B41FA5}">
                      <a16:colId xmlns:a16="http://schemas.microsoft.com/office/drawing/2014/main" val="2066637075"/>
                    </a:ext>
                  </a:extLst>
                </a:gridCol>
                <a:gridCol w="822960">
                  <a:extLst>
                    <a:ext uri="{9D8B030D-6E8A-4147-A177-3AD203B41FA5}">
                      <a16:colId xmlns:a16="http://schemas.microsoft.com/office/drawing/2014/main" val="2511555218"/>
                    </a:ext>
                  </a:extLst>
                </a:gridCol>
                <a:gridCol w="822960">
                  <a:extLst>
                    <a:ext uri="{9D8B030D-6E8A-4147-A177-3AD203B41FA5}">
                      <a16:colId xmlns:a16="http://schemas.microsoft.com/office/drawing/2014/main" val="202757230"/>
                    </a:ext>
                  </a:extLst>
                </a:gridCol>
                <a:gridCol w="822960">
                  <a:extLst>
                    <a:ext uri="{9D8B030D-6E8A-4147-A177-3AD203B41FA5}">
                      <a16:colId xmlns:a16="http://schemas.microsoft.com/office/drawing/2014/main" val="32364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547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- 2021-09-28 16:24:59</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 la primavera arriba de tu XMM y no te olvides de frenar a recargar energías en una axion_energy_oficial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243582436_591648388643399_5131366151013926683_n.jpg?_nc_cat=101&amp;ccb=1-5&amp;_nc_sid=8ae9d6&amp;_nc_ohc=8_JZRtXTMCoAX-v7sW1&amp;_nc_ht=scontent-iad3-1.cdninstagram.com&amp;edm=AL-3X8kEAAAA&amp;oh=e80a327d7db2f527a3d34599379953e3&amp;oe=615C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1670682"/>
                  </a:ext>
                </a:extLst>
              </a:tr>
            </a:tbl>
          </a:graphicData>
        </a:graphic>
      </p:graphicFrame>
      <p:sp>
        <p:nvSpPr>
          <p:cNvPr id="4" name="Text Placeholder 3">
            <a:extLst>
              <a:ext uri="{FF2B5EF4-FFF2-40B4-BE49-F238E27FC236}">
                <a16:creationId xmlns:a16="http://schemas.microsoft.com/office/drawing/2014/main" id="{2348B619-B23B-4898-A9AC-4884E269C3F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1074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17B6-60D7-47EC-A54B-55F492D42BDD}"/>
              </a:ext>
            </a:extLst>
          </p:cNvPr>
          <p:cNvSpPr>
            <a:spLocks noGrp="1"/>
          </p:cNvSpPr>
          <p:nvPr>
            <p:ph type="title"/>
          </p:nvPr>
        </p:nvSpPr>
        <p:spPr/>
        <p:txBody>
          <a:bodyPr/>
          <a:lstStyle/>
          <a:p>
            <a:r>
              <a:rPr lang="en-US"/>
              <a:t>Instagram Posts Table | Motomel - 23 of 24</a:t>
            </a:r>
          </a:p>
        </p:txBody>
      </p:sp>
      <p:graphicFrame>
        <p:nvGraphicFramePr>
          <p:cNvPr id="5" name="Table Placeholder 4">
            <a:extLst>
              <a:ext uri="{FF2B5EF4-FFF2-40B4-BE49-F238E27FC236}">
                <a16:creationId xmlns:a16="http://schemas.microsoft.com/office/drawing/2014/main" id="{AE1AF2C4-3E2F-4A23-B40A-D98D37660139}"/>
              </a:ext>
            </a:extLst>
          </p:cNvPr>
          <p:cNvGraphicFramePr>
            <a:graphicFrameLocks noGrp="1"/>
          </p:cNvGraphicFramePr>
          <p:nvPr>
            <p:ph type="tbl" sz="quarter" idx="13"/>
            <p:extLst>
              <p:ext uri="{D42A27DB-BD31-4B8C-83A1-F6EECF244321}">
                <p14:modId xmlns:p14="http://schemas.microsoft.com/office/powerpoint/2010/main" val="270539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5365883"/>
                    </a:ext>
                  </a:extLst>
                </a:gridCol>
                <a:gridCol w="1810512">
                  <a:extLst>
                    <a:ext uri="{9D8B030D-6E8A-4147-A177-3AD203B41FA5}">
                      <a16:colId xmlns:a16="http://schemas.microsoft.com/office/drawing/2014/main" val="807157505"/>
                    </a:ext>
                  </a:extLst>
                </a:gridCol>
                <a:gridCol w="822960">
                  <a:extLst>
                    <a:ext uri="{9D8B030D-6E8A-4147-A177-3AD203B41FA5}">
                      <a16:colId xmlns:a16="http://schemas.microsoft.com/office/drawing/2014/main" val="2065758456"/>
                    </a:ext>
                  </a:extLst>
                </a:gridCol>
                <a:gridCol w="822960">
                  <a:extLst>
                    <a:ext uri="{9D8B030D-6E8A-4147-A177-3AD203B41FA5}">
                      <a16:colId xmlns:a16="http://schemas.microsoft.com/office/drawing/2014/main" val="2350574730"/>
                    </a:ext>
                  </a:extLst>
                </a:gridCol>
                <a:gridCol w="822960">
                  <a:extLst>
                    <a:ext uri="{9D8B030D-6E8A-4147-A177-3AD203B41FA5}">
                      <a16:colId xmlns:a16="http://schemas.microsoft.com/office/drawing/2014/main" val="2183761553"/>
                    </a:ext>
                  </a:extLst>
                </a:gridCol>
                <a:gridCol w="822960">
                  <a:extLst>
                    <a:ext uri="{9D8B030D-6E8A-4147-A177-3AD203B41FA5}">
                      <a16:colId xmlns:a16="http://schemas.microsoft.com/office/drawing/2014/main" val="3411407436"/>
                    </a:ext>
                  </a:extLst>
                </a:gridCol>
                <a:gridCol w="822960">
                  <a:extLst>
                    <a:ext uri="{9D8B030D-6E8A-4147-A177-3AD203B41FA5}">
                      <a16:colId xmlns:a16="http://schemas.microsoft.com/office/drawing/2014/main" val="168874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57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- 2021-09-22 16:00:28</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 Motor 4 tiempos, refrigerado por aire⁣
🏁Potencia 7,5hp/ 7500rp⁣
🏁Transmisión 4 marchas⁣
🏁Freno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242635895_830461524214713_6295426211453029114_n.jpg?_nc_cat=104&amp;ccb=1-5&amp;_nc_sid=8ae9d6&amp;_nc_ohc=ZssHaBPpbssAX8C_BuQ&amp;_nc_ht=scontent-iad3-2.cdninstagram.com&amp;edm=AL-3X8kEAAAA&amp;oh=b0e40a9d02f3b44c4ef0abd78405a674&amp;oe=615C5E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9542465"/>
                  </a:ext>
                </a:extLst>
              </a:tr>
            </a:tbl>
          </a:graphicData>
        </a:graphic>
      </p:graphicFrame>
      <p:sp>
        <p:nvSpPr>
          <p:cNvPr id="4" name="Text Placeholder 3">
            <a:extLst>
              <a:ext uri="{FF2B5EF4-FFF2-40B4-BE49-F238E27FC236}">
                <a16:creationId xmlns:a16="http://schemas.microsoft.com/office/drawing/2014/main" id="{4D1D18AF-E818-44F7-AB52-11F72DA9748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63863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90913-C249-49C0-9259-4D6D3FFF0CE4}"/>
              </a:ext>
            </a:extLst>
          </p:cNvPr>
          <p:cNvSpPr>
            <a:spLocks noGrp="1"/>
          </p:cNvSpPr>
          <p:nvPr>
            <p:ph type="title"/>
          </p:nvPr>
        </p:nvSpPr>
        <p:spPr/>
        <p:txBody>
          <a:bodyPr/>
          <a:lstStyle/>
          <a:p>
            <a:r>
              <a:rPr lang="en-US"/>
              <a:t>Instagram Posts Table | Motomel - 24 of 24</a:t>
            </a:r>
          </a:p>
        </p:txBody>
      </p:sp>
      <p:graphicFrame>
        <p:nvGraphicFramePr>
          <p:cNvPr id="5" name="Table Placeholder 4">
            <a:extLst>
              <a:ext uri="{FF2B5EF4-FFF2-40B4-BE49-F238E27FC236}">
                <a16:creationId xmlns:a16="http://schemas.microsoft.com/office/drawing/2014/main" id="{8089B32B-3C6A-47B6-B6F5-A498A413FACC}"/>
              </a:ext>
            </a:extLst>
          </p:cNvPr>
          <p:cNvGraphicFramePr>
            <a:graphicFrameLocks noGrp="1"/>
          </p:cNvGraphicFramePr>
          <p:nvPr>
            <p:ph type="tbl" sz="quarter" idx="13"/>
            <p:extLst>
              <p:ext uri="{D42A27DB-BD31-4B8C-83A1-F6EECF244321}">
                <p14:modId xmlns:p14="http://schemas.microsoft.com/office/powerpoint/2010/main" val="195819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9719815"/>
                    </a:ext>
                  </a:extLst>
                </a:gridCol>
                <a:gridCol w="1810512">
                  <a:extLst>
                    <a:ext uri="{9D8B030D-6E8A-4147-A177-3AD203B41FA5}">
                      <a16:colId xmlns:a16="http://schemas.microsoft.com/office/drawing/2014/main" val="283673034"/>
                    </a:ext>
                  </a:extLst>
                </a:gridCol>
                <a:gridCol w="822960">
                  <a:extLst>
                    <a:ext uri="{9D8B030D-6E8A-4147-A177-3AD203B41FA5}">
                      <a16:colId xmlns:a16="http://schemas.microsoft.com/office/drawing/2014/main" val="2778920929"/>
                    </a:ext>
                  </a:extLst>
                </a:gridCol>
                <a:gridCol w="822960">
                  <a:extLst>
                    <a:ext uri="{9D8B030D-6E8A-4147-A177-3AD203B41FA5}">
                      <a16:colId xmlns:a16="http://schemas.microsoft.com/office/drawing/2014/main" val="2820028060"/>
                    </a:ext>
                  </a:extLst>
                </a:gridCol>
                <a:gridCol w="822960">
                  <a:extLst>
                    <a:ext uri="{9D8B030D-6E8A-4147-A177-3AD203B41FA5}">
                      <a16:colId xmlns:a16="http://schemas.microsoft.com/office/drawing/2014/main" val="2631587628"/>
                    </a:ext>
                  </a:extLst>
                </a:gridCol>
                <a:gridCol w="822960">
                  <a:extLst>
                    <a:ext uri="{9D8B030D-6E8A-4147-A177-3AD203B41FA5}">
                      <a16:colId xmlns:a16="http://schemas.microsoft.com/office/drawing/2014/main" val="3880366521"/>
                    </a:ext>
                  </a:extLst>
                </a:gridCol>
                <a:gridCol w="822960">
                  <a:extLst>
                    <a:ext uri="{9D8B030D-6E8A-4147-A177-3AD203B41FA5}">
                      <a16:colId xmlns:a16="http://schemas.microsoft.com/office/drawing/2014/main" val="107175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43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- 2021-09-06 21:14:37</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241314143_153978006885932_7429362693711456852_n.jpg?_nc_cat=105&amp;ccb=1-5&amp;_nc_sid=8ae9d6&amp;_nc_ohc=y-xtbSeM8eYAX842apH&amp;_nc_ht=scontent-bos3-1.cdninstagram.com&amp;edm=AL-3X8kEAAAA&amp;oh=d1f6a267bbb53084c8f5b20058bdfad8&amp;oe=615B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9124172"/>
                  </a:ext>
                </a:extLst>
              </a:tr>
            </a:tbl>
          </a:graphicData>
        </a:graphic>
      </p:graphicFrame>
      <p:sp>
        <p:nvSpPr>
          <p:cNvPr id="4" name="Text Placeholder 3">
            <a:extLst>
              <a:ext uri="{FF2B5EF4-FFF2-40B4-BE49-F238E27FC236}">
                <a16:creationId xmlns:a16="http://schemas.microsoft.com/office/drawing/2014/main" id="{C1DE5E3A-7E26-4260-B052-BBA1B91B3ED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359069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2939</Words>
  <Application>Microsoft Office PowerPoint</Application>
  <PresentationFormat>On-screen Show (4:3)</PresentationFormat>
  <Paragraphs>598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 Motomel</vt:lpstr>
      <vt:lpstr>Instagram Posts By Weekday | Motomel</vt:lpstr>
      <vt:lpstr>Instagram Followers Change Per Weekday | Motomel</vt:lpstr>
      <vt:lpstr>Instagram Posts By Hour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24</vt:lpstr>
      <vt:lpstr>Instagram Posts Table | Motomel - 2 of 24</vt:lpstr>
      <vt:lpstr>Instagram Posts Table | Motomel - 3 of 24</vt:lpstr>
      <vt:lpstr>Instagram Posts Table | Motomel - 4 of 24</vt:lpstr>
      <vt:lpstr>Instagram Posts Table | Motomel - 5 of 24</vt:lpstr>
      <vt:lpstr>Instagram Posts Table | Motomel - 6 of 24</vt:lpstr>
      <vt:lpstr>Instagram Posts Table | Motomel - 7 of 24</vt:lpstr>
      <vt:lpstr>Instagram Posts Table | Motomel - 8 of 24</vt:lpstr>
      <vt:lpstr>Instagram Posts Table | Motomel - 9 of 24</vt:lpstr>
      <vt:lpstr>Instagram Posts Table | Motomel - 10 of 24</vt:lpstr>
      <vt:lpstr>Instagram Posts Table | Motomel - 11 of 24</vt:lpstr>
      <vt:lpstr>Instagram Posts Table | Motomel - 12 of 24</vt:lpstr>
      <vt:lpstr>Instagram Posts Table | Motomel - 13 of 24</vt:lpstr>
      <vt:lpstr>Instagram Posts Table | Motomel - 14 of 24</vt:lpstr>
      <vt:lpstr>Instagram Posts Table | Motomel - 15 of 24</vt:lpstr>
      <vt:lpstr>Instagram Posts Table | Motomel - 16 of 24</vt:lpstr>
      <vt:lpstr>Instagram Posts Table | Motomel - 17 of 24</vt:lpstr>
      <vt:lpstr>Instagram Posts Table | Motomel - 18 of 24</vt:lpstr>
      <vt:lpstr>Instagram Posts Table | Motomel - 19 of 24</vt:lpstr>
      <vt:lpstr>Instagram Posts Table | Motomel - 20 of 24</vt:lpstr>
      <vt:lpstr>Instagram Posts Table | Motomel - 21 of 24</vt:lpstr>
      <vt:lpstr>Instagram Posts Table | Motomel - 22 of 24</vt:lpstr>
      <vt:lpstr>Instagram Posts Table | Motomel - 23 of 24</vt:lpstr>
      <vt:lpstr>Instagram Posts Table | Motomel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2021-10-01T06:56:58Z</dcterms:created>
  <dcterms:modified xsi:type="dcterms:W3CDTF">2021-10-01T06:58:08Z</dcterms:modified>
</cp:coreProperties>
</file>